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61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5" r:id="rId11"/>
    <p:sldId id="276" r:id="rId12"/>
    <p:sldId id="278" r:id="rId13"/>
    <p:sldId id="279" r:id="rId14"/>
    <p:sldId id="280" r:id="rId15"/>
    <p:sldId id="281" r:id="rId16"/>
    <p:sldId id="264" r:id="rId17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3A7"/>
    <a:srgbClr val="BA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92" autoAdjust="0"/>
  </p:normalViewPr>
  <p:slideViewPr>
    <p:cSldViewPr snapToGrid="0">
      <p:cViewPr varScale="1">
        <p:scale>
          <a:sx n="101" d="100"/>
          <a:sy n="101" d="100"/>
        </p:scale>
        <p:origin x="126" y="2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83141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1655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441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6663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2966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485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8AF53-E2AF-41DF-8365-9E0E95A6A932}" type="slidenum">
              <a:rPr lang="ca-ES" smtClean="0"/>
              <a:t>15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01763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5481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837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3410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8015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633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9232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6604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396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24/07/2018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24/07/2018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24/07/2018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5531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6585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8725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4800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80366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96171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48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6474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24/07/2018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278406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09233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95637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D1D9C-3F88-4E18-B268-EF7D3F40CB2D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8778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24/07/2018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24/07/2018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24/07/2018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24/07/2018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24/07/2018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24/07/2018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24/07/2018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ca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ca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D1D9C-3F88-4E18-B268-EF7D3F40CB2D}" type="datetimeFigureOut">
              <a:rPr lang="ca-ES" smtClean="0"/>
              <a:t>24/07/2018</a:t>
            </a:fld>
            <a:endParaRPr lang="ca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0F32-0F38-4F04-B63B-55884395593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26254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hyperlink" Target="http://bit.ly/2sO5WCQ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148633" y="3321981"/>
            <a:ext cx="5137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OF SYNTHESIS</a:t>
            </a:r>
            <a:endParaRPr lang="ca-E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tge 16"/>
          <p:cNvPicPr>
            <a:picLocks noChangeAspect="1"/>
          </p:cNvPicPr>
          <p:nvPr/>
        </p:nvPicPr>
        <p:blipFill rotWithShape="1">
          <a:blip r:embed="rId3"/>
          <a:srcRect l="1648" t="10881" r="15678" b="7533"/>
          <a:stretch/>
        </p:blipFill>
        <p:spPr>
          <a:xfrm>
            <a:off x="362060" y="1625398"/>
            <a:ext cx="4343400" cy="34290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84540" y="6307622"/>
            <a:ext cx="2235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2771" y="2583179"/>
            <a:ext cx="4213860" cy="3471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6686" y="4080764"/>
            <a:ext cx="1870075" cy="2117090"/>
          </a:xfrm>
          <a:custGeom>
            <a:avLst/>
            <a:gdLst/>
            <a:ahLst/>
            <a:cxnLst/>
            <a:rect l="l" t="t" r="r" b="b"/>
            <a:pathLst>
              <a:path w="1870075" h="2117090">
                <a:moveTo>
                  <a:pt x="1542161" y="0"/>
                </a:moveTo>
                <a:lnTo>
                  <a:pt x="1090802" y="1452118"/>
                </a:lnTo>
                <a:lnTo>
                  <a:pt x="105830" y="1452224"/>
                </a:lnTo>
                <a:lnTo>
                  <a:pt x="91378" y="1453803"/>
                </a:lnTo>
                <a:lnTo>
                  <a:pt x="52222" y="1468812"/>
                </a:lnTo>
                <a:lnTo>
                  <a:pt x="21919" y="1496688"/>
                </a:lnTo>
                <a:lnTo>
                  <a:pt x="3750" y="1534162"/>
                </a:lnTo>
                <a:lnTo>
                  <a:pt x="0" y="1562862"/>
                </a:lnTo>
                <a:lnTo>
                  <a:pt x="107" y="2010751"/>
                </a:lnTo>
                <a:lnTo>
                  <a:pt x="10108" y="2052128"/>
                </a:lnTo>
                <a:lnTo>
                  <a:pt x="34070" y="2085747"/>
                </a:lnTo>
                <a:lnTo>
                  <a:pt x="68709" y="2108326"/>
                </a:lnTo>
                <a:lnTo>
                  <a:pt x="110743" y="2116582"/>
                </a:lnTo>
                <a:lnTo>
                  <a:pt x="1764121" y="2116474"/>
                </a:lnTo>
                <a:lnTo>
                  <a:pt x="1805516" y="2106473"/>
                </a:lnTo>
                <a:lnTo>
                  <a:pt x="1839132" y="2082511"/>
                </a:lnTo>
                <a:lnTo>
                  <a:pt x="1861699" y="2047872"/>
                </a:lnTo>
                <a:lnTo>
                  <a:pt x="1869947" y="2005838"/>
                </a:lnTo>
                <a:lnTo>
                  <a:pt x="1869841" y="1557944"/>
                </a:lnTo>
                <a:lnTo>
                  <a:pt x="1859847" y="1516549"/>
                </a:lnTo>
                <a:lnTo>
                  <a:pt x="1835896" y="1482933"/>
                </a:lnTo>
                <a:lnTo>
                  <a:pt x="1801259" y="1460366"/>
                </a:lnTo>
                <a:lnTo>
                  <a:pt x="1759203" y="1452118"/>
                </a:lnTo>
                <a:lnTo>
                  <a:pt x="1558289" y="1452118"/>
                </a:lnTo>
                <a:lnTo>
                  <a:pt x="154216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6686" y="4080764"/>
            <a:ext cx="1870075" cy="2117090"/>
          </a:xfrm>
          <a:custGeom>
            <a:avLst/>
            <a:gdLst/>
            <a:ahLst/>
            <a:cxnLst/>
            <a:rect l="l" t="t" r="r" b="b"/>
            <a:pathLst>
              <a:path w="1870075" h="2117090">
                <a:moveTo>
                  <a:pt x="0" y="1562862"/>
                </a:moveTo>
                <a:lnTo>
                  <a:pt x="8255" y="1520806"/>
                </a:lnTo>
                <a:lnTo>
                  <a:pt x="30834" y="1486169"/>
                </a:lnTo>
                <a:lnTo>
                  <a:pt x="64453" y="1462218"/>
                </a:lnTo>
                <a:lnTo>
                  <a:pt x="105830" y="1452224"/>
                </a:lnTo>
                <a:lnTo>
                  <a:pt x="1090802" y="1452118"/>
                </a:lnTo>
                <a:lnTo>
                  <a:pt x="1542161" y="0"/>
                </a:lnTo>
                <a:lnTo>
                  <a:pt x="1558289" y="1452118"/>
                </a:lnTo>
                <a:lnTo>
                  <a:pt x="1759203" y="1452118"/>
                </a:lnTo>
                <a:lnTo>
                  <a:pt x="1773844" y="1453074"/>
                </a:lnTo>
                <a:lnTo>
                  <a:pt x="1813790" y="1466459"/>
                </a:lnTo>
                <a:lnTo>
                  <a:pt x="1845229" y="1493072"/>
                </a:lnTo>
                <a:lnTo>
                  <a:pt x="1864890" y="1529645"/>
                </a:lnTo>
                <a:lnTo>
                  <a:pt x="1869947" y="1562862"/>
                </a:lnTo>
                <a:lnTo>
                  <a:pt x="1869947" y="1728977"/>
                </a:lnTo>
                <a:lnTo>
                  <a:pt x="1869947" y="2005838"/>
                </a:lnTo>
                <a:lnTo>
                  <a:pt x="1868991" y="2020468"/>
                </a:lnTo>
                <a:lnTo>
                  <a:pt x="1855606" y="2060402"/>
                </a:lnTo>
                <a:lnTo>
                  <a:pt x="1828993" y="2091847"/>
                </a:lnTo>
                <a:lnTo>
                  <a:pt x="1792420" y="2111520"/>
                </a:lnTo>
                <a:lnTo>
                  <a:pt x="1558289" y="2116582"/>
                </a:lnTo>
                <a:lnTo>
                  <a:pt x="1090802" y="2116582"/>
                </a:lnTo>
                <a:lnTo>
                  <a:pt x="110743" y="2116582"/>
                </a:lnTo>
                <a:lnTo>
                  <a:pt x="96113" y="2115624"/>
                </a:lnTo>
                <a:lnTo>
                  <a:pt x="56179" y="2102229"/>
                </a:lnTo>
                <a:lnTo>
                  <a:pt x="24734" y="2075606"/>
                </a:lnTo>
                <a:lnTo>
                  <a:pt x="5061" y="2039036"/>
                </a:lnTo>
                <a:lnTo>
                  <a:pt x="0" y="1728977"/>
                </a:lnTo>
                <a:lnTo>
                  <a:pt x="0" y="1562862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09547" y="5623434"/>
            <a:ext cx="128270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</a:t>
            </a:r>
            <a:r>
              <a:rPr lang="ca-ES" sz="1100" spc="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àtoms</a:t>
            </a:r>
            <a:r>
              <a:rPr lang="ca-ES" sz="1100" spc="-3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</a:t>
            </a:r>
            <a:r>
              <a:rPr lang="ca-ES" sz="11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</a:t>
            </a:r>
            <a:r>
              <a:rPr lang="ca-ES" sz="1100" spc="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19321" y="4798567"/>
            <a:ext cx="2289810" cy="1589405"/>
          </a:xfrm>
          <a:custGeom>
            <a:avLst/>
            <a:gdLst/>
            <a:ahLst/>
            <a:cxnLst/>
            <a:rect l="l" t="t" r="r" b="b"/>
            <a:pathLst>
              <a:path w="2289810" h="1589404">
                <a:moveTo>
                  <a:pt x="2289555" y="0"/>
                </a:moveTo>
                <a:lnTo>
                  <a:pt x="1090802" y="924813"/>
                </a:lnTo>
                <a:lnTo>
                  <a:pt x="105826" y="924921"/>
                </a:lnTo>
                <a:lnTo>
                  <a:pt x="91365" y="926501"/>
                </a:lnTo>
                <a:lnTo>
                  <a:pt x="52200" y="941521"/>
                </a:lnTo>
                <a:lnTo>
                  <a:pt x="21904" y="969406"/>
                </a:lnTo>
                <a:lnTo>
                  <a:pt x="3746" y="1006875"/>
                </a:lnTo>
                <a:lnTo>
                  <a:pt x="0" y="1035557"/>
                </a:lnTo>
                <a:lnTo>
                  <a:pt x="106" y="1483447"/>
                </a:lnTo>
                <a:lnTo>
                  <a:pt x="10100" y="1524824"/>
                </a:lnTo>
                <a:lnTo>
                  <a:pt x="34051" y="1558443"/>
                </a:lnTo>
                <a:lnTo>
                  <a:pt x="68688" y="1581022"/>
                </a:lnTo>
                <a:lnTo>
                  <a:pt x="110743" y="1589277"/>
                </a:lnTo>
                <a:lnTo>
                  <a:pt x="1764121" y="1589170"/>
                </a:lnTo>
                <a:lnTo>
                  <a:pt x="1805516" y="1579169"/>
                </a:lnTo>
                <a:lnTo>
                  <a:pt x="1839132" y="1555207"/>
                </a:lnTo>
                <a:lnTo>
                  <a:pt x="1861699" y="1520568"/>
                </a:lnTo>
                <a:lnTo>
                  <a:pt x="1869948" y="1478533"/>
                </a:lnTo>
                <a:lnTo>
                  <a:pt x="1869841" y="1030644"/>
                </a:lnTo>
                <a:lnTo>
                  <a:pt x="1859847" y="989267"/>
                </a:lnTo>
                <a:lnTo>
                  <a:pt x="1835896" y="955648"/>
                </a:lnTo>
                <a:lnTo>
                  <a:pt x="1801259" y="933069"/>
                </a:lnTo>
                <a:lnTo>
                  <a:pt x="1759203" y="924813"/>
                </a:lnTo>
                <a:lnTo>
                  <a:pt x="1558289" y="924813"/>
                </a:lnTo>
                <a:lnTo>
                  <a:pt x="228955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19321" y="4798567"/>
            <a:ext cx="2289810" cy="1589405"/>
          </a:xfrm>
          <a:custGeom>
            <a:avLst/>
            <a:gdLst/>
            <a:ahLst/>
            <a:cxnLst/>
            <a:rect l="l" t="t" r="r" b="b"/>
            <a:pathLst>
              <a:path w="2289810" h="1589404">
                <a:moveTo>
                  <a:pt x="0" y="1035557"/>
                </a:moveTo>
                <a:lnTo>
                  <a:pt x="8248" y="993523"/>
                </a:lnTo>
                <a:lnTo>
                  <a:pt x="30815" y="958884"/>
                </a:lnTo>
                <a:lnTo>
                  <a:pt x="64431" y="934922"/>
                </a:lnTo>
                <a:lnTo>
                  <a:pt x="105826" y="924921"/>
                </a:lnTo>
                <a:lnTo>
                  <a:pt x="1090802" y="924813"/>
                </a:lnTo>
                <a:lnTo>
                  <a:pt x="2289555" y="0"/>
                </a:lnTo>
                <a:lnTo>
                  <a:pt x="1558289" y="924813"/>
                </a:lnTo>
                <a:lnTo>
                  <a:pt x="1759203" y="924813"/>
                </a:lnTo>
                <a:lnTo>
                  <a:pt x="1773844" y="925771"/>
                </a:lnTo>
                <a:lnTo>
                  <a:pt x="1813790" y="939166"/>
                </a:lnTo>
                <a:lnTo>
                  <a:pt x="1845229" y="965789"/>
                </a:lnTo>
                <a:lnTo>
                  <a:pt x="1864890" y="1002359"/>
                </a:lnTo>
                <a:lnTo>
                  <a:pt x="1869948" y="1035557"/>
                </a:lnTo>
                <a:lnTo>
                  <a:pt x="1869948" y="1201673"/>
                </a:lnTo>
                <a:lnTo>
                  <a:pt x="1869948" y="1478533"/>
                </a:lnTo>
                <a:lnTo>
                  <a:pt x="1868991" y="1493164"/>
                </a:lnTo>
                <a:lnTo>
                  <a:pt x="1855606" y="1533098"/>
                </a:lnTo>
                <a:lnTo>
                  <a:pt x="1828993" y="1564543"/>
                </a:lnTo>
                <a:lnTo>
                  <a:pt x="1792420" y="1584216"/>
                </a:lnTo>
                <a:lnTo>
                  <a:pt x="1558289" y="1589277"/>
                </a:lnTo>
                <a:lnTo>
                  <a:pt x="1090802" y="1589277"/>
                </a:lnTo>
                <a:lnTo>
                  <a:pt x="110743" y="1589277"/>
                </a:lnTo>
                <a:lnTo>
                  <a:pt x="96103" y="1588320"/>
                </a:lnTo>
                <a:lnTo>
                  <a:pt x="56157" y="1574925"/>
                </a:lnTo>
                <a:lnTo>
                  <a:pt x="24718" y="1548302"/>
                </a:lnTo>
                <a:lnTo>
                  <a:pt x="5057" y="1511732"/>
                </a:lnTo>
                <a:lnTo>
                  <a:pt x="0" y="1201673"/>
                </a:lnTo>
                <a:lnTo>
                  <a:pt x="0" y="1035557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42181" y="5799791"/>
            <a:ext cx="1821180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panta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tats és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d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sz="1100" spc="-4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40378" y="1526286"/>
            <a:ext cx="3535045" cy="2157095"/>
          </a:xfrm>
          <a:custGeom>
            <a:avLst/>
            <a:gdLst/>
            <a:ahLst/>
            <a:cxnLst/>
            <a:rect l="l" t="t" r="r" b="b"/>
            <a:pathLst>
              <a:path w="3535045" h="2157095">
                <a:moveTo>
                  <a:pt x="3393059" y="0"/>
                </a:moveTo>
                <a:lnTo>
                  <a:pt x="1058291" y="0"/>
                </a:lnTo>
                <a:lnTo>
                  <a:pt x="693199" y="462"/>
                </a:lnTo>
                <a:lnTo>
                  <a:pt x="651683" y="10271"/>
                </a:lnTo>
                <a:lnTo>
                  <a:pt x="615894" y="31312"/>
                </a:lnTo>
                <a:lnTo>
                  <a:pt x="587843" y="61575"/>
                </a:lnTo>
                <a:lnTo>
                  <a:pt x="569539" y="99052"/>
                </a:lnTo>
                <a:lnTo>
                  <a:pt x="562991" y="141731"/>
                </a:lnTo>
                <a:lnTo>
                  <a:pt x="562991" y="708660"/>
                </a:lnTo>
                <a:lnTo>
                  <a:pt x="568645" y="748397"/>
                </a:lnTo>
                <a:lnTo>
                  <a:pt x="586165" y="786319"/>
                </a:lnTo>
                <a:lnTo>
                  <a:pt x="613578" y="817172"/>
                </a:lnTo>
                <a:lnTo>
                  <a:pt x="648873" y="838949"/>
                </a:lnTo>
                <a:lnTo>
                  <a:pt x="690042" y="849639"/>
                </a:lnTo>
                <a:lnTo>
                  <a:pt x="704723" y="850391"/>
                </a:lnTo>
                <a:lnTo>
                  <a:pt x="1058291" y="850391"/>
                </a:lnTo>
                <a:lnTo>
                  <a:pt x="0" y="2156968"/>
                </a:lnTo>
                <a:lnTo>
                  <a:pt x="1801241" y="850391"/>
                </a:lnTo>
                <a:lnTo>
                  <a:pt x="3404582" y="849929"/>
                </a:lnTo>
                <a:lnTo>
                  <a:pt x="3418933" y="848031"/>
                </a:lnTo>
                <a:lnTo>
                  <a:pt x="3458763" y="834255"/>
                </a:lnTo>
                <a:lnTo>
                  <a:pt x="3492196" y="809917"/>
                </a:lnTo>
                <a:lnTo>
                  <a:pt x="3517222" y="777026"/>
                </a:lnTo>
                <a:lnTo>
                  <a:pt x="3531831" y="737592"/>
                </a:lnTo>
                <a:lnTo>
                  <a:pt x="3534791" y="708660"/>
                </a:lnTo>
                <a:lnTo>
                  <a:pt x="3534791" y="496062"/>
                </a:lnTo>
                <a:lnTo>
                  <a:pt x="3534328" y="130208"/>
                </a:lnTo>
                <a:lnTo>
                  <a:pt x="3524519" y="88692"/>
                </a:lnTo>
                <a:lnTo>
                  <a:pt x="3503478" y="52903"/>
                </a:lnTo>
                <a:lnTo>
                  <a:pt x="3473215" y="24852"/>
                </a:lnTo>
                <a:lnTo>
                  <a:pt x="3435738" y="6548"/>
                </a:lnTo>
                <a:lnTo>
                  <a:pt x="3407739" y="752"/>
                </a:lnTo>
                <a:lnTo>
                  <a:pt x="339305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40378" y="1526286"/>
            <a:ext cx="3535045" cy="2157095"/>
          </a:xfrm>
          <a:custGeom>
            <a:avLst/>
            <a:gdLst/>
            <a:ahLst/>
            <a:cxnLst/>
            <a:rect l="l" t="t" r="r" b="b"/>
            <a:pathLst>
              <a:path w="3535045" h="2157095">
                <a:moveTo>
                  <a:pt x="562991" y="141731"/>
                </a:moveTo>
                <a:lnTo>
                  <a:pt x="569539" y="99052"/>
                </a:lnTo>
                <a:lnTo>
                  <a:pt x="587843" y="61575"/>
                </a:lnTo>
                <a:lnTo>
                  <a:pt x="615894" y="31312"/>
                </a:lnTo>
                <a:lnTo>
                  <a:pt x="651683" y="10271"/>
                </a:lnTo>
                <a:lnTo>
                  <a:pt x="693199" y="462"/>
                </a:lnTo>
                <a:lnTo>
                  <a:pt x="1058291" y="0"/>
                </a:lnTo>
                <a:lnTo>
                  <a:pt x="1801241" y="0"/>
                </a:lnTo>
                <a:lnTo>
                  <a:pt x="3393059" y="0"/>
                </a:lnTo>
                <a:lnTo>
                  <a:pt x="3407739" y="752"/>
                </a:lnTo>
                <a:lnTo>
                  <a:pt x="3448908" y="11442"/>
                </a:lnTo>
                <a:lnTo>
                  <a:pt x="3484203" y="33219"/>
                </a:lnTo>
                <a:lnTo>
                  <a:pt x="3511616" y="64072"/>
                </a:lnTo>
                <a:lnTo>
                  <a:pt x="3529136" y="101994"/>
                </a:lnTo>
                <a:lnTo>
                  <a:pt x="3534791" y="496062"/>
                </a:lnTo>
                <a:lnTo>
                  <a:pt x="3534791" y="708660"/>
                </a:lnTo>
                <a:lnTo>
                  <a:pt x="3534038" y="723340"/>
                </a:lnTo>
                <a:lnTo>
                  <a:pt x="3531831" y="737592"/>
                </a:lnTo>
                <a:lnTo>
                  <a:pt x="3517222" y="777026"/>
                </a:lnTo>
                <a:lnTo>
                  <a:pt x="3492196" y="809917"/>
                </a:lnTo>
                <a:lnTo>
                  <a:pt x="3458763" y="834255"/>
                </a:lnTo>
                <a:lnTo>
                  <a:pt x="3418933" y="848031"/>
                </a:lnTo>
                <a:lnTo>
                  <a:pt x="1801241" y="850391"/>
                </a:lnTo>
                <a:lnTo>
                  <a:pt x="0" y="2156968"/>
                </a:lnTo>
                <a:lnTo>
                  <a:pt x="1058291" y="850391"/>
                </a:lnTo>
                <a:lnTo>
                  <a:pt x="704723" y="850391"/>
                </a:lnTo>
                <a:lnTo>
                  <a:pt x="690042" y="849639"/>
                </a:lnTo>
                <a:lnTo>
                  <a:pt x="648873" y="838949"/>
                </a:lnTo>
                <a:lnTo>
                  <a:pt x="613578" y="817172"/>
                </a:lnTo>
                <a:lnTo>
                  <a:pt x="586165" y="786319"/>
                </a:lnTo>
                <a:lnTo>
                  <a:pt x="568645" y="748397"/>
                </a:lnTo>
                <a:lnTo>
                  <a:pt x="562991" y="708660"/>
                </a:lnTo>
                <a:lnTo>
                  <a:pt x="562991" y="496062"/>
                </a:lnTo>
                <a:lnTo>
                  <a:pt x="562991" y="141731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41212" y="1622021"/>
            <a:ext cx="271970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cercar</a:t>
            </a:r>
            <a:r>
              <a:rPr sz="1100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uctura</a:t>
            </a:r>
            <a:r>
              <a:rPr sz="1100" spc="-3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</a:t>
            </a:r>
            <a:r>
              <a:rPr sz="1100" spc="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sz="1100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ó.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és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cess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</a:t>
            </a:r>
            <a:r>
              <a:rPr sz="1100" spc="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 comp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eta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24429" y="678076"/>
            <a:ext cx="277749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</a:t>
            </a:r>
            <a:r>
              <a:rPr b="1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1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</a:t>
            </a:r>
            <a:r>
              <a:rPr b="1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</a:t>
            </a:r>
            <a:r>
              <a:rPr b="1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ions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tge 20"/>
          <p:cNvPicPr>
            <a:picLocks noChangeAspect="1"/>
          </p:cNvPicPr>
          <p:nvPr/>
        </p:nvPicPr>
        <p:blipFill rotWithShape="1">
          <a:blip r:embed="rId3"/>
          <a:srcRect l="2609" t="12098" r="20407" b="6352"/>
          <a:stretch/>
        </p:blipFill>
        <p:spPr>
          <a:xfrm>
            <a:off x="4784471" y="1517522"/>
            <a:ext cx="3810000" cy="3228814"/>
          </a:xfrm>
          <a:prstGeom prst="rect">
            <a:avLst/>
          </a:prstGeom>
        </p:spPr>
      </p:pic>
      <p:pic>
        <p:nvPicPr>
          <p:cNvPr id="20" name="Imatge 19"/>
          <p:cNvPicPr>
            <a:picLocks noChangeAspect="1"/>
          </p:cNvPicPr>
          <p:nvPr/>
        </p:nvPicPr>
        <p:blipFill rotWithShape="1">
          <a:blip r:embed="rId4"/>
          <a:srcRect l="2891" t="10046" r="13909" b="7953"/>
          <a:stretch/>
        </p:blipFill>
        <p:spPr>
          <a:xfrm>
            <a:off x="539309" y="1482353"/>
            <a:ext cx="3997258" cy="31516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98256" y="6307622"/>
            <a:ext cx="19621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a-ES" sz="1000" spc="-11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64099" y="4523486"/>
            <a:ext cx="2925065" cy="20769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3074" y="4529582"/>
            <a:ext cx="2662555" cy="1605280"/>
          </a:xfrm>
          <a:custGeom>
            <a:avLst/>
            <a:gdLst/>
            <a:ahLst/>
            <a:cxnLst/>
            <a:rect l="l" t="t" r="r" b="b"/>
            <a:pathLst>
              <a:path w="2662554" h="1605279">
                <a:moveTo>
                  <a:pt x="2261489" y="0"/>
                </a:moveTo>
                <a:lnTo>
                  <a:pt x="1553083" y="1129792"/>
                </a:lnTo>
                <a:lnTo>
                  <a:pt x="67217" y="1130699"/>
                </a:lnTo>
                <a:lnTo>
                  <a:pt x="53403" y="1134102"/>
                </a:lnTo>
                <a:lnTo>
                  <a:pt x="19337" y="1157165"/>
                </a:lnTo>
                <a:lnTo>
                  <a:pt x="1327" y="1194520"/>
                </a:lnTo>
                <a:lnTo>
                  <a:pt x="0" y="1209040"/>
                </a:lnTo>
                <a:lnTo>
                  <a:pt x="0" y="1327912"/>
                </a:lnTo>
                <a:lnTo>
                  <a:pt x="907" y="1538062"/>
                </a:lnTo>
                <a:lnTo>
                  <a:pt x="17781" y="1576054"/>
                </a:lnTo>
                <a:lnTo>
                  <a:pt x="51084" y="1600128"/>
                </a:lnTo>
                <a:lnTo>
                  <a:pt x="79247" y="1605280"/>
                </a:lnTo>
                <a:lnTo>
                  <a:pt x="2218690" y="1605280"/>
                </a:lnTo>
                <a:lnTo>
                  <a:pt x="2595222" y="1604372"/>
                </a:lnTo>
                <a:lnTo>
                  <a:pt x="2633223" y="1587498"/>
                </a:lnTo>
                <a:lnTo>
                  <a:pt x="2657282" y="1554195"/>
                </a:lnTo>
                <a:lnTo>
                  <a:pt x="2662428" y="1526032"/>
                </a:lnTo>
                <a:lnTo>
                  <a:pt x="2662428" y="1209040"/>
                </a:lnTo>
                <a:lnTo>
                  <a:pt x="2652424" y="1170451"/>
                </a:lnTo>
                <a:lnTo>
                  <a:pt x="2623896" y="1141025"/>
                </a:lnTo>
                <a:lnTo>
                  <a:pt x="2583179" y="1129792"/>
                </a:lnTo>
                <a:lnTo>
                  <a:pt x="2218690" y="1129792"/>
                </a:lnTo>
                <a:lnTo>
                  <a:pt x="226148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3074" y="4529582"/>
            <a:ext cx="2662555" cy="1605280"/>
          </a:xfrm>
          <a:custGeom>
            <a:avLst/>
            <a:gdLst/>
            <a:ahLst/>
            <a:cxnLst/>
            <a:rect l="l" t="t" r="r" b="b"/>
            <a:pathLst>
              <a:path w="2662554" h="1605279">
                <a:moveTo>
                  <a:pt x="0" y="1209040"/>
                </a:moveTo>
                <a:lnTo>
                  <a:pt x="11233" y="1168346"/>
                </a:lnTo>
                <a:lnTo>
                  <a:pt x="40659" y="1139806"/>
                </a:lnTo>
                <a:lnTo>
                  <a:pt x="1553083" y="1129792"/>
                </a:lnTo>
                <a:lnTo>
                  <a:pt x="2261489" y="0"/>
                </a:lnTo>
                <a:lnTo>
                  <a:pt x="2218690" y="1129792"/>
                </a:lnTo>
                <a:lnTo>
                  <a:pt x="2583179" y="1129792"/>
                </a:lnTo>
                <a:lnTo>
                  <a:pt x="2597712" y="1131119"/>
                </a:lnTo>
                <a:lnTo>
                  <a:pt x="2635074" y="1149129"/>
                </a:lnTo>
                <a:lnTo>
                  <a:pt x="2658122" y="1183195"/>
                </a:lnTo>
                <a:lnTo>
                  <a:pt x="2662428" y="1209040"/>
                </a:lnTo>
                <a:lnTo>
                  <a:pt x="2662428" y="1327912"/>
                </a:lnTo>
                <a:lnTo>
                  <a:pt x="2662428" y="1526032"/>
                </a:lnTo>
                <a:lnTo>
                  <a:pt x="2661102" y="1540551"/>
                </a:lnTo>
                <a:lnTo>
                  <a:pt x="2643107" y="1577906"/>
                </a:lnTo>
                <a:lnTo>
                  <a:pt x="2609044" y="1600969"/>
                </a:lnTo>
                <a:lnTo>
                  <a:pt x="2218690" y="1605280"/>
                </a:lnTo>
                <a:lnTo>
                  <a:pt x="1553083" y="1605280"/>
                </a:lnTo>
                <a:lnTo>
                  <a:pt x="79247" y="1605280"/>
                </a:lnTo>
                <a:lnTo>
                  <a:pt x="64728" y="1603952"/>
                </a:lnTo>
                <a:lnTo>
                  <a:pt x="27373" y="1585942"/>
                </a:lnTo>
                <a:lnTo>
                  <a:pt x="4310" y="1551876"/>
                </a:lnTo>
                <a:lnTo>
                  <a:pt x="0" y="1327912"/>
                </a:lnTo>
                <a:lnTo>
                  <a:pt x="0" y="1209040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4391" y="5763756"/>
            <a:ext cx="23985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ca-ES" sz="1100" spc="-4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</a:t>
            </a:r>
            <a:r>
              <a:rPr lang="ca-ES" sz="11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ca-ES" sz="11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1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endParaRPr lang="ca-E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</a:t>
            </a:r>
            <a:r>
              <a:rPr lang="ca-ES" sz="11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spc="-4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a-ES" sz="11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ega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63161" y="5933033"/>
            <a:ext cx="1772920" cy="551180"/>
          </a:xfrm>
          <a:custGeom>
            <a:avLst/>
            <a:gdLst/>
            <a:ahLst/>
            <a:cxnLst/>
            <a:rect l="l" t="t" r="r" b="b"/>
            <a:pathLst>
              <a:path w="1772920" h="551179">
                <a:moveTo>
                  <a:pt x="1772539" y="0"/>
                </a:moveTo>
                <a:lnTo>
                  <a:pt x="1008126" y="262788"/>
                </a:lnTo>
                <a:lnTo>
                  <a:pt x="42924" y="263053"/>
                </a:lnTo>
                <a:lnTo>
                  <a:pt x="29187" y="266611"/>
                </a:lnTo>
                <a:lnTo>
                  <a:pt x="17383" y="273810"/>
                </a:lnTo>
                <a:lnTo>
                  <a:pt x="8154" y="284005"/>
                </a:lnTo>
                <a:lnTo>
                  <a:pt x="2145" y="296548"/>
                </a:lnTo>
                <a:lnTo>
                  <a:pt x="0" y="310794"/>
                </a:lnTo>
                <a:lnTo>
                  <a:pt x="0" y="382803"/>
                </a:lnTo>
                <a:lnTo>
                  <a:pt x="264" y="507895"/>
                </a:lnTo>
                <a:lnTo>
                  <a:pt x="21205" y="542662"/>
                </a:lnTo>
                <a:lnTo>
                  <a:pt x="48005" y="550824"/>
                </a:lnTo>
                <a:lnTo>
                  <a:pt x="1440179" y="550824"/>
                </a:lnTo>
                <a:lnTo>
                  <a:pt x="1685291" y="550559"/>
                </a:lnTo>
                <a:lnTo>
                  <a:pt x="1720061" y="529607"/>
                </a:lnTo>
                <a:lnTo>
                  <a:pt x="1728215" y="502818"/>
                </a:lnTo>
                <a:lnTo>
                  <a:pt x="1728215" y="310794"/>
                </a:lnTo>
                <a:lnTo>
                  <a:pt x="1707010" y="270949"/>
                </a:lnTo>
                <a:lnTo>
                  <a:pt x="1680210" y="262788"/>
                </a:lnTo>
                <a:lnTo>
                  <a:pt x="1440179" y="262788"/>
                </a:lnTo>
                <a:lnTo>
                  <a:pt x="1772539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3161" y="5933033"/>
            <a:ext cx="1772920" cy="551180"/>
          </a:xfrm>
          <a:custGeom>
            <a:avLst/>
            <a:gdLst/>
            <a:ahLst/>
            <a:cxnLst/>
            <a:rect l="l" t="t" r="r" b="b"/>
            <a:pathLst>
              <a:path w="1772920" h="551179">
                <a:moveTo>
                  <a:pt x="0" y="310794"/>
                </a:moveTo>
                <a:lnTo>
                  <a:pt x="17383" y="273810"/>
                </a:lnTo>
                <a:lnTo>
                  <a:pt x="1008126" y="262788"/>
                </a:lnTo>
                <a:lnTo>
                  <a:pt x="1772539" y="0"/>
                </a:lnTo>
                <a:lnTo>
                  <a:pt x="1440179" y="262788"/>
                </a:lnTo>
                <a:lnTo>
                  <a:pt x="1680210" y="262788"/>
                </a:lnTo>
                <a:lnTo>
                  <a:pt x="1694465" y="264936"/>
                </a:lnTo>
                <a:lnTo>
                  <a:pt x="1724396" y="291986"/>
                </a:lnTo>
                <a:lnTo>
                  <a:pt x="1728215" y="310794"/>
                </a:lnTo>
                <a:lnTo>
                  <a:pt x="1728215" y="382803"/>
                </a:lnTo>
                <a:lnTo>
                  <a:pt x="1728215" y="502818"/>
                </a:lnTo>
                <a:lnTo>
                  <a:pt x="1726070" y="517064"/>
                </a:lnTo>
                <a:lnTo>
                  <a:pt x="1699028" y="547001"/>
                </a:lnTo>
                <a:lnTo>
                  <a:pt x="1440179" y="550824"/>
                </a:lnTo>
                <a:lnTo>
                  <a:pt x="1008126" y="550824"/>
                </a:lnTo>
                <a:lnTo>
                  <a:pt x="48005" y="550824"/>
                </a:lnTo>
                <a:lnTo>
                  <a:pt x="33750" y="548676"/>
                </a:lnTo>
                <a:lnTo>
                  <a:pt x="3819" y="521626"/>
                </a:lnTo>
                <a:lnTo>
                  <a:pt x="0" y="382803"/>
                </a:lnTo>
                <a:lnTo>
                  <a:pt x="0" y="310794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65878" y="6240262"/>
            <a:ext cx="127635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90615" y="2849626"/>
            <a:ext cx="1047115" cy="1673860"/>
          </a:xfrm>
          <a:custGeom>
            <a:avLst/>
            <a:gdLst/>
            <a:ahLst/>
            <a:cxnLst/>
            <a:rect l="l" t="t" r="r" b="b"/>
            <a:pathLst>
              <a:path w="1047115" h="1673860">
                <a:moveTo>
                  <a:pt x="8000" y="1588516"/>
                </a:moveTo>
                <a:lnTo>
                  <a:pt x="0" y="1673352"/>
                </a:lnTo>
                <a:lnTo>
                  <a:pt x="72644" y="1628902"/>
                </a:lnTo>
                <a:lnTo>
                  <a:pt x="62886" y="1622806"/>
                </a:lnTo>
                <a:lnTo>
                  <a:pt x="38988" y="1622806"/>
                </a:lnTo>
                <a:lnTo>
                  <a:pt x="28194" y="1616075"/>
                </a:lnTo>
                <a:lnTo>
                  <a:pt x="34900" y="1605321"/>
                </a:lnTo>
                <a:lnTo>
                  <a:pt x="8000" y="1588516"/>
                </a:lnTo>
                <a:close/>
              </a:path>
              <a:path w="1047115" h="1673860">
                <a:moveTo>
                  <a:pt x="34900" y="1605321"/>
                </a:moveTo>
                <a:lnTo>
                  <a:pt x="28194" y="1616075"/>
                </a:lnTo>
                <a:lnTo>
                  <a:pt x="38988" y="1622806"/>
                </a:lnTo>
                <a:lnTo>
                  <a:pt x="45688" y="1612061"/>
                </a:lnTo>
                <a:lnTo>
                  <a:pt x="34900" y="1605321"/>
                </a:lnTo>
                <a:close/>
              </a:path>
              <a:path w="1047115" h="1673860">
                <a:moveTo>
                  <a:pt x="45688" y="1612061"/>
                </a:moveTo>
                <a:lnTo>
                  <a:pt x="38988" y="1622806"/>
                </a:lnTo>
                <a:lnTo>
                  <a:pt x="62886" y="1622806"/>
                </a:lnTo>
                <a:lnTo>
                  <a:pt x="45688" y="1612061"/>
                </a:lnTo>
                <a:close/>
              </a:path>
              <a:path w="1047115" h="1673860">
                <a:moveTo>
                  <a:pt x="1036065" y="0"/>
                </a:moveTo>
                <a:lnTo>
                  <a:pt x="34900" y="1605321"/>
                </a:lnTo>
                <a:lnTo>
                  <a:pt x="45688" y="1612061"/>
                </a:lnTo>
                <a:lnTo>
                  <a:pt x="1046734" y="6603"/>
                </a:lnTo>
                <a:lnTo>
                  <a:pt x="103606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4053" y="906017"/>
            <a:ext cx="1729739" cy="1223010"/>
          </a:xfrm>
          <a:custGeom>
            <a:avLst/>
            <a:gdLst/>
            <a:ahLst/>
            <a:cxnLst/>
            <a:rect l="l" t="t" r="r" b="b"/>
            <a:pathLst>
              <a:path w="1729740" h="1223010">
                <a:moveTo>
                  <a:pt x="1650492" y="0"/>
                </a:moveTo>
                <a:lnTo>
                  <a:pt x="288290" y="0"/>
                </a:lnTo>
                <a:lnTo>
                  <a:pt x="67205" y="906"/>
                </a:lnTo>
                <a:lnTo>
                  <a:pt x="29204" y="17765"/>
                </a:lnTo>
                <a:lnTo>
                  <a:pt x="5145" y="51064"/>
                </a:lnTo>
                <a:lnTo>
                  <a:pt x="0" y="79248"/>
                </a:lnTo>
                <a:lnTo>
                  <a:pt x="0" y="396240"/>
                </a:lnTo>
                <a:lnTo>
                  <a:pt x="10003" y="434850"/>
                </a:lnTo>
                <a:lnTo>
                  <a:pt x="38531" y="464265"/>
                </a:lnTo>
                <a:lnTo>
                  <a:pt x="79248" y="475488"/>
                </a:lnTo>
                <a:lnTo>
                  <a:pt x="288290" y="475488"/>
                </a:lnTo>
                <a:lnTo>
                  <a:pt x="489838" y="1222502"/>
                </a:lnTo>
                <a:lnTo>
                  <a:pt x="720725" y="475488"/>
                </a:lnTo>
                <a:lnTo>
                  <a:pt x="1662534" y="474581"/>
                </a:lnTo>
                <a:lnTo>
                  <a:pt x="1676356" y="471182"/>
                </a:lnTo>
                <a:lnTo>
                  <a:pt x="1710419" y="448134"/>
                </a:lnTo>
                <a:lnTo>
                  <a:pt x="1728414" y="410772"/>
                </a:lnTo>
                <a:lnTo>
                  <a:pt x="1729740" y="396240"/>
                </a:lnTo>
                <a:lnTo>
                  <a:pt x="1729740" y="277368"/>
                </a:lnTo>
                <a:lnTo>
                  <a:pt x="1728833" y="67205"/>
                </a:lnTo>
                <a:lnTo>
                  <a:pt x="1711974" y="29204"/>
                </a:lnTo>
                <a:lnTo>
                  <a:pt x="1678675" y="5145"/>
                </a:lnTo>
                <a:lnTo>
                  <a:pt x="1665024" y="1325"/>
                </a:lnTo>
                <a:lnTo>
                  <a:pt x="165049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72000" rIns="0" bIns="0" rtlCol="0" anchor="t" anchorCtr="0"/>
          <a:lstStyle/>
          <a:p>
            <a:pPr algn="ctr"/>
            <a:r>
              <a:rPr lang="ca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Diferents opcions per refinar els resultats </a:t>
            </a:r>
            <a:endParaRPr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04053" y="906017"/>
            <a:ext cx="1729739" cy="1223010"/>
          </a:xfrm>
          <a:custGeom>
            <a:avLst/>
            <a:gdLst/>
            <a:ahLst/>
            <a:cxnLst/>
            <a:rect l="l" t="t" r="r" b="b"/>
            <a:pathLst>
              <a:path w="1729740" h="1223010">
                <a:moveTo>
                  <a:pt x="0" y="79248"/>
                </a:moveTo>
                <a:lnTo>
                  <a:pt x="11222" y="38531"/>
                </a:lnTo>
                <a:lnTo>
                  <a:pt x="40637" y="10003"/>
                </a:lnTo>
                <a:lnTo>
                  <a:pt x="288290" y="0"/>
                </a:lnTo>
                <a:lnTo>
                  <a:pt x="720725" y="0"/>
                </a:lnTo>
                <a:lnTo>
                  <a:pt x="1650492" y="0"/>
                </a:lnTo>
                <a:lnTo>
                  <a:pt x="1665024" y="1325"/>
                </a:lnTo>
                <a:lnTo>
                  <a:pt x="1702386" y="19320"/>
                </a:lnTo>
                <a:lnTo>
                  <a:pt x="1725434" y="53383"/>
                </a:lnTo>
                <a:lnTo>
                  <a:pt x="1729740" y="277368"/>
                </a:lnTo>
                <a:lnTo>
                  <a:pt x="1729740" y="396240"/>
                </a:lnTo>
                <a:lnTo>
                  <a:pt x="1728414" y="410772"/>
                </a:lnTo>
                <a:lnTo>
                  <a:pt x="1724594" y="424423"/>
                </a:lnTo>
                <a:lnTo>
                  <a:pt x="1700535" y="457722"/>
                </a:lnTo>
                <a:lnTo>
                  <a:pt x="1662534" y="474581"/>
                </a:lnTo>
                <a:lnTo>
                  <a:pt x="720725" y="475488"/>
                </a:lnTo>
                <a:lnTo>
                  <a:pt x="489838" y="1222502"/>
                </a:lnTo>
                <a:lnTo>
                  <a:pt x="288290" y="475488"/>
                </a:lnTo>
                <a:lnTo>
                  <a:pt x="79248" y="475488"/>
                </a:lnTo>
                <a:lnTo>
                  <a:pt x="64715" y="474162"/>
                </a:lnTo>
                <a:lnTo>
                  <a:pt x="27353" y="456167"/>
                </a:lnTo>
                <a:lnTo>
                  <a:pt x="4305" y="422104"/>
                </a:lnTo>
                <a:lnTo>
                  <a:pt x="0" y="396240"/>
                </a:lnTo>
                <a:lnTo>
                  <a:pt x="0" y="277368"/>
                </a:lnTo>
                <a:lnTo>
                  <a:pt x="0" y="79248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4"/>
          <p:cNvSpPr txBox="1"/>
          <p:nvPr/>
        </p:nvSpPr>
        <p:spPr>
          <a:xfrm>
            <a:off x="1938766" y="791396"/>
            <a:ext cx="259780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</a:t>
            </a:r>
            <a:r>
              <a:rPr lang="ca-ES" b="1" spc="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1" spc="-3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combinada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tge 21"/>
          <p:cNvPicPr>
            <a:picLocks noChangeAspect="1"/>
          </p:cNvPicPr>
          <p:nvPr/>
        </p:nvPicPr>
        <p:blipFill rotWithShape="1">
          <a:blip r:embed="rId3"/>
          <a:srcRect l="1487" t="23792" r="1859" b="5576"/>
          <a:stretch/>
        </p:blipFill>
        <p:spPr>
          <a:xfrm>
            <a:off x="4839595" y="4415998"/>
            <a:ext cx="3732374" cy="2182003"/>
          </a:xfrm>
          <a:prstGeom prst="rect">
            <a:avLst/>
          </a:prstGeom>
        </p:spPr>
      </p:pic>
      <p:pic>
        <p:nvPicPr>
          <p:cNvPr id="20" name="Imatge 19"/>
          <p:cNvPicPr>
            <a:picLocks noChangeAspect="1"/>
          </p:cNvPicPr>
          <p:nvPr/>
        </p:nvPicPr>
        <p:blipFill rotWithShape="1">
          <a:blip r:embed="rId4"/>
          <a:srcRect t="11960" r="12293" b="6645"/>
          <a:stretch/>
        </p:blipFill>
        <p:spPr>
          <a:xfrm>
            <a:off x="457074" y="1403433"/>
            <a:ext cx="5053329" cy="3751714"/>
          </a:xfrm>
          <a:prstGeom prst="rect">
            <a:avLst/>
          </a:prstGeom>
        </p:spPr>
      </p:pic>
      <p:pic>
        <p:nvPicPr>
          <p:cNvPr id="21" name="Imatge 20"/>
          <p:cNvPicPr>
            <a:picLocks noChangeAspect="1"/>
          </p:cNvPicPr>
          <p:nvPr/>
        </p:nvPicPr>
        <p:blipFill rotWithShape="1">
          <a:blip r:embed="rId5"/>
          <a:srcRect l="3183" t="11819" r="20514" b="7199"/>
          <a:stretch/>
        </p:blipFill>
        <p:spPr>
          <a:xfrm>
            <a:off x="5649087" y="1645145"/>
            <a:ext cx="3300431" cy="28022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384540" y="6307622"/>
            <a:ext cx="2235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a-ES" sz="10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62984" y="2743200"/>
            <a:ext cx="3216379" cy="537579"/>
          </a:xfrm>
          <a:custGeom>
            <a:avLst/>
            <a:gdLst/>
            <a:ahLst/>
            <a:cxnLst/>
            <a:rect l="l" t="t" r="r" b="b"/>
            <a:pathLst>
              <a:path w="2305050" h="601345">
                <a:moveTo>
                  <a:pt x="2229527" y="30757"/>
                </a:moveTo>
                <a:lnTo>
                  <a:pt x="0" y="588518"/>
                </a:lnTo>
                <a:lnTo>
                  <a:pt x="3048" y="600837"/>
                </a:lnTo>
                <a:lnTo>
                  <a:pt x="2232603" y="43100"/>
                </a:lnTo>
                <a:lnTo>
                  <a:pt x="2229527" y="30757"/>
                </a:lnTo>
                <a:close/>
              </a:path>
              <a:path w="2305050" h="601345">
                <a:moveTo>
                  <a:pt x="2294124" y="27686"/>
                </a:moveTo>
                <a:lnTo>
                  <a:pt x="2241804" y="27686"/>
                </a:lnTo>
                <a:lnTo>
                  <a:pt x="2244979" y="40005"/>
                </a:lnTo>
                <a:lnTo>
                  <a:pt x="2232603" y="43100"/>
                </a:lnTo>
                <a:lnTo>
                  <a:pt x="2240279" y="73913"/>
                </a:lnTo>
                <a:lnTo>
                  <a:pt x="2294124" y="27686"/>
                </a:lnTo>
                <a:close/>
              </a:path>
              <a:path w="2305050" h="601345">
                <a:moveTo>
                  <a:pt x="2241804" y="27686"/>
                </a:moveTo>
                <a:lnTo>
                  <a:pt x="2229527" y="30757"/>
                </a:lnTo>
                <a:lnTo>
                  <a:pt x="2232603" y="43100"/>
                </a:lnTo>
                <a:lnTo>
                  <a:pt x="2244979" y="40005"/>
                </a:lnTo>
                <a:lnTo>
                  <a:pt x="2241804" y="27686"/>
                </a:lnTo>
                <a:close/>
              </a:path>
              <a:path w="2305050" h="601345">
                <a:moveTo>
                  <a:pt x="2221865" y="0"/>
                </a:moveTo>
                <a:lnTo>
                  <a:pt x="2229527" y="30757"/>
                </a:lnTo>
                <a:lnTo>
                  <a:pt x="2241804" y="27686"/>
                </a:lnTo>
                <a:lnTo>
                  <a:pt x="2294124" y="27686"/>
                </a:lnTo>
                <a:lnTo>
                  <a:pt x="2304923" y="18414"/>
                </a:lnTo>
                <a:lnTo>
                  <a:pt x="222186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7339" y="3303999"/>
            <a:ext cx="2772024" cy="1851148"/>
          </a:xfrm>
          <a:custGeom>
            <a:avLst/>
            <a:gdLst/>
            <a:ahLst/>
            <a:cxnLst/>
            <a:rect l="l" t="t" r="r" b="b"/>
            <a:pathLst>
              <a:path w="2343785" h="1635760">
                <a:moveTo>
                  <a:pt x="2277467" y="1597245"/>
                </a:moveTo>
                <a:lnTo>
                  <a:pt x="2259330" y="1623313"/>
                </a:lnTo>
                <a:lnTo>
                  <a:pt x="2343658" y="1635505"/>
                </a:lnTo>
                <a:lnTo>
                  <a:pt x="2326769" y="1604517"/>
                </a:lnTo>
                <a:lnTo>
                  <a:pt x="2287905" y="1604517"/>
                </a:lnTo>
                <a:lnTo>
                  <a:pt x="2277467" y="1597245"/>
                </a:lnTo>
                <a:close/>
              </a:path>
              <a:path w="2343785" h="1635760">
                <a:moveTo>
                  <a:pt x="2284710" y="1586834"/>
                </a:moveTo>
                <a:lnTo>
                  <a:pt x="2277467" y="1597245"/>
                </a:lnTo>
                <a:lnTo>
                  <a:pt x="2287905" y="1604517"/>
                </a:lnTo>
                <a:lnTo>
                  <a:pt x="2295144" y="1594103"/>
                </a:lnTo>
                <a:lnTo>
                  <a:pt x="2284710" y="1586834"/>
                </a:lnTo>
                <a:close/>
              </a:path>
              <a:path w="2343785" h="1635760">
                <a:moveTo>
                  <a:pt x="2302891" y="1560702"/>
                </a:moveTo>
                <a:lnTo>
                  <a:pt x="2284710" y="1586834"/>
                </a:lnTo>
                <a:lnTo>
                  <a:pt x="2295144" y="1594103"/>
                </a:lnTo>
                <a:lnTo>
                  <a:pt x="2287905" y="1604517"/>
                </a:lnTo>
                <a:lnTo>
                  <a:pt x="2326769" y="1604517"/>
                </a:lnTo>
                <a:lnTo>
                  <a:pt x="2302891" y="1560702"/>
                </a:lnTo>
                <a:close/>
              </a:path>
              <a:path w="2343785" h="1635760">
                <a:moveTo>
                  <a:pt x="7366" y="0"/>
                </a:moveTo>
                <a:lnTo>
                  <a:pt x="0" y="10413"/>
                </a:lnTo>
                <a:lnTo>
                  <a:pt x="2277467" y="1597245"/>
                </a:lnTo>
                <a:lnTo>
                  <a:pt x="2284710" y="1586834"/>
                </a:lnTo>
                <a:lnTo>
                  <a:pt x="736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65397" y="5779503"/>
            <a:ext cx="2677160" cy="662305"/>
          </a:xfrm>
          <a:custGeom>
            <a:avLst/>
            <a:gdLst/>
            <a:ahLst/>
            <a:cxnLst/>
            <a:rect l="l" t="t" r="r" b="b"/>
            <a:pathLst>
              <a:path w="2677160" h="662304">
                <a:moveTo>
                  <a:pt x="2677160" y="0"/>
                </a:moveTo>
                <a:lnTo>
                  <a:pt x="1008126" y="372122"/>
                </a:lnTo>
                <a:lnTo>
                  <a:pt x="42770" y="372431"/>
                </a:lnTo>
                <a:lnTo>
                  <a:pt x="29075" y="376082"/>
                </a:lnTo>
                <a:lnTo>
                  <a:pt x="17312" y="383343"/>
                </a:lnTo>
                <a:lnTo>
                  <a:pt x="8119" y="393573"/>
                </a:lnTo>
                <a:lnTo>
                  <a:pt x="2136" y="406133"/>
                </a:lnTo>
                <a:lnTo>
                  <a:pt x="0" y="420382"/>
                </a:lnTo>
                <a:lnTo>
                  <a:pt x="0" y="492772"/>
                </a:lnTo>
                <a:lnTo>
                  <a:pt x="308" y="618909"/>
                </a:lnTo>
                <a:lnTo>
                  <a:pt x="21445" y="653559"/>
                </a:lnTo>
                <a:lnTo>
                  <a:pt x="48260" y="661682"/>
                </a:lnTo>
                <a:lnTo>
                  <a:pt x="1440179" y="661682"/>
                </a:lnTo>
                <a:lnTo>
                  <a:pt x="1685445" y="661374"/>
                </a:lnTo>
                <a:lnTo>
                  <a:pt x="1720096" y="640231"/>
                </a:lnTo>
                <a:lnTo>
                  <a:pt x="1728215" y="613422"/>
                </a:lnTo>
                <a:lnTo>
                  <a:pt x="1728215" y="420382"/>
                </a:lnTo>
                <a:lnTo>
                  <a:pt x="1706770" y="380245"/>
                </a:lnTo>
                <a:lnTo>
                  <a:pt x="1679955" y="372122"/>
                </a:lnTo>
                <a:lnTo>
                  <a:pt x="1440179" y="372122"/>
                </a:lnTo>
                <a:lnTo>
                  <a:pt x="267716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5397" y="5779503"/>
            <a:ext cx="2677160" cy="662305"/>
          </a:xfrm>
          <a:custGeom>
            <a:avLst/>
            <a:gdLst/>
            <a:ahLst/>
            <a:cxnLst/>
            <a:rect l="l" t="t" r="r" b="b"/>
            <a:pathLst>
              <a:path w="2677160" h="662304">
                <a:moveTo>
                  <a:pt x="0" y="420382"/>
                </a:moveTo>
                <a:lnTo>
                  <a:pt x="17312" y="383343"/>
                </a:lnTo>
                <a:lnTo>
                  <a:pt x="1008126" y="372122"/>
                </a:lnTo>
                <a:lnTo>
                  <a:pt x="2677160" y="0"/>
                </a:lnTo>
                <a:lnTo>
                  <a:pt x="1440179" y="372122"/>
                </a:lnTo>
                <a:lnTo>
                  <a:pt x="1679955" y="372122"/>
                </a:lnTo>
                <a:lnTo>
                  <a:pt x="1694210" y="374260"/>
                </a:lnTo>
                <a:lnTo>
                  <a:pt x="1724257" y="401203"/>
                </a:lnTo>
                <a:lnTo>
                  <a:pt x="1728215" y="420382"/>
                </a:lnTo>
                <a:lnTo>
                  <a:pt x="1728215" y="492772"/>
                </a:lnTo>
                <a:lnTo>
                  <a:pt x="1728215" y="613422"/>
                </a:lnTo>
                <a:lnTo>
                  <a:pt x="1726079" y="627672"/>
                </a:lnTo>
                <a:lnTo>
                  <a:pt x="1699140" y="657722"/>
                </a:lnTo>
                <a:lnTo>
                  <a:pt x="1440179" y="661682"/>
                </a:lnTo>
                <a:lnTo>
                  <a:pt x="1008126" y="661682"/>
                </a:lnTo>
                <a:lnTo>
                  <a:pt x="48260" y="661682"/>
                </a:lnTo>
                <a:lnTo>
                  <a:pt x="34005" y="659545"/>
                </a:lnTo>
                <a:lnTo>
                  <a:pt x="3958" y="632601"/>
                </a:lnTo>
                <a:lnTo>
                  <a:pt x="0" y="492772"/>
                </a:lnTo>
                <a:lnTo>
                  <a:pt x="0" y="420382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57548" y="6222983"/>
            <a:ext cx="155740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uts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720078" y="3451859"/>
            <a:ext cx="1198245" cy="808990"/>
          </a:xfrm>
          <a:custGeom>
            <a:avLst/>
            <a:gdLst/>
            <a:ahLst/>
            <a:cxnLst/>
            <a:rect l="l" t="t" r="r" b="b"/>
            <a:pathLst>
              <a:path w="1198245" h="808989">
                <a:moveTo>
                  <a:pt x="149860" y="0"/>
                </a:moveTo>
                <a:lnTo>
                  <a:pt x="199644" y="518921"/>
                </a:lnTo>
                <a:lnTo>
                  <a:pt x="42770" y="519230"/>
                </a:lnTo>
                <a:lnTo>
                  <a:pt x="29075" y="522880"/>
                </a:lnTo>
                <a:lnTo>
                  <a:pt x="17312" y="530138"/>
                </a:lnTo>
                <a:lnTo>
                  <a:pt x="8119" y="540367"/>
                </a:lnTo>
                <a:lnTo>
                  <a:pt x="2136" y="552927"/>
                </a:lnTo>
                <a:lnTo>
                  <a:pt x="0" y="567182"/>
                </a:lnTo>
                <a:lnTo>
                  <a:pt x="0" y="639571"/>
                </a:lnTo>
                <a:lnTo>
                  <a:pt x="308" y="765711"/>
                </a:lnTo>
                <a:lnTo>
                  <a:pt x="21445" y="800362"/>
                </a:lnTo>
                <a:lnTo>
                  <a:pt x="48260" y="808482"/>
                </a:lnTo>
                <a:lnTo>
                  <a:pt x="499110" y="808482"/>
                </a:lnTo>
                <a:lnTo>
                  <a:pt x="1155093" y="808173"/>
                </a:lnTo>
                <a:lnTo>
                  <a:pt x="1189744" y="787036"/>
                </a:lnTo>
                <a:lnTo>
                  <a:pt x="1197864" y="760221"/>
                </a:lnTo>
                <a:lnTo>
                  <a:pt x="1197864" y="567182"/>
                </a:lnTo>
                <a:lnTo>
                  <a:pt x="1176418" y="527041"/>
                </a:lnTo>
                <a:lnTo>
                  <a:pt x="1149603" y="518921"/>
                </a:lnTo>
                <a:lnTo>
                  <a:pt x="499110" y="518921"/>
                </a:lnTo>
                <a:lnTo>
                  <a:pt x="14986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20078" y="3451859"/>
            <a:ext cx="1198245" cy="808990"/>
          </a:xfrm>
          <a:custGeom>
            <a:avLst/>
            <a:gdLst/>
            <a:ahLst/>
            <a:cxnLst/>
            <a:rect l="l" t="t" r="r" b="b"/>
            <a:pathLst>
              <a:path w="1198245" h="808989">
                <a:moveTo>
                  <a:pt x="0" y="567182"/>
                </a:moveTo>
                <a:lnTo>
                  <a:pt x="17312" y="530138"/>
                </a:lnTo>
                <a:lnTo>
                  <a:pt x="199644" y="518921"/>
                </a:lnTo>
                <a:lnTo>
                  <a:pt x="149860" y="0"/>
                </a:lnTo>
                <a:lnTo>
                  <a:pt x="499110" y="518921"/>
                </a:lnTo>
                <a:lnTo>
                  <a:pt x="1149603" y="518921"/>
                </a:lnTo>
                <a:lnTo>
                  <a:pt x="1163858" y="521058"/>
                </a:lnTo>
                <a:lnTo>
                  <a:pt x="1193905" y="547997"/>
                </a:lnTo>
                <a:lnTo>
                  <a:pt x="1197864" y="567182"/>
                </a:lnTo>
                <a:lnTo>
                  <a:pt x="1197864" y="639571"/>
                </a:lnTo>
                <a:lnTo>
                  <a:pt x="1197864" y="760221"/>
                </a:lnTo>
                <a:lnTo>
                  <a:pt x="1195727" y="774476"/>
                </a:lnTo>
                <a:lnTo>
                  <a:pt x="1168788" y="804523"/>
                </a:lnTo>
                <a:lnTo>
                  <a:pt x="499110" y="808482"/>
                </a:lnTo>
                <a:lnTo>
                  <a:pt x="199644" y="808482"/>
                </a:lnTo>
                <a:lnTo>
                  <a:pt x="48260" y="808482"/>
                </a:lnTo>
                <a:lnTo>
                  <a:pt x="34005" y="806345"/>
                </a:lnTo>
                <a:lnTo>
                  <a:pt x="3958" y="779406"/>
                </a:lnTo>
                <a:lnTo>
                  <a:pt x="0" y="639571"/>
                </a:lnTo>
                <a:lnTo>
                  <a:pt x="0" y="567182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12191" y="4001754"/>
            <a:ext cx="1081153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5310" y="2543843"/>
            <a:ext cx="1871980" cy="3254375"/>
          </a:xfrm>
          <a:custGeom>
            <a:avLst/>
            <a:gdLst/>
            <a:ahLst/>
            <a:cxnLst/>
            <a:rect l="l" t="t" r="r" b="b"/>
            <a:pathLst>
              <a:path w="1871980" h="3254375">
                <a:moveTo>
                  <a:pt x="1220427" y="0"/>
                </a:moveTo>
                <a:lnTo>
                  <a:pt x="1091649" y="2216023"/>
                </a:lnTo>
                <a:lnTo>
                  <a:pt x="169049" y="2216065"/>
                </a:lnTo>
                <a:lnTo>
                  <a:pt x="154409" y="2217003"/>
                </a:lnTo>
                <a:lnTo>
                  <a:pt x="112822" y="2226755"/>
                </a:lnTo>
                <a:lnTo>
                  <a:pt x="75779" y="2245870"/>
                </a:lnTo>
                <a:lnTo>
                  <a:pt x="44625" y="2272998"/>
                </a:lnTo>
                <a:lnTo>
                  <a:pt x="20707" y="2306794"/>
                </a:lnTo>
                <a:lnTo>
                  <a:pt x="5369" y="2345909"/>
                </a:lnTo>
                <a:lnTo>
                  <a:pt x="120" y="2385116"/>
                </a:lnTo>
                <a:lnTo>
                  <a:pt x="0" y="3084774"/>
                </a:lnTo>
                <a:lnTo>
                  <a:pt x="937" y="3099414"/>
                </a:lnTo>
                <a:lnTo>
                  <a:pt x="10687" y="3141001"/>
                </a:lnTo>
                <a:lnTo>
                  <a:pt x="29797" y="3178044"/>
                </a:lnTo>
                <a:lnTo>
                  <a:pt x="56923" y="3209198"/>
                </a:lnTo>
                <a:lnTo>
                  <a:pt x="90717" y="3233117"/>
                </a:lnTo>
                <a:lnTo>
                  <a:pt x="129835" y="3248455"/>
                </a:lnTo>
                <a:lnTo>
                  <a:pt x="172931" y="3253866"/>
                </a:lnTo>
                <a:lnTo>
                  <a:pt x="1702336" y="3253824"/>
                </a:lnTo>
                <a:lnTo>
                  <a:pt x="1745130" y="3247493"/>
                </a:lnTo>
                <a:lnTo>
                  <a:pt x="1783835" y="3231353"/>
                </a:lnTo>
                <a:lnTo>
                  <a:pt x="1817103" y="3206750"/>
                </a:lnTo>
                <a:lnTo>
                  <a:pt x="1843587" y="3175029"/>
                </a:lnTo>
                <a:lnTo>
                  <a:pt x="1861938" y="3137536"/>
                </a:lnTo>
                <a:lnTo>
                  <a:pt x="1870811" y="3095617"/>
                </a:lnTo>
                <a:lnTo>
                  <a:pt x="1871429" y="3080892"/>
                </a:lnTo>
                <a:lnTo>
                  <a:pt x="1871386" y="2385116"/>
                </a:lnTo>
                <a:lnTo>
                  <a:pt x="1865053" y="2342321"/>
                </a:lnTo>
                <a:lnTo>
                  <a:pt x="1848910" y="2303616"/>
                </a:lnTo>
                <a:lnTo>
                  <a:pt x="1824303" y="2270348"/>
                </a:lnTo>
                <a:lnTo>
                  <a:pt x="1792580" y="2243865"/>
                </a:lnTo>
                <a:lnTo>
                  <a:pt x="1755088" y="2225513"/>
                </a:lnTo>
                <a:lnTo>
                  <a:pt x="1713175" y="2216641"/>
                </a:lnTo>
                <a:lnTo>
                  <a:pt x="1698455" y="2216023"/>
                </a:lnTo>
                <a:lnTo>
                  <a:pt x="1559517" y="2216023"/>
                </a:lnTo>
                <a:lnTo>
                  <a:pt x="1220427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522" y="2526527"/>
            <a:ext cx="1871980" cy="3254375"/>
          </a:xfrm>
          <a:custGeom>
            <a:avLst/>
            <a:gdLst/>
            <a:ahLst/>
            <a:cxnLst/>
            <a:rect l="l" t="t" r="r" b="b"/>
            <a:pathLst>
              <a:path w="1871980" h="3254375">
                <a:moveTo>
                  <a:pt x="0" y="2388997"/>
                </a:moveTo>
                <a:lnTo>
                  <a:pt x="5411" y="2345909"/>
                </a:lnTo>
                <a:lnTo>
                  <a:pt x="20749" y="2306794"/>
                </a:lnTo>
                <a:lnTo>
                  <a:pt x="44668" y="2272998"/>
                </a:lnTo>
                <a:lnTo>
                  <a:pt x="75822" y="2245870"/>
                </a:lnTo>
                <a:lnTo>
                  <a:pt x="112865" y="2226755"/>
                </a:lnTo>
                <a:lnTo>
                  <a:pt x="154452" y="2217003"/>
                </a:lnTo>
                <a:lnTo>
                  <a:pt x="1091692" y="2216023"/>
                </a:lnTo>
                <a:lnTo>
                  <a:pt x="1220470" y="0"/>
                </a:lnTo>
                <a:lnTo>
                  <a:pt x="1559559" y="2216023"/>
                </a:lnTo>
                <a:lnTo>
                  <a:pt x="1698498" y="2216023"/>
                </a:lnTo>
                <a:lnTo>
                  <a:pt x="1713218" y="2216641"/>
                </a:lnTo>
                <a:lnTo>
                  <a:pt x="1755131" y="2225513"/>
                </a:lnTo>
                <a:lnTo>
                  <a:pt x="1792623" y="2243865"/>
                </a:lnTo>
                <a:lnTo>
                  <a:pt x="1824346" y="2270348"/>
                </a:lnTo>
                <a:lnTo>
                  <a:pt x="1848953" y="2303616"/>
                </a:lnTo>
                <a:lnTo>
                  <a:pt x="1865096" y="2342321"/>
                </a:lnTo>
                <a:lnTo>
                  <a:pt x="1871429" y="2385116"/>
                </a:lnTo>
                <a:lnTo>
                  <a:pt x="1871471" y="2388997"/>
                </a:lnTo>
                <a:lnTo>
                  <a:pt x="1871471" y="2648458"/>
                </a:lnTo>
                <a:lnTo>
                  <a:pt x="1871471" y="3080892"/>
                </a:lnTo>
                <a:lnTo>
                  <a:pt x="1870853" y="3095617"/>
                </a:lnTo>
                <a:lnTo>
                  <a:pt x="1861981" y="3137536"/>
                </a:lnTo>
                <a:lnTo>
                  <a:pt x="1843629" y="3175029"/>
                </a:lnTo>
                <a:lnTo>
                  <a:pt x="1817146" y="3206750"/>
                </a:lnTo>
                <a:lnTo>
                  <a:pt x="1783878" y="3231353"/>
                </a:lnTo>
                <a:lnTo>
                  <a:pt x="1745173" y="3247493"/>
                </a:lnTo>
                <a:lnTo>
                  <a:pt x="1702378" y="3253824"/>
                </a:lnTo>
                <a:lnTo>
                  <a:pt x="1559559" y="3253866"/>
                </a:lnTo>
                <a:lnTo>
                  <a:pt x="1091692" y="3253866"/>
                </a:lnTo>
                <a:lnTo>
                  <a:pt x="172974" y="3253866"/>
                </a:lnTo>
                <a:lnTo>
                  <a:pt x="158249" y="3253249"/>
                </a:lnTo>
                <a:lnTo>
                  <a:pt x="116330" y="3244379"/>
                </a:lnTo>
                <a:lnTo>
                  <a:pt x="78837" y="3226031"/>
                </a:lnTo>
                <a:lnTo>
                  <a:pt x="47116" y="3199551"/>
                </a:lnTo>
                <a:lnTo>
                  <a:pt x="22513" y="3166284"/>
                </a:lnTo>
                <a:lnTo>
                  <a:pt x="6373" y="3127577"/>
                </a:lnTo>
                <a:lnTo>
                  <a:pt x="42" y="3084774"/>
                </a:lnTo>
                <a:lnTo>
                  <a:pt x="0" y="2648458"/>
                </a:lnTo>
                <a:lnTo>
                  <a:pt x="0" y="2388997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90365" y="4825459"/>
            <a:ext cx="1918479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cerca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 re</a:t>
            </a:r>
            <a:r>
              <a:rPr sz="1100" spc="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4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tats.</a:t>
            </a:r>
            <a:r>
              <a:rPr sz="1100" spc="-3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n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stre</a:t>
            </a:r>
            <a:r>
              <a:rPr sz="1100" spc="-3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4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cerca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tro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ar-se</a:t>
            </a:r>
            <a:r>
              <a:rPr sz="1100" spc="-4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comp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70961" y="708934"/>
            <a:ext cx="387159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1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ualització</a:t>
            </a:r>
            <a:r>
              <a:rPr b="1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dels</a:t>
            </a:r>
            <a:r>
              <a:rPr b="1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6676" y="2154935"/>
            <a:ext cx="4040124" cy="32705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9555" y="2997707"/>
            <a:ext cx="4105655" cy="35097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4540" y="6307622"/>
            <a:ext cx="22352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ca-ES" sz="10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8036" y="1243583"/>
            <a:ext cx="4175759" cy="1694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409" y="5032247"/>
            <a:ext cx="1513840" cy="683895"/>
          </a:xfrm>
          <a:custGeom>
            <a:avLst/>
            <a:gdLst/>
            <a:ahLst/>
            <a:cxnLst/>
            <a:rect l="l" t="t" r="r" b="b"/>
            <a:pathLst>
              <a:path w="1513839" h="683895">
                <a:moveTo>
                  <a:pt x="721614" y="0"/>
                </a:moveTo>
                <a:lnTo>
                  <a:pt x="252222" y="393953"/>
                </a:lnTo>
                <a:lnTo>
                  <a:pt x="42773" y="394262"/>
                </a:lnTo>
                <a:lnTo>
                  <a:pt x="29080" y="397912"/>
                </a:lnTo>
                <a:lnTo>
                  <a:pt x="17317" y="405170"/>
                </a:lnTo>
                <a:lnTo>
                  <a:pt x="8123" y="415399"/>
                </a:lnTo>
                <a:lnTo>
                  <a:pt x="2137" y="427959"/>
                </a:lnTo>
                <a:lnTo>
                  <a:pt x="0" y="442213"/>
                </a:lnTo>
                <a:lnTo>
                  <a:pt x="0" y="514603"/>
                </a:lnTo>
                <a:lnTo>
                  <a:pt x="308" y="640740"/>
                </a:lnTo>
                <a:lnTo>
                  <a:pt x="21450" y="675390"/>
                </a:lnTo>
                <a:lnTo>
                  <a:pt x="48260" y="683513"/>
                </a:lnTo>
                <a:lnTo>
                  <a:pt x="630555" y="683513"/>
                </a:lnTo>
                <a:lnTo>
                  <a:pt x="1470561" y="683205"/>
                </a:lnTo>
                <a:lnTo>
                  <a:pt x="1505212" y="662063"/>
                </a:lnTo>
                <a:lnTo>
                  <a:pt x="1513332" y="635254"/>
                </a:lnTo>
                <a:lnTo>
                  <a:pt x="1513332" y="442213"/>
                </a:lnTo>
                <a:lnTo>
                  <a:pt x="1491886" y="402073"/>
                </a:lnTo>
                <a:lnTo>
                  <a:pt x="1465072" y="393953"/>
                </a:lnTo>
                <a:lnTo>
                  <a:pt x="630555" y="393953"/>
                </a:lnTo>
                <a:lnTo>
                  <a:pt x="72161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3409" y="5032247"/>
            <a:ext cx="1513840" cy="683895"/>
          </a:xfrm>
          <a:custGeom>
            <a:avLst/>
            <a:gdLst/>
            <a:ahLst/>
            <a:cxnLst/>
            <a:rect l="l" t="t" r="r" b="b"/>
            <a:pathLst>
              <a:path w="1513839" h="683895">
                <a:moveTo>
                  <a:pt x="0" y="442213"/>
                </a:moveTo>
                <a:lnTo>
                  <a:pt x="17317" y="405170"/>
                </a:lnTo>
                <a:lnTo>
                  <a:pt x="252222" y="393953"/>
                </a:lnTo>
                <a:lnTo>
                  <a:pt x="721614" y="0"/>
                </a:lnTo>
                <a:lnTo>
                  <a:pt x="630555" y="393953"/>
                </a:lnTo>
                <a:lnTo>
                  <a:pt x="1465072" y="393953"/>
                </a:lnTo>
                <a:lnTo>
                  <a:pt x="1479326" y="396090"/>
                </a:lnTo>
                <a:lnTo>
                  <a:pt x="1509373" y="423029"/>
                </a:lnTo>
                <a:lnTo>
                  <a:pt x="1513332" y="442213"/>
                </a:lnTo>
                <a:lnTo>
                  <a:pt x="1513332" y="514603"/>
                </a:lnTo>
                <a:lnTo>
                  <a:pt x="1513332" y="635254"/>
                </a:lnTo>
                <a:lnTo>
                  <a:pt x="1511195" y="649503"/>
                </a:lnTo>
                <a:lnTo>
                  <a:pt x="1484256" y="679554"/>
                </a:lnTo>
                <a:lnTo>
                  <a:pt x="630555" y="683513"/>
                </a:lnTo>
                <a:lnTo>
                  <a:pt x="252222" y="683513"/>
                </a:lnTo>
                <a:lnTo>
                  <a:pt x="48260" y="683513"/>
                </a:lnTo>
                <a:lnTo>
                  <a:pt x="34010" y="681376"/>
                </a:lnTo>
                <a:lnTo>
                  <a:pt x="3959" y="654433"/>
                </a:lnTo>
                <a:lnTo>
                  <a:pt x="0" y="514603"/>
                </a:lnTo>
                <a:lnTo>
                  <a:pt x="0" y="442213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4529" y="5499423"/>
            <a:ext cx="11716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33167" y="1700276"/>
            <a:ext cx="149225" cy="1297940"/>
          </a:xfrm>
          <a:custGeom>
            <a:avLst/>
            <a:gdLst/>
            <a:ahLst/>
            <a:cxnLst/>
            <a:rect l="l" t="t" r="r" b="b"/>
            <a:pathLst>
              <a:path w="149225" h="1297939">
                <a:moveTo>
                  <a:pt x="0" y="1218311"/>
                </a:moveTo>
                <a:lnTo>
                  <a:pt x="31495" y="1297432"/>
                </a:lnTo>
                <a:lnTo>
                  <a:pt x="69806" y="1234821"/>
                </a:lnTo>
                <a:lnTo>
                  <a:pt x="43180" y="1234821"/>
                </a:lnTo>
                <a:lnTo>
                  <a:pt x="30606" y="1233677"/>
                </a:lnTo>
                <a:lnTo>
                  <a:pt x="31691" y="1221013"/>
                </a:lnTo>
                <a:lnTo>
                  <a:pt x="0" y="1218311"/>
                </a:lnTo>
                <a:close/>
              </a:path>
              <a:path w="149225" h="1297939">
                <a:moveTo>
                  <a:pt x="31691" y="1221013"/>
                </a:moveTo>
                <a:lnTo>
                  <a:pt x="30606" y="1233677"/>
                </a:lnTo>
                <a:lnTo>
                  <a:pt x="43180" y="1234821"/>
                </a:lnTo>
                <a:lnTo>
                  <a:pt x="44271" y="1222086"/>
                </a:lnTo>
                <a:lnTo>
                  <a:pt x="31691" y="1221013"/>
                </a:lnTo>
                <a:close/>
              </a:path>
              <a:path w="149225" h="1297939">
                <a:moveTo>
                  <a:pt x="44271" y="1222086"/>
                </a:moveTo>
                <a:lnTo>
                  <a:pt x="43180" y="1234821"/>
                </a:lnTo>
                <a:lnTo>
                  <a:pt x="69806" y="1234821"/>
                </a:lnTo>
                <a:lnTo>
                  <a:pt x="75945" y="1224788"/>
                </a:lnTo>
                <a:lnTo>
                  <a:pt x="44271" y="1222086"/>
                </a:lnTo>
                <a:close/>
              </a:path>
              <a:path w="149225" h="1297939">
                <a:moveTo>
                  <a:pt x="136270" y="0"/>
                </a:moveTo>
                <a:lnTo>
                  <a:pt x="31691" y="1221013"/>
                </a:lnTo>
                <a:lnTo>
                  <a:pt x="44271" y="1222086"/>
                </a:lnTo>
                <a:lnTo>
                  <a:pt x="148970" y="1015"/>
                </a:lnTo>
                <a:lnTo>
                  <a:pt x="13627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38602" y="1713102"/>
            <a:ext cx="2971800" cy="1186815"/>
          </a:xfrm>
          <a:custGeom>
            <a:avLst/>
            <a:gdLst/>
            <a:ahLst/>
            <a:cxnLst/>
            <a:rect l="l" t="t" r="r" b="b"/>
            <a:pathLst>
              <a:path w="2971800" h="1186814">
                <a:moveTo>
                  <a:pt x="0" y="0"/>
                </a:moveTo>
                <a:lnTo>
                  <a:pt x="1217549" y="523367"/>
                </a:lnTo>
                <a:lnTo>
                  <a:pt x="972772" y="523456"/>
                </a:lnTo>
                <a:lnTo>
                  <a:pt x="958317" y="524989"/>
                </a:lnTo>
                <a:lnTo>
                  <a:pt x="919121" y="539916"/>
                </a:lnTo>
                <a:lnTo>
                  <a:pt x="888757" y="567757"/>
                </a:lnTo>
                <a:lnTo>
                  <a:pt x="870537" y="605198"/>
                </a:lnTo>
                <a:lnTo>
                  <a:pt x="866775" y="633857"/>
                </a:lnTo>
                <a:lnTo>
                  <a:pt x="866864" y="1080309"/>
                </a:lnTo>
                <a:lnTo>
                  <a:pt x="876750" y="1121712"/>
                </a:lnTo>
                <a:lnTo>
                  <a:pt x="900654" y="1155389"/>
                </a:lnTo>
                <a:lnTo>
                  <a:pt x="935264" y="1178025"/>
                </a:lnTo>
                <a:lnTo>
                  <a:pt x="977264" y="1186307"/>
                </a:lnTo>
                <a:lnTo>
                  <a:pt x="2865421" y="1186217"/>
                </a:lnTo>
                <a:lnTo>
                  <a:pt x="2906824" y="1176331"/>
                </a:lnTo>
                <a:lnTo>
                  <a:pt x="2940501" y="1152427"/>
                </a:lnTo>
                <a:lnTo>
                  <a:pt x="2963137" y="1117817"/>
                </a:lnTo>
                <a:lnTo>
                  <a:pt x="2971419" y="1075817"/>
                </a:lnTo>
                <a:lnTo>
                  <a:pt x="2971329" y="629364"/>
                </a:lnTo>
                <a:lnTo>
                  <a:pt x="2961443" y="587961"/>
                </a:lnTo>
                <a:lnTo>
                  <a:pt x="2937539" y="554284"/>
                </a:lnTo>
                <a:lnTo>
                  <a:pt x="2902929" y="531648"/>
                </a:lnTo>
                <a:lnTo>
                  <a:pt x="2860929" y="523367"/>
                </a:lnTo>
                <a:lnTo>
                  <a:pt x="1743710" y="523367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38602" y="1713102"/>
            <a:ext cx="2971800" cy="1186815"/>
          </a:xfrm>
          <a:custGeom>
            <a:avLst/>
            <a:gdLst/>
            <a:ahLst/>
            <a:cxnLst/>
            <a:rect l="l" t="t" r="r" b="b"/>
            <a:pathLst>
              <a:path w="2971800" h="1186814">
                <a:moveTo>
                  <a:pt x="866775" y="633857"/>
                </a:moveTo>
                <a:lnTo>
                  <a:pt x="875056" y="591856"/>
                </a:lnTo>
                <a:lnTo>
                  <a:pt x="897692" y="557246"/>
                </a:lnTo>
                <a:lnTo>
                  <a:pt x="931369" y="533342"/>
                </a:lnTo>
                <a:lnTo>
                  <a:pt x="972772" y="523456"/>
                </a:lnTo>
                <a:lnTo>
                  <a:pt x="1217549" y="523367"/>
                </a:lnTo>
                <a:lnTo>
                  <a:pt x="0" y="0"/>
                </a:lnTo>
                <a:lnTo>
                  <a:pt x="1743710" y="523367"/>
                </a:lnTo>
                <a:lnTo>
                  <a:pt x="2860929" y="523367"/>
                </a:lnTo>
                <a:lnTo>
                  <a:pt x="2875545" y="524328"/>
                </a:lnTo>
                <a:lnTo>
                  <a:pt x="2915451" y="537762"/>
                </a:lnTo>
                <a:lnTo>
                  <a:pt x="2946860" y="564447"/>
                </a:lnTo>
                <a:lnTo>
                  <a:pt x="2966460" y="601067"/>
                </a:lnTo>
                <a:lnTo>
                  <a:pt x="2971419" y="633857"/>
                </a:lnTo>
                <a:lnTo>
                  <a:pt x="2971419" y="799592"/>
                </a:lnTo>
                <a:lnTo>
                  <a:pt x="2971419" y="1075817"/>
                </a:lnTo>
                <a:lnTo>
                  <a:pt x="2970457" y="1090433"/>
                </a:lnTo>
                <a:lnTo>
                  <a:pt x="2957023" y="1130339"/>
                </a:lnTo>
                <a:lnTo>
                  <a:pt x="2930338" y="1161748"/>
                </a:lnTo>
                <a:lnTo>
                  <a:pt x="2893718" y="1181348"/>
                </a:lnTo>
                <a:lnTo>
                  <a:pt x="1743710" y="1186307"/>
                </a:lnTo>
                <a:lnTo>
                  <a:pt x="1217549" y="1186307"/>
                </a:lnTo>
                <a:lnTo>
                  <a:pt x="977264" y="1186307"/>
                </a:lnTo>
                <a:lnTo>
                  <a:pt x="962648" y="1185345"/>
                </a:lnTo>
                <a:lnTo>
                  <a:pt x="922742" y="1171911"/>
                </a:lnTo>
                <a:lnTo>
                  <a:pt x="891333" y="1145226"/>
                </a:lnTo>
                <a:lnTo>
                  <a:pt x="871733" y="1108606"/>
                </a:lnTo>
                <a:lnTo>
                  <a:pt x="866775" y="799592"/>
                </a:lnTo>
                <a:lnTo>
                  <a:pt x="866775" y="633857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28440" y="2325549"/>
            <a:ext cx="185737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de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tats</a:t>
            </a:r>
            <a:r>
              <a:rPr sz="1100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cerca de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 al te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62579" y="1665604"/>
            <a:ext cx="3385820" cy="558165"/>
          </a:xfrm>
          <a:custGeom>
            <a:avLst/>
            <a:gdLst/>
            <a:ahLst/>
            <a:cxnLst/>
            <a:rect l="l" t="t" r="r" b="b"/>
            <a:pathLst>
              <a:path w="3385820" h="558164">
                <a:moveTo>
                  <a:pt x="3309285" y="526248"/>
                </a:moveTo>
                <a:lnTo>
                  <a:pt x="3304412" y="557657"/>
                </a:lnTo>
                <a:lnTo>
                  <a:pt x="3385566" y="531622"/>
                </a:lnTo>
                <a:lnTo>
                  <a:pt x="3380731" y="528193"/>
                </a:lnTo>
                <a:lnTo>
                  <a:pt x="3321811" y="528193"/>
                </a:lnTo>
                <a:lnTo>
                  <a:pt x="3309285" y="526248"/>
                </a:lnTo>
                <a:close/>
              </a:path>
              <a:path w="3385820" h="558164">
                <a:moveTo>
                  <a:pt x="3311238" y="513663"/>
                </a:moveTo>
                <a:lnTo>
                  <a:pt x="3309285" y="526248"/>
                </a:lnTo>
                <a:lnTo>
                  <a:pt x="3321811" y="528193"/>
                </a:lnTo>
                <a:lnTo>
                  <a:pt x="3323844" y="515620"/>
                </a:lnTo>
                <a:lnTo>
                  <a:pt x="3311238" y="513663"/>
                </a:lnTo>
                <a:close/>
              </a:path>
              <a:path w="3385820" h="558164">
                <a:moveTo>
                  <a:pt x="3316097" y="482346"/>
                </a:moveTo>
                <a:lnTo>
                  <a:pt x="3311238" y="513663"/>
                </a:lnTo>
                <a:lnTo>
                  <a:pt x="3323844" y="515620"/>
                </a:lnTo>
                <a:lnTo>
                  <a:pt x="3321811" y="528193"/>
                </a:lnTo>
                <a:lnTo>
                  <a:pt x="3380731" y="528193"/>
                </a:lnTo>
                <a:lnTo>
                  <a:pt x="3316097" y="482346"/>
                </a:lnTo>
                <a:close/>
              </a:path>
              <a:path w="3385820" h="558164">
                <a:moveTo>
                  <a:pt x="2031" y="0"/>
                </a:moveTo>
                <a:lnTo>
                  <a:pt x="0" y="12446"/>
                </a:lnTo>
                <a:lnTo>
                  <a:pt x="3309285" y="526248"/>
                </a:lnTo>
                <a:lnTo>
                  <a:pt x="3311238" y="513663"/>
                </a:lnTo>
                <a:lnTo>
                  <a:pt x="2031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7158" y="3029457"/>
            <a:ext cx="3601720" cy="520065"/>
          </a:xfrm>
          <a:custGeom>
            <a:avLst/>
            <a:gdLst/>
            <a:ahLst/>
            <a:cxnLst/>
            <a:rect l="l" t="t" r="r" b="b"/>
            <a:pathLst>
              <a:path w="3601720" h="520064">
                <a:moveTo>
                  <a:pt x="3524919" y="488257"/>
                </a:moveTo>
                <a:lnTo>
                  <a:pt x="3520694" y="519683"/>
                </a:lnTo>
                <a:lnTo>
                  <a:pt x="3601339" y="492125"/>
                </a:lnTo>
                <a:lnTo>
                  <a:pt x="3598169" y="489965"/>
                </a:lnTo>
                <a:lnTo>
                  <a:pt x="3537585" y="489965"/>
                </a:lnTo>
                <a:lnTo>
                  <a:pt x="3524919" y="488257"/>
                </a:lnTo>
                <a:close/>
              </a:path>
              <a:path w="3601720" h="520064">
                <a:moveTo>
                  <a:pt x="3526609" y="475688"/>
                </a:moveTo>
                <a:lnTo>
                  <a:pt x="3524919" y="488257"/>
                </a:lnTo>
                <a:lnTo>
                  <a:pt x="3537585" y="489965"/>
                </a:lnTo>
                <a:lnTo>
                  <a:pt x="3539236" y="477392"/>
                </a:lnTo>
                <a:lnTo>
                  <a:pt x="3526609" y="475688"/>
                </a:lnTo>
                <a:close/>
              </a:path>
              <a:path w="3601720" h="520064">
                <a:moveTo>
                  <a:pt x="3530854" y="444118"/>
                </a:moveTo>
                <a:lnTo>
                  <a:pt x="3526609" y="475688"/>
                </a:lnTo>
                <a:lnTo>
                  <a:pt x="3539236" y="477392"/>
                </a:lnTo>
                <a:lnTo>
                  <a:pt x="3537585" y="489965"/>
                </a:lnTo>
                <a:lnTo>
                  <a:pt x="3598169" y="489965"/>
                </a:lnTo>
                <a:lnTo>
                  <a:pt x="3530854" y="444118"/>
                </a:lnTo>
                <a:close/>
              </a:path>
              <a:path w="3601720" h="520064">
                <a:moveTo>
                  <a:pt x="1778" y="0"/>
                </a:moveTo>
                <a:lnTo>
                  <a:pt x="0" y="12700"/>
                </a:lnTo>
                <a:lnTo>
                  <a:pt x="3524919" y="488257"/>
                </a:lnTo>
                <a:lnTo>
                  <a:pt x="3526609" y="475688"/>
                </a:lnTo>
                <a:lnTo>
                  <a:pt x="177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923324" y="3915790"/>
            <a:ext cx="1870075" cy="2745105"/>
          </a:xfrm>
          <a:custGeom>
            <a:avLst/>
            <a:gdLst/>
            <a:ahLst/>
            <a:cxnLst/>
            <a:rect l="l" t="t" r="r" b="b"/>
            <a:pathLst>
              <a:path w="1870075" h="2745104">
                <a:moveTo>
                  <a:pt x="1497160" y="0"/>
                </a:moveTo>
                <a:lnTo>
                  <a:pt x="1090760" y="1707006"/>
                </a:lnTo>
                <a:lnTo>
                  <a:pt x="169050" y="1707049"/>
                </a:lnTo>
                <a:lnTo>
                  <a:pt x="154414" y="1707987"/>
                </a:lnTo>
                <a:lnTo>
                  <a:pt x="112833" y="1717737"/>
                </a:lnTo>
                <a:lnTo>
                  <a:pt x="75790" y="1736847"/>
                </a:lnTo>
                <a:lnTo>
                  <a:pt x="44634" y="1763972"/>
                </a:lnTo>
                <a:lnTo>
                  <a:pt x="20712" y="1797767"/>
                </a:lnTo>
                <a:lnTo>
                  <a:pt x="5370" y="1836885"/>
                </a:lnTo>
                <a:lnTo>
                  <a:pt x="120" y="1876099"/>
                </a:lnTo>
                <a:lnTo>
                  <a:pt x="0" y="2575758"/>
                </a:lnTo>
                <a:lnTo>
                  <a:pt x="937" y="2590398"/>
                </a:lnTo>
                <a:lnTo>
                  <a:pt x="10690" y="2631985"/>
                </a:lnTo>
                <a:lnTo>
                  <a:pt x="29804" y="2669028"/>
                </a:lnTo>
                <a:lnTo>
                  <a:pt x="56933" y="2700182"/>
                </a:lnTo>
                <a:lnTo>
                  <a:pt x="90728" y="2724101"/>
                </a:lnTo>
                <a:lnTo>
                  <a:pt x="129843" y="2739439"/>
                </a:lnTo>
                <a:lnTo>
                  <a:pt x="172931" y="2744850"/>
                </a:lnTo>
                <a:lnTo>
                  <a:pt x="1700812" y="2744808"/>
                </a:lnTo>
                <a:lnTo>
                  <a:pt x="1743606" y="2738477"/>
                </a:lnTo>
                <a:lnTo>
                  <a:pt x="1782311" y="2722337"/>
                </a:lnTo>
                <a:lnTo>
                  <a:pt x="1815579" y="2697734"/>
                </a:lnTo>
                <a:lnTo>
                  <a:pt x="1842063" y="2666013"/>
                </a:lnTo>
                <a:lnTo>
                  <a:pt x="1860414" y="2628520"/>
                </a:lnTo>
                <a:lnTo>
                  <a:pt x="1869287" y="2586601"/>
                </a:lnTo>
                <a:lnTo>
                  <a:pt x="1869905" y="2571876"/>
                </a:lnTo>
                <a:lnTo>
                  <a:pt x="1869862" y="1876099"/>
                </a:lnTo>
                <a:lnTo>
                  <a:pt x="1863529" y="1833296"/>
                </a:lnTo>
                <a:lnTo>
                  <a:pt x="1847386" y="1794589"/>
                </a:lnTo>
                <a:lnTo>
                  <a:pt x="1822779" y="1761322"/>
                </a:lnTo>
                <a:lnTo>
                  <a:pt x="1791056" y="1734842"/>
                </a:lnTo>
                <a:lnTo>
                  <a:pt x="1753564" y="1716494"/>
                </a:lnTo>
                <a:lnTo>
                  <a:pt x="1711651" y="1707624"/>
                </a:lnTo>
                <a:lnTo>
                  <a:pt x="1696931" y="1707006"/>
                </a:lnTo>
                <a:lnTo>
                  <a:pt x="1558247" y="1707006"/>
                </a:lnTo>
                <a:lnTo>
                  <a:pt x="149716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23282" y="3915790"/>
            <a:ext cx="1870075" cy="2745105"/>
          </a:xfrm>
          <a:custGeom>
            <a:avLst/>
            <a:gdLst/>
            <a:ahLst/>
            <a:cxnLst/>
            <a:rect l="l" t="t" r="r" b="b"/>
            <a:pathLst>
              <a:path w="1870075" h="2745104">
                <a:moveTo>
                  <a:pt x="0" y="1879980"/>
                </a:moveTo>
                <a:lnTo>
                  <a:pt x="5413" y="1836885"/>
                </a:lnTo>
                <a:lnTo>
                  <a:pt x="20754" y="1797767"/>
                </a:lnTo>
                <a:lnTo>
                  <a:pt x="44677" y="1763972"/>
                </a:lnTo>
                <a:lnTo>
                  <a:pt x="75833" y="1736847"/>
                </a:lnTo>
                <a:lnTo>
                  <a:pt x="112875" y="1717737"/>
                </a:lnTo>
                <a:lnTo>
                  <a:pt x="154456" y="1707987"/>
                </a:lnTo>
                <a:lnTo>
                  <a:pt x="1090802" y="1707006"/>
                </a:lnTo>
                <a:lnTo>
                  <a:pt x="1497202" y="0"/>
                </a:lnTo>
                <a:lnTo>
                  <a:pt x="1558289" y="1707006"/>
                </a:lnTo>
                <a:lnTo>
                  <a:pt x="1696973" y="1707006"/>
                </a:lnTo>
                <a:lnTo>
                  <a:pt x="1711694" y="1707624"/>
                </a:lnTo>
                <a:lnTo>
                  <a:pt x="1753607" y="1716494"/>
                </a:lnTo>
                <a:lnTo>
                  <a:pt x="1791099" y="1734842"/>
                </a:lnTo>
                <a:lnTo>
                  <a:pt x="1822822" y="1761322"/>
                </a:lnTo>
                <a:lnTo>
                  <a:pt x="1847429" y="1794589"/>
                </a:lnTo>
                <a:lnTo>
                  <a:pt x="1863572" y="1833296"/>
                </a:lnTo>
                <a:lnTo>
                  <a:pt x="1869905" y="1876099"/>
                </a:lnTo>
                <a:lnTo>
                  <a:pt x="1869947" y="1879980"/>
                </a:lnTo>
                <a:lnTo>
                  <a:pt x="1869947" y="2139441"/>
                </a:lnTo>
                <a:lnTo>
                  <a:pt x="1869947" y="2571876"/>
                </a:lnTo>
                <a:lnTo>
                  <a:pt x="1869329" y="2586601"/>
                </a:lnTo>
                <a:lnTo>
                  <a:pt x="1860457" y="2628520"/>
                </a:lnTo>
                <a:lnTo>
                  <a:pt x="1842105" y="2666013"/>
                </a:lnTo>
                <a:lnTo>
                  <a:pt x="1815622" y="2697734"/>
                </a:lnTo>
                <a:lnTo>
                  <a:pt x="1782354" y="2722337"/>
                </a:lnTo>
                <a:lnTo>
                  <a:pt x="1743649" y="2738477"/>
                </a:lnTo>
                <a:lnTo>
                  <a:pt x="1700854" y="2744808"/>
                </a:lnTo>
                <a:lnTo>
                  <a:pt x="1558289" y="2744850"/>
                </a:lnTo>
                <a:lnTo>
                  <a:pt x="1090802" y="2744850"/>
                </a:lnTo>
                <a:lnTo>
                  <a:pt x="172973" y="2744850"/>
                </a:lnTo>
                <a:lnTo>
                  <a:pt x="158253" y="2744233"/>
                </a:lnTo>
                <a:lnTo>
                  <a:pt x="116340" y="2735363"/>
                </a:lnTo>
                <a:lnTo>
                  <a:pt x="78848" y="2717015"/>
                </a:lnTo>
                <a:lnTo>
                  <a:pt x="47125" y="2690535"/>
                </a:lnTo>
                <a:lnTo>
                  <a:pt x="22518" y="2657268"/>
                </a:lnTo>
                <a:lnTo>
                  <a:pt x="6375" y="2618561"/>
                </a:lnTo>
                <a:lnTo>
                  <a:pt x="42" y="2575758"/>
                </a:lnTo>
                <a:lnTo>
                  <a:pt x="0" y="2139441"/>
                </a:lnTo>
                <a:lnTo>
                  <a:pt x="0" y="1879980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55489" y="5731943"/>
            <a:ext cx="1606550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 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uts</a:t>
            </a:r>
            <a:r>
              <a:rPr sz="1100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</a:t>
            </a:r>
            <a:r>
              <a:rPr sz="1100" spc="-5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d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panta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de res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tats</a:t>
            </a:r>
            <a:r>
              <a:rPr sz="1100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te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comp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07284" y="593325"/>
            <a:ext cx="42547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b="1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ualització</a:t>
            </a:r>
            <a:r>
              <a:rPr b="1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dels</a:t>
            </a:r>
            <a:r>
              <a:rPr b="1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tge 12"/>
          <p:cNvPicPr>
            <a:picLocks noChangeAspect="1"/>
          </p:cNvPicPr>
          <p:nvPr/>
        </p:nvPicPr>
        <p:blipFill rotWithShape="1">
          <a:blip r:embed="rId3"/>
          <a:srcRect t="11106" r="17086" b="6474"/>
          <a:stretch/>
        </p:blipFill>
        <p:spPr>
          <a:xfrm>
            <a:off x="1066800" y="2192822"/>
            <a:ext cx="5174390" cy="41148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8384540" y="6307622"/>
            <a:ext cx="22352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</a:t>
            </a:r>
          </a:p>
          <a:p>
            <a:pPr marL="12700">
              <a:lnSpc>
                <a:spcPct val="100000"/>
              </a:lnSpc>
            </a:pPr>
            <a:r>
              <a:rPr lang="ca-E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90590" y="2865754"/>
            <a:ext cx="2793365" cy="2624455"/>
          </a:xfrm>
          <a:custGeom>
            <a:avLst/>
            <a:gdLst/>
            <a:ahLst/>
            <a:cxnLst/>
            <a:rect l="l" t="t" r="r" b="b"/>
            <a:pathLst>
              <a:path w="2793365" h="2624454">
                <a:moveTo>
                  <a:pt x="0" y="0"/>
                </a:moveTo>
                <a:lnTo>
                  <a:pt x="1352931" y="2148967"/>
                </a:lnTo>
                <a:lnTo>
                  <a:pt x="1132100" y="2149873"/>
                </a:lnTo>
                <a:lnTo>
                  <a:pt x="1118278" y="2153272"/>
                </a:lnTo>
                <a:lnTo>
                  <a:pt x="1084215" y="2176320"/>
                </a:lnTo>
                <a:lnTo>
                  <a:pt x="1066220" y="2213682"/>
                </a:lnTo>
                <a:lnTo>
                  <a:pt x="1064894" y="2228215"/>
                </a:lnTo>
                <a:lnTo>
                  <a:pt x="1064894" y="2347087"/>
                </a:lnTo>
                <a:lnTo>
                  <a:pt x="1065801" y="2557249"/>
                </a:lnTo>
                <a:lnTo>
                  <a:pt x="1082660" y="2595250"/>
                </a:lnTo>
                <a:lnTo>
                  <a:pt x="1115959" y="2619309"/>
                </a:lnTo>
                <a:lnTo>
                  <a:pt x="1144142" y="2624455"/>
                </a:lnTo>
                <a:lnTo>
                  <a:pt x="1784985" y="2624455"/>
                </a:lnTo>
                <a:lnTo>
                  <a:pt x="2725905" y="2623548"/>
                </a:lnTo>
                <a:lnTo>
                  <a:pt x="2763906" y="2606689"/>
                </a:lnTo>
                <a:lnTo>
                  <a:pt x="2787965" y="2573390"/>
                </a:lnTo>
                <a:lnTo>
                  <a:pt x="2793111" y="2545207"/>
                </a:lnTo>
                <a:lnTo>
                  <a:pt x="2793111" y="2228215"/>
                </a:lnTo>
                <a:lnTo>
                  <a:pt x="2783107" y="2189604"/>
                </a:lnTo>
                <a:lnTo>
                  <a:pt x="2754579" y="2160189"/>
                </a:lnTo>
                <a:lnTo>
                  <a:pt x="2713863" y="2148967"/>
                </a:lnTo>
                <a:lnTo>
                  <a:pt x="1784985" y="2148967"/>
                </a:lnTo>
                <a:lnTo>
                  <a:pt x="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0590" y="2865754"/>
            <a:ext cx="2793365" cy="2624455"/>
          </a:xfrm>
          <a:custGeom>
            <a:avLst/>
            <a:gdLst/>
            <a:ahLst/>
            <a:cxnLst/>
            <a:rect l="l" t="t" r="r" b="b"/>
            <a:pathLst>
              <a:path w="2793365" h="2624454">
                <a:moveTo>
                  <a:pt x="1064894" y="2228215"/>
                </a:moveTo>
                <a:lnTo>
                  <a:pt x="1076117" y="2187498"/>
                </a:lnTo>
                <a:lnTo>
                  <a:pt x="1105532" y="2158970"/>
                </a:lnTo>
                <a:lnTo>
                  <a:pt x="1352931" y="2148967"/>
                </a:lnTo>
                <a:lnTo>
                  <a:pt x="0" y="0"/>
                </a:lnTo>
                <a:lnTo>
                  <a:pt x="1784985" y="2148967"/>
                </a:lnTo>
                <a:lnTo>
                  <a:pt x="2713863" y="2148967"/>
                </a:lnTo>
                <a:lnTo>
                  <a:pt x="2728395" y="2150292"/>
                </a:lnTo>
                <a:lnTo>
                  <a:pt x="2765757" y="2168287"/>
                </a:lnTo>
                <a:lnTo>
                  <a:pt x="2788805" y="2202350"/>
                </a:lnTo>
                <a:lnTo>
                  <a:pt x="2793111" y="2228215"/>
                </a:lnTo>
                <a:lnTo>
                  <a:pt x="2793111" y="2347087"/>
                </a:lnTo>
                <a:lnTo>
                  <a:pt x="2793111" y="2545207"/>
                </a:lnTo>
                <a:lnTo>
                  <a:pt x="2791785" y="2559739"/>
                </a:lnTo>
                <a:lnTo>
                  <a:pt x="2773790" y="2597101"/>
                </a:lnTo>
                <a:lnTo>
                  <a:pt x="2739727" y="2620149"/>
                </a:lnTo>
                <a:lnTo>
                  <a:pt x="1784985" y="2624455"/>
                </a:lnTo>
                <a:lnTo>
                  <a:pt x="1352931" y="2624455"/>
                </a:lnTo>
                <a:lnTo>
                  <a:pt x="1144142" y="2624455"/>
                </a:lnTo>
                <a:lnTo>
                  <a:pt x="1129610" y="2623129"/>
                </a:lnTo>
                <a:lnTo>
                  <a:pt x="1092248" y="2605134"/>
                </a:lnTo>
                <a:lnTo>
                  <a:pt x="1069200" y="2571071"/>
                </a:lnTo>
                <a:lnTo>
                  <a:pt x="1064894" y="2347087"/>
                </a:lnTo>
                <a:lnTo>
                  <a:pt x="1064894" y="2228215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17588" y="5050625"/>
            <a:ext cx="1827149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3070" marR="5080" indent="-421005">
              <a:lnSpc>
                <a:spcPct val="100000"/>
              </a:lnSpc>
            </a:pP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rre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3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mpress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 d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ca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33415" y="2853689"/>
            <a:ext cx="2872105" cy="662940"/>
          </a:xfrm>
          <a:custGeom>
            <a:avLst/>
            <a:gdLst/>
            <a:ahLst/>
            <a:cxnLst/>
            <a:rect l="l" t="t" r="r" b="b"/>
            <a:pathLst>
              <a:path w="2872104" h="662939">
                <a:moveTo>
                  <a:pt x="0" y="24002"/>
                </a:moveTo>
                <a:lnTo>
                  <a:pt x="1142111" y="276225"/>
                </a:lnTo>
                <a:lnTo>
                  <a:pt x="1142200" y="556942"/>
                </a:lnTo>
                <a:lnTo>
                  <a:pt x="1143733" y="571397"/>
                </a:lnTo>
                <a:lnTo>
                  <a:pt x="1158660" y="610593"/>
                </a:lnTo>
                <a:lnTo>
                  <a:pt x="1186501" y="640957"/>
                </a:lnTo>
                <a:lnTo>
                  <a:pt x="1223942" y="659177"/>
                </a:lnTo>
                <a:lnTo>
                  <a:pt x="1252601" y="662939"/>
                </a:lnTo>
                <a:lnTo>
                  <a:pt x="2765853" y="662850"/>
                </a:lnTo>
                <a:lnTo>
                  <a:pt x="2807256" y="652964"/>
                </a:lnTo>
                <a:lnTo>
                  <a:pt x="2840933" y="629060"/>
                </a:lnTo>
                <a:lnTo>
                  <a:pt x="2863569" y="594450"/>
                </a:lnTo>
                <a:lnTo>
                  <a:pt x="2871851" y="552450"/>
                </a:lnTo>
                <a:lnTo>
                  <a:pt x="2871761" y="110489"/>
                </a:lnTo>
                <a:lnTo>
                  <a:pt x="1142111" y="110489"/>
                </a:lnTo>
                <a:lnTo>
                  <a:pt x="0" y="24002"/>
                </a:lnTo>
                <a:close/>
              </a:path>
              <a:path w="2872104" h="662939">
                <a:moveTo>
                  <a:pt x="2761361" y="0"/>
                </a:moveTo>
                <a:lnTo>
                  <a:pt x="1248108" y="89"/>
                </a:lnTo>
                <a:lnTo>
                  <a:pt x="1206705" y="9975"/>
                </a:lnTo>
                <a:lnTo>
                  <a:pt x="1173028" y="33879"/>
                </a:lnTo>
                <a:lnTo>
                  <a:pt x="1150392" y="68489"/>
                </a:lnTo>
                <a:lnTo>
                  <a:pt x="1142111" y="110489"/>
                </a:lnTo>
                <a:lnTo>
                  <a:pt x="2871761" y="110489"/>
                </a:lnTo>
                <a:lnTo>
                  <a:pt x="2861875" y="64594"/>
                </a:lnTo>
                <a:lnTo>
                  <a:pt x="2837971" y="30917"/>
                </a:lnTo>
                <a:lnTo>
                  <a:pt x="2803361" y="8281"/>
                </a:lnTo>
                <a:lnTo>
                  <a:pt x="2761361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3415" y="2853689"/>
            <a:ext cx="2872105" cy="662940"/>
          </a:xfrm>
          <a:custGeom>
            <a:avLst/>
            <a:gdLst/>
            <a:ahLst/>
            <a:cxnLst/>
            <a:rect l="l" t="t" r="r" b="b"/>
            <a:pathLst>
              <a:path w="2872104" h="662939">
                <a:moveTo>
                  <a:pt x="1142111" y="110489"/>
                </a:moveTo>
                <a:lnTo>
                  <a:pt x="1150392" y="68489"/>
                </a:lnTo>
                <a:lnTo>
                  <a:pt x="1173028" y="33879"/>
                </a:lnTo>
                <a:lnTo>
                  <a:pt x="1206705" y="9975"/>
                </a:lnTo>
                <a:lnTo>
                  <a:pt x="1248108" y="89"/>
                </a:lnTo>
                <a:lnTo>
                  <a:pt x="1430401" y="0"/>
                </a:lnTo>
                <a:lnTo>
                  <a:pt x="1862836" y="0"/>
                </a:lnTo>
                <a:lnTo>
                  <a:pt x="2761361" y="0"/>
                </a:lnTo>
                <a:lnTo>
                  <a:pt x="2775977" y="961"/>
                </a:lnTo>
                <a:lnTo>
                  <a:pt x="2815883" y="14395"/>
                </a:lnTo>
                <a:lnTo>
                  <a:pt x="2847292" y="41080"/>
                </a:lnTo>
                <a:lnTo>
                  <a:pt x="2866892" y="77700"/>
                </a:lnTo>
                <a:lnTo>
                  <a:pt x="2871851" y="110489"/>
                </a:lnTo>
                <a:lnTo>
                  <a:pt x="2871851" y="276225"/>
                </a:lnTo>
                <a:lnTo>
                  <a:pt x="2871851" y="552450"/>
                </a:lnTo>
                <a:lnTo>
                  <a:pt x="2870889" y="567066"/>
                </a:lnTo>
                <a:lnTo>
                  <a:pt x="2857455" y="606972"/>
                </a:lnTo>
                <a:lnTo>
                  <a:pt x="2830770" y="638381"/>
                </a:lnTo>
                <a:lnTo>
                  <a:pt x="2794150" y="657981"/>
                </a:lnTo>
                <a:lnTo>
                  <a:pt x="1862836" y="662939"/>
                </a:lnTo>
                <a:lnTo>
                  <a:pt x="1430401" y="662939"/>
                </a:lnTo>
                <a:lnTo>
                  <a:pt x="1252601" y="662939"/>
                </a:lnTo>
                <a:lnTo>
                  <a:pt x="1237984" y="661978"/>
                </a:lnTo>
                <a:lnTo>
                  <a:pt x="1198078" y="648544"/>
                </a:lnTo>
                <a:lnTo>
                  <a:pt x="1166669" y="621859"/>
                </a:lnTo>
                <a:lnTo>
                  <a:pt x="1147069" y="585239"/>
                </a:lnTo>
                <a:lnTo>
                  <a:pt x="1142111" y="276225"/>
                </a:lnTo>
                <a:lnTo>
                  <a:pt x="0" y="24002"/>
                </a:lnTo>
                <a:lnTo>
                  <a:pt x="1142111" y="110489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96176" y="2931243"/>
            <a:ext cx="1500124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</a:pP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rtac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sz="1100" spc="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s,</a:t>
            </a:r>
            <a:r>
              <a:rPr sz="1100" spc="-4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bTex o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2500" y="1042694"/>
            <a:ext cx="811529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0640">
              <a:lnSpc>
                <a:spcPct val="100000"/>
              </a:lnSpc>
            </a:pP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b="1" spc="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cà</a:t>
            </a:r>
            <a:r>
              <a:rPr lang="ca-ES" b="1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b="1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ga,</a:t>
            </a:r>
            <a:r>
              <a:rPr lang="ca-ES" b="1" spc="-3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impressió</a:t>
            </a:r>
            <a:r>
              <a:rPr lang="ca-ES" b="1" spc="-2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expor</a:t>
            </a:r>
            <a:r>
              <a:rPr lang="ca-ES" b="1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ació</a:t>
            </a:r>
            <a:r>
              <a:rPr lang="ca-ES" b="1" spc="-2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dels</a:t>
            </a:r>
            <a:r>
              <a:rPr lang="ca-ES" b="1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resultats</a:t>
            </a:r>
            <a:endParaRPr lang="ca-E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49424" y="3545528"/>
            <a:ext cx="3235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Moltes gràcies!</a:t>
            </a:r>
            <a:endParaRPr lang="ca-ES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</a:t>
            </a:r>
            <a:r>
              <a:rPr lang="ca-ES" altLang="ca-ES" sz="1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Barcelona, </a:t>
            </a:r>
            <a:r>
              <a:rPr lang="ca-ES" altLang="ca-ES" sz="1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curs</a:t>
            </a:r>
            <a:r>
              <a:rPr lang="ca-ES" altLang="ca-ES" sz="1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 2018-19</a:t>
            </a: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9" name="Imagen 8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650" y="4574175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tge 19"/>
          <p:cNvPicPr>
            <a:picLocks noChangeAspect="1"/>
          </p:cNvPicPr>
          <p:nvPr/>
        </p:nvPicPr>
        <p:blipFill rotWithShape="1">
          <a:blip r:embed="rId3"/>
          <a:srcRect l="2000" t="12223" r="18889" b="8889"/>
          <a:stretch/>
        </p:blipFill>
        <p:spPr>
          <a:xfrm>
            <a:off x="2297619" y="2552999"/>
            <a:ext cx="4834255" cy="385654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688329" y="5093873"/>
            <a:ext cx="2590800" cy="810438"/>
          </a:xfrm>
          <a:custGeom>
            <a:avLst/>
            <a:gdLst/>
            <a:ahLst/>
            <a:cxnLst/>
            <a:rect l="l" t="t" r="r" b="b"/>
            <a:pathLst>
              <a:path w="2470784" h="664845">
                <a:moveTo>
                  <a:pt x="0" y="384301"/>
                </a:moveTo>
                <a:lnTo>
                  <a:pt x="1133855" y="553719"/>
                </a:lnTo>
                <a:lnTo>
                  <a:pt x="1133962" y="558633"/>
                </a:lnTo>
                <a:lnTo>
                  <a:pt x="1135541" y="573085"/>
                </a:lnTo>
                <a:lnTo>
                  <a:pt x="1150550" y="612241"/>
                </a:lnTo>
                <a:lnTo>
                  <a:pt x="1178426" y="642544"/>
                </a:lnTo>
                <a:lnTo>
                  <a:pt x="1215900" y="660713"/>
                </a:lnTo>
                <a:lnTo>
                  <a:pt x="1244600" y="664463"/>
                </a:lnTo>
                <a:lnTo>
                  <a:pt x="2364577" y="664356"/>
                </a:lnTo>
                <a:lnTo>
                  <a:pt x="2405972" y="654355"/>
                </a:lnTo>
                <a:lnTo>
                  <a:pt x="2439588" y="630393"/>
                </a:lnTo>
                <a:lnTo>
                  <a:pt x="2462155" y="595754"/>
                </a:lnTo>
                <a:lnTo>
                  <a:pt x="2470404" y="553719"/>
                </a:lnTo>
                <a:lnTo>
                  <a:pt x="2470364" y="387603"/>
                </a:lnTo>
                <a:lnTo>
                  <a:pt x="1133855" y="387603"/>
                </a:lnTo>
                <a:lnTo>
                  <a:pt x="0" y="384301"/>
                </a:lnTo>
                <a:close/>
              </a:path>
              <a:path w="2470784" h="664845">
                <a:moveTo>
                  <a:pt x="2359660" y="0"/>
                </a:moveTo>
                <a:lnTo>
                  <a:pt x="1239682" y="106"/>
                </a:lnTo>
                <a:lnTo>
                  <a:pt x="1198287" y="10100"/>
                </a:lnTo>
                <a:lnTo>
                  <a:pt x="1164671" y="34051"/>
                </a:lnTo>
                <a:lnTo>
                  <a:pt x="1142104" y="68688"/>
                </a:lnTo>
                <a:lnTo>
                  <a:pt x="1133855" y="110743"/>
                </a:lnTo>
                <a:lnTo>
                  <a:pt x="1133855" y="387603"/>
                </a:lnTo>
                <a:lnTo>
                  <a:pt x="2470364" y="387603"/>
                </a:lnTo>
                <a:lnTo>
                  <a:pt x="2470297" y="105826"/>
                </a:lnTo>
                <a:lnTo>
                  <a:pt x="2460303" y="64431"/>
                </a:lnTo>
                <a:lnTo>
                  <a:pt x="2436352" y="30815"/>
                </a:lnTo>
                <a:lnTo>
                  <a:pt x="2401715" y="8248"/>
                </a:lnTo>
                <a:lnTo>
                  <a:pt x="235966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8329" y="5100065"/>
            <a:ext cx="2590800" cy="804245"/>
          </a:xfrm>
          <a:custGeom>
            <a:avLst/>
            <a:gdLst/>
            <a:ahLst/>
            <a:cxnLst/>
            <a:rect l="l" t="t" r="r" b="b"/>
            <a:pathLst>
              <a:path w="2470784" h="664845">
                <a:moveTo>
                  <a:pt x="1133855" y="110743"/>
                </a:moveTo>
                <a:lnTo>
                  <a:pt x="1142104" y="68688"/>
                </a:lnTo>
                <a:lnTo>
                  <a:pt x="1164671" y="34051"/>
                </a:lnTo>
                <a:lnTo>
                  <a:pt x="1198287" y="10100"/>
                </a:lnTo>
                <a:lnTo>
                  <a:pt x="1239682" y="106"/>
                </a:lnTo>
                <a:lnTo>
                  <a:pt x="1356614" y="0"/>
                </a:lnTo>
                <a:lnTo>
                  <a:pt x="1690751" y="0"/>
                </a:lnTo>
                <a:lnTo>
                  <a:pt x="2359660" y="0"/>
                </a:lnTo>
                <a:lnTo>
                  <a:pt x="2374300" y="956"/>
                </a:lnTo>
                <a:lnTo>
                  <a:pt x="2414246" y="14341"/>
                </a:lnTo>
                <a:lnTo>
                  <a:pt x="2445685" y="40954"/>
                </a:lnTo>
                <a:lnTo>
                  <a:pt x="2465346" y="77527"/>
                </a:lnTo>
                <a:lnTo>
                  <a:pt x="2470404" y="387603"/>
                </a:lnTo>
                <a:lnTo>
                  <a:pt x="2470404" y="553719"/>
                </a:lnTo>
                <a:lnTo>
                  <a:pt x="2469447" y="568350"/>
                </a:lnTo>
                <a:lnTo>
                  <a:pt x="2466657" y="582402"/>
                </a:lnTo>
                <a:lnTo>
                  <a:pt x="2448499" y="619871"/>
                </a:lnTo>
                <a:lnTo>
                  <a:pt x="2418203" y="647756"/>
                </a:lnTo>
                <a:lnTo>
                  <a:pt x="2379038" y="662776"/>
                </a:lnTo>
                <a:lnTo>
                  <a:pt x="1690751" y="664463"/>
                </a:lnTo>
                <a:lnTo>
                  <a:pt x="1356614" y="664463"/>
                </a:lnTo>
                <a:lnTo>
                  <a:pt x="1244600" y="664463"/>
                </a:lnTo>
                <a:lnTo>
                  <a:pt x="1229959" y="663506"/>
                </a:lnTo>
                <a:lnTo>
                  <a:pt x="1190013" y="650111"/>
                </a:lnTo>
                <a:lnTo>
                  <a:pt x="1158574" y="623488"/>
                </a:lnTo>
                <a:lnTo>
                  <a:pt x="1138913" y="586918"/>
                </a:lnTo>
                <a:lnTo>
                  <a:pt x="1133855" y="553719"/>
                </a:lnTo>
                <a:lnTo>
                  <a:pt x="0" y="384301"/>
                </a:lnTo>
                <a:lnTo>
                  <a:pt x="1133855" y="387603"/>
                </a:lnTo>
                <a:lnTo>
                  <a:pt x="1133855" y="110743"/>
                </a:lnTo>
                <a:close/>
              </a:path>
            </a:pathLst>
          </a:custGeom>
          <a:ln w="25907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83729" y="5164700"/>
            <a:ext cx="1078865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tor d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uctures.</a:t>
            </a:r>
            <a:r>
              <a:rPr sz="1100" spc="-5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n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cess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842260" y="1982529"/>
            <a:ext cx="2254250" cy="314325"/>
          </a:xfrm>
          <a:custGeom>
            <a:avLst/>
            <a:gdLst/>
            <a:ahLst/>
            <a:cxnLst/>
            <a:rect l="l" t="t" r="r" b="b"/>
            <a:pathLst>
              <a:path w="2254250" h="314325">
                <a:moveTo>
                  <a:pt x="2185542" y="0"/>
                </a:moveTo>
                <a:lnTo>
                  <a:pt x="59336" y="599"/>
                </a:lnTo>
                <a:lnTo>
                  <a:pt x="21907" y="18230"/>
                </a:lnTo>
                <a:lnTo>
                  <a:pt x="1527" y="53984"/>
                </a:lnTo>
                <a:lnTo>
                  <a:pt x="0" y="68453"/>
                </a:lnTo>
                <a:lnTo>
                  <a:pt x="599" y="254607"/>
                </a:lnTo>
                <a:lnTo>
                  <a:pt x="18230" y="292036"/>
                </a:lnTo>
                <a:lnTo>
                  <a:pt x="53984" y="312416"/>
                </a:lnTo>
                <a:lnTo>
                  <a:pt x="68452" y="313944"/>
                </a:lnTo>
                <a:lnTo>
                  <a:pt x="2194659" y="313344"/>
                </a:lnTo>
                <a:lnTo>
                  <a:pt x="2232088" y="295713"/>
                </a:lnTo>
                <a:lnTo>
                  <a:pt x="2252468" y="259959"/>
                </a:lnTo>
                <a:lnTo>
                  <a:pt x="2253995" y="245491"/>
                </a:lnTo>
                <a:lnTo>
                  <a:pt x="2253396" y="59336"/>
                </a:lnTo>
                <a:lnTo>
                  <a:pt x="2235765" y="21907"/>
                </a:lnTo>
                <a:lnTo>
                  <a:pt x="2200011" y="1527"/>
                </a:lnTo>
                <a:lnTo>
                  <a:pt x="218554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pPr algn="ctr"/>
            <a:r>
              <a:rPr lang="ca-ES" dirty="0"/>
              <a:t> </a:t>
            </a:r>
            <a:r>
              <a:rPr lang="ca-ES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Pantalla inicial de cerca</a:t>
            </a:r>
            <a:endParaRPr sz="14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842260" y="1960045"/>
            <a:ext cx="2254250" cy="314325"/>
          </a:xfrm>
          <a:custGeom>
            <a:avLst/>
            <a:gdLst/>
            <a:ahLst/>
            <a:cxnLst/>
            <a:rect l="l" t="t" r="r" b="b"/>
            <a:pathLst>
              <a:path w="2254250" h="314325">
                <a:moveTo>
                  <a:pt x="0" y="68453"/>
                </a:moveTo>
                <a:lnTo>
                  <a:pt x="12797" y="28556"/>
                </a:lnTo>
                <a:lnTo>
                  <a:pt x="45493" y="3935"/>
                </a:lnTo>
                <a:lnTo>
                  <a:pt x="2185542" y="0"/>
                </a:lnTo>
                <a:lnTo>
                  <a:pt x="2200011" y="1527"/>
                </a:lnTo>
                <a:lnTo>
                  <a:pt x="2235765" y="21907"/>
                </a:lnTo>
                <a:lnTo>
                  <a:pt x="2253396" y="59336"/>
                </a:lnTo>
                <a:lnTo>
                  <a:pt x="2253995" y="245491"/>
                </a:lnTo>
                <a:lnTo>
                  <a:pt x="2252468" y="259959"/>
                </a:lnTo>
                <a:lnTo>
                  <a:pt x="2232088" y="295713"/>
                </a:lnTo>
                <a:lnTo>
                  <a:pt x="2194659" y="313344"/>
                </a:lnTo>
                <a:lnTo>
                  <a:pt x="68452" y="313944"/>
                </a:lnTo>
                <a:lnTo>
                  <a:pt x="53984" y="312416"/>
                </a:lnTo>
                <a:lnTo>
                  <a:pt x="18230" y="292036"/>
                </a:lnTo>
                <a:lnTo>
                  <a:pt x="599" y="254607"/>
                </a:lnTo>
                <a:lnTo>
                  <a:pt x="0" y="68453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16378" y="956769"/>
            <a:ext cx="786722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ca-ES" sz="14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</a:t>
            </a:r>
            <a:r>
              <a:rPr lang="ca-ES" sz="1400" spc="-1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4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lang="ca-ES" sz="1400" spc="-3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4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400" spc="-2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ca-ES" sz="14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nth</a:t>
            </a:r>
            <a:r>
              <a:rPr lang="ca-ES" sz="1400" spc="-1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r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rs</a:t>
            </a:r>
            <a:r>
              <a:rPr lang="ca-ES" sz="1400" spc="-3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ï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4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</a:t>
            </a:r>
            <a:r>
              <a:rPr lang="ca-ES" sz="1400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Thieme</a:t>
            </a:r>
            <a:r>
              <a:rPr lang="ca-ES" sz="1400" spc="-25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spc="-2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cull</a:t>
            </a:r>
            <a:r>
              <a:rPr lang="ca-ES" sz="1400" spc="-2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4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co</a:t>
            </a:r>
            <a:r>
              <a:rPr lang="ca-ES" sz="14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4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spc="-2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olog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si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èt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</a:t>
            </a:r>
            <a:r>
              <a:rPr lang="ca-ES" sz="1400" spc="-6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ca-ES" sz="14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olup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a-ES" sz="1400" spc="-5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pr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cip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400" spc="-5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1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</a:t>
            </a:r>
            <a:r>
              <a:rPr lang="ca-ES" sz="1400" spc="-7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a</a:t>
            </a:r>
            <a:r>
              <a:rPr lang="ca-ES" sz="1400" spc="-6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ual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a-ES" sz="1400" spc="-5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400" spc="-7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ca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ps</a:t>
            </a:r>
            <a:r>
              <a:rPr lang="ca-ES" sz="1400" spc="-2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Quí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ica</a:t>
            </a:r>
            <a:r>
              <a:rPr lang="ca-ES" sz="1400" spc="-3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ca-ES" sz="14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ànica</a:t>
            </a:r>
            <a:r>
              <a:rPr lang="ca-ES" sz="1400" spc="-4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400" spc="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</a:t>
            </a:r>
            <a:r>
              <a:rPr lang="ca-ES" sz="14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4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l·li</a:t>
            </a:r>
            <a:r>
              <a:rPr lang="ca-ES" sz="14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4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a.</a:t>
            </a:r>
            <a:endParaRPr lang="ca-E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83600" y="6307622"/>
            <a:ext cx="1250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  <p:sp>
        <p:nvSpPr>
          <p:cNvPr id="21" name="Crida rectangular arrodonida 20"/>
          <p:cNvSpPr/>
          <p:nvPr/>
        </p:nvSpPr>
        <p:spPr>
          <a:xfrm>
            <a:off x="7299546" y="2209800"/>
            <a:ext cx="1387254" cy="607147"/>
          </a:xfrm>
          <a:prstGeom prst="wedgeRoundRectCallout">
            <a:avLst>
              <a:gd name="adj1" fmla="val -78335"/>
              <a:gd name="adj2" fmla="val 44002"/>
              <a:gd name="adj3" fmla="val 16667"/>
            </a:avLst>
          </a:prstGeom>
          <a:solidFill>
            <a:srgbClr val="BADFE2"/>
          </a:solidFill>
          <a:ln w="25400">
            <a:solidFill>
              <a:srgbClr val="88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Accés com a usuari registrat</a:t>
            </a:r>
            <a:endParaRPr lang="ca-ES"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Crida rectangular arrodonida 21"/>
          <p:cNvSpPr/>
          <p:nvPr/>
        </p:nvSpPr>
        <p:spPr>
          <a:xfrm>
            <a:off x="7299546" y="3352315"/>
            <a:ext cx="1482504" cy="374551"/>
          </a:xfrm>
          <a:prstGeom prst="wedgeRoundRectCallout">
            <a:avLst>
              <a:gd name="adj1" fmla="val -78122"/>
              <a:gd name="adj2" fmla="val -106315"/>
              <a:gd name="adj3" fmla="val 16667"/>
            </a:avLst>
          </a:prstGeom>
          <a:solidFill>
            <a:srgbClr val="BADFE2"/>
          </a:solidFill>
          <a:ln w="25400">
            <a:solidFill>
              <a:srgbClr val="88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Informació sobre com cercar</a:t>
            </a:r>
            <a:endParaRPr lang="ca-ES"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rida rectangular arrodonida 23"/>
          <p:cNvSpPr/>
          <p:nvPr/>
        </p:nvSpPr>
        <p:spPr>
          <a:xfrm>
            <a:off x="7253157" y="4086707"/>
            <a:ext cx="1387254" cy="401075"/>
          </a:xfrm>
          <a:prstGeom prst="wedgeRoundRectCallout">
            <a:avLst>
              <a:gd name="adj1" fmla="val -109274"/>
              <a:gd name="adj2" fmla="val -79111"/>
              <a:gd name="adj3" fmla="val 16667"/>
            </a:avLst>
          </a:prstGeom>
          <a:solidFill>
            <a:srgbClr val="BADFE2"/>
          </a:solidFill>
          <a:ln w="25400">
            <a:solidFill>
              <a:srgbClr val="88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al text complet</a:t>
            </a:r>
            <a:endParaRPr lang="ca-ES"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Imatge 24"/>
          <p:cNvPicPr>
            <a:picLocks noChangeAspect="1"/>
          </p:cNvPicPr>
          <p:nvPr/>
        </p:nvPicPr>
        <p:blipFill rotWithShape="1">
          <a:blip r:embed="rId4"/>
          <a:srcRect l="20445" t="24444" r="19954" b="35167"/>
          <a:stretch/>
        </p:blipFill>
        <p:spPr>
          <a:xfrm>
            <a:off x="183008" y="4070555"/>
            <a:ext cx="3017392" cy="1635790"/>
          </a:xfrm>
          <a:prstGeom prst="rect">
            <a:avLst/>
          </a:prstGeom>
        </p:spPr>
      </p:pic>
      <p:cxnSp>
        <p:nvCxnSpPr>
          <p:cNvPr id="27" name="Connector de fletxa recta 26"/>
          <p:cNvCxnSpPr/>
          <p:nvPr/>
        </p:nvCxnSpPr>
        <p:spPr>
          <a:xfrm flipH="1">
            <a:off x="2514600" y="3740033"/>
            <a:ext cx="1600200" cy="45096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rida rectangular arrodonida 29"/>
          <p:cNvSpPr/>
          <p:nvPr/>
        </p:nvSpPr>
        <p:spPr>
          <a:xfrm>
            <a:off x="1603992" y="5904310"/>
            <a:ext cx="1387254" cy="607147"/>
          </a:xfrm>
          <a:prstGeom prst="wedgeRoundRectCallout">
            <a:avLst>
              <a:gd name="adj1" fmla="val -25872"/>
              <a:gd name="adj2" fmla="val -152708"/>
              <a:gd name="adj3" fmla="val 16667"/>
            </a:avLst>
          </a:prstGeom>
          <a:solidFill>
            <a:srgbClr val="BADFE2"/>
          </a:solidFill>
          <a:ln w="25400">
            <a:solidFill>
              <a:srgbClr val="88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 de cites dins de les sèries de llibres</a:t>
            </a:r>
            <a:endParaRPr lang="ca-E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tge 19"/>
          <p:cNvPicPr>
            <a:picLocks noChangeAspect="1"/>
          </p:cNvPicPr>
          <p:nvPr/>
        </p:nvPicPr>
        <p:blipFill rotWithShape="1">
          <a:blip r:embed="rId3"/>
          <a:srcRect t="12222" r="19111" b="48889"/>
          <a:stretch/>
        </p:blipFill>
        <p:spPr>
          <a:xfrm>
            <a:off x="376174" y="1688334"/>
            <a:ext cx="6934200" cy="2666999"/>
          </a:xfrm>
          <a:prstGeom prst="rect">
            <a:avLst/>
          </a:prstGeom>
        </p:spPr>
      </p:pic>
      <p:pic>
        <p:nvPicPr>
          <p:cNvPr id="21" name="Imatge 20"/>
          <p:cNvPicPr>
            <a:picLocks noChangeAspect="1"/>
          </p:cNvPicPr>
          <p:nvPr/>
        </p:nvPicPr>
        <p:blipFill rotWithShape="1">
          <a:blip r:embed="rId4"/>
          <a:srcRect l="2000" t="12223" r="21555" b="8889"/>
          <a:stretch/>
        </p:blipFill>
        <p:spPr>
          <a:xfrm>
            <a:off x="4869873" y="3138554"/>
            <a:ext cx="4073114" cy="336268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521700" y="6555724"/>
            <a:ext cx="1250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5" name="object 5"/>
          <p:cNvSpPr/>
          <p:nvPr/>
        </p:nvSpPr>
        <p:spPr>
          <a:xfrm>
            <a:off x="831597" y="3243011"/>
            <a:ext cx="1513840" cy="1935480"/>
          </a:xfrm>
          <a:custGeom>
            <a:avLst/>
            <a:gdLst/>
            <a:ahLst/>
            <a:cxnLst/>
            <a:rect l="l" t="t" r="r" b="b"/>
            <a:pathLst>
              <a:path w="1513839" h="1935479">
                <a:moveTo>
                  <a:pt x="416712" y="0"/>
                </a:moveTo>
                <a:lnTo>
                  <a:pt x="252222" y="1083310"/>
                </a:lnTo>
                <a:lnTo>
                  <a:pt x="130045" y="1083805"/>
                </a:lnTo>
                <a:lnTo>
                  <a:pt x="115700" y="1085740"/>
                </a:lnTo>
                <a:lnTo>
                  <a:pt x="75904" y="1099605"/>
                </a:lnTo>
                <a:lnTo>
                  <a:pt x="42515" y="1124000"/>
                </a:lnTo>
                <a:lnTo>
                  <a:pt x="17532" y="1156922"/>
                </a:lnTo>
                <a:lnTo>
                  <a:pt x="2953" y="1196366"/>
                </a:lnTo>
                <a:lnTo>
                  <a:pt x="0" y="1225295"/>
                </a:lnTo>
                <a:lnTo>
                  <a:pt x="0" y="1438275"/>
                </a:lnTo>
                <a:lnTo>
                  <a:pt x="495" y="1805173"/>
                </a:lnTo>
                <a:lnTo>
                  <a:pt x="10397" y="1846648"/>
                </a:lnTo>
                <a:lnTo>
                  <a:pt x="31496" y="1882395"/>
                </a:lnTo>
                <a:lnTo>
                  <a:pt x="61792" y="1910409"/>
                </a:lnTo>
                <a:lnTo>
                  <a:pt x="99288" y="1928687"/>
                </a:lnTo>
                <a:lnTo>
                  <a:pt x="141986" y="1935226"/>
                </a:lnTo>
                <a:lnTo>
                  <a:pt x="630555" y="1935226"/>
                </a:lnTo>
                <a:lnTo>
                  <a:pt x="1383279" y="1934730"/>
                </a:lnTo>
                <a:lnTo>
                  <a:pt x="1424754" y="1924821"/>
                </a:lnTo>
                <a:lnTo>
                  <a:pt x="1460501" y="1903713"/>
                </a:lnTo>
                <a:lnTo>
                  <a:pt x="1488515" y="1873411"/>
                </a:lnTo>
                <a:lnTo>
                  <a:pt x="1506793" y="1835918"/>
                </a:lnTo>
                <a:lnTo>
                  <a:pt x="1513332" y="1793239"/>
                </a:lnTo>
                <a:lnTo>
                  <a:pt x="1513332" y="1225295"/>
                </a:lnTo>
                <a:lnTo>
                  <a:pt x="1507573" y="1185174"/>
                </a:lnTo>
                <a:lnTo>
                  <a:pt x="1489976" y="1147296"/>
                </a:lnTo>
                <a:lnTo>
                  <a:pt x="1462516" y="1116481"/>
                </a:lnTo>
                <a:lnTo>
                  <a:pt x="1427197" y="1094735"/>
                </a:lnTo>
                <a:lnTo>
                  <a:pt x="1386024" y="1084061"/>
                </a:lnTo>
                <a:lnTo>
                  <a:pt x="1371346" y="1083310"/>
                </a:lnTo>
                <a:lnTo>
                  <a:pt x="630555" y="1083310"/>
                </a:lnTo>
                <a:lnTo>
                  <a:pt x="416712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08100" y="3253024"/>
            <a:ext cx="1513840" cy="1935480"/>
          </a:xfrm>
          <a:custGeom>
            <a:avLst/>
            <a:gdLst/>
            <a:ahLst/>
            <a:cxnLst/>
            <a:rect l="l" t="t" r="r" b="b"/>
            <a:pathLst>
              <a:path w="1513839" h="1935479">
                <a:moveTo>
                  <a:pt x="0" y="1225295"/>
                </a:moveTo>
                <a:lnTo>
                  <a:pt x="6533" y="1182617"/>
                </a:lnTo>
                <a:lnTo>
                  <a:pt x="24802" y="1145124"/>
                </a:lnTo>
                <a:lnTo>
                  <a:pt x="52809" y="1114822"/>
                </a:lnTo>
                <a:lnTo>
                  <a:pt x="88556" y="1093714"/>
                </a:lnTo>
                <a:lnTo>
                  <a:pt x="130045" y="1083805"/>
                </a:lnTo>
                <a:lnTo>
                  <a:pt x="252222" y="1083310"/>
                </a:lnTo>
                <a:lnTo>
                  <a:pt x="416712" y="0"/>
                </a:lnTo>
                <a:lnTo>
                  <a:pt x="630555" y="1083310"/>
                </a:lnTo>
                <a:lnTo>
                  <a:pt x="1371346" y="1083310"/>
                </a:lnTo>
                <a:lnTo>
                  <a:pt x="1386024" y="1084061"/>
                </a:lnTo>
                <a:lnTo>
                  <a:pt x="1427197" y="1094735"/>
                </a:lnTo>
                <a:lnTo>
                  <a:pt x="1462516" y="1116481"/>
                </a:lnTo>
                <a:lnTo>
                  <a:pt x="1489976" y="1147296"/>
                </a:lnTo>
                <a:lnTo>
                  <a:pt x="1507573" y="1185174"/>
                </a:lnTo>
                <a:lnTo>
                  <a:pt x="1513332" y="1225295"/>
                </a:lnTo>
                <a:lnTo>
                  <a:pt x="1513332" y="1438275"/>
                </a:lnTo>
                <a:lnTo>
                  <a:pt x="1513332" y="1793239"/>
                </a:lnTo>
                <a:lnTo>
                  <a:pt x="1512580" y="1807918"/>
                </a:lnTo>
                <a:lnTo>
                  <a:pt x="1501906" y="1849091"/>
                </a:lnTo>
                <a:lnTo>
                  <a:pt x="1480160" y="1884410"/>
                </a:lnTo>
                <a:lnTo>
                  <a:pt x="1449345" y="1911870"/>
                </a:lnTo>
                <a:lnTo>
                  <a:pt x="1411467" y="1929467"/>
                </a:lnTo>
                <a:lnTo>
                  <a:pt x="630555" y="1935226"/>
                </a:lnTo>
                <a:lnTo>
                  <a:pt x="252222" y="1935226"/>
                </a:lnTo>
                <a:lnTo>
                  <a:pt x="141986" y="1935226"/>
                </a:lnTo>
                <a:lnTo>
                  <a:pt x="127298" y="1934474"/>
                </a:lnTo>
                <a:lnTo>
                  <a:pt x="86112" y="1923800"/>
                </a:lnTo>
                <a:lnTo>
                  <a:pt x="50794" y="1902054"/>
                </a:lnTo>
                <a:lnTo>
                  <a:pt x="23342" y="1871239"/>
                </a:lnTo>
                <a:lnTo>
                  <a:pt x="5754" y="1833361"/>
                </a:lnTo>
                <a:lnTo>
                  <a:pt x="0" y="1438275"/>
                </a:lnTo>
                <a:lnTo>
                  <a:pt x="0" y="1225295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39227" y="4355333"/>
            <a:ext cx="1382713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>
              <a:lnSpc>
                <a:spcPct val="100000"/>
              </a:lnSpc>
            </a:pP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1100" spc="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primer h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-n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un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compte</a:t>
            </a:r>
            <a:r>
              <a:rPr sz="1100" spc="-3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rso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18994" y="3712083"/>
            <a:ext cx="1224280" cy="1657985"/>
          </a:xfrm>
          <a:custGeom>
            <a:avLst/>
            <a:gdLst/>
            <a:ahLst/>
            <a:cxnLst/>
            <a:rect l="l" t="t" r="r" b="b"/>
            <a:pathLst>
              <a:path w="1224279" h="1657985">
                <a:moveTo>
                  <a:pt x="252603" y="0"/>
                </a:moveTo>
                <a:lnTo>
                  <a:pt x="203962" y="994791"/>
                </a:lnTo>
                <a:lnTo>
                  <a:pt x="105997" y="994880"/>
                </a:lnTo>
                <a:lnTo>
                  <a:pt x="91542" y="996413"/>
                </a:lnTo>
                <a:lnTo>
                  <a:pt x="52346" y="1011340"/>
                </a:lnTo>
                <a:lnTo>
                  <a:pt x="21982" y="1039181"/>
                </a:lnTo>
                <a:lnTo>
                  <a:pt x="3762" y="1076622"/>
                </a:lnTo>
                <a:lnTo>
                  <a:pt x="0" y="1105281"/>
                </a:lnTo>
                <a:lnTo>
                  <a:pt x="89" y="1551733"/>
                </a:lnTo>
                <a:lnTo>
                  <a:pt x="9975" y="1593136"/>
                </a:lnTo>
                <a:lnTo>
                  <a:pt x="33879" y="1626813"/>
                </a:lnTo>
                <a:lnTo>
                  <a:pt x="68489" y="1649449"/>
                </a:lnTo>
                <a:lnTo>
                  <a:pt x="110489" y="1657731"/>
                </a:lnTo>
                <a:lnTo>
                  <a:pt x="1117774" y="1657641"/>
                </a:lnTo>
                <a:lnTo>
                  <a:pt x="1159177" y="1647755"/>
                </a:lnTo>
                <a:lnTo>
                  <a:pt x="1192854" y="1623851"/>
                </a:lnTo>
                <a:lnTo>
                  <a:pt x="1215490" y="1589241"/>
                </a:lnTo>
                <a:lnTo>
                  <a:pt x="1223771" y="1547241"/>
                </a:lnTo>
                <a:lnTo>
                  <a:pt x="1223682" y="1100788"/>
                </a:lnTo>
                <a:lnTo>
                  <a:pt x="1213796" y="1059385"/>
                </a:lnTo>
                <a:lnTo>
                  <a:pt x="1189892" y="1025708"/>
                </a:lnTo>
                <a:lnTo>
                  <a:pt x="1155282" y="1003072"/>
                </a:lnTo>
                <a:lnTo>
                  <a:pt x="1113282" y="994791"/>
                </a:lnTo>
                <a:lnTo>
                  <a:pt x="509905" y="994791"/>
                </a:lnTo>
                <a:lnTo>
                  <a:pt x="252603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18994" y="3712083"/>
            <a:ext cx="1224280" cy="1657985"/>
          </a:xfrm>
          <a:custGeom>
            <a:avLst/>
            <a:gdLst/>
            <a:ahLst/>
            <a:cxnLst/>
            <a:rect l="l" t="t" r="r" b="b"/>
            <a:pathLst>
              <a:path w="1224279" h="1657985">
                <a:moveTo>
                  <a:pt x="0" y="1105281"/>
                </a:moveTo>
                <a:lnTo>
                  <a:pt x="8281" y="1063280"/>
                </a:lnTo>
                <a:lnTo>
                  <a:pt x="30917" y="1028670"/>
                </a:lnTo>
                <a:lnTo>
                  <a:pt x="64594" y="1004766"/>
                </a:lnTo>
                <a:lnTo>
                  <a:pt x="105997" y="994880"/>
                </a:lnTo>
                <a:lnTo>
                  <a:pt x="203962" y="994791"/>
                </a:lnTo>
                <a:lnTo>
                  <a:pt x="252603" y="0"/>
                </a:lnTo>
                <a:lnTo>
                  <a:pt x="509905" y="994791"/>
                </a:lnTo>
                <a:lnTo>
                  <a:pt x="1113282" y="994791"/>
                </a:lnTo>
                <a:lnTo>
                  <a:pt x="1127898" y="995752"/>
                </a:lnTo>
                <a:lnTo>
                  <a:pt x="1167804" y="1009186"/>
                </a:lnTo>
                <a:lnTo>
                  <a:pt x="1199213" y="1035871"/>
                </a:lnTo>
                <a:lnTo>
                  <a:pt x="1218813" y="1072491"/>
                </a:lnTo>
                <a:lnTo>
                  <a:pt x="1223771" y="1105281"/>
                </a:lnTo>
                <a:lnTo>
                  <a:pt x="1223771" y="1271016"/>
                </a:lnTo>
                <a:lnTo>
                  <a:pt x="1223771" y="1547241"/>
                </a:lnTo>
                <a:lnTo>
                  <a:pt x="1222810" y="1561857"/>
                </a:lnTo>
                <a:lnTo>
                  <a:pt x="1209376" y="1601763"/>
                </a:lnTo>
                <a:lnTo>
                  <a:pt x="1182691" y="1633172"/>
                </a:lnTo>
                <a:lnTo>
                  <a:pt x="1146071" y="1652772"/>
                </a:lnTo>
                <a:lnTo>
                  <a:pt x="509905" y="1657731"/>
                </a:lnTo>
                <a:lnTo>
                  <a:pt x="203962" y="1657731"/>
                </a:lnTo>
                <a:lnTo>
                  <a:pt x="110489" y="1657731"/>
                </a:lnTo>
                <a:lnTo>
                  <a:pt x="95873" y="1656769"/>
                </a:lnTo>
                <a:lnTo>
                  <a:pt x="55967" y="1643335"/>
                </a:lnTo>
                <a:lnTo>
                  <a:pt x="24558" y="1616650"/>
                </a:lnTo>
                <a:lnTo>
                  <a:pt x="4958" y="1580030"/>
                </a:lnTo>
                <a:lnTo>
                  <a:pt x="0" y="1271016"/>
                </a:lnTo>
                <a:lnTo>
                  <a:pt x="0" y="1105281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82061" y="4796207"/>
            <a:ext cx="895985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</a:pP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nti</a:t>
            </a:r>
            <a:r>
              <a:rPr sz="1100" spc="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100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7743" y="1021908"/>
            <a:ext cx="522160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4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ccés </a:t>
            </a:r>
            <a:r>
              <a:rPr b="1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</a:t>
            </a:r>
            <a:r>
              <a:rPr b="1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1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usuari registrat</a:t>
            </a:r>
            <a:r>
              <a:rPr b="1" spc="-2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spc="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b="1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b="1" spc="-3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b="1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Crida rectangular arrodonida 1"/>
          <p:cNvSpPr/>
          <p:nvPr/>
        </p:nvSpPr>
        <p:spPr>
          <a:xfrm>
            <a:off x="7412637" y="2032300"/>
            <a:ext cx="1530350" cy="612648"/>
          </a:xfrm>
          <a:prstGeom prst="wedgeRoundRectCallout">
            <a:avLst>
              <a:gd name="adj1" fmla="val -77749"/>
              <a:gd name="adj2" fmla="val -29229"/>
              <a:gd name="adj3" fmla="val 16667"/>
            </a:avLst>
          </a:prstGeom>
          <a:solidFill>
            <a:srgbClr val="BADFE2"/>
          </a:solidFill>
          <a:ln w="25400">
            <a:solidFill>
              <a:srgbClr val="88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 com</a:t>
            </a:r>
            <a:r>
              <a:rPr lang="ca-ES" sz="11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ari re</a:t>
            </a:r>
            <a:r>
              <a:rPr lang="ca-ES" sz="1100" spc="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strat (</a:t>
            </a:r>
            <a:r>
              <a:rPr lang="ca-ES" sz="1100" spc="-2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100" spc="-1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ca-ES" sz="1100" spc="-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100" spc="-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ca-ES" sz="1100" dirty="0"/>
          </a:p>
        </p:txBody>
      </p:sp>
      <p:sp>
        <p:nvSpPr>
          <p:cNvPr id="22" name="Crida rectangular arrodonida 21"/>
          <p:cNvSpPr/>
          <p:nvPr/>
        </p:nvSpPr>
        <p:spPr>
          <a:xfrm>
            <a:off x="3505342" y="5545831"/>
            <a:ext cx="1810102" cy="833252"/>
          </a:xfrm>
          <a:prstGeom prst="wedgeRoundRectCallout">
            <a:avLst>
              <a:gd name="adj1" fmla="val 38544"/>
              <a:gd name="adj2" fmla="val -161824"/>
              <a:gd name="adj3" fmla="val 16667"/>
            </a:avLst>
          </a:prstGeom>
          <a:solidFill>
            <a:srgbClr val="BADFE2"/>
          </a:solidFill>
          <a:ln w="25400">
            <a:solidFill>
              <a:srgbClr val="88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dirty="0" smtClean="0">
              <a:solidFill>
                <a:srgbClr val="001F5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-2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100" spc="-1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ca-ES" sz="1100" spc="-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p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rmet</a:t>
            </a:r>
            <a:r>
              <a:rPr lang="ca-ES" sz="1100" spc="-4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</a:t>
            </a:r>
            <a:r>
              <a:rPr lang="ca-ES" sz="11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</a:t>
            </a:r>
            <a:r>
              <a:rPr lang="ca-ES" sz="11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100" spc="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3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e</a:t>
            </a:r>
            <a:r>
              <a:rPr lang="ca-ES" sz="11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tar-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ca-ES" sz="11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steri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rme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endParaRPr lang="ca-ES" sz="11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a-E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83600" y="6307622"/>
            <a:ext cx="1250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86541" y="1537095"/>
            <a:ext cx="301104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7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b="1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ipus</a:t>
            </a:r>
            <a:r>
              <a:rPr b="1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b="1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spc="-1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</a:t>
            </a:r>
            <a:r>
              <a:rPr b="1" spc="-1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b="1" spc="-1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ques</a:t>
            </a:r>
            <a:r>
              <a:rPr lang="ca-ES" b="1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0617" y="2864357"/>
            <a:ext cx="4968240" cy="2552700"/>
          </a:xfrm>
          <a:custGeom>
            <a:avLst/>
            <a:gdLst/>
            <a:ahLst/>
            <a:cxnLst/>
            <a:rect l="l" t="t" r="r" b="b"/>
            <a:pathLst>
              <a:path w="4968240" h="2552700">
                <a:moveTo>
                  <a:pt x="4542790" y="0"/>
                </a:moveTo>
                <a:lnTo>
                  <a:pt x="425450" y="0"/>
                </a:lnTo>
                <a:lnTo>
                  <a:pt x="390559" y="1410"/>
                </a:lnTo>
                <a:lnTo>
                  <a:pt x="323215" y="12365"/>
                </a:lnTo>
                <a:lnTo>
                  <a:pt x="259853" y="33436"/>
                </a:lnTo>
                <a:lnTo>
                  <a:pt x="201349" y="63746"/>
                </a:lnTo>
                <a:lnTo>
                  <a:pt x="148579" y="102419"/>
                </a:lnTo>
                <a:lnTo>
                  <a:pt x="102419" y="148579"/>
                </a:lnTo>
                <a:lnTo>
                  <a:pt x="63746" y="201349"/>
                </a:lnTo>
                <a:lnTo>
                  <a:pt x="33436" y="259853"/>
                </a:lnTo>
                <a:lnTo>
                  <a:pt x="12365" y="323215"/>
                </a:lnTo>
                <a:lnTo>
                  <a:pt x="1410" y="390559"/>
                </a:lnTo>
                <a:lnTo>
                  <a:pt x="0" y="425450"/>
                </a:lnTo>
                <a:lnTo>
                  <a:pt x="0" y="2127249"/>
                </a:lnTo>
                <a:lnTo>
                  <a:pt x="5568" y="2196255"/>
                </a:lnTo>
                <a:lnTo>
                  <a:pt x="21691" y="2261717"/>
                </a:lnTo>
                <a:lnTo>
                  <a:pt x="47491" y="2322760"/>
                </a:lnTo>
                <a:lnTo>
                  <a:pt x="82092" y="2378506"/>
                </a:lnTo>
                <a:lnTo>
                  <a:pt x="124618" y="2428081"/>
                </a:lnTo>
                <a:lnTo>
                  <a:pt x="174193" y="2470607"/>
                </a:lnTo>
                <a:lnTo>
                  <a:pt x="229939" y="2505208"/>
                </a:lnTo>
                <a:lnTo>
                  <a:pt x="290982" y="2531008"/>
                </a:lnTo>
                <a:lnTo>
                  <a:pt x="356444" y="2547131"/>
                </a:lnTo>
                <a:lnTo>
                  <a:pt x="425450" y="2552700"/>
                </a:lnTo>
                <a:lnTo>
                  <a:pt x="4542790" y="2552700"/>
                </a:lnTo>
                <a:lnTo>
                  <a:pt x="4611795" y="2547131"/>
                </a:lnTo>
                <a:lnTo>
                  <a:pt x="4677257" y="2531008"/>
                </a:lnTo>
                <a:lnTo>
                  <a:pt x="4738300" y="2505208"/>
                </a:lnTo>
                <a:lnTo>
                  <a:pt x="4794046" y="2470607"/>
                </a:lnTo>
                <a:lnTo>
                  <a:pt x="4843621" y="2428081"/>
                </a:lnTo>
                <a:lnTo>
                  <a:pt x="4886147" y="2378506"/>
                </a:lnTo>
                <a:lnTo>
                  <a:pt x="4920748" y="2322760"/>
                </a:lnTo>
                <a:lnTo>
                  <a:pt x="4946548" y="2261717"/>
                </a:lnTo>
                <a:lnTo>
                  <a:pt x="4962671" y="2196255"/>
                </a:lnTo>
                <a:lnTo>
                  <a:pt x="4968240" y="2127249"/>
                </a:lnTo>
                <a:lnTo>
                  <a:pt x="4968240" y="425450"/>
                </a:lnTo>
                <a:lnTo>
                  <a:pt x="4962671" y="356444"/>
                </a:lnTo>
                <a:lnTo>
                  <a:pt x="4946548" y="290982"/>
                </a:lnTo>
                <a:lnTo>
                  <a:pt x="4920748" y="229939"/>
                </a:lnTo>
                <a:lnTo>
                  <a:pt x="4886147" y="174193"/>
                </a:lnTo>
                <a:lnTo>
                  <a:pt x="4843621" y="124618"/>
                </a:lnTo>
                <a:lnTo>
                  <a:pt x="4794046" y="82092"/>
                </a:lnTo>
                <a:lnTo>
                  <a:pt x="4738300" y="47491"/>
                </a:lnTo>
                <a:lnTo>
                  <a:pt x="4677257" y="21691"/>
                </a:lnTo>
                <a:lnTo>
                  <a:pt x="4611795" y="5568"/>
                </a:lnTo>
                <a:lnTo>
                  <a:pt x="4542790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0617" y="2864357"/>
            <a:ext cx="4968240" cy="2552700"/>
          </a:xfrm>
          <a:custGeom>
            <a:avLst/>
            <a:gdLst/>
            <a:ahLst/>
            <a:cxnLst/>
            <a:rect l="l" t="t" r="r" b="b"/>
            <a:pathLst>
              <a:path w="4968240" h="2552700">
                <a:moveTo>
                  <a:pt x="0" y="425450"/>
                </a:moveTo>
                <a:lnTo>
                  <a:pt x="5568" y="356444"/>
                </a:lnTo>
                <a:lnTo>
                  <a:pt x="21691" y="290982"/>
                </a:lnTo>
                <a:lnTo>
                  <a:pt x="47491" y="229939"/>
                </a:lnTo>
                <a:lnTo>
                  <a:pt x="82092" y="174193"/>
                </a:lnTo>
                <a:lnTo>
                  <a:pt x="124618" y="124618"/>
                </a:lnTo>
                <a:lnTo>
                  <a:pt x="174193" y="82092"/>
                </a:lnTo>
                <a:lnTo>
                  <a:pt x="229939" y="47491"/>
                </a:lnTo>
                <a:lnTo>
                  <a:pt x="290982" y="21691"/>
                </a:lnTo>
                <a:lnTo>
                  <a:pt x="356444" y="5568"/>
                </a:lnTo>
                <a:lnTo>
                  <a:pt x="425450" y="0"/>
                </a:lnTo>
                <a:lnTo>
                  <a:pt x="4542790" y="0"/>
                </a:lnTo>
                <a:lnTo>
                  <a:pt x="4611795" y="5568"/>
                </a:lnTo>
                <a:lnTo>
                  <a:pt x="4677257" y="21691"/>
                </a:lnTo>
                <a:lnTo>
                  <a:pt x="4738300" y="47491"/>
                </a:lnTo>
                <a:lnTo>
                  <a:pt x="4794046" y="82092"/>
                </a:lnTo>
                <a:lnTo>
                  <a:pt x="4843621" y="124618"/>
                </a:lnTo>
                <a:lnTo>
                  <a:pt x="4886147" y="174193"/>
                </a:lnTo>
                <a:lnTo>
                  <a:pt x="4920748" y="229939"/>
                </a:lnTo>
                <a:lnTo>
                  <a:pt x="4946548" y="290982"/>
                </a:lnTo>
                <a:lnTo>
                  <a:pt x="4962671" y="356444"/>
                </a:lnTo>
                <a:lnTo>
                  <a:pt x="4968240" y="425450"/>
                </a:lnTo>
                <a:lnTo>
                  <a:pt x="4968240" y="2127249"/>
                </a:lnTo>
                <a:lnTo>
                  <a:pt x="4962671" y="2196255"/>
                </a:lnTo>
                <a:lnTo>
                  <a:pt x="4946548" y="2261717"/>
                </a:lnTo>
                <a:lnTo>
                  <a:pt x="4920748" y="2322760"/>
                </a:lnTo>
                <a:lnTo>
                  <a:pt x="4886147" y="2378506"/>
                </a:lnTo>
                <a:lnTo>
                  <a:pt x="4843621" y="2428081"/>
                </a:lnTo>
                <a:lnTo>
                  <a:pt x="4794046" y="2470607"/>
                </a:lnTo>
                <a:lnTo>
                  <a:pt x="4738300" y="2505208"/>
                </a:lnTo>
                <a:lnTo>
                  <a:pt x="4677257" y="2531008"/>
                </a:lnTo>
                <a:lnTo>
                  <a:pt x="4611795" y="2547131"/>
                </a:lnTo>
                <a:lnTo>
                  <a:pt x="4542790" y="2552700"/>
                </a:lnTo>
                <a:lnTo>
                  <a:pt x="425450" y="2552700"/>
                </a:lnTo>
                <a:lnTo>
                  <a:pt x="356444" y="2547131"/>
                </a:lnTo>
                <a:lnTo>
                  <a:pt x="290982" y="2531008"/>
                </a:lnTo>
                <a:lnTo>
                  <a:pt x="229939" y="2505208"/>
                </a:lnTo>
                <a:lnTo>
                  <a:pt x="174193" y="2470607"/>
                </a:lnTo>
                <a:lnTo>
                  <a:pt x="124618" y="2428081"/>
                </a:lnTo>
                <a:lnTo>
                  <a:pt x="82092" y="2378506"/>
                </a:lnTo>
                <a:lnTo>
                  <a:pt x="47491" y="2322760"/>
                </a:lnTo>
                <a:lnTo>
                  <a:pt x="21691" y="2261717"/>
                </a:lnTo>
                <a:lnTo>
                  <a:pt x="5568" y="2196255"/>
                </a:lnTo>
                <a:lnTo>
                  <a:pt x="0" y="2127249"/>
                </a:lnTo>
                <a:lnTo>
                  <a:pt x="0" y="425450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945109" y="3069335"/>
            <a:ext cx="4054132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indent="-285750">
              <a:lnSpc>
                <a:spcPct val="150000"/>
              </a:lnSpc>
              <a:buClr>
                <a:srgbClr val="001F5F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ca-ES" sz="1600" spc="-19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6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sz="16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</a:t>
            </a:r>
            <a:r>
              <a:rPr lang="ca-ES" sz="16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</a:p>
          <a:p>
            <a:pPr marL="298450" indent="-285750">
              <a:lnSpc>
                <a:spcPct val="150000"/>
              </a:lnSpc>
              <a:buClr>
                <a:srgbClr val="001F5F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Cites </a:t>
            </a:r>
          </a:p>
          <a:p>
            <a:pPr marL="298450" indent="-285750">
              <a:lnSpc>
                <a:spcPct val="150000"/>
              </a:lnSpc>
              <a:buClr>
                <a:srgbClr val="001F5F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Avan</a:t>
            </a:r>
            <a:r>
              <a:rPr lang="ca-ES" sz="16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ç</a:t>
            </a: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ada</a:t>
            </a:r>
          </a:p>
          <a:p>
            <a:pPr marL="298450" indent="-285750">
              <a:lnSpc>
                <a:spcPct val="150000"/>
              </a:lnSpc>
              <a:buClr>
                <a:srgbClr val="001F5F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</a:t>
            </a:r>
            <a:r>
              <a:rPr lang="ca-ES" sz="16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ctu</a:t>
            </a:r>
            <a:r>
              <a:rPr lang="ca-ES" sz="16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6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compostos</a:t>
            </a: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 reaccions</a:t>
            </a:r>
          </a:p>
          <a:p>
            <a:pPr marL="298450" indent="-285750">
              <a:lnSpc>
                <a:spcPct val="150000"/>
              </a:lnSpc>
              <a:buClr>
                <a:srgbClr val="001F5F"/>
              </a:buClr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lang="ca-ES" sz="16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</a:t>
            </a:r>
            <a:r>
              <a:rPr lang="ca-ES" sz="16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nada:</a:t>
            </a:r>
            <a:r>
              <a:rPr lang="ca-ES" sz="16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lang="ca-ES" sz="16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sz="16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a-ES" sz="1600" spc="2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</a:t>
            </a:r>
            <a:r>
              <a:rPr lang="ca-ES" sz="16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lang="ca-ES" sz="1600" spc="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6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ca-ES" sz="16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estructura</a:t>
            </a:r>
            <a:endParaRPr lang="ca-E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5904" y="3069335"/>
            <a:ext cx="2142744" cy="2142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tge 18"/>
          <p:cNvPicPr>
            <a:picLocks noChangeAspect="1"/>
          </p:cNvPicPr>
          <p:nvPr/>
        </p:nvPicPr>
        <p:blipFill rotWithShape="1">
          <a:blip r:embed="rId3"/>
          <a:srcRect l="3019" t="11864" r="22314" b="4802"/>
          <a:stretch/>
        </p:blipFill>
        <p:spPr>
          <a:xfrm>
            <a:off x="4510087" y="2422396"/>
            <a:ext cx="4267200" cy="3810001"/>
          </a:xfrm>
          <a:prstGeom prst="rect">
            <a:avLst/>
          </a:prstGeom>
        </p:spPr>
      </p:pic>
      <p:pic>
        <p:nvPicPr>
          <p:cNvPr id="18" name="Imatge 17"/>
          <p:cNvPicPr>
            <a:picLocks noChangeAspect="1"/>
          </p:cNvPicPr>
          <p:nvPr/>
        </p:nvPicPr>
        <p:blipFill rotWithShape="1">
          <a:blip r:embed="rId4"/>
          <a:srcRect l="3778" t="12223" r="22445" b="8889"/>
          <a:stretch/>
        </p:blipFill>
        <p:spPr>
          <a:xfrm>
            <a:off x="414528" y="1463086"/>
            <a:ext cx="3886200" cy="33243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83600" y="6307622"/>
            <a:ext cx="1250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5" name="object 5"/>
          <p:cNvSpPr/>
          <p:nvPr/>
        </p:nvSpPr>
        <p:spPr>
          <a:xfrm>
            <a:off x="1332738" y="3474592"/>
            <a:ext cx="1727200" cy="2757805"/>
          </a:xfrm>
          <a:custGeom>
            <a:avLst/>
            <a:gdLst/>
            <a:ahLst/>
            <a:cxnLst/>
            <a:rect l="l" t="t" r="r" b="b"/>
            <a:pathLst>
              <a:path w="1727200" h="2757804">
                <a:moveTo>
                  <a:pt x="602995" y="0"/>
                </a:moveTo>
                <a:lnTo>
                  <a:pt x="287781" y="1716913"/>
                </a:lnTo>
                <a:lnTo>
                  <a:pt x="168765" y="1716975"/>
                </a:lnTo>
                <a:lnTo>
                  <a:pt x="154150" y="1717979"/>
                </a:lnTo>
                <a:lnTo>
                  <a:pt x="112637" y="1727896"/>
                </a:lnTo>
                <a:lnTo>
                  <a:pt x="75665" y="1747129"/>
                </a:lnTo>
                <a:lnTo>
                  <a:pt x="44573" y="1774337"/>
                </a:lnTo>
                <a:lnTo>
                  <a:pt x="20704" y="1808178"/>
                </a:lnTo>
                <a:lnTo>
                  <a:pt x="5399" y="1847311"/>
                </a:lnTo>
                <a:lnTo>
                  <a:pt x="0" y="1890395"/>
                </a:lnTo>
                <a:lnTo>
                  <a:pt x="62" y="2589041"/>
                </a:lnTo>
                <a:lnTo>
                  <a:pt x="6576" y="2631785"/>
                </a:lnTo>
                <a:lnTo>
                  <a:pt x="22853" y="2670425"/>
                </a:lnTo>
                <a:lnTo>
                  <a:pt x="47551" y="2703623"/>
                </a:lnTo>
                <a:lnTo>
                  <a:pt x="79330" y="2730042"/>
                </a:lnTo>
                <a:lnTo>
                  <a:pt x="116848" y="2748343"/>
                </a:lnTo>
                <a:lnTo>
                  <a:pt x="158764" y="2757188"/>
                </a:lnTo>
                <a:lnTo>
                  <a:pt x="173481" y="2757805"/>
                </a:lnTo>
                <a:lnTo>
                  <a:pt x="1557926" y="2757742"/>
                </a:lnTo>
                <a:lnTo>
                  <a:pt x="1600654" y="2751231"/>
                </a:lnTo>
                <a:lnTo>
                  <a:pt x="1639289" y="2734962"/>
                </a:lnTo>
                <a:lnTo>
                  <a:pt x="1672490" y="2710271"/>
                </a:lnTo>
                <a:lnTo>
                  <a:pt x="1698916" y="2678496"/>
                </a:lnTo>
                <a:lnTo>
                  <a:pt x="1717224" y="2640976"/>
                </a:lnTo>
                <a:lnTo>
                  <a:pt x="1726075" y="2599047"/>
                </a:lnTo>
                <a:lnTo>
                  <a:pt x="1726692" y="2584323"/>
                </a:lnTo>
                <a:lnTo>
                  <a:pt x="1726629" y="1885678"/>
                </a:lnTo>
                <a:lnTo>
                  <a:pt x="1720115" y="1842950"/>
                </a:lnTo>
                <a:lnTo>
                  <a:pt x="1703838" y="1804315"/>
                </a:lnTo>
                <a:lnTo>
                  <a:pt x="1679140" y="1771114"/>
                </a:lnTo>
                <a:lnTo>
                  <a:pt x="1647361" y="1744688"/>
                </a:lnTo>
                <a:lnTo>
                  <a:pt x="1609843" y="1726380"/>
                </a:lnTo>
                <a:lnTo>
                  <a:pt x="1567927" y="1717529"/>
                </a:lnTo>
                <a:lnTo>
                  <a:pt x="1553210" y="1716913"/>
                </a:lnTo>
                <a:lnTo>
                  <a:pt x="719455" y="1716913"/>
                </a:lnTo>
                <a:lnTo>
                  <a:pt x="60299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32738" y="3474592"/>
            <a:ext cx="1727200" cy="2757805"/>
          </a:xfrm>
          <a:custGeom>
            <a:avLst/>
            <a:gdLst/>
            <a:ahLst/>
            <a:cxnLst/>
            <a:rect l="l" t="t" r="r" b="b"/>
            <a:pathLst>
              <a:path w="1727200" h="2757804">
                <a:moveTo>
                  <a:pt x="0" y="1890395"/>
                </a:moveTo>
                <a:lnTo>
                  <a:pt x="5399" y="1847311"/>
                </a:lnTo>
                <a:lnTo>
                  <a:pt x="20704" y="1808178"/>
                </a:lnTo>
                <a:lnTo>
                  <a:pt x="44573" y="1774337"/>
                </a:lnTo>
                <a:lnTo>
                  <a:pt x="75665" y="1747129"/>
                </a:lnTo>
                <a:lnTo>
                  <a:pt x="112637" y="1727896"/>
                </a:lnTo>
                <a:lnTo>
                  <a:pt x="154150" y="1717979"/>
                </a:lnTo>
                <a:lnTo>
                  <a:pt x="287781" y="1716913"/>
                </a:lnTo>
                <a:lnTo>
                  <a:pt x="602995" y="0"/>
                </a:lnTo>
                <a:lnTo>
                  <a:pt x="719455" y="1716913"/>
                </a:lnTo>
                <a:lnTo>
                  <a:pt x="1553210" y="1716913"/>
                </a:lnTo>
                <a:lnTo>
                  <a:pt x="1567927" y="1717529"/>
                </a:lnTo>
                <a:lnTo>
                  <a:pt x="1609843" y="1726380"/>
                </a:lnTo>
                <a:lnTo>
                  <a:pt x="1647361" y="1744688"/>
                </a:lnTo>
                <a:lnTo>
                  <a:pt x="1679140" y="1771114"/>
                </a:lnTo>
                <a:lnTo>
                  <a:pt x="1703838" y="1804315"/>
                </a:lnTo>
                <a:lnTo>
                  <a:pt x="1720115" y="1842950"/>
                </a:lnTo>
                <a:lnTo>
                  <a:pt x="1726629" y="1885678"/>
                </a:lnTo>
                <a:lnTo>
                  <a:pt x="1726692" y="1890395"/>
                </a:lnTo>
                <a:lnTo>
                  <a:pt x="1726692" y="2150618"/>
                </a:lnTo>
                <a:lnTo>
                  <a:pt x="1726692" y="2584323"/>
                </a:lnTo>
                <a:lnTo>
                  <a:pt x="1726075" y="2599047"/>
                </a:lnTo>
                <a:lnTo>
                  <a:pt x="1717224" y="2640976"/>
                </a:lnTo>
                <a:lnTo>
                  <a:pt x="1698916" y="2678496"/>
                </a:lnTo>
                <a:lnTo>
                  <a:pt x="1672490" y="2710271"/>
                </a:lnTo>
                <a:lnTo>
                  <a:pt x="1639289" y="2734962"/>
                </a:lnTo>
                <a:lnTo>
                  <a:pt x="1600654" y="2751231"/>
                </a:lnTo>
                <a:lnTo>
                  <a:pt x="1557926" y="2757742"/>
                </a:lnTo>
                <a:lnTo>
                  <a:pt x="719455" y="2757805"/>
                </a:lnTo>
                <a:lnTo>
                  <a:pt x="287781" y="2757805"/>
                </a:lnTo>
                <a:lnTo>
                  <a:pt x="173481" y="2757805"/>
                </a:lnTo>
                <a:lnTo>
                  <a:pt x="158764" y="2757188"/>
                </a:lnTo>
                <a:lnTo>
                  <a:pt x="116848" y="2748343"/>
                </a:lnTo>
                <a:lnTo>
                  <a:pt x="79330" y="2730042"/>
                </a:lnTo>
                <a:lnTo>
                  <a:pt x="47551" y="2703623"/>
                </a:lnTo>
                <a:lnTo>
                  <a:pt x="22853" y="2670425"/>
                </a:lnTo>
                <a:lnTo>
                  <a:pt x="6576" y="2631785"/>
                </a:lnTo>
                <a:lnTo>
                  <a:pt x="62" y="2589041"/>
                </a:lnTo>
                <a:lnTo>
                  <a:pt x="0" y="2150618"/>
                </a:lnTo>
                <a:lnTo>
                  <a:pt x="0" y="1890395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5031" y="5238611"/>
            <a:ext cx="1602613" cy="8463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 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3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cerca,</a:t>
            </a:r>
            <a:r>
              <a:rPr sz="1100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d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cc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ari</a:t>
            </a:r>
            <a:r>
              <a:rPr sz="1100" spc="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 err="1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0" dirty="0" err="1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 err="1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spc="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erents</a:t>
            </a:r>
            <a:r>
              <a:rPr sz="1100" spc="-4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ari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del 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</a:t>
            </a:r>
            <a:r>
              <a:rPr sz="1100" spc="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65396" y="3754882"/>
            <a:ext cx="1863853" cy="2950718"/>
          </a:xfrm>
          <a:custGeom>
            <a:avLst/>
            <a:gdLst/>
            <a:ahLst/>
            <a:cxnLst/>
            <a:rect l="l" t="t" r="r" b="b"/>
            <a:pathLst>
              <a:path w="1728470" h="2781300">
                <a:moveTo>
                  <a:pt x="1183004" y="0"/>
                </a:moveTo>
                <a:lnTo>
                  <a:pt x="1008126" y="2303780"/>
                </a:lnTo>
                <a:lnTo>
                  <a:pt x="67058" y="2304746"/>
                </a:lnTo>
                <a:lnTo>
                  <a:pt x="53260" y="2308208"/>
                </a:lnTo>
                <a:lnTo>
                  <a:pt x="19271" y="2331375"/>
                </a:lnTo>
                <a:lnTo>
                  <a:pt x="1321" y="2368761"/>
                </a:lnTo>
                <a:lnTo>
                  <a:pt x="0" y="2383282"/>
                </a:lnTo>
                <a:lnTo>
                  <a:pt x="0" y="2502535"/>
                </a:lnTo>
                <a:lnTo>
                  <a:pt x="966" y="2713724"/>
                </a:lnTo>
                <a:lnTo>
                  <a:pt x="17966" y="2751643"/>
                </a:lnTo>
                <a:lnTo>
                  <a:pt x="51317" y="2775656"/>
                </a:lnTo>
                <a:lnTo>
                  <a:pt x="79501" y="2780792"/>
                </a:lnTo>
                <a:lnTo>
                  <a:pt x="1440179" y="2780792"/>
                </a:lnTo>
                <a:lnTo>
                  <a:pt x="1661157" y="2779825"/>
                </a:lnTo>
                <a:lnTo>
                  <a:pt x="1699083" y="2762813"/>
                </a:lnTo>
                <a:lnTo>
                  <a:pt x="1723084" y="2729458"/>
                </a:lnTo>
                <a:lnTo>
                  <a:pt x="1728215" y="2701290"/>
                </a:lnTo>
                <a:lnTo>
                  <a:pt x="1728215" y="2383282"/>
                </a:lnTo>
                <a:lnTo>
                  <a:pt x="1718046" y="2344337"/>
                </a:lnTo>
                <a:lnTo>
                  <a:pt x="1689440" y="2314981"/>
                </a:lnTo>
                <a:lnTo>
                  <a:pt x="1648714" y="2303780"/>
                </a:lnTo>
                <a:lnTo>
                  <a:pt x="1440179" y="2303780"/>
                </a:lnTo>
                <a:lnTo>
                  <a:pt x="118300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65397" y="3754882"/>
            <a:ext cx="1863852" cy="2950718"/>
          </a:xfrm>
          <a:custGeom>
            <a:avLst/>
            <a:gdLst/>
            <a:ahLst/>
            <a:cxnLst/>
            <a:rect l="l" t="t" r="r" b="b"/>
            <a:pathLst>
              <a:path w="1728470" h="2781300">
                <a:moveTo>
                  <a:pt x="0" y="2383282"/>
                </a:moveTo>
                <a:lnTo>
                  <a:pt x="11192" y="2342572"/>
                </a:lnTo>
                <a:lnTo>
                  <a:pt x="40540" y="2313957"/>
                </a:lnTo>
                <a:lnTo>
                  <a:pt x="1008126" y="2303780"/>
                </a:lnTo>
                <a:lnTo>
                  <a:pt x="1183004" y="0"/>
                </a:lnTo>
                <a:lnTo>
                  <a:pt x="1440179" y="2303780"/>
                </a:lnTo>
                <a:lnTo>
                  <a:pt x="1648714" y="2303780"/>
                </a:lnTo>
                <a:lnTo>
                  <a:pt x="1663244" y="2305103"/>
                </a:lnTo>
                <a:lnTo>
                  <a:pt x="1700636" y="2323064"/>
                </a:lnTo>
                <a:lnTo>
                  <a:pt x="1723791" y="2357055"/>
                </a:lnTo>
                <a:lnTo>
                  <a:pt x="1728215" y="2383282"/>
                </a:lnTo>
                <a:lnTo>
                  <a:pt x="1728215" y="2502535"/>
                </a:lnTo>
                <a:lnTo>
                  <a:pt x="1728215" y="2701290"/>
                </a:lnTo>
                <a:lnTo>
                  <a:pt x="1726894" y="2715810"/>
                </a:lnTo>
                <a:lnTo>
                  <a:pt x="1708944" y="2753196"/>
                </a:lnTo>
                <a:lnTo>
                  <a:pt x="1674955" y="2776363"/>
                </a:lnTo>
                <a:lnTo>
                  <a:pt x="1440179" y="2780792"/>
                </a:lnTo>
                <a:lnTo>
                  <a:pt x="1008126" y="2780792"/>
                </a:lnTo>
                <a:lnTo>
                  <a:pt x="79501" y="2780792"/>
                </a:lnTo>
                <a:lnTo>
                  <a:pt x="64971" y="2779468"/>
                </a:lnTo>
                <a:lnTo>
                  <a:pt x="27579" y="2761507"/>
                </a:lnTo>
                <a:lnTo>
                  <a:pt x="4424" y="2727516"/>
                </a:lnTo>
                <a:lnTo>
                  <a:pt x="0" y="2502535"/>
                </a:lnTo>
                <a:lnTo>
                  <a:pt x="0" y="2383282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655568" y="6299721"/>
            <a:ext cx="1709038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</a:pP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3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tol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també,</a:t>
            </a:r>
            <a:r>
              <a:rPr sz="1100" spc="-4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</a:t>
            </a:r>
            <a:r>
              <a:rPr sz="1100" spc="-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7721" y="1498853"/>
            <a:ext cx="1728470" cy="2288540"/>
          </a:xfrm>
          <a:custGeom>
            <a:avLst/>
            <a:gdLst/>
            <a:ahLst/>
            <a:cxnLst/>
            <a:rect l="l" t="t" r="r" b="b"/>
            <a:pathLst>
              <a:path w="1728470" h="2288540">
                <a:moveTo>
                  <a:pt x="1585976" y="0"/>
                </a:moveTo>
                <a:lnTo>
                  <a:pt x="288036" y="0"/>
                </a:lnTo>
                <a:lnTo>
                  <a:pt x="129878" y="528"/>
                </a:lnTo>
                <a:lnTo>
                  <a:pt x="88410" y="10521"/>
                </a:lnTo>
                <a:lnTo>
                  <a:pt x="52705" y="31672"/>
                </a:lnTo>
                <a:lnTo>
                  <a:pt x="24746" y="61997"/>
                </a:lnTo>
                <a:lnTo>
                  <a:pt x="6517" y="99514"/>
                </a:lnTo>
                <a:lnTo>
                  <a:pt x="0" y="142240"/>
                </a:lnTo>
                <a:lnTo>
                  <a:pt x="0" y="711200"/>
                </a:lnTo>
                <a:lnTo>
                  <a:pt x="5853" y="751749"/>
                </a:lnTo>
                <a:lnTo>
                  <a:pt x="23504" y="789596"/>
                </a:lnTo>
                <a:lnTo>
                  <a:pt x="50992" y="820357"/>
                </a:lnTo>
                <a:lnTo>
                  <a:pt x="86332" y="842049"/>
                </a:lnTo>
                <a:lnTo>
                  <a:pt x="127541" y="852691"/>
                </a:lnTo>
                <a:lnTo>
                  <a:pt x="142239" y="853440"/>
                </a:lnTo>
                <a:lnTo>
                  <a:pt x="288036" y="853440"/>
                </a:lnTo>
                <a:lnTo>
                  <a:pt x="163449" y="2288286"/>
                </a:lnTo>
                <a:lnTo>
                  <a:pt x="720089" y="853440"/>
                </a:lnTo>
                <a:lnTo>
                  <a:pt x="1598337" y="852911"/>
                </a:lnTo>
                <a:lnTo>
                  <a:pt x="1612678" y="850942"/>
                </a:lnTo>
                <a:lnTo>
                  <a:pt x="1652445" y="837009"/>
                </a:lnTo>
                <a:lnTo>
                  <a:pt x="1685789" y="812580"/>
                </a:lnTo>
                <a:lnTo>
                  <a:pt x="1710724" y="779637"/>
                </a:lnTo>
                <a:lnTo>
                  <a:pt x="1725270" y="740164"/>
                </a:lnTo>
                <a:lnTo>
                  <a:pt x="1728216" y="711200"/>
                </a:lnTo>
                <a:lnTo>
                  <a:pt x="1728216" y="497840"/>
                </a:lnTo>
                <a:lnTo>
                  <a:pt x="1727687" y="129878"/>
                </a:lnTo>
                <a:lnTo>
                  <a:pt x="1717694" y="88410"/>
                </a:lnTo>
                <a:lnTo>
                  <a:pt x="1696543" y="52705"/>
                </a:lnTo>
                <a:lnTo>
                  <a:pt x="1666218" y="24746"/>
                </a:lnTo>
                <a:lnTo>
                  <a:pt x="1628701" y="6517"/>
                </a:lnTo>
                <a:lnTo>
                  <a:pt x="1600674" y="748"/>
                </a:lnTo>
                <a:lnTo>
                  <a:pt x="158597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7721" y="1498853"/>
            <a:ext cx="1728470" cy="2288540"/>
          </a:xfrm>
          <a:custGeom>
            <a:avLst/>
            <a:gdLst/>
            <a:ahLst/>
            <a:cxnLst/>
            <a:rect l="l" t="t" r="r" b="b"/>
            <a:pathLst>
              <a:path w="1728470" h="2288540">
                <a:moveTo>
                  <a:pt x="0" y="142240"/>
                </a:moveTo>
                <a:lnTo>
                  <a:pt x="6517" y="99514"/>
                </a:lnTo>
                <a:lnTo>
                  <a:pt x="24746" y="61997"/>
                </a:lnTo>
                <a:lnTo>
                  <a:pt x="52705" y="31672"/>
                </a:lnTo>
                <a:lnTo>
                  <a:pt x="88410" y="10521"/>
                </a:lnTo>
                <a:lnTo>
                  <a:pt x="129878" y="528"/>
                </a:lnTo>
                <a:lnTo>
                  <a:pt x="288036" y="0"/>
                </a:lnTo>
                <a:lnTo>
                  <a:pt x="720089" y="0"/>
                </a:lnTo>
                <a:lnTo>
                  <a:pt x="1585976" y="0"/>
                </a:lnTo>
                <a:lnTo>
                  <a:pt x="1600674" y="748"/>
                </a:lnTo>
                <a:lnTo>
                  <a:pt x="1641883" y="11390"/>
                </a:lnTo>
                <a:lnTo>
                  <a:pt x="1677223" y="33082"/>
                </a:lnTo>
                <a:lnTo>
                  <a:pt x="1704711" y="63843"/>
                </a:lnTo>
                <a:lnTo>
                  <a:pt x="1722362" y="101690"/>
                </a:lnTo>
                <a:lnTo>
                  <a:pt x="1728216" y="497840"/>
                </a:lnTo>
                <a:lnTo>
                  <a:pt x="1728216" y="711200"/>
                </a:lnTo>
                <a:lnTo>
                  <a:pt x="1727467" y="725898"/>
                </a:lnTo>
                <a:lnTo>
                  <a:pt x="1725270" y="740164"/>
                </a:lnTo>
                <a:lnTo>
                  <a:pt x="1710724" y="779637"/>
                </a:lnTo>
                <a:lnTo>
                  <a:pt x="1685789" y="812580"/>
                </a:lnTo>
                <a:lnTo>
                  <a:pt x="1652445" y="837009"/>
                </a:lnTo>
                <a:lnTo>
                  <a:pt x="1612678" y="850942"/>
                </a:lnTo>
                <a:lnTo>
                  <a:pt x="720089" y="853440"/>
                </a:lnTo>
                <a:lnTo>
                  <a:pt x="163449" y="2288286"/>
                </a:lnTo>
                <a:lnTo>
                  <a:pt x="288036" y="853440"/>
                </a:lnTo>
                <a:lnTo>
                  <a:pt x="142239" y="853440"/>
                </a:lnTo>
                <a:lnTo>
                  <a:pt x="127541" y="852691"/>
                </a:lnTo>
                <a:lnTo>
                  <a:pt x="86332" y="842049"/>
                </a:lnTo>
                <a:lnTo>
                  <a:pt x="50992" y="820357"/>
                </a:lnTo>
                <a:lnTo>
                  <a:pt x="23504" y="789596"/>
                </a:lnTo>
                <a:lnTo>
                  <a:pt x="5853" y="751749"/>
                </a:lnTo>
                <a:lnTo>
                  <a:pt x="0" y="711200"/>
                </a:lnTo>
                <a:lnTo>
                  <a:pt x="0" y="497840"/>
                </a:lnTo>
                <a:lnTo>
                  <a:pt x="0" y="142240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57721" y="1622071"/>
            <a:ext cx="1728470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 algn="ctr">
              <a:lnSpc>
                <a:spcPct val="100000"/>
              </a:lnSpc>
            </a:pP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tats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cerc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comp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sz="1100" spc="-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uts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33725" y="970466"/>
            <a:ext cx="17907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</a:t>
            </a:r>
            <a:r>
              <a:rPr b="1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1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text</a:t>
            </a:r>
            <a:endParaRPr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tge 16"/>
          <p:cNvPicPr>
            <a:picLocks noChangeAspect="1"/>
          </p:cNvPicPr>
          <p:nvPr/>
        </p:nvPicPr>
        <p:blipFill rotWithShape="1">
          <a:blip r:embed="rId3"/>
          <a:srcRect l="1999" t="12222" r="20666" b="7778"/>
          <a:stretch/>
        </p:blipFill>
        <p:spPr>
          <a:xfrm>
            <a:off x="5110401" y="2999146"/>
            <a:ext cx="3822730" cy="3163639"/>
          </a:xfrm>
          <a:prstGeom prst="rect">
            <a:avLst/>
          </a:prstGeom>
        </p:spPr>
      </p:pic>
      <p:pic>
        <p:nvPicPr>
          <p:cNvPr id="2" name="Imatge 1"/>
          <p:cNvPicPr>
            <a:picLocks noChangeAspect="1"/>
          </p:cNvPicPr>
          <p:nvPr/>
        </p:nvPicPr>
        <p:blipFill rotWithShape="1">
          <a:blip r:embed="rId4"/>
          <a:srcRect l="2001" t="12222" r="19777" b="13333"/>
          <a:stretch/>
        </p:blipFill>
        <p:spPr>
          <a:xfrm>
            <a:off x="527611" y="1382281"/>
            <a:ext cx="3729783" cy="283972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83600" y="6307622"/>
            <a:ext cx="1250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57721" y="1498853"/>
            <a:ext cx="1728470" cy="2288540"/>
          </a:xfrm>
          <a:custGeom>
            <a:avLst/>
            <a:gdLst/>
            <a:ahLst/>
            <a:cxnLst/>
            <a:rect l="l" t="t" r="r" b="b"/>
            <a:pathLst>
              <a:path w="1728470" h="2288540">
                <a:moveTo>
                  <a:pt x="1585976" y="0"/>
                </a:moveTo>
                <a:lnTo>
                  <a:pt x="288036" y="0"/>
                </a:lnTo>
                <a:lnTo>
                  <a:pt x="129878" y="528"/>
                </a:lnTo>
                <a:lnTo>
                  <a:pt x="88410" y="10521"/>
                </a:lnTo>
                <a:lnTo>
                  <a:pt x="52705" y="31672"/>
                </a:lnTo>
                <a:lnTo>
                  <a:pt x="24746" y="61997"/>
                </a:lnTo>
                <a:lnTo>
                  <a:pt x="6517" y="99514"/>
                </a:lnTo>
                <a:lnTo>
                  <a:pt x="0" y="142240"/>
                </a:lnTo>
                <a:lnTo>
                  <a:pt x="0" y="711200"/>
                </a:lnTo>
                <a:lnTo>
                  <a:pt x="5853" y="751749"/>
                </a:lnTo>
                <a:lnTo>
                  <a:pt x="23504" y="789596"/>
                </a:lnTo>
                <a:lnTo>
                  <a:pt x="50992" y="820357"/>
                </a:lnTo>
                <a:lnTo>
                  <a:pt x="86332" y="842049"/>
                </a:lnTo>
                <a:lnTo>
                  <a:pt x="127541" y="852691"/>
                </a:lnTo>
                <a:lnTo>
                  <a:pt x="142239" y="853440"/>
                </a:lnTo>
                <a:lnTo>
                  <a:pt x="288036" y="853440"/>
                </a:lnTo>
                <a:lnTo>
                  <a:pt x="163449" y="2288286"/>
                </a:lnTo>
                <a:lnTo>
                  <a:pt x="720089" y="853440"/>
                </a:lnTo>
                <a:lnTo>
                  <a:pt x="1598337" y="852911"/>
                </a:lnTo>
                <a:lnTo>
                  <a:pt x="1612678" y="850942"/>
                </a:lnTo>
                <a:lnTo>
                  <a:pt x="1652445" y="837009"/>
                </a:lnTo>
                <a:lnTo>
                  <a:pt x="1685789" y="812580"/>
                </a:lnTo>
                <a:lnTo>
                  <a:pt x="1710724" y="779637"/>
                </a:lnTo>
                <a:lnTo>
                  <a:pt x="1725270" y="740164"/>
                </a:lnTo>
                <a:lnTo>
                  <a:pt x="1728216" y="711200"/>
                </a:lnTo>
                <a:lnTo>
                  <a:pt x="1728216" y="497840"/>
                </a:lnTo>
                <a:lnTo>
                  <a:pt x="1727687" y="129878"/>
                </a:lnTo>
                <a:lnTo>
                  <a:pt x="1717694" y="88410"/>
                </a:lnTo>
                <a:lnTo>
                  <a:pt x="1696543" y="52705"/>
                </a:lnTo>
                <a:lnTo>
                  <a:pt x="1666218" y="24746"/>
                </a:lnTo>
                <a:lnTo>
                  <a:pt x="1628701" y="6517"/>
                </a:lnTo>
                <a:lnTo>
                  <a:pt x="1600674" y="748"/>
                </a:lnTo>
                <a:lnTo>
                  <a:pt x="158597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57721" y="1498853"/>
            <a:ext cx="1728470" cy="2288540"/>
          </a:xfrm>
          <a:custGeom>
            <a:avLst/>
            <a:gdLst/>
            <a:ahLst/>
            <a:cxnLst/>
            <a:rect l="l" t="t" r="r" b="b"/>
            <a:pathLst>
              <a:path w="1728470" h="2288540">
                <a:moveTo>
                  <a:pt x="0" y="142240"/>
                </a:moveTo>
                <a:lnTo>
                  <a:pt x="6517" y="99514"/>
                </a:lnTo>
                <a:lnTo>
                  <a:pt x="24746" y="61997"/>
                </a:lnTo>
                <a:lnTo>
                  <a:pt x="52705" y="31672"/>
                </a:lnTo>
                <a:lnTo>
                  <a:pt x="88410" y="10521"/>
                </a:lnTo>
                <a:lnTo>
                  <a:pt x="129878" y="528"/>
                </a:lnTo>
                <a:lnTo>
                  <a:pt x="288036" y="0"/>
                </a:lnTo>
                <a:lnTo>
                  <a:pt x="720089" y="0"/>
                </a:lnTo>
                <a:lnTo>
                  <a:pt x="1585976" y="0"/>
                </a:lnTo>
                <a:lnTo>
                  <a:pt x="1600674" y="748"/>
                </a:lnTo>
                <a:lnTo>
                  <a:pt x="1641883" y="11390"/>
                </a:lnTo>
                <a:lnTo>
                  <a:pt x="1677223" y="33082"/>
                </a:lnTo>
                <a:lnTo>
                  <a:pt x="1704711" y="63843"/>
                </a:lnTo>
                <a:lnTo>
                  <a:pt x="1722362" y="101690"/>
                </a:lnTo>
                <a:lnTo>
                  <a:pt x="1728216" y="497840"/>
                </a:lnTo>
                <a:lnTo>
                  <a:pt x="1728216" y="711200"/>
                </a:lnTo>
                <a:lnTo>
                  <a:pt x="1727467" y="725898"/>
                </a:lnTo>
                <a:lnTo>
                  <a:pt x="1725270" y="740164"/>
                </a:lnTo>
                <a:lnTo>
                  <a:pt x="1710724" y="779637"/>
                </a:lnTo>
                <a:lnTo>
                  <a:pt x="1685789" y="812580"/>
                </a:lnTo>
                <a:lnTo>
                  <a:pt x="1652445" y="837009"/>
                </a:lnTo>
                <a:lnTo>
                  <a:pt x="1612678" y="850942"/>
                </a:lnTo>
                <a:lnTo>
                  <a:pt x="720089" y="853440"/>
                </a:lnTo>
                <a:lnTo>
                  <a:pt x="163449" y="2288286"/>
                </a:lnTo>
                <a:lnTo>
                  <a:pt x="288036" y="853440"/>
                </a:lnTo>
                <a:lnTo>
                  <a:pt x="142239" y="853440"/>
                </a:lnTo>
                <a:lnTo>
                  <a:pt x="127541" y="852691"/>
                </a:lnTo>
                <a:lnTo>
                  <a:pt x="86332" y="842049"/>
                </a:lnTo>
                <a:lnTo>
                  <a:pt x="50992" y="820357"/>
                </a:lnTo>
                <a:lnTo>
                  <a:pt x="23504" y="789596"/>
                </a:lnTo>
                <a:lnTo>
                  <a:pt x="5853" y="751749"/>
                </a:lnTo>
                <a:lnTo>
                  <a:pt x="0" y="711200"/>
                </a:lnTo>
                <a:lnTo>
                  <a:pt x="0" y="497840"/>
                </a:lnTo>
                <a:lnTo>
                  <a:pt x="0" y="142240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43637" y="1571892"/>
            <a:ext cx="1556258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175">
              <a:lnSpc>
                <a:spcPct val="100000"/>
              </a:lnSpc>
            </a:pP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tats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cerc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comp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sz="1100" spc="-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uts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97004" y="844007"/>
            <a:ext cx="28558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</a:t>
            </a:r>
            <a:r>
              <a:rPr lang="ca-ES" b="1" spc="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b="1" spc="-3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b="1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cites</a:t>
            </a:r>
            <a:endParaRPr lang="ca-E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 rotWithShape="1">
          <a:blip r:embed="rId5"/>
          <a:srcRect l="2889" t="12222" r="21556" b="32222"/>
          <a:stretch/>
        </p:blipFill>
        <p:spPr>
          <a:xfrm>
            <a:off x="1114425" y="4303678"/>
            <a:ext cx="3783867" cy="2225804"/>
          </a:xfrm>
          <a:prstGeom prst="rect">
            <a:avLst/>
          </a:prstGeom>
        </p:spPr>
      </p:pic>
      <p:sp>
        <p:nvSpPr>
          <p:cNvPr id="18" name="Crida rectangular arrodonida 17"/>
          <p:cNvSpPr/>
          <p:nvPr/>
        </p:nvSpPr>
        <p:spPr>
          <a:xfrm>
            <a:off x="3931315" y="2146447"/>
            <a:ext cx="1387254" cy="607147"/>
          </a:xfrm>
          <a:prstGeom prst="wedgeRoundRectCallout">
            <a:avLst>
              <a:gd name="adj1" fmla="val -78335"/>
              <a:gd name="adj2" fmla="val 44002"/>
              <a:gd name="adj3" fmla="val 16667"/>
            </a:avLst>
          </a:prstGeom>
          <a:solidFill>
            <a:srgbClr val="BADFE2"/>
          </a:solidFill>
          <a:ln w="25400">
            <a:solidFill>
              <a:srgbClr val="88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Permet 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cercar a </a:t>
            </a:r>
            <a:r>
              <a:rPr lang="ca-ES"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diferents sèries de 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l’obra</a:t>
            </a:r>
            <a:r>
              <a:rPr lang="ca-ES" sz="1100" spc="-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endParaRPr lang="ca-E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rida rectangular arrodonida 18"/>
          <p:cNvSpPr/>
          <p:nvPr/>
        </p:nvSpPr>
        <p:spPr>
          <a:xfrm>
            <a:off x="527610" y="5029200"/>
            <a:ext cx="1472639" cy="690953"/>
          </a:xfrm>
          <a:prstGeom prst="wedgeRoundRectCallout">
            <a:avLst>
              <a:gd name="adj1" fmla="val 67618"/>
              <a:gd name="adj2" fmla="val 50149"/>
              <a:gd name="adj3" fmla="val 16667"/>
            </a:avLst>
          </a:prstGeom>
          <a:solidFill>
            <a:srgbClr val="BADFE2"/>
          </a:solidFill>
          <a:ln w="25400">
            <a:solidFill>
              <a:srgbClr val="88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pot cercar a partir de les principals dades de la cita </a:t>
            </a:r>
            <a:endParaRPr lang="ca-ES" sz="11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1" name="Connector de fletxa recta 20"/>
          <p:cNvCxnSpPr/>
          <p:nvPr/>
        </p:nvCxnSpPr>
        <p:spPr>
          <a:xfrm>
            <a:off x="2392502" y="3505200"/>
            <a:ext cx="195143" cy="7984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3455" y="1799153"/>
            <a:ext cx="7770495" cy="4739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erad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rs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boole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(S’h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posar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ajúsc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s):</a:t>
            </a: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Char char="•"/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cerca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</a:t>
            </a:r>
            <a:r>
              <a:rPr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nts</a:t>
            </a:r>
            <a:r>
              <a:rPr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rmes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alh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</a:t>
            </a:r>
            <a:r>
              <a:rPr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ix</a:t>
            </a:r>
            <a:r>
              <a:rPr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cerca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rmes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ix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ue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uin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ts.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NEA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rmes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d’estar</a:t>
            </a:r>
            <a:r>
              <a:rPr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dins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1">
              <a:lnSpc>
                <a:spcPct val="100000"/>
              </a:lnSpc>
              <a:spcBef>
                <a:spcPts val="4"/>
              </a:spcBef>
              <a:buFont typeface="Arial"/>
              <a:buChar char="•"/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runca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(*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Es pot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posar</a:t>
            </a:r>
            <a:r>
              <a:rPr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</a:t>
            </a:r>
            <a:r>
              <a:rPr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 a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ncipi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</a:t>
            </a:r>
            <a:r>
              <a:rPr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rme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XXX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*,</a:t>
            </a:r>
            <a:r>
              <a:rPr sz="14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XXX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*,</a:t>
            </a:r>
            <a:r>
              <a:rPr sz="14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400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XX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sz="14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busca</a:t>
            </a:r>
            <a:r>
              <a:rPr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rme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rase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acta de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dins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S’h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d’uti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 se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üents</a:t>
            </a:r>
            <a:r>
              <a:rPr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</a:t>
            </a:r>
            <a:r>
              <a:rPr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</a:t>
            </a:r>
            <a:r>
              <a:rPr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rme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cerca:</a:t>
            </a:r>
          </a:p>
          <a:p>
            <a:pPr>
              <a:lnSpc>
                <a:spcPct val="100000"/>
              </a:lnSpc>
              <a:spcBef>
                <a:spcPts val="2"/>
              </a:spcBef>
              <a:buFont typeface="Arial"/>
              <a:buChar char="•"/>
            </a:pPr>
            <a:endParaRPr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lang="ca-E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ection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sz="1400" b="1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olume</a:t>
            </a:r>
            <a:r>
              <a:rPr sz="1400" b="1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page: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ero</a:t>
            </a:r>
            <a:r>
              <a:rPr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secció,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olum o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pà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ina</a:t>
            </a:r>
            <a:r>
              <a:rPr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dins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</a:t>
            </a:r>
            <a:r>
              <a:rPr sz="1400" b="1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hor:</a:t>
            </a:r>
            <a:r>
              <a:rPr sz="1400" b="1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rs</a:t>
            </a:r>
            <a:r>
              <a:rPr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ue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buit</a:t>
            </a:r>
            <a:r>
              <a:rPr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400" b="1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ear:</a:t>
            </a:r>
            <a:r>
              <a:rPr sz="1400" b="1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ció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4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olum del</a:t>
            </a:r>
            <a:r>
              <a:rPr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</a:t>
            </a:r>
            <a:r>
              <a:rPr sz="1400" b="1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400" b="1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t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secció.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1400" b="1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f-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</a:t>
            </a:r>
            <a:r>
              <a:rPr sz="1400" b="1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hor:</a:t>
            </a:r>
            <a:r>
              <a:rPr sz="1400" b="1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erènci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citades.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1400" b="1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f-</a:t>
            </a:r>
            <a:r>
              <a:rPr sz="1400" b="1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ear:</a:t>
            </a:r>
            <a:r>
              <a:rPr sz="1400" b="1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cació</a:t>
            </a:r>
            <a:r>
              <a:rPr sz="1400" spc="-4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re</a:t>
            </a:r>
            <a:r>
              <a:rPr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erè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citades.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4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ournal: </a:t>
            </a:r>
            <a:r>
              <a:rPr sz="1400" b="1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ista</a:t>
            </a:r>
            <a:r>
              <a:rPr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erènc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citades.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</a:t>
            </a:r>
            <a:r>
              <a:rPr sz="1400" b="1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400" b="1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sz="1400" b="1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nú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ero</a:t>
            </a:r>
            <a:r>
              <a:rPr sz="14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ister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</a:t>
            </a:r>
            <a:r>
              <a:rPr sz="1400" spc="-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CAS.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400" b="1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i:</a:t>
            </a:r>
            <a:r>
              <a:rPr sz="1400" b="1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ital O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ject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400" spc="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enti</a:t>
            </a:r>
            <a:r>
              <a:rPr sz="1400" spc="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400" spc="-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sz="14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OI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•"/>
              <a:tabLst>
                <a:tab pos="756920" algn="l"/>
              </a:tabLst>
            </a:pP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namere</a:t>
            </a:r>
            <a:r>
              <a:rPr sz="1400" b="1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ction:</a:t>
            </a:r>
            <a:r>
              <a:rPr sz="1400" b="1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nom</a:t>
            </a:r>
            <a:r>
              <a:rPr sz="1400" spc="-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400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reacció.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29991" y="1043765"/>
            <a:ext cx="368109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</a:t>
            </a:r>
            <a:r>
              <a:rPr b="1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1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1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ançada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6562725" y="6461967"/>
            <a:ext cx="20574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lang="ca-ES" sz="10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tge 17"/>
          <p:cNvPicPr>
            <a:picLocks noChangeAspect="1"/>
          </p:cNvPicPr>
          <p:nvPr/>
        </p:nvPicPr>
        <p:blipFill rotWithShape="1">
          <a:blip r:embed="rId3"/>
          <a:srcRect l="2889" t="11111" r="21556" b="52222"/>
          <a:stretch/>
        </p:blipFill>
        <p:spPr>
          <a:xfrm>
            <a:off x="195834" y="1908405"/>
            <a:ext cx="3901501" cy="1715845"/>
          </a:xfrm>
          <a:prstGeom prst="rect">
            <a:avLst/>
          </a:prstGeom>
        </p:spPr>
      </p:pic>
      <p:pic>
        <p:nvPicPr>
          <p:cNvPr id="16" name="Imatge 15"/>
          <p:cNvPicPr>
            <a:picLocks noChangeAspect="1"/>
          </p:cNvPicPr>
          <p:nvPr/>
        </p:nvPicPr>
        <p:blipFill rotWithShape="1">
          <a:blip r:embed="rId4"/>
          <a:srcRect l="2996" t="12278" r="22500" b="3681"/>
          <a:stretch/>
        </p:blipFill>
        <p:spPr>
          <a:xfrm>
            <a:off x="4318952" y="1568158"/>
            <a:ext cx="4495801" cy="4056994"/>
          </a:xfrm>
          <a:prstGeom prst="rect">
            <a:avLst/>
          </a:prstGeom>
        </p:spPr>
      </p:pic>
      <p:pic>
        <p:nvPicPr>
          <p:cNvPr id="17" name="Imatge 16"/>
          <p:cNvPicPr>
            <a:picLocks noChangeAspect="1"/>
          </p:cNvPicPr>
          <p:nvPr/>
        </p:nvPicPr>
        <p:blipFill rotWithShape="1">
          <a:blip r:embed="rId5"/>
          <a:srcRect l="1572" t="11792" r="18243" b="3698"/>
          <a:stretch/>
        </p:blipFill>
        <p:spPr>
          <a:xfrm>
            <a:off x="4826165" y="4384882"/>
            <a:ext cx="2760097" cy="232714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00698" y="3414903"/>
            <a:ext cx="1729739" cy="1615440"/>
          </a:xfrm>
          <a:custGeom>
            <a:avLst/>
            <a:gdLst/>
            <a:ahLst/>
            <a:cxnLst/>
            <a:rect l="l" t="t" r="r" b="b"/>
            <a:pathLst>
              <a:path w="1729739" h="1615439">
                <a:moveTo>
                  <a:pt x="1532255" y="0"/>
                </a:moveTo>
                <a:lnTo>
                  <a:pt x="1009015" y="952119"/>
                </a:lnTo>
                <a:lnTo>
                  <a:pt x="105993" y="952208"/>
                </a:lnTo>
                <a:lnTo>
                  <a:pt x="91526" y="953741"/>
                </a:lnTo>
                <a:lnTo>
                  <a:pt x="52318" y="968668"/>
                </a:lnTo>
                <a:lnTo>
                  <a:pt x="21963" y="996509"/>
                </a:lnTo>
                <a:lnTo>
                  <a:pt x="3758" y="1033950"/>
                </a:lnTo>
                <a:lnTo>
                  <a:pt x="0" y="1062609"/>
                </a:lnTo>
                <a:lnTo>
                  <a:pt x="89" y="1509061"/>
                </a:lnTo>
                <a:lnTo>
                  <a:pt x="9965" y="1550464"/>
                </a:lnTo>
                <a:lnTo>
                  <a:pt x="33855" y="1584141"/>
                </a:lnTo>
                <a:lnTo>
                  <a:pt x="68462" y="1606777"/>
                </a:lnTo>
                <a:lnTo>
                  <a:pt x="110490" y="1615059"/>
                </a:lnTo>
                <a:lnTo>
                  <a:pt x="1623742" y="1614969"/>
                </a:lnTo>
                <a:lnTo>
                  <a:pt x="1665145" y="1605083"/>
                </a:lnTo>
                <a:lnTo>
                  <a:pt x="1698822" y="1581179"/>
                </a:lnTo>
                <a:lnTo>
                  <a:pt x="1721458" y="1546569"/>
                </a:lnTo>
                <a:lnTo>
                  <a:pt x="1729740" y="1504569"/>
                </a:lnTo>
                <a:lnTo>
                  <a:pt x="1729650" y="1058116"/>
                </a:lnTo>
                <a:lnTo>
                  <a:pt x="1719764" y="1016713"/>
                </a:lnTo>
                <a:lnTo>
                  <a:pt x="1695860" y="983036"/>
                </a:lnTo>
                <a:lnTo>
                  <a:pt x="1661250" y="960400"/>
                </a:lnTo>
                <a:lnTo>
                  <a:pt x="1619249" y="952119"/>
                </a:lnTo>
                <a:lnTo>
                  <a:pt x="1441449" y="952119"/>
                </a:lnTo>
                <a:lnTo>
                  <a:pt x="153225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5834" y="3414903"/>
            <a:ext cx="1729739" cy="1615440"/>
          </a:xfrm>
          <a:custGeom>
            <a:avLst/>
            <a:gdLst/>
            <a:ahLst/>
            <a:cxnLst/>
            <a:rect l="l" t="t" r="r" b="b"/>
            <a:pathLst>
              <a:path w="1729739" h="1615439">
                <a:moveTo>
                  <a:pt x="0" y="1062609"/>
                </a:moveTo>
                <a:lnTo>
                  <a:pt x="8273" y="1020608"/>
                </a:lnTo>
                <a:lnTo>
                  <a:pt x="30894" y="985998"/>
                </a:lnTo>
                <a:lnTo>
                  <a:pt x="64567" y="962094"/>
                </a:lnTo>
                <a:lnTo>
                  <a:pt x="105993" y="952208"/>
                </a:lnTo>
                <a:lnTo>
                  <a:pt x="1009015" y="952119"/>
                </a:lnTo>
                <a:lnTo>
                  <a:pt x="1532255" y="0"/>
                </a:lnTo>
                <a:lnTo>
                  <a:pt x="1441449" y="952119"/>
                </a:lnTo>
                <a:lnTo>
                  <a:pt x="1619249" y="952119"/>
                </a:lnTo>
                <a:lnTo>
                  <a:pt x="1633866" y="953080"/>
                </a:lnTo>
                <a:lnTo>
                  <a:pt x="1673772" y="966514"/>
                </a:lnTo>
                <a:lnTo>
                  <a:pt x="1705181" y="993199"/>
                </a:lnTo>
                <a:lnTo>
                  <a:pt x="1724781" y="1029819"/>
                </a:lnTo>
                <a:lnTo>
                  <a:pt x="1729740" y="1062609"/>
                </a:lnTo>
                <a:lnTo>
                  <a:pt x="1729740" y="1228344"/>
                </a:lnTo>
                <a:lnTo>
                  <a:pt x="1729740" y="1504569"/>
                </a:lnTo>
                <a:lnTo>
                  <a:pt x="1728778" y="1519185"/>
                </a:lnTo>
                <a:lnTo>
                  <a:pt x="1715344" y="1559091"/>
                </a:lnTo>
                <a:lnTo>
                  <a:pt x="1688659" y="1590500"/>
                </a:lnTo>
                <a:lnTo>
                  <a:pt x="1652039" y="1610100"/>
                </a:lnTo>
                <a:lnTo>
                  <a:pt x="1441449" y="1615059"/>
                </a:lnTo>
                <a:lnTo>
                  <a:pt x="1009015" y="1615059"/>
                </a:lnTo>
                <a:lnTo>
                  <a:pt x="110490" y="1615059"/>
                </a:lnTo>
                <a:lnTo>
                  <a:pt x="95860" y="1614097"/>
                </a:lnTo>
                <a:lnTo>
                  <a:pt x="55939" y="1600663"/>
                </a:lnTo>
                <a:lnTo>
                  <a:pt x="24538" y="1573978"/>
                </a:lnTo>
                <a:lnTo>
                  <a:pt x="4953" y="1537358"/>
                </a:lnTo>
                <a:lnTo>
                  <a:pt x="0" y="1228344"/>
                </a:lnTo>
                <a:lnTo>
                  <a:pt x="0" y="1062609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1252" y="4384882"/>
            <a:ext cx="1678902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100" spc="-4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 tru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camen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sz="1100" spc="-5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erador b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eà i pre</a:t>
            </a:r>
            <a:r>
              <a:rPr sz="1100" spc="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52066" y="4629022"/>
            <a:ext cx="2769235" cy="1315720"/>
          </a:xfrm>
          <a:custGeom>
            <a:avLst/>
            <a:gdLst/>
            <a:ahLst/>
            <a:cxnLst/>
            <a:rect l="l" t="t" r="r" b="b"/>
            <a:pathLst>
              <a:path w="2769235" h="1315720">
                <a:moveTo>
                  <a:pt x="2768726" y="0"/>
                </a:moveTo>
                <a:lnTo>
                  <a:pt x="1008126" y="839851"/>
                </a:lnTo>
                <a:lnTo>
                  <a:pt x="67205" y="840757"/>
                </a:lnTo>
                <a:lnTo>
                  <a:pt x="53383" y="844156"/>
                </a:lnTo>
                <a:lnTo>
                  <a:pt x="19320" y="867204"/>
                </a:lnTo>
                <a:lnTo>
                  <a:pt x="1325" y="904566"/>
                </a:lnTo>
                <a:lnTo>
                  <a:pt x="0" y="919098"/>
                </a:lnTo>
                <a:lnTo>
                  <a:pt x="0" y="1037970"/>
                </a:lnTo>
                <a:lnTo>
                  <a:pt x="906" y="1248121"/>
                </a:lnTo>
                <a:lnTo>
                  <a:pt x="17765" y="1286113"/>
                </a:lnTo>
                <a:lnTo>
                  <a:pt x="51064" y="1310187"/>
                </a:lnTo>
                <a:lnTo>
                  <a:pt x="79247" y="1315339"/>
                </a:lnTo>
                <a:lnTo>
                  <a:pt x="1440180" y="1315339"/>
                </a:lnTo>
                <a:lnTo>
                  <a:pt x="1661010" y="1314431"/>
                </a:lnTo>
                <a:lnTo>
                  <a:pt x="1699011" y="1297557"/>
                </a:lnTo>
                <a:lnTo>
                  <a:pt x="1723070" y="1264254"/>
                </a:lnTo>
                <a:lnTo>
                  <a:pt x="1728216" y="1236090"/>
                </a:lnTo>
                <a:lnTo>
                  <a:pt x="1728216" y="919098"/>
                </a:lnTo>
                <a:lnTo>
                  <a:pt x="1718212" y="880488"/>
                </a:lnTo>
                <a:lnTo>
                  <a:pt x="1689684" y="851073"/>
                </a:lnTo>
                <a:lnTo>
                  <a:pt x="1648968" y="839851"/>
                </a:lnTo>
                <a:lnTo>
                  <a:pt x="1440180" y="839851"/>
                </a:lnTo>
                <a:lnTo>
                  <a:pt x="2768726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2066" y="4629022"/>
            <a:ext cx="2769235" cy="1315720"/>
          </a:xfrm>
          <a:custGeom>
            <a:avLst/>
            <a:gdLst/>
            <a:ahLst/>
            <a:cxnLst/>
            <a:rect l="l" t="t" r="r" b="b"/>
            <a:pathLst>
              <a:path w="2769235" h="1315720">
                <a:moveTo>
                  <a:pt x="0" y="919098"/>
                </a:moveTo>
                <a:lnTo>
                  <a:pt x="11222" y="878382"/>
                </a:lnTo>
                <a:lnTo>
                  <a:pt x="40637" y="849854"/>
                </a:lnTo>
                <a:lnTo>
                  <a:pt x="1008126" y="839851"/>
                </a:lnTo>
                <a:lnTo>
                  <a:pt x="2768726" y="0"/>
                </a:lnTo>
                <a:lnTo>
                  <a:pt x="1440180" y="839851"/>
                </a:lnTo>
                <a:lnTo>
                  <a:pt x="1648968" y="839851"/>
                </a:lnTo>
                <a:lnTo>
                  <a:pt x="1663500" y="841176"/>
                </a:lnTo>
                <a:lnTo>
                  <a:pt x="1700862" y="859171"/>
                </a:lnTo>
                <a:lnTo>
                  <a:pt x="1723910" y="893234"/>
                </a:lnTo>
                <a:lnTo>
                  <a:pt x="1728216" y="919098"/>
                </a:lnTo>
                <a:lnTo>
                  <a:pt x="1728216" y="1037970"/>
                </a:lnTo>
                <a:lnTo>
                  <a:pt x="1728216" y="1236090"/>
                </a:lnTo>
                <a:lnTo>
                  <a:pt x="1726890" y="1250610"/>
                </a:lnTo>
                <a:lnTo>
                  <a:pt x="1708895" y="1287965"/>
                </a:lnTo>
                <a:lnTo>
                  <a:pt x="1674832" y="1311028"/>
                </a:lnTo>
                <a:lnTo>
                  <a:pt x="1440180" y="1315339"/>
                </a:lnTo>
                <a:lnTo>
                  <a:pt x="1008126" y="1315339"/>
                </a:lnTo>
                <a:lnTo>
                  <a:pt x="79247" y="1315339"/>
                </a:lnTo>
                <a:lnTo>
                  <a:pt x="64715" y="1314011"/>
                </a:lnTo>
                <a:lnTo>
                  <a:pt x="27353" y="1296001"/>
                </a:lnTo>
                <a:lnTo>
                  <a:pt x="4305" y="1261935"/>
                </a:lnTo>
                <a:lnTo>
                  <a:pt x="0" y="1037970"/>
                </a:lnTo>
                <a:lnTo>
                  <a:pt x="0" y="919098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46584" y="5548452"/>
            <a:ext cx="166573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</a:pP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tats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amb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comp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7794" y="3140455"/>
            <a:ext cx="149606" cy="1488567"/>
          </a:xfrm>
          <a:custGeom>
            <a:avLst/>
            <a:gdLst/>
            <a:ahLst/>
            <a:cxnLst/>
            <a:rect l="l" t="t" r="r" b="b"/>
            <a:pathLst>
              <a:path w="181610" h="1791335">
                <a:moveTo>
                  <a:pt x="136782" y="1715771"/>
                </a:moveTo>
                <a:lnTo>
                  <a:pt x="105155" y="1718310"/>
                </a:lnTo>
                <a:lnTo>
                  <a:pt x="149225" y="1791208"/>
                </a:lnTo>
                <a:lnTo>
                  <a:pt x="174542" y="1728470"/>
                </a:lnTo>
                <a:lnTo>
                  <a:pt x="137794" y="1728470"/>
                </a:lnTo>
                <a:lnTo>
                  <a:pt x="136782" y="1715771"/>
                </a:lnTo>
                <a:close/>
              </a:path>
              <a:path w="181610" h="1791335">
                <a:moveTo>
                  <a:pt x="149481" y="1714752"/>
                </a:moveTo>
                <a:lnTo>
                  <a:pt x="136782" y="1715771"/>
                </a:lnTo>
                <a:lnTo>
                  <a:pt x="137794" y="1728470"/>
                </a:lnTo>
                <a:lnTo>
                  <a:pt x="150494" y="1727454"/>
                </a:lnTo>
                <a:lnTo>
                  <a:pt x="149481" y="1714752"/>
                </a:lnTo>
                <a:close/>
              </a:path>
              <a:path w="181610" h="1791335">
                <a:moveTo>
                  <a:pt x="181101" y="1712214"/>
                </a:moveTo>
                <a:lnTo>
                  <a:pt x="149481" y="1714752"/>
                </a:lnTo>
                <a:lnTo>
                  <a:pt x="150494" y="1727454"/>
                </a:lnTo>
                <a:lnTo>
                  <a:pt x="137794" y="1728470"/>
                </a:lnTo>
                <a:lnTo>
                  <a:pt x="174542" y="1728470"/>
                </a:lnTo>
                <a:lnTo>
                  <a:pt x="181101" y="1712214"/>
                </a:lnTo>
                <a:close/>
              </a:path>
              <a:path w="181610" h="1791335">
                <a:moveTo>
                  <a:pt x="12700" y="0"/>
                </a:moveTo>
                <a:lnTo>
                  <a:pt x="0" y="1016"/>
                </a:lnTo>
                <a:lnTo>
                  <a:pt x="136782" y="1715771"/>
                </a:lnTo>
                <a:lnTo>
                  <a:pt x="149481" y="1714752"/>
                </a:lnTo>
                <a:lnTo>
                  <a:pt x="1270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50060" y="1002624"/>
            <a:ext cx="260934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</a:t>
            </a:r>
            <a:r>
              <a:rPr b="1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1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1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ançada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145228" y="6433393"/>
            <a:ext cx="6000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fld>
            <a:endParaRPr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tge 24"/>
          <p:cNvPicPr>
            <a:picLocks noChangeAspect="1"/>
          </p:cNvPicPr>
          <p:nvPr/>
        </p:nvPicPr>
        <p:blipFill rotWithShape="1">
          <a:blip r:embed="rId3"/>
          <a:srcRect l="2889" t="12223" r="21556" b="52222"/>
          <a:stretch/>
        </p:blipFill>
        <p:spPr>
          <a:xfrm>
            <a:off x="335661" y="1493025"/>
            <a:ext cx="4274820" cy="1609344"/>
          </a:xfrm>
          <a:prstGeom prst="rect">
            <a:avLst/>
          </a:prstGeom>
        </p:spPr>
      </p:pic>
      <p:pic>
        <p:nvPicPr>
          <p:cNvPr id="24" name="Imatge 23"/>
          <p:cNvPicPr>
            <a:picLocks noChangeAspect="1"/>
          </p:cNvPicPr>
          <p:nvPr/>
        </p:nvPicPr>
        <p:blipFill rotWithShape="1">
          <a:blip r:embed="rId4"/>
          <a:srcRect l="-3986" t="8766" r="19413" b="38547"/>
          <a:stretch/>
        </p:blipFill>
        <p:spPr>
          <a:xfrm>
            <a:off x="153706" y="3409391"/>
            <a:ext cx="3796663" cy="189220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5285232" y="1804416"/>
            <a:ext cx="3695700" cy="2427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483600" y="6307622"/>
            <a:ext cx="12509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ca-ES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87852" y="3823715"/>
            <a:ext cx="2962655" cy="25085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83988" y="6032753"/>
            <a:ext cx="3190240" cy="666115"/>
          </a:xfrm>
          <a:custGeom>
            <a:avLst/>
            <a:gdLst/>
            <a:ahLst/>
            <a:cxnLst/>
            <a:rect l="l" t="t" r="r" b="b"/>
            <a:pathLst>
              <a:path w="3190240" h="666115">
                <a:moveTo>
                  <a:pt x="3078988" y="0"/>
                </a:moveTo>
                <a:lnTo>
                  <a:pt x="558547" y="125"/>
                </a:lnTo>
                <a:lnTo>
                  <a:pt x="517205" y="10253"/>
                </a:lnTo>
                <a:lnTo>
                  <a:pt x="483641" y="34286"/>
                </a:lnTo>
                <a:lnTo>
                  <a:pt x="461114" y="68956"/>
                </a:lnTo>
                <a:lnTo>
                  <a:pt x="452882" y="110998"/>
                </a:lnTo>
                <a:lnTo>
                  <a:pt x="0" y="214363"/>
                </a:lnTo>
                <a:lnTo>
                  <a:pt x="452882" y="277495"/>
                </a:lnTo>
                <a:lnTo>
                  <a:pt x="453007" y="560319"/>
                </a:lnTo>
                <a:lnTo>
                  <a:pt x="454635" y="574756"/>
                </a:lnTo>
                <a:lnTo>
                  <a:pt x="469753" y="613860"/>
                </a:lnTo>
                <a:lnTo>
                  <a:pt x="497687" y="644113"/>
                </a:lnTo>
                <a:lnTo>
                  <a:pt x="535181" y="662245"/>
                </a:lnTo>
                <a:lnTo>
                  <a:pt x="563879" y="665988"/>
                </a:lnTo>
                <a:lnTo>
                  <a:pt x="3084320" y="665862"/>
                </a:lnTo>
                <a:lnTo>
                  <a:pt x="3125662" y="655734"/>
                </a:lnTo>
                <a:lnTo>
                  <a:pt x="3159226" y="631701"/>
                </a:lnTo>
                <a:lnTo>
                  <a:pt x="3181753" y="597031"/>
                </a:lnTo>
                <a:lnTo>
                  <a:pt x="3189986" y="554990"/>
                </a:lnTo>
                <a:lnTo>
                  <a:pt x="3189860" y="105668"/>
                </a:lnTo>
                <a:lnTo>
                  <a:pt x="3179738" y="64339"/>
                </a:lnTo>
                <a:lnTo>
                  <a:pt x="3155714" y="30773"/>
                </a:lnTo>
                <a:lnTo>
                  <a:pt x="3121045" y="8238"/>
                </a:lnTo>
                <a:lnTo>
                  <a:pt x="3093626" y="955"/>
                </a:lnTo>
                <a:lnTo>
                  <a:pt x="3078988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83988" y="6032753"/>
            <a:ext cx="3190240" cy="666115"/>
          </a:xfrm>
          <a:custGeom>
            <a:avLst/>
            <a:gdLst/>
            <a:ahLst/>
            <a:cxnLst/>
            <a:rect l="l" t="t" r="r" b="b"/>
            <a:pathLst>
              <a:path w="3190240" h="666115">
                <a:moveTo>
                  <a:pt x="452882" y="110998"/>
                </a:moveTo>
                <a:lnTo>
                  <a:pt x="461114" y="68956"/>
                </a:lnTo>
                <a:lnTo>
                  <a:pt x="483641" y="34286"/>
                </a:lnTo>
                <a:lnTo>
                  <a:pt x="517205" y="10253"/>
                </a:lnTo>
                <a:lnTo>
                  <a:pt x="558547" y="125"/>
                </a:lnTo>
                <a:lnTo>
                  <a:pt x="909065" y="0"/>
                </a:lnTo>
                <a:lnTo>
                  <a:pt x="1593341" y="0"/>
                </a:lnTo>
                <a:lnTo>
                  <a:pt x="3078988" y="0"/>
                </a:lnTo>
                <a:lnTo>
                  <a:pt x="3093626" y="955"/>
                </a:lnTo>
                <a:lnTo>
                  <a:pt x="3133583" y="14322"/>
                </a:lnTo>
                <a:lnTo>
                  <a:pt x="3165066" y="40898"/>
                </a:lnTo>
                <a:lnTo>
                  <a:pt x="3184818" y="77414"/>
                </a:lnTo>
                <a:lnTo>
                  <a:pt x="3189986" y="110998"/>
                </a:lnTo>
                <a:lnTo>
                  <a:pt x="3189986" y="277495"/>
                </a:lnTo>
                <a:lnTo>
                  <a:pt x="3189986" y="554990"/>
                </a:lnTo>
                <a:lnTo>
                  <a:pt x="3189031" y="569620"/>
                </a:lnTo>
                <a:lnTo>
                  <a:pt x="3175671" y="609568"/>
                </a:lnTo>
                <a:lnTo>
                  <a:pt x="3149103" y="641056"/>
                </a:lnTo>
                <a:lnTo>
                  <a:pt x="3112585" y="660817"/>
                </a:lnTo>
                <a:lnTo>
                  <a:pt x="1593341" y="665988"/>
                </a:lnTo>
                <a:lnTo>
                  <a:pt x="909065" y="665988"/>
                </a:lnTo>
                <a:lnTo>
                  <a:pt x="563879" y="665988"/>
                </a:lnTo>
                <a:lnTo>
                  <a:pt x="549241" y="665032"/>
                </a:lnTo>
                <a:lnTo>
                  <a:pt x="509284" y="651665"/>
                </a:lnTo>
                <a:lnTo>
                  <a:pt x="477801" y="625089"/>
                </a:lnTo>
                <a:lnTo>
                  <a:pt x="458049" y="588573"/>
                </a:lnTo>
                <a:lnTo>
                  <a:pt x="452882" y="277495"/>
                </a:lnTo>
                <a:lnTo>
                  <a:pt x="0" y="214363"/>
                </a:lnTo>
                <a:lnTo>
                  <a:pt x="452882" y="110998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604764" y="6124525"/>
            <a:ext cx="2491486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et.</a:t>
            </a:r>
            <a:r>
              <a:rPr sz="1100" spc="-2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</a:t>
            </a:r>
            <a:r>
              <a:rPr sz="1100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spc="-1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spc="-5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sz="1100" spc="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spc="-2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ca-ES"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 err="1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 d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cument</a:t>
            </a:r>
            <a:r>
              <a:rPr sz="1100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at.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808220" y="4005071"/>
            <a:ext cx="2120900" cy="2209800"/>
          </a:xfrm>
          <a:custGeom>
            <a:avLst/>
            <a:gdLst/>
            <a:ahLst/>
            <a:cxnLst/>
            <a:rect l="l" t="t" r="r" b="b"/>
            <a:pathLst>
              <a:path w="2120900" h="2209800">
                <a:moveTo>
                  <a:pt x="2063341" y="50561"/>
                </a:moveTo>
                <a:lnTo>
                  <a:pt x="0" y="2200643"/>
                </a:lnTo>
                <a:lnTo>
                  <a:pt x="9143" y="2209431"/>
                </a:lnTo>
                <a:lnTo>
                  <a:pt x="2072464" y="59346"/>
                </a:lnTo>
                <a:lnTo>
                  <a:pt x="2063341" y="50561"/>
                </a:lnTo>
                <a:close/>
              </a:path>
              <a:path w="2120900" h="2209800">
                <a:moveTo>
                  <a:pt x="2107792" y="41401"/>
                </a:moveTo>
                <a:lnTo>
                  <a:pt x="2072131" y="41401"/>
                </a:lnTo>
                <a:lnTo>
                  <a:pt x="2081276" y="50164"/>
                </a:lnTo>
                <a:lnTo>
                  <a:pt x="2072464" y="59346"/>
                </a:lnTo>
                <a:lnTo>
                  <a:pt x="2095373" y="81406"/>
                </a:lnTo>
                <a:lnTo>
                  <a:pt x="2107792" y="41401"/>
                </a:lnTo>
                <a:close/>
              </a:path>
              <a:path w="2120900" h="2209800">
                <a:moveTo>
                  <a:pt x="2072131" y="41401"/>
                </a:moveTo>
                <a:lnTo>
                  <a:pt x="2063341" y="50561"/>
                </a:lnTo>
                <a:lnTo>
                  <a:pt x="2072464" y="59346"/>
                </a:lnTo>
                <a:lnTo>
                  <a:pt x="2081276" y="50164"/>
                </a:lnTo>
                <a:lnTo>
                  <a:pt x="2072131" y="41401"/>
                </a:lnTo>
                <a:close/>
              </a:path>
              <a:path w="2120900" h="2209800">
                <a:moveTo>
                  <a:pt x="2120646" y="0"/>
                </a:moveTo>
                <a:lnTo>
                  <a:pt x="2040508" y="28575"/>
                </a:lnTo>
                <a:lnTo>
                  <a:pt x="2063341" y="50561"/>
                </a:lnTo>
                <a:lnTo>
                  <a:pt x="2072131" y="41401"/>
                </a:lnTo>
                <a:lnTo>
                  <a:pt x="2107792" y="41401"/>
                </a:lnTo>
                <a:lnTo>
                  <a:pt x="2120646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03961" y="4094441"/>
            <a:ext cx="1874520" cy="1000760"/>
          </a:xfrm>
          <a:custGeom>
            <a:avLst/>
            <a:gdLst/>
            <a:ahLst/>
            <a:cxnLst/>
            <a:rect l="l" t="t" r="r" b="b"/>
            <a:pathLst>
              <a:path w="1874520" h="1000760">
                <a:moveTo>
                  <a:pt x="606805" y="0"/>
                </a:moveTo>
                <a:lnTo>
                  <a:pt x="312419" y="711199"/>
                </a:lnTo>
                <a:lnTo>
                  <a:pt x="42770" y="711508"/>
                </a:lnTo>
                <a:lnTo>
                  <a:pt x="29075" y="715158"/>
                </a:lnTo>
                <a:lnTo>
                  <a:pt x="17312" y="722416"/>
                </a:lnTo>
                <a:lnTo>
                  <a:pt x="8119" y="732645"/>
                </a:lnTo>
                <a:lnTo>
                  <a:pt x="2136" y="745205"/>
                </a:lnTo>
                <a:lnTo>
                  <a:pt x="0" y="759459"/>
                </a:lnTo>
                <a:lnTo>
                  <a:pt x="0" y="831849"/>
                </a:lnTo>
                <a:lnTo>
                  <a:pt x="308" y="957989"/>
                </a:lnTo>
                <a:lnTo>
                  <a:pt x="21445" y="992640"/>
                </a:lnTo>
                <a:lnTo>
                  <a:pt x="48259" y="1000759"/>
                </a:lnTo>
                <a:lnTo>
                  <a:pt x="781050" y="1000759"/>
                </a:lnTo>
                <a:lnTo>
                  <a:pt x="1831749" y="1000451"/>
                </a:lnTo>
                <a:lnTo>
                  <a:pt x="1866400" y="979314"/>
                </a:lnTo>
                <a:lnTo>
                  <a:pt x="1874519" y="952499"/>
                </a:lnTo>
                <a:lnTo>
                  <a:pt x="1874519" y="759459"/>
                </a:lnTo>
                <a:lnTo>
                  <a:pt x="1853074" y="719319"/>
                </a:lnTo>
                <a:lnTo>
                  <a:pt x="1826259" y="711199"/>
                </a:lnTo>
                <a:lnTo>
                  <a:pt x="781050" y="711199"/>
                </a:lnTo>
                <a:lnTo>
                  <a:pt x="606805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13042" y="4077970"/>
            <a:ext cx="1874520" cy="1000760"/>
          </a:xfrm>
          <a:custGeom>
            <a:avLst/>
            <a:gdLst/>
            <a:ahLst/>
            <a:cxnLst/>
            <a:rect l="l" t="t" r="r" b="b"/>
            <a:pathLst>
              <a:path w="1874520" h="1000760">
                <a:moveTo>
                  <a:pt x="0" y="759459"/>
                </a:moveTo>
                <a:lnTo>
                  <a:pt x="17312" y="722416"/>
                </a:lnTo>
                <a:lnTo>
                  <a:pt x="312419" y="711199"/>
                </a:lnTo>
                <a:lnTo>
                  <a:pt x="606805" y="0"/>
                </a:lnTo>
                <a:lnTo>
                  <a:pt x="781050" y="711199"/>
                </a:lnTo>
                <a:lnTo>
                  <a:pt x="1826259" y="711199"/>
                </a:lnTo>
                <a:lnTo>
                  <a:pt x="1840514" y="713336"/>
                </a:lnTo>
                <a:lnTo>
                  <a:pt x="1870561" y="740275"/>
                </a:lnTo>
                <a:lnTo>
                  <a:pt x="1874519" y="759459"/>
                </a:lnTo>
                <a:lnTo>
                  <a:pt x="1874519" y="831849"/>
                </a:lnTo>
                <a:lnTo>
                  <a:pt x="1874519" y="952499"/>
                </a:lnTo>
                <a:lnTo>
                  <a:pt x="1872383" y="966754"/>
                </a:lnTo>
                <a:lnTo>
                  <a:pt x="1845444" y="996801"/>
                </a:lnTo>
                <a:lnTo>
                  <a:pt x="781050" y="1000759"/>
                </a:lnTo>
                <a:lnTo>
                  <a:pt x="312419" y="1000759"/>
                </a:lnTo>
                <a:lnTo>
                  <a:pt x="48259" y="1000759"/>
                </a:lnTo>
                <a:lnTo>
                  <a:pt x="34005" y="998623"/>
                </a:lnTo>
                <a:lnTo>
                  <a:pt x="3958" y="971684"/>
                </a:lnTo>
                <a:lnTo>
                  <a:pt x="0" y="831849"/>
                </a:lnTo>
                <a:lnTo>
                  <a:pt x="0" y="759459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26961" y="4859961"/>
            <a:ext cx="1985646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sz="1100" spc="3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spc="-3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esc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sz="1100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69722" y="5240654"/>
            <a:ext cx="1873250" cy="1261745"/>
          </a:xfrm>
          <a:custGeom>
            <a:avLst/>
            <a:gdLst/>
            <a:ahLst/>
            <a:cxnLst/>
            <a:rect l="l" t="t" r="r" b="b"/>
            <a:pathLst>
              <a:path w="1873250" h="1261745">
                <a:moveTo>
                  <a:pt x="1572514" y="0"/>
                </a:moveTo>
                <a:lnTo>
                  <a:pt x="1092581" y="970407"/>
                </a:lnTo>
                <a:lnTo>
                  <a:pt x="42618" y="970761"/>
                </a:lnTo>
                <a:lnTo>
                  <a:pt x="28964" y="974505"/>
                </a:lnTo>
                <a:lnTo>
                  <a:pt x="17242" y="981827"/>
                </a:lnTo>
                <a:lnTo>
                  <a:pt x="8085" y="992092"/>
                </a:lnTo>
                <a:lnTo>
                  <a:pt x="2126" y="1004667"/>
                </a:lnTo>
                <a:lnTo>
                  <a:pt x="0" y="1018921"/>
                </a:lnTo>
                <a:lnTo>
                  <a:pt x="0" y="1091692"/>
                </a:lnTo>
                <a:lnTo>
                  <a:pt x="354" y="1218872"/>
                </a:lnTo>
                <a:lnTo>
                  <a:pt x="21685" y="1253405"/>
                </a:lnTo>
                <a:lnTo>
                  <a:pt x="48514" y="1261491"/>
                </a:lnTo>
                <a:lnTo>
                  <a:pt x="1560830" y="1261491"/>
                </a:lnTo>
                <a:lnTo>
                  <a:pt x="1830377" y="1261136"/>
                </a:lnTo>
                <a:lnTo>
                  <a:pt x="1864910" y="1239805"/>
                </a:lnTo>
                <a:lnTo>
                  <a:pt x="1872995" y="1212977"/>
                </a:lnTo>
                <a:lnTo>
                  <a:pt x="1872995" y="1018921"/>
                </a:lnTo>
                <a:lnTo>
                  <a:pt x="1851310" y="978492"/>
                </a:lnTo>
                <a:lnTo>
                  <a:pt x="1824482" y="970407"/>
                </a:lnTo>
                <a:lnTo>
                  <a:pt x="1560830" y="970407"/>
                </a:lnTo>
                <a:lnTo>
                  <a:pt x="1572514" y="0"/>
                </a:lnTo>
                <a:close/>
              </a:path>
            </a:pathLst>
          </a:custGeom>
          <a:solidFill>
            <a:srgbClr val="BAD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093" y="5240654"/>
            <a:ext cx="1873250" cy="1261745"/>
          </a:xfrm>
          <a:custGeom>
            <a:avLst/>
            <a:gdLst/>
            <a:ahLst/>
            <a:cxnLst/>
            <a:rect l="l" t="t" r="r" b="b"/>
            <a:pathLst>
              <a:path w="1873250" h="1261745">
                <a:moveTo>
                  <a:pt x="0" y="1018921"/>
                </a:moveTo>
                <a:lnTo>
                  <a:pt x="17242" y="981827"/>
                </a:lnTo>
                <a:lnTo>
                  <a:pt x="1092581" y="970407"/>
                </a:lnTo>
                <a:lnTo>
                  <a:pt x="1572514" y="0"/>
                </a:lnTo>
                <a:lnTo>
                  <a:pt x="1560830" y="970407"/>
                </a:lnTo>
                <a:lnTo>
                  <a:pt x="1824482" y="970407"/>
                </a:lnTo>
                <a:lnTo>
                  <a:pt x="1838735" y="972533"/>
                </a:lnTo>
                <a:lnTo>
                  <a:pt x="1868897" y="999371"/>
                </a:lnTo>
                <a:lnTo>
                  <a:pt x="1872995" y="1018921"/>
                </a:lnTo>
                <a:lnTo>
                  <a:pt x="1872995" y="1091692"/>
                </a:lnTo>
                <a:lnTo>
                  <a:pt x="1872995" y="1212977"/>
                </a:lnTo>
                <a:lnTo>
                  <a:pt x="1870869" y="1227230"/>
                </a:lnTo>
                <a:lnTo>
                  <a:pt x="1844031" y="1257392"/>
                </a:lnTo>
                <a:lnTo>
                  <a:pt x="1560830" y="1261491"/>
                </a:lnTo>
                <a:lnTo>
                  <a:pt x="1092581" y="1261491"/>
                </a:lnTo>
                <a:lnTo>
                  <a:pt x="48514" y="1261491"/>
                </a:lnTo>
                <a:lnTo>
                  <a:pt x="34260" y="1259364"/>
                </a:lnTo>
                <a:lnTo>
                  <a:pt x="4098" y="1232526"/>
                </a:lnTo>
                <a:lnTo>
                  <a:pt x="0" y="1091692"/>
                </a:lnTo>
                <a:lnTo>
                  <a:pt x="0" y="1018921"/>
                </a:lnTo>
                <a:close/>
              </a:path>
            </a:pathLst>
          </a:custGeom>
          <a:ln w="25908">
            <a:solidFill>
              <a:srgbClr val="88A3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15162" y="6293801"/>
            <a:ext cx="152781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sz="1100" spc="-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tats</a:t>
            </a:r>
            <a:r>
              <a:rPr sz="1100" spc="-1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</a:t>
            </a:r>
            <a:r>
              <a:rPr sz="1100" spc="-1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10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cerca</a:t>
            </a:r>
            <a:endParaRPr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868170" y="4526279"/>
            <a:ext cx="1457960" cy="100330"/>
          </a:xfrm>
          <a:custGeom>
            <a:avLst/>
            <a:gdLst/>
            <a:ahLst/>
            <a:cxnLst/>
            <a:rect l="l" t="t" r="r" b="b"/>
            <a:pathLst>
              <a:path w="1457960" h="100329">
                <a:moveTo>
                  <a:pt x="1381178" y="31752"/>
                </a:moveTo>
                <a:lnTo>
                  <a:pt x="0" y="87503"/>
                </a:lnTo>
                <a:lnTo>
                  <a:pt x="507" y="100076"/>
                </a:lnTo>
                <a:lnTo>
                  <a:pt x="1381707" y="44450"/>
                </a:lnTo>
                <a:lnTo>
                  <a:pt x="1381178" y="31752"/>
                </a:lnTo>
                <a:close/>
              </a:path>
              <a:path w="1457960" h="100329">
                <a:moveTo>
                  <a:pt x="1449130" y="31242"/>
                </a:moveTo>
                <a:lnTo>
                  <a:pt x="1393825" y="31242"/>
                </a:lnTo>
                <a:lnTo>
                  <a:pt x="1394333" y="43942"/>
                </a:lnTo>
                <a:lnTo>
                  <a:pt x="1381707" y="44450"/>
                </a:lnTo>
                <a:lnTo>
                  <a:pt x="1383030" y="76200"/>
                </a:lnTo>
                <a:lnTo>
                  <a:pt x="1457579" y="35052"/>
                </a:lnTo>
                <a:lnTo>
                  <a:pt x="1449130" y="31242"/>
                </a:lnTo>
                <a:close/>
              </a:path>
              <a:path w="1457960" h="100329">
                <a:moveTo>
                  <a:pt x="1393825" y="31242"/>
                </a:moveTo>
                <a:lnTo>
                  <a:pt x="1381178" y="31752"/>
                </a:lnTo>
                <a:lnTo>
                  <a:pt x="1381707" y="44450"/>
                </a:lnTo>
                <a:lnTo>
                  <a:pt x="1394333" y="43942"/>
                </a:lnTo>
                <a:lnTo>
                  <a:pt x="1393825" y="31242"/>
                </a:lnTo>
                <a:close/>
              </a:path>
              <a:path w="1457960" h="100329">
                <a:moveTo>
                  <a:pt x="1379855" y="0"/>
                </a:moveTo>
                <a:lnTo>
                  <a:pt x="1381178" y="31752"/>
                </a:lnTo>
                <a:lnTo>
                  <a:pt x="1393825" y="31242"/>
                </a:lnTo>
                <a:lnTo>
                  <a:pt x="1449130" y="31242"/>
                </a:lnTo>
                <a:lnTo>
                  <a:pt x="1379855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56584" y="899603"/>
            <a:ext cx="25562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</a:t>
            </a:r>
            <a:r>
              <a:rPr b="1" spc="5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1" spc="-3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b="1" spc="-20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b="1" dirty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ançada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Crida rectangular arrodonida 25"/>
          <p:cNvSpPr/>
          <p:nvPr/>
        </p:nvSpPr>
        <p:spPr>
          <a:xfrm>
            <a:off x="3357118" y="2067015"/>
            <a:ext cx="2126968" cy="612648"/>
          </a:xfrm>
          <a:prstGeom prst="wedgeRoundRectCallout">
            <a:avLst>
              <a:gd name="adj1" fmla="val -94964"/>
              <a:gd name="adj2" fmla="val 57835"/>
              <a:gd name="adj3" fmla="val 16667"/>
            </a:avLst>
          </a:prstGeom>
          <a:solidFill>
            <a:srgbClr val="BADFE2"/>
          </a:solidFill>
          <a:ln w="25400">
            <a:solidFill>
              <a:srgbClr val="88A3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marR="5080" algn="ctr">
              <a:lnSpc>
                <a:spcPct val="100000"/>
              </a:lnSpc>
            </a:pP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rc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rà</a:t>
            </a:r>
            <a:r>
              <a:rPr lang="ca-ES" sz="1100" spc="-3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tam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 el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</a:t>
            </a:r>
            <a:r>
              <a:rPr lang="ca-ES" sz="1100" spc="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4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a-ES" sz="1100" spc="-1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1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rase</a:t>
            </a:r>
            <a:r>
              <a:rPr lang="ca-ES" sz="1100" spc="-5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spc="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ue</a:t>
            </a:r>
            <a:r>
              <a:rPr lang="ca-ES" sz="1100" spc="-2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tro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a-ES" sz="1100" spc="-3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ca-ES" sz="1100" spc="-5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</a:t>
            </a:r>
            <a:r>
              <a:rPr lang="ca-ES" sz="1100" spc="-2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sz="1100" dirty="0" smtClean="0">
                <a:solidFill>
                  <a:srgbClr val="001F5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cometes</a:t>
            </a:r>
            <a:endParaRPr lang="ca-E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76153987-C04F-4117-BC45-B24360E3F36B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226</TotalTime>
  <Words>673</Words>
  <Application>Microsoft Office PowerPoint</Application>
  <PresentationFormat>Presentación en pantalla (4:3)</PresentationFormat>
  <Paragraphs>95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Universitatde Barcelona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of Synthesis: guia d'ús. Curs 2018-19</dc:title>
  <dc:creator>CRAI Biblioteca de Física i Química</dc:creator>
  <cp:keywords>Formació d'usuaris, CRAI, Universitat de Barcelona, biblioteca, Science of Synthesis, bases de dades, Física, Química</cp:keywords>
  <cp:lastModifiedBy>ROSA M. MANRESA NOVELL</cp:lastModifiedBy>
  <cp:revision>26</cp:revision>
  <dcterms:created xsi:type="dcterms:W3CDTF">2018-06-14T14:21:50Z</dcterms:created>
  <dcterms:modified xsi:type="dcterms:W3CDTF">2018-07-24T13:19:43Z</dcterms:modified>
</cp:coreProperties>
</file>