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8802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5327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59869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2858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89221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8895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208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1997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8419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619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81109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16354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14864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2934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2.1. OBJECTIU DE LA NORMALITZACIÓ COMPTABLE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PRETÉN QUE TOTES LES EMPRESES DE LA UE FACIN UNA COMPTABILITAT SIMILAR BASADA EN UNS PRINCIPIS COMPTABLES SIMILARS.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ÉS A DIR, QUE APLIQUIN UNA NORMATIVA COMPTABLE SIMILAR.</a:t>
            </a: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2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MEMÒRIA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ESTAT DE CANVIS EN EL PATRIMONI NET (ECPN)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ESTAT DE FLUXES D’EFECTIU (EFE)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3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s-E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QUADRE DE COMPTES ( 4ª PART) </a:t>
            </a: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RECULL ELS COMPTES NECESSARIS PER REGISTRAR ELS FETS ECONÒMICS DE L’EMPRESA.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COMPTE PORTA UN NÚMERO I SEGONS COMENCI PER UNA XIFRA O UNA ALTRA S’UTILITZARÀ PER UNA COSA DIFERENT.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COMPTES QUE COMENCEN PER 1 SÓN DE FINANÇAMENT BÀSIC (A LL/T)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4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QUE COMENCEN PER 2 SÓN D’IMMOBILITZAT.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3 SÓN D’EXISTÈNCIES.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4 SÓN DE CREDITORS I DEUTORS PER OPERACIONS COMERCIALS.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5 SÓN COMPTES FINANCERS.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6 SÓN COMPTES DE COMPRES I DESPESES.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7 SÓN COMPTES D’INGRÉS.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 PART DE LES </a:t>
            </a:r>
            <a:r>
              <a:rPr lang="es-E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DEFINICIONS I RELACIONS COMPTABLES (5ª PART) </a:t>
            </a: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DEFINEIX CADASCUN DELS COMPTES I ES DESCRIUEN ELS MOTIUS MÉS HABITUALS PER CARREGAR I ABONAR ELS DIFERENTS COMPTES (COM UTILITZAR-LOS).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2.2. PROCÉS D’HARMONITZACIÓ COMPTABLE.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ACONSEGUIR LA NORMALITZACIÓ A NIVELL INTERNACIONAL S’HAN DICTAT LAS NIC I LAS NIFF.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BÀSICAMENT LAS NIC SÓN LES NORMES INTERNACIONALS DE COMPTABILITAT I LES NIFF SÓN LES NORMES INTERNACIONALS D’INFORMACIÓ FINANCERA.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SÓN UN CONJUNT DE NORMES I PRINCIPIS QUE ESTABLEIXEN LA INFORMACIÓ QUE S’HA DE PRESENTAR I LA FORMA EN COM S’HA DE FER, A NIVELL INTERNACIONAL. 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2.3. FONS LEGALS DE LA COMPTABILITAT.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ANTECEDENTS DE LA NORMATIVA ESPANYOLA: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DIRECTIVES EUROPEES (LA 4ª I A 7ª LES PRIMERES)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REGLAMENTS EUROPEUS.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LLEI ESPANYOLA 19/1989 D’ADAPTACIÓ A LES DIRECTIVES EUROPEES.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LLEI DE SOCIETATS DE CAPITAL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PLA GENERAL DE COMPTABILITAT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CODI DE COMERÇ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 RESOLUCIONS DE L’ICAC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8) ALTRES NORMES FISCALS.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QUÈ DIU EL CODI DE COMERÇ DE LA COMPTABILITAT: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TOTES LES EMPRESES HAN DE PORTAR UNA COMPTABILITAT ORDENADA.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ADEQUADA A L’ACTIVITAT QUE ES DESENVOLUPA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S’HAN DE PORTAR ELS LLIBRES OBLIGATORIS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ELS LLIBRES S’HAN DE LEGALITZAR EN EL REGISTRE MERCANTIL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HI HA D’HAVER CLARETAT I EXACTITUD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ELS DOCUMENTS S’HAN DE CONSERVAR 6 ANYS.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 LA COMPTABILITAT TÉ VALOR DE PROVA DAVANT DELS TRIBUNALS.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798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0"/>
          <p:cNvSpPr txBox="1">
            <a:spLocks noGrp="1"/>
          </p:cNvSpPr>
          <p:nvPr>
            <p:ph type="subTitle" idx="1"/>
          </p:nvPr>
        </p:nvSpPr>
        <p:spPr>
          <a:xfrm>
            <a:off x="642937" y="1012874"/>
            <a:ext cx="7786687" cy="548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2.4. ESTRUCTURA I CONTINGUT.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PLA GENERAL DE COMPTABILITAT ES DIVIDEIX EN 5 PARTS: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arenR"/>
            </a:pPr>
            <a:r>
              <a:rPr lang="es-E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 CONCEPTUAL.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arenR"/>
            </a:pPr>
            <a:r>
              <a:rPr lang="es-E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NORMES DE REGISTRE I VALORACIÓ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arenR"/>
            </a:pPr>
            <a:r>
              <a:rPr lang="es-E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COMPTES ANUALS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arenR"/>
            </a:pPr>
            <a:r>
              <a:rPr lang="es-E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QUADRE DE COMPTES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arenR"/>
            </a:pPr>
            <a:r>
              <a:rPr lang="es-E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DEFINICIONS I RELACIONS COMPTABLES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3 PRIMERES OBLIGATÒRIES I LES 2 DARRERES NO.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E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NORMALITZACIÓ COMPTABLE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1"/>
          <p:cNvSpPr txBox="1">
            <a:spLocks noGrp="1"/>
          </p:cNvSpPr>
          <p:nvPr>
            <p:ph type="subTitle" idx="1"/>
          </p:nvPr>
        </p:nvSpPr>
        <p:spPr>
          <a:xfrm>
            <a:off x="642937" y="1643062"/>
            <a:ext cx="7786687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NORMES DE REGISTRE I VALORACIÓ (2ª PART)</a:t>
            </a: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SÓN ELS CRITERIS QUE S’HAN APLICAR DAVANT DE CADA FET ECONÒMIC QUE S’HAGI DE COMPTABILITZAR.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s-E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COMPTES ANUALS (3ª PART) </a:t>
            </a: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SÓN ELS INFORMES QUE S’HAN DE PRESENTAR A FINAL D’ANY I SÓN: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COMPTE DE PÈRDES I GUANYS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s-E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BALANÇ DE SITUACIÓ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s-E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Presentació en pantalla (4:3)</PresentationFormat>
  <Paragraphs>81</Paragraphs>
  <Slides>13</Slides>
  <Notes>13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NORMALITZACIÓ COMPTABLE</vt:lpstr>
      <vt:lpstr>NORMALITZACIÓ COMPTABLE</vt:lpstr>
      <vt:lpstr>NORMALITZACIÓ COMPTABLE</vt:lpstr>
      <vt:lpstr>NORMALITZACIÓ COMPTABLE</vt:lpstr>
      <vt:lpstr>NORMALITZACIÓ COMPTABLE</vt:lpstr>
      <vt:lpstr>NORMALITZACIÓ COMPTABLE</vt:lpstr>
      <vt:lpstr>NORMALITZACIÓ COMPTABLE</vt:lpstr>
      <vt:lpstr>NORMALITZACIÓ COMPTABLE</vt:lpstr>
      <vt:lpstr>NORMALITZACIÓ COMPTABLE</vt:lpstr>
      <vt:lpstr>NORMALITZACIÓ COMPTABLE</vt:lpstr>
      <vt:lpstr>NORMALITZACIÓ COMPTABLE</vt:lpstr>
      <vt:lpstr>NORMALITZACIÓ COMPTABLE</vt:lpstr>
      <vt:lpstr>NORMALITZACIÓ COMPTABLE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NORMALITZACIÓ COMPTABLE</dc:title>
  <dc:creator>Alfred Salvador</dc:creator>
  <cp:lastModifiedBy>ALFRED SALVADOR PITARCH</cp:lastModifiedBy>
  <cp:revision>1</cp:revision>
  <dcterms:modified xsi:type="dcterms:W3CDTF">2018-12-11T13:04:20Z</dcterms:modified>
</cp:coreProperties>
</file>