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70" r:id="rId2"/>
    <p:sldId id="256" r:id="rId3"/>
    <p:sldId id="261" r:id="rId4"/>
    <p:sldId id="259" r:id="rId5"/>
    <p:sldId id="260" r:id="rId6"/>
    <p:sldId id="258" r:id="rId7"/>
    <p:sldId id="257" r:id="rId8"/>
    <p:sldId id="262" r:id="rId9"/>
    <p:sldId id="263" r:id="rId10"/>
    <p:sldId id="264" r:id="rId11"/>
    <p:sldId id="265" r:id="rId12"/>
    <p:sldId id="275" r:id="rId13"/>
    <p:sldId id="266" r:id="rId14"/>
    <p:sldId id="273" r:id="rId15"/>
    <p:sldId id="267" r:id="rId16"/>
    <p:sldId id="268" r:id="rId17"/>
    <p:sldId id="269" r:id="rId18"/>
    <p:sldId id="271" r:id="rId19"/>
    <p:sldId id="272" r:id="rId20"/>
  </p:sldIdLst>
  <p:sldSz cx="9683750" cy="4895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2" autoAdjust="0"/>
    <p:restoredTop sz="96144" autoAdjust="0"/>
  </p:normalViewPr>
  <p:slideViewPr>
    <p:cSldViewPr snapToGrid="0">
      <p:cViewPr varScale="1">
        <p:scale>
          <a:sx n="92" d="100"/>
          <a:sy n="92" d="100"/>
        </p:scale>
        <p:origin x="84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91E7C-429D-4CD7-8108-541A6B9294AE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1143000"/>
            <a:ext cx="6102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4BBA-097A-4107-B7D6-1840FB661BD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7664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4BBA-097A-4107-B7D6-1840FB661BD9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360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4BBA-097A-4107-B7D6-1840FB661BD9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487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469" y="801243"/>
            <a:ext cx="7262813" cy="1704481"/>
          </a:xfrm>
        </p:spPr>
        <p:txBody>
          <a:bodyPr anchor="b"/>
          <a:lstStyle>
            <a:lvl1pPr algn="ctr">
              <a:defRPr sz="4283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0469" y="2571455"/>
            <a:ext cx="7262813" cy="1182030"/>
          </a:xfrm>
        </p:spPr>
        <p:txBody>
          <a:bodyPr/>
          <a:lstStyle>
            <a:lvl1pPr marL="0" indent="0" algn="ctr">
              <a:buNone/>
              <a:defRPr sz="1713"/>
            </a:lvl1pPr>
            <a:lvl2pPr marL="326395" indent="0" algn="ctr">
              <a:buNone/>
              <a:defRPr sz="1428"/>
            </a:lvl2pPr>
            <a:lvl3pPr marL="652790" indent="0" algn="ctr">
              <a:buNone/>
              <a:defRPr sz="1285"/>
            </a:lvl3pPr>
            <a:lvl4pPr marL="979185" indent="0" algn="ctr">
              <a:buNone/>
              <a:defRPr sz="1142"/>
            </a:lvl4pPr>
            <a:lvl5pPr marL="1305580" indent="0" algn="ctr">
              <a:buNone/>
              <a:defRPr sz="1142"/>
            </a:lvl5pPr>
            <a:lvl6pPr marL="1631975" indent="0" algn="ctr">
              <a:buNone/>
              <a:defRPr sz="1142"/>
            </a:lvl6pPr>
            <a:lvl7pPr marL="1958370" indent="0" algn="ctr">
              <a:buNone/>
              <a:defRPr sz="1142"/>
            </a:lvl7pPr>
            <a:lvl8pPr marL="2284766" indent="0" algn="ctr">
              <a:buNone/>
              <a:defRPr sz="1142"/>
            </a:lvl8pPr>
            <a:lvl9pPr marL="2611161" indent="0" algn="ctr">
              <a:buNone/>
              <a:defRPr sz="1142"/>
            </a:lvl9pPr>
          </a:lstStyle>
          <a:p>
            <a:r>
              <a:rPr lang="ca-ES" smtClean="0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FB1-190E-43BC-A255-ACFE6ADD58F3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F727-F1E6-4ED6-AE12-DBD73E3740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814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FB1-190E-43BC-A255-ACFE6ADD58F3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F727-F1E6-4ED6-AE12-DBD73E3740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476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933" y="260658"/>
            <a:ext cx="2088059" cy="4149007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5758" y="260658"/>
            <a:ext cx="6143129" cy="4149007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FB1-190E-43BC-A255-ACFE6ADD58F3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F727-F1E6-4ED6-AE12-DBD73E3740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699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FB1-190E-43BC-A255-ACFE6ADD58F3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F727-F1E6-4ED6-AE12-DBD73E3740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224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14" y="1220563"/>
            <a:ext cx="8352234" cy="2036537"/>
          </a:xfrm>
        </p:spPr>
        <p:txBody>
          <a:bodyPr anchor="b"/>
          <a:lstStyle>
            <a:lvl1pPr>
              <a:defRPr sz="4283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714" y="3276367"/>
            <a:ext cx="8352234" cy="1070967"/>
          </a:xfrm>
        </p:spPr>
        <p:txBody>
          <a:bodyPr/>
          <a:lstStyle>
            <a:lvl1pPr marL="0" indent="0">
              <a:buNone/>
              <a:defRPr sz="1713">
                <a:solidFill>
                  <a:schemeClr val="tx1">
                    <a:tint val="75000"/>
                  </a:schemeClr>
                </a:solidFill>
              </a:defRPr>
            </a:lvl1pPr>
            <a:lvl2pPr marL="326395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2pPr>
            <a:lvl3pPr marL="652790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3pPr>
            <a:lvl4pPr marL="979185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4pPr>
            <a:lvl5pPr marL="1305580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5pPr>
            <a:lvl6pPr marL="1631975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6pPr>
            <a:lvl7pPr marL="1958370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7pPr>
            <a:lvl8pPr marL="2284766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8pPr>
            <a:lvl9pPr marL="2611161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FB1-190E-43BC-A255-ACFE6ADD58F3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F727-F1E6-4ED6-AE12-DBD73E3740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070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758" y="1303293"/>
            <a:ext cx="4115594" cy="3106372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2398" y="1303293"/>
            <a:ext cx="4115594" cy="3106372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FB1-190E-43BC-A255-ACFE6ADD58F3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F727-F1E6-4ED6-AE12-DBD73E3740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472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19" y="260659"/>
            <a:ext cx="8352234" cy="94630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019" y="1200163"/>
            <a:ext cx="4096680" cy="588182"/>
          </a:xfrm>
        </p:spPr>
        <p:txBody>
          <a:bodyPr anchor="b"/>
          <a:lstStyle>
            <a:lvl1pPr marL="0" indent="0">
              <a:buNone/>
              <a:defRPr sz="1713" b="1"/>
            </a:lvl1pPr>
            <a:lvl2pPr marL="326395" indent="0">
              <a:buNone/>
              <a:defRPr sz="1428" b="1"/>
            </a:lvl2pPr>
            <a:lvl3pPr marL="652790" indent="0">
              <a:buNone/>
              <a:defRPr sz="1285" b="1"/>
            </a:lvl3pPr>
            <a:lvl4pPr marL="979185" indent="0">
              <a:buNone/>
              <a:defRPr sz="1142" b="1"/>
            </a:lvl4pPr>
            <a:lvl5pPr marL="1305580" indent="0">
              <a:buNone/>
              <a:defRPr sz="1142" b="1"/>
            </a:lvl5pPr>
            <a:lvl6pPr marL="1631975" indent="0">
              <a:buNone/>
              <a:defRPr sz="1142" b="1"/>
            </a:lvl6pPr>
            <a:lvl7pPr marL="1958370" indent="0">
              <a:buNone/>
              <a:defRPr sz="1142" b="1"/>
            </a:lvl7pPr>
            <a:lvl8pPr marL="2284766" indent="0">
              <a:buNone/>
              <a:defRPr sz="1142" b="1"/>
            </a:lvl8pPr>
            <a:lvl9pPr marL="2611161" indent="0">
              <a:buNone/>
              <a:defRPr sz="1142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019" y="1788345"/>
            <a:ext cx="4096680" cy="2630386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2398" y="1200163"/>
            <a:ext cx="4116855" cy="588182"/>
          </a:xfrm>
        </p:spPr>
        <p:txBody>
          <a:bodyPr anchor="b"/>
          <a:lstStyle>
            <a:lvl1pPr marL="0" indent="0">
              <a:buNone/>
              <a:defRPr sz="1713" b="1"/>
            </a:lvl1pPr>
            <a:lvl2pPr marL="326395" indent="0">
              <a:buNone/>
              <a:defRPr sz="1428" b="1"/>
            </a:lvl2pPr>
            <a:lvl3pPr marL="652790" indent="0">
              <a:buNone/>
              <a:defRPr sz="1285" b="1"/>
            </a:lvl3pPr>
            <a:lvl4pPr marL="979185" indent="0">
              <a:buNone/>
              <a:defRPr sz="1142" b="1"/>
            </a:lvl4pPr>
            <a:lvl5pPr marL="1305580" indent="0">
              <a:buNone/>
              <a:defRPr sz="1142" b="1"/>
            </a:lvl5pPr>
            <a:lvl6pPr marL="1631975" indent="0">
              <a:buNone/>
              <a:defRPr sz="1142" b="1"/>
            </a:lvl6pPr>
            <a:lvl7pPr marL="1958370" indent="0">
              <a:buNone/>
              <a:defRPr sz="1142" b="1"/>
            </a:lvl7pPr>
            <a:lvl8pPr marL="2284766" indent="0">
              <a:buNone/>
              <a:defRPr sz="1142" b="1"/>
            </a:lvl8pPr>
            <a:lvl9pPr marL="2611161" indent="0">
              <a:buNone/>
              <a:defRPr sz="1142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2398" y="1788345"/>
            <a:ext cx="4116855" cy="2630386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FB1-190E-43BC-A255-ACFE6ADD58F3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F727-F1E6-4ED6-AE12-DBD73E3740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33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FB1-190E-43BC-A255-ACFE6ADD58F3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F727-F1E6-4ED6-AE12-DBD73E3740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512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FB1-190E-43BC-A255-ACFE6ADD58F3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F727-F1E6-4ED6-AE12-DBD73E3740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5003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20" y="326390"/>
            <a:ext cx="3123261" cy="1142365"/>
          </a:xfrm>
        </p:spPr>
        <p:txBody>
          <a:bodyPr anchor="b"/>
          <a:lstStyle>
            <a:lvl1pPr>
              <a:defRPr sz="2284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6855" y="704912"/>
            <a:ext cx="4902398" cy="3479227"/>
          </a:xfrm>
        </p:spPr>
        <p:txBody>
          <a:bodyPr/>
          <a:lstStyle>
            <a:lvl1pPr>
              <a:defRPr sz="2284"/>
            </a:lvl1pPr>
            <a:lvl2pPr>
              <a:defRPr sz="1999"/>
            </a:lvl2pPr>
            <a:lvl3pPr>
              <a:defRPr sz="1713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020" y="1468755"/>
            <a:ext cx="3123261" cy="2721050"/>
          </a:xfrm>
        </p:spPr>
        <p:txBody>
          <a:bodyPr/>
          <a:lstStyle>
            <a:lvl1pPr marL="0" indent="0">
              <a:buNone/>
              <a:defRPr sz="1142"/>
            </a:lvl1pPr>
            <a:lvl2pPr marL="326395" indent="0">
              <a:buNone/>
              <a:defRPr sz="999"/>
            </a:lvl2pPr>
            <a:lvl3pPr marL="652790" indent="0">
              <a:buNone/>
              <a:defRPr sz="857"/>
            </a:lvl3pPr>
            <a:lvl4pPr marL="979185" indent="0">
              <a:buNone/>
              <a:defRPr sz="714"/>
            </a:lvl4pPr>
            <a:lvl5pPr marL="1305580" indent="0">
              <a:buNone/>
              <a:defRPr sz="714"/>
            </a:lvl5pPr>
            <a:lvl6pPr marL="1631975" indent="0">
              <a:buNone/>
              <a:defRPr sz="714"/>
            </a:lvl6pPr>
            <a:lvl7pPr marL="1958370" indent="0">
              <a:buNone/>
              <a:defRPr sz="714"/>
            </a:lvl7pPr>
            <a:lvl8pPr marL="2284766" indent="0">
              <a:buNone/>
              <a:defRPr sz="714"/>
            </a:lvl8pPr>
            <a:lvl9pPr marL="2611161" indent="0">
              <a:buNone/>
              <a:defRPr sz="714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FB1-190E-43BC-A255-ACFE6ADD58F3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F727-F1E6-4ED6-AE12-DBD73E3740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054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20" y="326390"/>
            <a:ext cx="3123261" cy="1142365"/>
          </a:xfrm>
        </p:spPr>
        <p:txBody>
          <a:bodyPr anchor="b"/>
          <a:lstStyle>
            <a:lvl1pPr>
              <a:defRPr sz="2284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6855" y="704912"/>
            <a:ext cx="4902398" cy="3479227"/>
          </a:xfrm>
        </p:spPr>
        <p:txBody>
          <a:bodyPr anchor="t"/>
          <a:lstStyle>
            <a:lvl1pPr marL="0" indent="0">
              <a:buNone/>
              <a:defRPr sz="2284"/>
            </a:lvl1pPr>
            <a:lvl2pPr marL="326395" indent="0">
              <a:buNone/>
              <a:defRPr sz="1999"/>
            </a:lvl2pPr>
            <a:lvl3pPr marL="652790" indent="0">
              <a:buNone/>
              <a:defRPr sz="1713"/>
            </a:lvl3pPr>
            <a:lvl4pPr marL="979185" indent="0">
              <a:buNone/>
              <a:defRPr sz="1428"/>
            </a:lvl4pPr>
            <a:lvl5pPr marL="1305580" indent="0">
              <a:buNone/>
              <a:defRPr sz="1428"/>
            </a:lvl5pPr>
            <a:lvl6pPr marL="1631975" indent="0">
              <a:buNone/>
              <a:defRPr sz="1428"/>
            </a:lvl6pPr>
            <a:lvl7pPr marL="1958370" indent="0">
              <a:buNone/>
              <a:defRPr sz="1428"/>
            </a:lvl7pPr>
            <a:lvl8pPr marL="2284766" indent="0">
              <a:buNone/>
              <a:defRPr sz="1428"/>
            </a:lvl8pPr>
            <a:lvl9pPr marL="2611161" indent="0">
              <a:buNone/>
              <a:defRPr sz="1428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020" y="1468755"/>
            <a:ext cx="3123261" cy="2721050"/>
          </a:xfrm>
        </p:spPr>
        <p:txBody>
          <a:bodyPr/>
          <a:lstStyle>
            <a:lvl1pPr marL="0" indent="0">
              <a:buNone/>
              <a:defRPr sz="1142"/>
            </a:lvl1pPr>
            <a:lvl2pPr marL="326395" indent="0">
              <a:buNone/>
              <a:defRPr sz="999"/>
            </a:lvl2pPr>
            <a:lvl3pPr marL="652790" indent="0">
              <a:buNone/>
              <a:defRPr sz="857"/>
            </a:lvl3pPr>
            <a:lvl4pPr marL="979185" indent="0">
              <a:buNone/>
              <a:defRPr sz="714"/>
            </a:lvl4pPr>
            <a:lvl5pPr marL="1305580" indent="0">
              <a:buNone/>
              <a:defRPr sz="714"/>
            </a:lvl5pPr>
            <a:lvl6pPr marL="1631975" indent="0">
              <a:buNone/>
              <a:defRPr sz="714"/>
            </a:lvl6pPr>
            <a:lvl7pPr marL="1958370" indent="0">
              <a:buNone/>
              <a:defRPr sz="714"/>
            </a:lvl7pPr>
            <a:lvl8pPr marL="2284766" indent="0">
              <a:buNone/>
              <a:defRPr sz="714"/>
            </a:lvl8pPr>
            <a:lvl9pPr marL="2611161" indent="0">
              <a:buNone/>
              <a:defRPr sz="714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FB1-190E-43BC-A255-ACFE6ADD58F3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F727-F1E6-4ED6-AE12-DBD73E3740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198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758" y="260659"/>
            <a:ext cx="8352234" cy="946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758" y="1303293"/>
            <a:ext cx="8352234" cy="310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758" y="4537728"/>
            <a:ext cx="2178844" cy="260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5FB1-190E-43BC-A255-ACFE6ADD58F3}" type="datetimeFigureOut">
              <a:rPr lang="ca-ES" smtClean="0"/>
              <a:t>3/3/2020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7742" y="4537728"/>
            <a:ext cx="3268266" cy="260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9148" y="4537728"/>
            <a:ext cx="2178844" cy="260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F727-F1E6-4ED6-AE12-DBD73E3740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105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52790" rtl="0" eaLnBrk="1" latinLnBrk="0" hangingPunct="1">
        <a:lnSpc>
          <a:spcPct val="90000"/>
        </a:lnSpc>
        <a:spcBef>
          <a:spcPct val="0"/>
        </a:spcBef>
        <a:buNone/>
        <a:defRPr sz="31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198" indent="-163198" algn="l" defTabSz="65279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89593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713" kern="1200">
          <a:solidFill>
            <a:schemeClr val="tx1"/>
          </a:solidFill>
          <a:latin typeface="+mn-lt"/>
          <a:ea typeface="+mn-ea"/>
          <a:cs typeface="+mn-cs"/>
        </a:defRPr>
      </a:lvl2pPr>
      <a:lvl3pPr marL="815988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142383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5" kern="1200">
          <a:solidFill>
            <a:schemeClr val="tx1"/>
          </a:solidFill>
          <a:latin typeface="+mn-lt"/>
          <a:ea typeface="+mn-ea"/>
          <a:cs typeface="+mn-cs"/>
        </a:defRPr>
      </a:lvl4pPr>
      <a:lvl5pPr marL="1468778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5" kern="1200">
          <a:solidFill>
            <a:schemeClr val="tx1"/>
          </a:solidFill>
          <a:latin typeface="+mn-lt"/>
          <a:ea typeface="+mn-ea"/>
          <a:cs typeface="+mn-cs"/>
        </a:defRPr>
      </a:lvl5pPr>
      <a:lvl6pPr marL="1795173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5" kern="1200">
          <a:solidFill>
            <a:schemeClr val="tx1"/>
          </a:solidFill>
          <a:latin typeface="+mn-lt"/>
          <a:ea typeface="+mn-ea"/>
          <a:cs typeface="+mn-cs"/>
        </a:defRPr>
      </a:lvl6pPr>
      <a:lvl7pPr marL="2121568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5" kern="1200">
          <a:solidFill>
            <a:schemeClr val="tx1"/>
          </a:solidFill>
          <a:latin typeface="+mn-lt"/>
          <a:ea typeface="+mn-ea"/>
          <a:cs typeface="+mn-cs"/>
        </a:defRPr>
      </a:lvl7pPr>
      <a:lvl8pPr marL="2447963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5" kern="1200">
          <a:solidFill>
            <a:schemeClr val="tx1"/>
          </a:solidFill>
          <a:latin typeface="+mn-lt"/>
          <a:ea typeface="+mn-ea"/>
          <a:cs typeface="+mn-cs"/>
        </a:defRPr>
      </a:lvl8pPr>
      <a:lvl9pPr marL="2774358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sz="12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790" rtl="0" eaLnBrk="1" latinLnBrk="0" hangingPunct="1">
        <a:defRPr sz="1285" kern="1200">
          <a:solidFill>
            <a:schemeClr val="tx1"/>
          </a:solidFill>
          <a:latin typeface="+mn-lt"/>
          <a:ea typeface="+mn-ea"/>
          <a:cs typeface="+mn-cs"/>
        </a:defRPr>
      </a:lvl1pPr>
      <a:lvl2pPr marL="326395" algn="l" defTabSz="652790" rtl="0" eaLnBrk="1" latinLnBrk="0" hangingPunct="1">
        <a:defRPr sz="1285" kern="1200">
          <a:solidFill>
            <a:schemeClr val="tx1"/>
          </a:solidFill>
          <a:latin typeface="+mn-lt"/>
          <a:ea typeface="+mn-ea"/>
          <a:cs typeface="+mn-cs"/>
        </a:defRPr>
      </a:lvl2pPr>
      <a:lvl3pPr marL="652790" algn="l" defTabSz="652790" rtl="0" eaLnBrk="1" latinLnBrk="0" hangingPunct="1">
        <a:defRPr sz="1285" kern="1200">
          <a:solidFill>
            <a:schemeClr val="tx1"/>
          </a:solidFill>
          <a:latin typeface="+mn-lt"/>
          <a:ea typeface="+mn-ea"/>
          <a:cs typeface="+mn-cs"/>
        </a:defRPr>
      </a:lvl3pPr>
      <a:lvl4pPr marL="979185" algn="l" defTabSz="652790" rtl="0" eaLnBrk="1" latinLnBrk="0" hangingPunct="1">
        <a:defRPr sz="1285" kern="1200">
          <a:solidFill>
            <a:schemeClr val="tx1"/>
          </a:solidFill>
          <a:latin typeface="+mn-lt"/>
          <a:ea typeface="+mn-ea"/>
          <a:cs typeface="+mn-cs"/>
        </a:defRPr>
      </a:lvl4pPr>
      <a:lvl5pPr marL="1305580" algn="l" defTabSz="652790" rtl="0" eaLnBrk="1" latinLnBrk="0" hangingPunct="1">
        <a:defRPr sz="1285" kern="1200">
          <a:solidFill>
            <a:schemeClr val="tx1"/>
          </a:solidFill>
          <a:latin typeface="+mn-lt"/>
          <a:ea typeface="+mn-ea"/>
          <a:cs typeface="+mn-cs"/>
        </a:defRPr>
      </a:lvl5pPr>
      <a:lvl6pPr marL="1631975" algn="l" defTabSz="652790" rtl="0" eaLnBrk="1" latinLnBrk="0" hangingPunct="1">
        <a:defRPr sz="1285" kern="1200">
          <a:solidFill>
            <a:schemeClr val="tx1"/>
          </a:solidFill>
          <a:latin typeface="+mn-lt"/>
          <a:ea typeface="+mn-ea"/>
          <a:cs typeface="+mn-cs"/>
        </a:defRPr>
      </a:lvl6pPr>
      <a:lvl7pPr marL="1958370" algn="l" defTabSz="652790" rtl="0" eaLnBrk="1" latinLnBrk="0" hangingPunct="1">
        <a:defRPr sz="1285" kern="1200">
          <a:solidFill>
            <a:schemeClr val="tx1"/>
          </a:solidFill>
          <a:latin typeface="+mn-lt"/>
          <a:ea typeface="+mn-ea"/>
          <a:cs typeface="+mn-cs"/>
        </a:defRPr>
      </a:lvl7pPr>
      <a:lvl8pPr marL="2284766" algn="l" defTabSz="652790" rtl="0" eaLnBrk="1" latinLnBrk="0" hangingPunct="1">
        <a:defRPr sz="1285" kern="1200">
          <a:solidFill>
            <a:schemeClr val="tx1"/>
          </a:solidFill>
          <a:latin typeface="+mn-lt"/>
          <a:ea typeface="+mn-ea"/>
          <a:cs typeface="+mn-cs"/>
        </a:defRPr>
      </a:lvl8pPr>
      <a:lvl9pPr marL="2611161" algn="l" defTabSz="652790" rtl="0" eaLnBrk="1" latinLnBrk="0" hangingPunct="1">
        <a:defRPr sz="1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7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683750" cy="48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3750" cy="49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3750" cy="49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3750" cy="49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683749" cy="48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683750" cy="48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3750" cy="49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74734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683750" cy="48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683750" cy="4887988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34" y="4293255"/>
            <a:ext cx="655558" cy="2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83750" cy="491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3750" cy="49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683750" cy="49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83750" cy="49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3" y="0"/>
            <a:ext cx="9690823" cy="49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3750" cy="49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3750" cy="49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3750" cy="48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l'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2</Words>
  <Application>Microsoft Office PowerPoint</Application>
  <PresentationFormat>Personalitzat</PresentationFormat>
  <Paragraphs>2</Paragraphs>
  <Slides>19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Lola Yáñez</dc:creator>
  <cp:lastModifiedBy>Lola Yáñez</cp:lastModifiedBy>
  <cp:revision>26</cp:revision>
  <dcterms:created xsi:type="dcterms:W3CDTF">2020-02-21T15:00:03Z</dcterms:created>
  <dcterms:modified xsi:type="dcterms:W3CDTF">2020-03-03T14:39:45Z</dcterms:modified>
</cp:coreProperties>
</file>