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49"/>
  </p:notesMasterIdLst>
  <p:handoutMasterIdLst>
    <p:handoutMasterId r:id="rId5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AFE978-16BD-4F1C-AE8E-5688EEE652EC}">
  <a:tblStyle styleId="{DEAFE978-16BD-4F1C-AE8E-5688EEE652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8FB3B42-9BBD-4732-B966-7322AEDC9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a:extLst>
              <a:ext uri="{FF2B5EF4-FFF2-40B4-BE49-F238E27FC236}">
                <a16:creationId xmlns:a16="http://schemas.microsoft.com/office/drawing/2014/main" id="{1ACA889C-9637-49B0-B1BA-DD2BFB8A66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46838-4958-4293-B670-F4E62B93D759}" type="datetimeFigureOut">
              <a:rPr lang="ca-ES" smtClean="0"/>
              <a:t>20/5/2020</a:t>
            </a:fld>
            <a:endParaRPr lang="ca-ES"/>
          </a:p>
        </p:txBody>
      </p:sp>
      <p:sp>
        <p:nvSpPr>
          <p:cNvPr id="4" name="Marcador de pie de página 3">
            <a:extLst>
              <a:ext uri="{FF2B5EF4-FFF2-40B4-BE49-F238E27FC236}">
                <a16:creationId xmlns:a16="http://schemas.microsoft.com/office/drawing/2014/main" id="{E3BFC96E-4FB7-42E1-9CC7-C80AB0FE76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a:extLst>
              <a:ext uri="{FF2B5EF4-FFF2-40B4-BE49-F238E27FC236}">
                <a16:creationId xmlns:a16="http://schemas.microsoft.com/office/drawing/2014/main" id="{C27E90EB-C2F9-4E11-BEF1-5FD15B1CFE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9393-06C1-4C18-991A-C11F0950D552}" type="slidenum">
              <a:rPr lang="ca-ES" smtClean="0"/>
              <a:t>‹Nº›</a:t>
            </a:fld>
            <a:endParaRPr lang="ca-ES"/>
          </a:p>
        </p:txBody>
      </p:sp>
    </p:spTree>
    <p:extLst>
      <p:ext uri="{BB962C8B-B14F-4D97-AF65-F5344CB8AC3E}">
        <p14:creationId xmlns:p14="http://schemas.microsoft.com/office/powerpoint/2010/main" val="28761507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a:spLocks noGrp="1" noRot="1" noChangeAspect="1"/>
          </p:cNvSpPr>
          <p:nvPr>
            <p:ph type="sldImg" idx="4"/>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 name="Google Shape;8;n"/>
          <p:cNvSpPr txBox="1">
            <a:spLocks noGrp="1"/>
          </p:cNvSpPr>
          <p:nvPr>
            <p:ph type="body" idx="5"/>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 name="Google Shape;9;n"/>
          <p:cNvSpPr txBox="1">
            <a:spLocks noGrp="1"/>
          </p:cNvSpPr>
          <p:nvPr>
            <p:ph type="hdr" idx="6"/>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n"/>
          <p:cNvSpPr txBox="1">
            <a:spLocks noGrp="1"/>
          </p:cNvSpPr>
          <p:nvPr>
            <p:ph type="dt" idx="7"/>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‹Nº›</a:t>
            </a:fld>
            <a:endParaRPr sz="1400" b="0" i="0" u="none" strike="noStrike" cap="none">
              <a:latin typeface="Times New Roman"/>
              <a:ea typeface="Times New Roman"/>
              <a:cs typeface="Times New Roman"/>
              <a:sym typeface="Times New Roman"/>
            </a:endParaRPr>
          </a:p>
        </p:txBody>
      </p:sp>
      <p:sp>
        <p:nvSpPr>
          <p:cNvPr id="13" name="Google Shape;13;n"/>
          <p:cNvSpPr txBox="1">
            <a:spLocks noGrp="1"/>
          </p:cNvSpPr>
          <p:nvPr>
            <p:ph type="ftr" idx="8"/>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n"/>
          <p:cNvSpPr txBox="1">
            <a:spLocks noGrp="1"/>
          </p:cNvSpPr>
          <p:nvPr>
            <p:ph type="sldNum" idx="9"/>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
        <p:nvSpPr>
          <p:cNvPr id="15" name="Google Shape;15;n"/>
          <p:cNvSpPr txBox="1">
            <a:spLocks noGrp="1"/>
          </p:cNvSpPr>
          <p:nvPr>
            <p:ph type="hdr" idx="13"/>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 name="Google Shape;16;n"/>
          <p:cNvSpPr txBox="1">
            <a:spLocks noGrp="1"/>
          </p:cNvSpPr>
          <p:nvPr>
            <p:ph type="dt" idx="14"/>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 name="Google Shape;17;n"/>
          <p:cNvSpPr>
            <a:spLocks noGrp="1" noRot="1" noChangeAspect="1"/>
          </p:cNvSpPr>
          <p:nvPr>
            <p:ph type="sldImg" idx="15"/>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 name="Google Shape;18;n"/>
          <p:cNvSpPr txBox="1">
            <a:spLocks noGrp="1"/>
          </p:cNvSpPr>
          <p:nvPr>
            <p:ph type="body" idx="16"/>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 name="Google Shape;19;n"/>
          <p:cNvSpPr txBox="1">
            <a:spLocks noGrp="1"/>
          </p:cNvSpPr>
          <p:nvPr>
            <p:ph type="ftr" idx="17"/>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0" name="Google Shape;20;n"/>
          <p:cNvSpPr txBox="1">
            <a:spLocks noGrp="1"/>
          </p:cNvSpPr>
          <p:nvPr>
            <p:ph type="sldNum" idx="18"/>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
        <p:nvSpPr>
          <p:cNvPr id="21" name="Google Shape;21;n"/>
          <p:cNvSpPr txBox="1">
            <a:spLocks noGrp="1"/>
          </p:cNvSpPr>
          <p:nvPr>
            <p:ph type="hdr" idx="19"/>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 name="Google Shape;22;n"/>
          <p:cNvSpPr txBox="1">
            <a:spLocks noGrp="1"/>
          </p:cNvSpPr>
          <p:nvPr>
            <p:ph type="dt" idx="20"/>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 name="Google Shape;23;n"/>
          <p:cNvSpPr>
            <a:spLocks noGrp="1" noRot="1" noChangeAspect="1"/>
          </p:cNvSpPr>
          <p:nvPr>
            <p:ph type="sldImg" idx="21"/>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 name="Google Shape;24;n"/>
          <p:cNvSpPr txBox="1">
            <a:spLocks noGrp="1"/>
          </p:cNvSpPr>
          <p:nvPr>
            <p:ph type="body" idx="22"/>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 name="Google Shape;25;n"/>
          <p:cNvSpPr txBox="1">
            <a:spLocks noGrp="1"/>
          </p:cNvSpPr>
          <p:nvPr>
            <p:ph type="ftr" idx="23"/>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6" name="Google Shape;26;n"/>
          <p:cNvSpPr txBox="1">
            <a:spLocks noGrp="1"/>
          </p:cNvSpPr>
          <p:nvPr>
            <p:ph type="sldNum" idx="24"/>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
        <p:nvSpPr>
          <p:cNvPr id="27" name="Google Shape;27;n"/>
          <p:cNvSpPr txBox="1">
            <a:spLocks noGrp="1"/>
          </p:cNvSpPr>
          <p:nvPr>
            <p:ph type="hdr" idx="25"/>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8" name="Google Shape;28;n"/>
          <p:cNvSpPr txBox="1">
            <a:spLocks noGrp="1"/>
          </p:cNvSpPr>
          <p:nvPr>
            <p:ph type="dt" idx="26"/>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 name="Google Shape;29;n"/>
          <p:cNvSpPr>
            <a:spLocks noGrp="1" noRot="1" noChangeAspect="1"/>
          </p:cNvSpPr>
          <p:nvPr>
            <p:ph type="sldImg" idx="27"/>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 name="Google Shape;30;n"/>
          <p:cNvSpPr txBox="1">
            <a:spLocks noGrp="1"/>
          </p:cNvSpPr>
          <p:nvPr>
            <p:ph type="body" idx="28"/>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Google Shape;31;n"/>
          <p:cNvSpPr txBox="1">
            <a:spLocks noGrp="1"/>
          </p:cNvSpPr>
          <p:nvPr>
            <p:ph type="ftr" idx="29"/>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2" name="Google Shape;32;n"/>
          <p:cNvSpPr txBox="1">
            <a:spLocks noGrp="1"/>
          </p:cNvSpPr>
          <p:nvPr>
            <p:ph type="sldNum" idx="30"/>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
        <p:nvSpPr>
          <p:cNvPr id="33" name="Google Shape;33;n"/>
          <p:cNvSpPr txBox="1">
            <a:spLocks noGrp="1"/>
          </p:cNvSpPr>
          <p:nvPr>
            <p:ph type="hdr" idx="31"/>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4" name="Google Shape;34;n"/>
          <p:cNvSpPr txBox="1">
            <a:spLocks noGrp="1"/>
          </p:cNvSpPr>
          <p:nvPr>
            <p:ph type="dt" idx="32"/>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5" name="Google Shape;35;n"/>
          <p:cNvSpPr>
            <a:spLocks noGrp="1" noRot="1" noChangeAspect="1"/>
          </p:cNvSpPr>
          <p:nvPr>
            <p:ph type="sldImg" idx="33"/>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 name="Google Shape;36;n"/>
          <p:cNvSpPr txBox="1">
            <a:spLocks noGrp="1"/>
          </p:cNvSpPr>
          <p:nvPr>
            <p:ph type="body" idx="34"/>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7" name="Google Shape;37;n"/>
          <p:cNvSpPr txBox="1">
            <a:spLocks noGrp="1"/>
          </p:cNvSpPr>
          <p:nvPr>
            <p:ph type="ftr" idx="35"/>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8" name="Google Shape;38;n"/>
          <p:cNvSpPr txBox="1">
            <a:spLocks noGrp="1"/>
          </p:cNvSpPr>
          <p:nvPr>
            <p:ph type="sldNum" idx="36"/>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
        <p:nvSpPr>
          <p:cNvPr id="39" name="Google Shape;39;n"/>
          <p:cNvSpPr txBox="1">
            <a:spLocks noGrp="1"/>
          </p:cNvSpPr>
          <p:nvPr>
            <p:ph type="hdr" idx="37"/>
          </p:nvPr>
        </p:nvSpPr>
        <p:spPr>
          <a:xfrm>
            <a:off x="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0" name="Google Shape;40;n"/>
          <p:cNvSpPr txBox="1">
            <a:spLocks noGrp="1"/>
          </p:cNvSpPr>
          <p:nvPr>
            <p:ph type="dt" idx="38"/>
          </p:nvPr>
        </p:nvSpPr>
        <p:spPr>
          <a:xfrm>
            <a:off x="3884760" y="0"/>
            <a:ext cx="2971800" cy="45864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1" name="Google Shape;41;n"/>
          <p:cNvSpPr>
            <a:spLocks noGrp="1" noRot="1" noChangeAspect="1"/>
          </p:cNvSpPr>
          <p:nvPr>
            <p:ph type="sldImg" idx="39"/>
          </p:nvPr>
        </p:nvSpPr>
        <p:spPr>
          <a:xfrm>
            <a:off x="685800" y="1143000"/>
            <a:ext cx="5486400" cy="30859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 name="Google Shape;42;n"/>
          <p:cNvSpPr txBox="1">
            <a:spLocks noGrp="1"/>
          </p:cNvSpPr>
          <p:nvPr>
            <p:ph type="body" idx="40"/>
          </p:nvPr>
        </p:nvSpPr>
        <p:spPr>
          <a:xfrm>
            <a:off x="685800" y="4400640"/>
            <a:ext cx="5486400" cy="360036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3" name="Google Shape;43;n"/>
          <p:cNvSpPr txBox="1">
            <a:spLocks noGrp="1"/>
          </p:cNvSpPr>
          <p:nvPr>
            <p:ph type="ftr" idx="41"/>
          </p:nvPr>
        </p:nvSpPr>
        <p:spPr>
          <a:xfrm>
            <a:off x="0" y="8685360"/>
            <a:ext cx="2971800" cy="45864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4" name="Google Shape;44;n"/>
          <p:cNvSpPr txBox="1">
            <a:spLocks noGrp="1"/>
          </p:cNvSpPr>
          <p:nvPr>
            <p:ph type="sldNum" idx="42"/>
          </p:nvPr>
        </p:nvSpPr>
        <p:spPr>
          <a:xfrm>
            <a:off x="3884760" y="8685360"/>
            <a:ext cx="2971800" cy="4586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200" b="0" i="0" u="none" strike="noStrike" cap="none">
                <a:solidFill>
                  <a:srgbClr val="000000"/>
                </a:solidFill>
                <a:latin typeface="Calibri"/>
                <a:ea typeface="Calibri"/>
                <a:cs typeface="Calibri"/>
                <a:sym typeface="Calibri"/>
              </a:rPr>
              <a:t>‹Nº›</a:t>
            </a:fld>
            <a:endParaRPr sz="12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153" name="Google Shape;153;p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a:t>
            </a:fld>
            <a:endParaRPr sz="1400" b="0" i="0" u="none" strike="noStrike" cap="none">
              <a:latin typeface="Arial"/>
              <a:ea typeface="Arial"/>
              <a:cs typeface="Arial"/>
              <a:sym typeface="Arial"/>
            </a:endParaRPr>
          </a:p>
        </p:txBody>
      </p:sp>
      <p:sp>
        <p:nvSpPr>
          <p:cNvPr id="154" name="Google Shape;154;p1: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a:t>
            </a:fld>
            <a:endParaRPr sz="1400" b="0" i="0" u="none" strike="noStrike" cap="none">
              <a:latin typeface="Arial"/>
              <a:ea typeface="Arial"/>
              <a:cs typeface="Arial"/>
              <a:sym typeface="Arial"/>
            </a:endParaRPr>
          </a:p>
        </p:txBody>
      </p:sp>
      <p:sp>
        <p:nvSpPr>
          <p:cNvPr id="155" name="Google Shape;155;p1: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10</a:t>
            </a:fld>
            <a:endParaRPr sz="1800" b="0" i="0" u="none" strike="noStrike" cap="none">
              <a:latin typeface="Arial"/>
              <a:ea typeface="Arial"/>
              <a:cs typeface="Arial"/>
              <a:sym typeface="Arial"/>
            </a:endParaRPr>
          </a:p>
        </p:txBody>
      </p:sp>
      <p:sp>
        <p:nvSpPr>
          <p:cNvPr id="282" name="Google Shape;282;p10: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83" name="Google Shape;283;p1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10</a:t>
            </a:fld>
            <a:endParaRPr sz="1400" b="0" i="0" u="none" strike="noStrike" cap="none">
              <a:latin typeface="Arial"/>
              <a:ea typeface="Arial"/>
              <a:cs typeface="Arial"/>
              <a:sym typeface="Arial"/>
            </a:endParaRPr>
          </a:p>
        </p:txBody>
      </p:sp>
      <p:sp>
        <p:nvSpPr>
          <p:cNvPr id="284" name="Google Shape;284;p10: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10</a:t>
            </a:fld>
            <a:endParaRPr sz="1400" b="0" i="0" u="none" strike="noStrike" cap="none">
              <a:latin typeface="Arial"/>
              <a:ea typeface="Arial"/>
              <a:cs typeface="Arial"/>
              <a:sym typeface="Arial"/>
            </a:endParaRPr>
          </a:p>
        </p:txBody>
      </p:sp>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0: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11</a:t>
            </a:fld>
            <a:endParaRPr sz="1800" b="0" i="0" u="none" strike="noStrike" cap="none">
              <a:latin typeface="Arial"/>
              <a:ea typeface="Arial"/>
              <a:cs typeface="Arial"/>
              <a:sym typeface="Arial"/>
            </a:endParaRPr>
          </a:p>
        </p:txBody>
      </p:sp>
      <p:sp>
        <p:nvSpPr>
          <p:cNvPr id="294" name="Google Shape;294;p11: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95" name="Google Shape;295;p1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11</a:t>
            </a:fld>
            <a:endParaRPr sz="1400" b="0" i="0" u="none" strike="noStrike" cap="none">
              <a:latin typeface="Arial"/>
              <a:ea typeface="Arial"/>
              <a:cs typeface="Arial"/>
              <a:sym typeface="Arial"/>
            </a:endParaRPr>
          </a:p>
        </p:txBody>
      </p:sp>
      <p:sp>
        <p:nvSpPr>
          <p:cNvPr id="296" name="Google Shape;296;p11: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11</a:t>
            </a:fld>
            <a:endParaRPr sz="1400" b="0" i="0" u="none" strike="noStrike" cap="none">
              <a:latin typeface="Arial"/>
              <a:ea typeface="Arial"/>
              <a:cs typeface="Arial"/>
              <a:sym typeface="Arial"/>
            </a:endParaRPr>
          </a:p>
        </p:txBody>
      </p:sp>
      <p:sp>
        <p:nvSpPr>
          <p:cNvPr id="297" name="Google Shape;2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1: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703e6e2a2_1_1:notes"/>
          <p:cNvSpPr txBox="1"/>
          <p:nvPr/>
        </p:nvSpPr>
        <p:spPr>
          <a:xfrm>
            <a:off x="3884760" y="8685360"/>
            <a:ext cx="2971500" cy="458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12</a:t>
            </a:fld>
            <a:endParaRPr sz="1800" b="0" i="0" u="none" strike="noStrike" cap="none">
              <a:latin typeface="Arial"/>
              <a:ea typeface="Arial"/>
              <a:cs typeface="Arial"/>
              <a:sym typeface="Arial"/>
            </a:endParaRPr>
          </a:p>
        </p:txBody>
      </p:sp>
      <p:sp>
        <p:nvSpPr>
          <p:cNvPr id="313" name="Google Shape;313;g8703e6e2a2_1_1:notes"/>
          <p:cNvSpPr txBox="1"/>
          <p:nvPr/>
        </p:nvSpPr>
        <p:spPr>
          <a:xfrm>
            <a:off x="3884760"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14" name="Google Shape;314;g8703e6e2a2_1_1:notes"/>
          <p:cNvSpPr txBox="1"/>
          <p:nvPr/>
        </p:nvSpPr>
        <p:spPr>
          <a:xfrm>
            <a:off x="4278960" y="10157400"/>
            <a:ext cx="3280800" cy="5343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12</a:t>
            </a:fld>
            <a:endParaRPr sz="1400" b="0" i="0" u="none" strike="noStrike" cap="none">
              <a:latin typeface="Arial"/>
              <a:ea typeface="Arial"/>
              <a:cs typeface="Arial"/>
              <a:sym typeface="Arial"/>
            </a:endParaRPr>
          </a:p>
        </p:txBody>
      </p:sp>
      <p:sp>
        <p:nvSpPr>
          <p:cNvPr id="315" name="Google Shape;315;g8703e6e2a2_1_1:notes"/>
          <p:cNvSpPr txBox="1"/>
          <p:nvPr/>
        </p:nvSpPr>
        <p:spPr>
          <a:xfrm>
            <a:off x="4278960" y="10157400"/>
            <a:ext cx="3280800" cy="534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12</a:t>
            </a:fld>
            <a:endParaRPr sz="1400" b="0" i="0" u="none" strike="noStrike" cap="none">
              <a:latin typeface="Arial"/>
              <a:ea typeface="Arial"/>
              <a:cs typeface="Arial"/>
              <a:sym typeface="Arial"/>
            </a:endParaRPr>
          </a:p>
        </p:txBody>
      </p:sp>
      <p:sp>
        <p:nvSpPr>
          <p:cNvPr id="316" name="Google Shape;316;g8703e6e2a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g8703e6e2a2_1_1:notes"/>
          <p:cNvSpPr txBox="1">
            <a:spLocks noGrp="1"/>
          </p:cNvSpPr>
          <p:nvPr>
            <p:ph type="body" idx="1"/>
          </p:nvPr>
        </p:nvSpPr>
        <p:spPr>
          <a:xfrm>
            <a:off x="685800" y="4400640"/>
            <a:ext cx="548610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13</a:t>
            </a:fld>
            <a:endParaRPr sz="1800" b="0" i="0" u="none" strike="noStrike" cap="none">
              <a:latin typeface="Arial"/>
              <a:ea typeface="Arial"/>
              <a:cs typeface="Arial"/>
              <a:sym typeface="Arial"/>
            </a:endParaRPr>
          </a:p>
        </p:txBody>
      </p:sp>
      <p:sp>
        <p:nvSpPr>
          <p:cNvPr id="328" name="Google Shape;328;p13: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29" name="Google Shape;329;p1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13</a:t>
            </a:fld>
            <a:endParaRPr sz="1400" b="0" i="0" u="none" strike="noStrike" cap="none">
              <a:latin typeface="Arial"/>
              <a:ea typeface="Arial"/>
              <a:cs typeface="Arial"/>
              <a:sym typeface="Arial"/>
            </a:endParaRPr>
          </a:p>
        </p:txBody>
      </p:sp>
      <p:sp>
        <p:nvSpPr>
          <p:cNvPr id="330" name="Google Shape;330;p13: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13</a:t>
            </a:fld>
            <a:endParaRPr sz="1400" b="0" i="0" u="none" strike="noStrike" cap="none">
              <a:latin typeface="Arial"/>
              <a:ea typeface="Arial"/>
              <a:cs typeface="Arial"/>
              <a:sym typeface="Arial"/>
            </a:endParaRPr>
          </a:p>
        </p:txBody>
      </p:sp>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13: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14</a:t>
            </a:fld>
            <a:endParaRPr sz="1800" b="0" i="0" u="none" strike="noStrike" cap="none">
              <a:latin typeface="Arial"/>
              <a:ea typeface="Arial"/>
              <a:cs typeface="Arial"/>
              <a:sym typeface="Arial"/>
            </a:endParaRPr>
          </a:p>
        </p:txBody>
      </p:sp>
      <p:sp>
        <p:nvSpPr>
          <p:cNvPr id="341" name="Google Shape;341;p14: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42" name="Google Shape;342;p1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14</a:t>
            </a:fld>
            <a:endParaRPr sz="1400" b="0" i="0" u="none" strike="noStrike" cap="none">
              <a:latin typeface="Arial"/>
              <a:ea typeface="Arial"/>
              <a:cs typeface="Arial"/>
              <a:sym typeface="Arial"/>
            </a:endParaRPr>
          </a:p>
        </p:txBody>
      </p:sp>
      <p:sp>
        <p:nvSpPr>
          <p:cNvPr id="343" name="Google Shape;343;p14: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14</a:t>
            </a:fld>
            <a:endParaRPr sz="1400" b="0" i="0" u="none" strike="noStrike" cap="none">
              <a:latin typeface="Arial"/>
              <a:ea typeface="Arial"/>
              <a:cs typeface="Arial"/>
              <a:sym typeface="Arial"/>
            </a:endParaRPr>
          </a:p>
        </p:txBody>
      </p:sp>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14: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5: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15</a:t>
            </a:fld>
            <a:endParaRPr sz="1800" b="0" i="0" u="none" strike="noStrike" cap="none">
              <a:latin typeface="Arial"/>
              <a:ea typeface="Arial"/>
              <a:cs typeface="Arial"/>
              <a:sym typeface="Arial"/>
            </a:endParaRPr>
          </a:p>
        </p:txBody>
      </p:sp>
      <p:sp>
        <p:nvSpPr>
          <p:cNvPr id="353" name="Google Shape;353;p15: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54" name="Google Shape;354;p1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15</a:t>
            </a:fld>
            <a:endParaRPr sz="1400" b="0" i="0" u="none" strike="noStrike" cap="none">
              <a:latin typeface="Arial"/>
              <a:ea typeface="Arial"/>
              <a:cs typeface="Arial"/>
              <a:sym typeface="Arial"/>
            </a:endParaRPr>
          </a:p>
        </p:txBody>
      </p:sp>
      <p:sp>
        <p:nvSpPr>
          <p:cNvPr id="355" name="Google Shape;355;p15: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15</a:t>
            </a:fld>
            <a:endParaRPr sz="1400" b="0" i="0" u="none" strike="noStrike" cap="none">
              <a:latin typeface="Arial"/>
              <a:ea typeface="Arial"/>
              <a:cs typeface="Arial"/>
              <a:sym typeface="Arial"/>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15: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16</a:t>
            </a:fld>
            <a:endParaRPr sz="1800" b="0" i="0" u="none" strike="noStrike" cap="none">
              <a:latin typeface="Arial"/>
              <a:ea typeface="Arial"/>
              <a:cs typeface="Arial"/>
              <a:sym typeface="Arial"/>
            </a:endParaRPr>
          </a:p>
        </p:txBody>
      </p:sp>
      <p:sp>
        <p:nvSpPr>
          <p:cNvPr id="366" name="Google Shape;366;p16: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67" name="Google Shape;367;p1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16</a:t>
            </a:fld>
            <a:endParaRPr sz="1400" b="0" i="0" u="none" strike="noStrike" cap="none">
              <a:latin typeface="Arial"/>
              <a:ea typeface="Arial"/>
              <a:cs typeface="Arial"/>
              <a:sym typeface="Arial"/>
            </a:endParaRPr>
          </a:p>
        </p:txBody>
      </p:sp>
      <p:sp>
        <p:nvSpPr>
          <p:cNvPr id="368" name="Google Shape;368;p16: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16</a:t>
            </a:fld>
            <a:endParaRPr sz="1400" b="0" i="0" u="none" strike="noStrike" cap="none">
              <a:latin typeface="Arial"/>
              <a:ea typeface="Arial"/>
              <a:cs typeface="Arial"/>
              <a:sym typeface="Arial"/>
            </a:endParaRPr>
          </a:p>
        </p:txBody>
      </p:sp>
      <p:sp>
        <p:nvSpPr>
          <p:cNvPr id="369" name="Google Shape;3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16: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216000" lvl="0" indent="-216000" algn="l" rtl="0">
              <a:lnSpc>
                <a:spcPct val="100000"/>
              </a:lnSpc>
              <a:spcBef>
                <a:spcPts val="0"/>
              </a:spcBef>
              <a:spcAft>
                <a:spcPts val="0"/>
              </a:spcAft>
              <a:buNone/>
            </a:pPr>
            <a:endParaRPr sz="2000" b="0" strike="noStrike">
              <a:latin typeface="Arial"/>
              <a:ea typeface="Arial"/>
              <a:cs typeface="Arial"/>
              <a:sym typeface="Arial"/>
            </a:endParaRPr>
          </a:p>
          <a:p>
            <a:pPr marL="216000" lvl="0" indent="-216000" algn="l" rtl="0">
              <a:lnSpc>
                <a:spcPct val="100000"/>
              </a:lnSpc>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7: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17</a:t>
            </a:fld>
            <a:endParaRPr sz="1800" b="0" i="0" u="none" strike="noStrike" cap="none">
              <a:latin typeface="Arial"/>
              <a:ea typeface="Arial"/>
              <a:cs typeface="Arial"/>
              <a:sym typeface="Arial"/>
            </a:endParaRPr>
          </a:p>
        </p:txBody>
      </p:sp>
      <p:sp>
        <p:nvSpPr>
          <p:cNvPr id="378" name="Google Shape;378;p17: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79" name="Google Shape;379;p1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17</a:t>
            </a:fld>
            <a:endParaRPr sz="1400" b="0" i="0" u="none" strike="noStrike" cap="none">
              <a:latin typeface="Arial"/>
              <a:ea typeface="Arial"/>
              <a:cs typeface="Arial"/>
              <a:sym typeface="Arial"/>
            </a:endParaRPr>
          </a:p>
        </p:txBody>
      </p:sp>
      <p:sp>
        <p:nvSpPr>
          <p:cNvPr id="380" name="Google Shape;380;p17: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17</a:t>
            </a:fld>
            <a:endParaRPr sz="1400" b="0" i="0" u="none" strike="noStrike" cap="none">
              <a:latin typeface="Arial"/>
              <a:ea typeface="Arial"/>
              <a:cs typeface="Arial"/>
              <a:sym typeface="Arial"/>
            </a:endParaRPr>
          </a:p>
        </p:txBody>
      </p:sp>
      <p:sp>
        <p:nvSpPr>
          <p:cNvPr id="381" name="Google Shape;3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2" name="Google Shape;382;p17: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8: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18</a:t>
            </a:fld>
            <a:endParaRPr sz="1800" b="0" i="0" u="none" strike="noStrike" cap="none">
              <a:latin typeface="Arial"/>
              <a:ea typeface="Arial"/>
              <a:cs typeface="Arial"/>
              <a:sym typeface="Arial"/>
            </a:endParaRPr>
          </a:p>
        </p:txBody>
      </p:sp>
      <p:sp>
        <p:nvSpPr>
          <p:cNvPr id="389" name="Google Shape;389;p18: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390" name="Google Shape;390;p1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18</a:t>
            </a:fld>
            <a:endParaRPr sz="1400" b="0" i="0" u="none" strike="noStrike" cap="none">
              <a:latin typeface="Arial"/>
              <a:ea typeface="Arial"/>
              <a:cs typeface="Arial"/>
              <a:sym typeface="Arial"/>
            </a:endParaRPr>
          </a:p>
        </p:txBody>
      </p:sp>
      <p:sp>
        <p:nvSpPr>
          <p:cNvPr id="391" name="Google Shape;391;p18: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18</a:t>
            </a:fld>
            <a:endParaRPr sz="1400" b="0" i="0" u="none" strike="noStrike" cap="none">
              <a:latin typeface="Arial"/>
              <a:ea typeface="Arial"/>
              <a:cs typeface="Arial"/>
              <a:sym typeface="Arial"/>
            </a:endParaRPr>
          </a:p>
        </p:txBody>
      </p:sp>
      <p:sp>
        <p:nvSpPr>
          <p:cNvPr id="392" name="Google Shape;3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8: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9: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19</a:t>
            </a:fld>
            <a:endParaRPr sz="1800" b="0" i="0" u="none" strike="noStrike" cap="none">
              <a:latin typeface="Arial"/>
              <a:ea typeface="Arial"/>
              <a:cs typeface="Arial"/>
              <a:sym typeface="Arial"/>
            </a:endParaRPr>
          </a:p>
        </p:txBody>
      </p:sp>
      <p:sp>
        <p:nvSpPr>
          <p:cNvPr id="406" name="Google Shape;406;p19: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07" name="Google Shape;407;p1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19</a:t>
            </a:fld>
            <a:endParaRPr sz="1400" b="0" i="0" u="none" strike="noStrike" cap="none">
              <a:latin typeface="Arial"/>
              <a:ea typeface="Arial"/>
              <a:cs typeface="Arial"/>
              <a:sym typeface="Arial"/>
            </a:endParaRPr>
          </a:p>
        </p:txBody>
      </p:sp>
      <p:sp>
        <p:nvSpPr>
          <p:cNvPr id="408" name="Google Shape;408;p19: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19</a:t>
            </a:fld>
            <a:endParaRPr sz="1400" b="0" i="0" u="none" strike="noStrike" cap="none">
              <a:latin typeface="Arial"/>
              <a:ea typeface="Arial"/>
              <a:cs typeface="Arial"/>
              <a:sym typeface="Arial"/>
            </a:endParaRPr>
          </a:p>
        </p:txBody>
      </p:sp>
      <p:sp>
        <p:nvSpPr>
          <p:cNvPr id="409" name="Google Shape;4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19: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703e6e2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703e6e2a2_0_0:notes"/>
          <p:cNvSpPr txBox="1">
            <a:spLocks noGrp="1"/>
          </p:cNvSpPr>
          <p:nvPr>
            <p:ph type="body" idx="1"/>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8703e6e2a2_0_0:notes"/>
          <p:cNvSpPr>
            <a:spLocks noGrp="1" noRot="1" noChangeAspect="1"/>
          </p:cNvSpPr>
          <p:nvPr>
            <p:ph type="sldImg" idx="3"/>
          </p:nvPr>
        </p:nvSpPr>
        <p:spPr>
          <a:xfrm>
            <a:off x="1107000" y="812520"/>
            <a:ext cx="5345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703e6e2a2_0_0:notes"/>
          <p:cNvSpPr txBox="1">
            <a:spLocks noGrp="1"/>
          </p:cNvSpPr>
          <p:nvPr>
            <p:ph type="body" idx="4"/>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7" name="Google Shape;167;g8703e6e2a2_0_0:notes"/>
          <p:cNvSpPr txBox="1">
            <a:spLocks noGrp="1"/>
          </p:cNvSpPr>
          <p:nvPr>
            <p:ph type="sldNum" idx="5"/>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
        <p:nvSpPr>
          <p:cNvPr id="168" name="Google Shape;168;g8703e6e2a2_0_0:notes"/>
          <p:cNvSpPr>
            <a:spLocks noGrp="1" noRot="1" noChangeAspect="1"/>
          </p:cNvSpPr>
          <p:nvPr>
            <p:ph type="sldImg" idx="6"/>
          </p:nvPr>
        </p:nvSpPr>
        <p:spPr>
          <a:xfrm>
            <a:off x="685800" y="1143000"/>
            <a:ext cx="5486400" cy="3085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703e6e2a2_0_0:notes"/>
          <p:cNvSpPr txBox="1">
            <a:spLocks noGrp="1"/>
          </p:cNvSpPr>
          <p:nvPr>
            <p:ph type="body" idx="7"/>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8703e6e2a2_0_0:notes"/>
          <p:cNvSpPr txBox="1">
            <a:spLocks noGrp="1"/>
          </p:cNvSpPr>
          <p:nvPr>
            <p:ph type="sldNum" idx="8"/>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
        <p:nvSpPr>
          <p:cNvPr id="171" name="Google Shape;171;g8703e6e2a2_0_0:notes"/>
          <p:cNvSpPr>
            <a:spLocks noGrp="1" noRot="1" noChangeAspect="1"/>
          </p:cNvSpPr>
          <p:nvPr>
            <p:ph type="sldImg" idx="9"/>
          </p:nvPr>
        </p:nvSpPr>
        <p:spPr>
          <a:xfrm>
            <a:off x="685800" y="1143000"/>
            <a:ext cx="5486400" cy="3085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703e6e2a2_0_0:notes"/>
          <p:cNvSpPr txBox="1">
            <a:spLocks noGrp="1"/>
          </p:cNvSpPr>
          <p:nvPr>
            <p:ph type="body" idx="13"/>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8703e6e2a2_0_0:notes"/>
          <p:cNvSpPr txBox="1">
            <a:spLocks noGrp="1"/>
          </p:cNvSpPr>
          <p:nvPr>
            <p:ph type="sldNum" idx="14"/>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
        <p:nvSpPr>
          <p:cNvPr id="174" name="Google Shape;174;g8703e6e2a2_0_0:notes"/>
          <p:cNvSpPr>
            <a:spLocks noGrp="1" noRot="1" noChangeAspect="1"/>
          </p:cNvSpPr>
          <p:nvPr>
            <p:ph type="sldImg" idx="15"/>
          </p:nvPr>
        </p:nvSpPr>
        <p:spPr>
          <a:xfrm>
            <a:off x="685800" y="1143000"/>
            <a:ext cx="5486400" cy="3085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703e6e2a2_0_0:notes"/>
          <p:cNvSpPr txBox="1">
            <a:spLocks noGrp="1"/>
          </p:cNvSpPr>
          <p:nvPr>
            <p:ph type="body" idx="16"/>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8703e6e2a2_0_0:notes"/>
          <p:cNvSpPr txBox="1">
            <a:spLocks noGrp="1"/>
          </p:cNvSpPr>
          <p:nvPr>
            <p:ph type="sldNum" idx="17"/>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
        <p:nvSpPr>
          <p:cNvPr id="177" name="Google Shape;177;g8703e6e2a2_0_0:notes"/>
          <p:cNvSpPr>
            <a:spLocks noGrp="1" noRot="1" noChangeAspect="1"/>
          </p:cNvSpPr>
          <p:nvPr>
            <p:ph type="sldImg" idx="18"/>
          </p:nvPr>
        </p:nvSpPr>
        <p:spPr>
          <a:xfrm>
            <a:off x="685800" y="1143000"/>
            <a:ext cx="5486400" cy="3085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703e6e2a2_0_0:notes"/>
          <p:cNvSpPr txBox="1">
            <a:spLocks noGrp="1"/>
          </p:cNvSpPr>
          <p:nvPr>
            <p:ph type="body" idx="19"/>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8703e6e2a2_0_0:notes"/>
          <p:cNvSpPr txBox="1">
            <a:spLocks noGrp="1"/>
          </p:cNvSpPr>
          <p:nvPr>
            <p:ph type="sldNum" idx="20"/>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
        <p:nvSpPr>
          <p:cNvPr id="180" name="Google Shape;180;g8703e6e2a2_0_0:notes"/>
          <p:cNvSpPr>
            <a:spLocks noGrp="1" noRot="1" noChangeAspect="1"/>
          </p:cNvSpPr>
          <p:nvPr>
            <p:ph type="sldImg" idx="21"/>
          </p:nvPr>
        </p:nvSpPr>
        <p:spPr>
          <a:xfrm>
            <a:off x="685800" y="1143000"/>
            <a:ext cx="5486400" cy="3085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703e6e2a2_0_0:notes"/>
          <p:cNvSpPr txBox="1">
            <a:spLocks noGrp="1"/>
          </p:cNvSpPr>
          <p:nvPr>
            <p:ph type="body" idx="22"/>
          </p:nvPr>
        </p:nvSpPr>
        <p:spPr>
          <a:xfrm>
            <a:off x="685800" y="4400640"/>
            <a:ext cx="5486400" cy="36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8703e6e2a2_0_0:notes"/>
          <p:cNvSpPr txBox="1">
            <a:spLocks noGrp="1"/>
          </p:cNvSpPr>
          <p:nvPr>
            <p:ph type="sldNum" idx="23"/>
          </p:nvPr>
        </p:nvSpPr>
        <p:spPr>
          <a:xfrm>
            <a:off x="3884760" y="8685360"/>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a-ES"/>
              <a:t>2</a:t>
            </a:fld>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19" name="Google Shape;419;p2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20</a:t>
            </a:fld>
            <a:endParaRPr sz="1400" b="0" i="0" u="none" strike="noStrike" cap="none">
              <a:latin typeface="Arial"/>
              <a:ea typeface="Arial"/>
              <a:cs typeface="Arial"/>
              <a:sym typeface="Arial"/>
            </a:endParaRPr>
          </a:p>
        </p:txBody>
      </p:sp>
      <p:sp>
        <p:nvSpPr>
          <p:cNvPr id="420" name="Google Shape;420;p20: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20</a:t>
            </a:fld>
            <a:endParaRPr sz="1400" b="0" i="0" u="none" strike="noStrike" cap="none">
              <a:latin typeface="Arial"/>
              <a:ea typeface="Arial"/>
              <a:cs typeface="Arial"/>
              <a:sym typeface="Arial"/>
            </a:endParaRPr>
          </a:p>
        </p:txBody>
      </p:sp>
      <p:sp>
        <p:nvSpPr>
          <p:cNvPr id="421" name="Google Shape;421;p2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p20: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1: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21</a:t>
            </a:fld>
            <a:endParaRPr sz="1800" b="0" i="0" u="none" strike="noStrike" cap="none">
              <a:latin typeface="Arial"/>
              <a:ea typeface="Arial"/>
              <a:cs typeface="Arial"/>
              <a:sym typeface="Arial"/>
            </a:endParaRPr>
          </a:p>
        </p:txBody>
      </p:sp>
      <p:sp>
        <p:nvSpPr>
          <p:cNvPr id="428" name="Google Shape;428;p21: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29" name="Google Shape;429;p2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21</a:t>
            </a:fld>
            <a:endParaRPr sz="1400" b="0" i="0" u="none" strike="noStrike" cap="none">
              <a:latin typeface="Arial"/>
              <a:ea typeface="Arial"/>
              <a:cs typeface="Arial"/>
              <a:sym typeface="Arial"/>
            </a:endParaRPr>
          </a:p>
        </p:txBody>
      </p:sp>
      <p:sp>
        <p:nvSpPr>
          <p:cNvPr id="430" name="Google Shape;430;p21: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21</a:t>
            </a:fld>
            <a:endParaRPr sz="1400" b="0" i="0" u="none" strike="noStrike" cap="none">
              <a:latin typeface="Arial"/>
              <a:ea typeface="Arial"/>
              <a:cs typeface="Arial"/>
              <a:sym typeface="Arial"/>
            </a:endParaRPr>
          </a:p>
        </p:txBody>
      </p:sp>
      <p:sp>
        <p:nvSpPr>
          <p:cNvPr id="431" name="Google Shape;4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21: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2: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42" name="Google Shape;442;p2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22</a:t>
            </a:fld>
            <a:endParaRPr sz="1400" b="0" i="0" u="none" strike="noStrike" cap="none">
              <a:latin typeface="Arial"/>
              <a:ea typeface="Arial"/>
              <a:cs typeface="Arial"/>
              <a:sym typeface="Arial"/>
            </a:endParaRPr>
          </a:p>
        </p:txBody>
      </p:sp>
      <p:sp>
        <p:nvSpPr>
          <p:cNvPr id="443" name="Google Shape;443;p22: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22</a:t>
            </a:fld>
            <a:endParaRPr sz="1400" b="0" i="0" u="none" strike="noStrike" cap="none">
              <a:latin typeface="Arial"/>
              <a:ea typeface="Arial"/>
              <a:cs typeface="Arial"/>
              <a:sym typeface="Arial"/>
            </a:endParaRPr>
          </a:p>
        </p:txBody>
      </p:sp>
      <p:sp>
        <p:nvSpPr>
          <p:cNvPr id="444" name="Google Shape;444;p2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p2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3: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59" name="Google Shape;459;p2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23</a:t>
            </a:fld>
            <a:endParaRPr sz="1400" b="0" i="0" u="none" strike="noStrike" cap="none">
              <a:latin typeface="Arial"/>
              <a:ea typeface="Arial"/>
              <a:cs typeface="Arial"/>
              <a:sym typeface="Arial"/>
            </a:endParaRPr>
          </a:p>
        </p:txBody>
      </p:sp>
      <p:sp>
        <p:nvSpPr>
          <p:cNvPr id="460" name="Google Shape;460;p23: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23</a:t>
            </a:fld>
            <a:endParaRPr sz="1400" b="0" i="0" u="none" strike="noStrike" cap="none">
              <a:latin typeface="Arial"/>
              <a:ea typeface="Arial"/>
              <a:cs typeface="Arial"/>
              <a:sym typeface="Arial"/>
            </a:endParaRPr>
          </a:p>
        </p:txBody>
      </p:sp>
      <p:sp>
        <p:nvSpPr>
          <p:cNvPr id="461" name="Google Shape;461;p2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2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72" name="Google Shape;472;p2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24</a:t>
            </a:fld>
            <a:endParaRPr sz="1400" b="0" i="0" u="none" strike="noStrike" cap="none">
              <a:latin typeface="Arial"/>
              <a:ea typeface="Arial"/>
              <a:cs typeface="Arial"/>
              <a:sym typeface="Arial"/>
            </a:endParaRPr>
          </a:p>
        </p:txBody>
      </p:sp>
      <p:sp>
        <p:nvSpPr>
          <p:cNvPr id="473" name="Google Shape;473;p24: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24</a:t>
            </a:fld>
            <a:endParaRPr sz="1400" b="0" i="0" u="none" strike="noStrike" cap="none">
              <a:latin typeface="Arial"/>
              <a:ea typeface="Arial"/>
              <a:cs typeface="Arial"/>
              <a:sym typeface="Arial"/>
            </a:endParaRPr>
          </a:p>
        </p:txBody>
      </p:sp>
      <p:sp>
        <p:nvSpPr>
          <p:cNvPr id="474" name="Google Shape;474;p2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24: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5: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25</a:t>
            </a:fld>
            <a:endParaRPr sz="1800" b="0" i="0" u="none" strike="noStrike" cap="none">
              <a:latin typeface="Arial"/>
              <a:ea typeface="Arial"/>
              <a:cs typeface="Arial"/>
              <a:sym typeface="Arial"/>
            </a:endParaRPr>
          </a:p>
        </p:txBody>
      </p:sp>
      <p:sp>
        <p:nvSpPr>
          <p:cNvPr id="486" name="Google Shape;486;p25: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487" name="Google Shape;487;p2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25</a:t>
            </a:fld>
            <a:endParaRPr sz="1400" b="0" i="0" u="none" strike="noStrike" cap="none">
              <a:latin typeface="Arial"/>
              <a:ea typeface="Arial"/>
              <a:cs typeface="Arial"/>
              <a:sym typeface="Arial"/>
            </a:endParaRPr>
          </a:p>
        </p:txBody>
      </p:sp>
      <p:sp>
        <p:nvSpPr>
          <p:cNvPr id="488" name="Google Shape;488;p25: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25</a:t>
            </a:fld>
            <a:endParaRPr sz="1400" b="0" i="0" u="none" strike="noStrike" cap="none">
              <a:latin typeface="Arial"/>
              <a:ea typeface="Arial"/>
              <a:cs typeface="Arial"/>
              <a:sym typeface="Arial"/>
            </a:endParaRPr>
          </a:p>
        </p:txBody>
      </p:sp>
      <p:sp>
        <p:nvSpPr>
          <p:cNvPr id="489" name="Google Shape;4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25: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6: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26</a:t>
            </a:fld>
            <a:endParaRPr sz="1800" b="0" i="0" u="none" strike="noStrike" cap="none">
              <a:latin typeface="Arial"/>
              <a:ea typeface="Arial"/>
              <a:cs typeface="Arial"/>
              <a:sym typeface="Arial"/>
            </a:endParaRPr>
          </a:p>
        </p:txBody>
      </p:sp>
      <p:sp>
        <p:nvSpPr>
          <p:cNvPr id="499" name="Google Shape;499;p26: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00" name="Google Shape;500;p2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26</a:t>
            </a:fld>
            <a:endParaRPr sz="1400" b="0" i="0" u="none" strike="noStrike" cap="none">
              <a:latin typeface="Arial"/>
              <a:ea typeface="Arial"/>
              <a:cs typeface="Arial"/>
              <a:sym typeface="Arial"/>
            </a:endParaRPr>
          </a:p>
        </p:txBody>
      </p:sp>
      <p:sp>
        <p:nvSpPr>
          <p:cNvPr id="501" name="Google Shape;501;p26: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26</a:t>
            </a:fld>
            <a:endParaRPr sz="1400" b="0" i="0" u="none" strike="noStrike" cap="none">
              <a:latin typeface="Arial"/>
              <a:ea typeface="Arial"/>
              <a:cs typeface="Arial"/>
              <a:sym typeface="Arial"/>
            </a:endParaRPr>
          </a:p>
        </p:txBody>
      </p:sp>
      <p:sp>
        <p:nvSpPr>
          <p:cNvPr id="502" name="Google Shape;5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3" name="Google Shape;503;p26: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7: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20" name="Google Shape;520;p2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27</a:t>
            </a:fld>
            <a:endParaRPr sz="1400" b="0" i="0" u="none" strike="noStrike" cap="none">
              <a:latin typeface="Arial"/>
              <a:ea typeface="Arial"/>
              <a:cs typeface="Arial"/>
              <a:sym typeface="Arial"/>
            </a:endParaRPr>
          </a:p>
        </p:txBody>
      </p:sp>
      <p:sp>
        <p:nvSpPr>
          <p:cNvPr id="521" name="Google Shape;521;p27: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27</a:t>
            </a:fld>
            <a:endParaRPr sz="1400" b="0" i="0" u="none" strike="noStrike" cap="none">
              <a:latin typeface="Arial"/>
              <a:ea typeface="Arial"/>
              <a:cs typeface="Arial"/>
              <a:sym typeface="Arial"/>
            </a:endParaRPr>
          </a:p>
        </p:txBody>
      </p:sp>
      <p:sp>
        <p:nvSpPr>
          <p:cNvPr id="522" name="Google Shape;522;p2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27: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8: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30" name="Google Shape;530;p2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28</a:t>
            </a:fld>
            <a:endParaRPr sz="1400" b="0" i="0" u="none" strike="noStrike" cap="none">
              <a:latin typeface="Arial"/>
              <a:ea typeface="Arial"/>
              <a:cs typeface="Arial"/>
              <a:sym typeface="Arial"/>
            </a:endParaRPr>
          </a:p>
        </p:txBody>
      </p:sp>
      <p:sp>
        <p:nvSpPr>
          <p:cNvPr id="531" name="Google Shape;531;p28: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28</a:t>
            </a:fld>
            <a:endParaRPr sz="1400" b="0" i="0" u="none" strike="noStrike" cap="none">
              <a:latin typeface="Arial"/>
              <a:ea typeface="Arial"/>
              <a:cs typeface="Arial"/>
              <a:sym typeface="Arial"/>
            </a:endParaRPr>
          </a:p>
        </p:txBody>
      </p:sp>
      <p:sp>
        <p:nvSpPr>
          <p:cNvPr id="532" name="Google Shape;532;p2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3" name="Google Shape;533;p28: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9: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29</a:t>
            </a:fld>
            <a:endParaRPr sz="1800" b="0" i="0" u="none" strike="noStrike" cap="none">
              <a:latin typeface="Arial"/>
              <a:ea typeface="Arial"/>
              <a:cs typeface="Arial"/>
              <a:sym typeface="Arial"/>
            </a:endParaRPr>
          </a:p>
        </p:txBody>
      </p:sp>
      <p:sp>
        <p:nvSpPr>
          <p:cNvPr id="538" name="Google Shape;538;p29: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39" name="Google Shape;539;p2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29</a:t>
            </a:fld>
            <a:endParaRPr sz="1400" b="0" i="0" u="none" strike="noStrike" cap="none">
              <a:latin typeface="Arial"/>
              <a:ea typeface="Arial"/>
              <a:cs typeface="Arial"/>
              <a:sym typeface="Arial"/>
            </a:endParaRPr>
          </a:p>
        </p:txBody>
      </p:sp>
      <p:sp>
        <p:nvSpPr>
          <p:cNvPr id="540" name="Google Shape;540;p29: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29</a:t>
            </a:fld>
            <a:endParaRPr sz="1400" b="0" i="0" u="none" strike="noStrike" cap="none">
              <a:latin typeface="Arial"/>
              <a:ea typeface="Arial"/>
              <a:cs typeface="Arial"/>
              <a:sym typeface="Arial"/>
            </a:endParaRPr>
          </a:p>
        </p:txBody>
      </p:sp>
      <p:sp>
        <p:nvSpPr>
          <p:cNvPr id="541" name="Google Shape;5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2" name="Google Shape;542;p29: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188" name="Google Shape;188;p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a:t>
            </a:fld>
            <a:endParaRPr sz="1400" b="0" i="0" u="none" strike="noStrike" cap="none">
              <a:latin typeface="Arial"/>
              <a:ea typeface="Arial"/>
              <a:cs typeface="Arial"/>
              <a:sym typeface="Arial"/>
            </a:endParaRPr>
          </a:p>
        </p:txBody>
      </p:sp>
      <p:sp>
        <p:nvSpPr>
          <p:cNvPr id="189" name="Google Shape;189;p3: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a:t>
            </a:fld>
            <a:endParaRPr sz="1400" b="0" i="0" u="none" strike="noStrike" cap="none">
              <a:latin typeface="Arial"/>
              <a:ea typeface="Arial"/>
              <a:cs typeface="Arial"/>
              <a:sym typeface="Arial"/>
            </a:endParaRPr>
          </a:p>
        </p:txBody>
      </p:sp>
      <p:sp>
        <p:nvSpPr>
          <p:cNvPr id="190" name="Google Shape;190;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0: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51" name="Google Shape;551;p3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30</a:t>
            </a:fld>
            <a:endParaRPr sz="1400" b="0" i="0" u="none" strike="noStrike" cap="none">
              <a:latin typeface="Arial"/>
              <a:ea typeface="Arial"/>
              <a:cs typeface="Arial"/>
              <a:sym typeface="Arial"/>
            </a:endParaRPr>
          </a:p>
        </p:txBody>
      </p:sp>
      <p:sp>
        <p:nvSpPr>
          <p:cNvPr id="552" name="Google Shape;552;p30: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30</a:t>
            </a:fld>
            <a:endParaRPr sz="1400" b="0" i="0" u="none" strike="noStrike" cap="none">
              <a:latin typeface="Arial"/>
              <a:ea typeface="Arial"/>
              <a:cs typeface="Arial"/>
              <a:sym typeface="Arial"/>
            </a:endParaRPr>
          </a:p>
        </p:txBody>
      </p:sp>
      <p:sp>
        <p:nvSpPr>
          <p:cNvPr id="553" name="Google Shape;553;p3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p30: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1: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31</a:t>
            </a:fld>
            <a:endParaRPr sz="1800" b="0" i="0" u="none" strike="noStrike" cap="none">
              <a:latin typeface="Arial"/>
              <a:ea typeface="Arial"/>
              <a:cs typeface="Arial"/>
              <a:sym typeface="Arial"/>
            </a:endParaRPr>
          </a:p>
        </p:txBody>
      </p:sp>
      <p:sp>
        <p:nvSpPr>
          <p:cNvPr id="572" name="Google Shape;572;p31: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73" name="Google Shape;573;p3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31</a:t>
            </a:fld>
            <a:endParaRPr sz="1400" b="0" i="0" u="none" strike="noStrike" cap="none">
              <a:latin typeface="Arial"/>
              <a:ea typeface="Arial"/>
              <a:cs typeface="Arial"/>
              <a:sym typeface="Arial"/>
            </a:endParaRPr>
          </a:p>
        </p:txBody>
      </p:sp>
      <p:sp>
        <p:nvSpPr>
          <p:cNvPr id="574" name="Google Shape;574;p31: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31</a:t>
            </a:fld>
            <a:endParaRPr sz="1400" b="0" i="0" u="none" strike="noStrike" cap="none">
              <a:latin typeface="Arial"/>
              <a:ea typeface="Arial"/>
              <a:cs typeface="Arial"/>
              <a:sym typeface="Arial"/>
            </a:endParaRPr>
          </a:p>
        </p:txBody>
      </p:sp>
      <p:sp>
        <p:nvSpPr>
          <p:cNvPr id="575" name="Google Shape;5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p31: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216000" lvl="0" indent="-216000" algn="l" rtl="0">
              <a:lnSpc>
                <a:spcPct val="100000"/>
              </a:lnSpc>
              <a:spcBef>
                <a:spcPts val="0"/>
              </a:spcBef>
              <a:spcAft>
                <a:spcPts val="0"/>
              </a:spcAft>
              <a:buNone/>
            </a:pPr>
            <a:endParaRPr sz="2000" b="0" strike="noStrike">
              <a:latin typeface="Arial"/>
              <a:ea typeface="Arial"/>
              <a:cs typeface="Arial"/>
              <a:sym typeface="Arial"/>
            </a:endParaRPr>
          </a:p>
          <a:p>
            <a:pPr marL="216000" lvl="0" indent="-216000" algn="l" rtl="0">
              <a:lnSpc>
                <a:spcPct val="100000"/>
              </a:lnSpc>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2: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32</a:t>
            </a:fld>
            <a:endParaRPr sz="1800" b="0" i="0" u="none" strike="noStrike" cap="none">
              <a:latin typeface="Arial"/>
              <a:ea typeface="Arial"/>
              <a:cs typeface="Arial"/>
              <a:sym typeface="Arial"/>
            </a:endParaRPr>
          </a:p>
        </p:txBody>
      </p:sp>
      <p:sp>
        <p:nvSpPr>
          <p:cNvPr id="583" name="Google Shape;583;p32: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84" name="Google Shape;584;p3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32</a:t>
            </a:fld>
            <a:endParaRPr sz="1400" b="0" i="0" u="none" strike="noStrike" cap="none">
              <a:latin typeface="Arial"/>
              <a:ea typeface="Arial"/>
              <a:cs typeface="Arial"/>
              <a:sym typeface="Arial"/>
            </a:endParaRPr>
          </a:p>
        </p:txBody>
      </p:sp>
      <p:sp>
        <p:nvSpPr>
          <p:cNvPr id="585" name="Google Shape;585;p32: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32</a:t>
            </a:fld>
            <a:endParaRPr sz="1400" b="0" i="0" u="none" strike="noStrike" cap="none">
              <a:latin typeface="Arial"/>
              <a:ea typeface="Arial"/>
              <a:cs typeface="Arial"/>
              <a:sym typeface="Arial"/>
            </a:endParaRPr>
          </a:p>
        </p:txBody>
      </p:sp>
      <p:sp>
        <p:nvSpPr>
          <p:cNvPr id="586" name="Google Shape;5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7" name="Google Shape;587;p32: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3: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597" name="Google Shape;597;p3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33</a:t>
            </a:fld>
            <a:endParaRPr sz="1400" b="0" i="0" u="none" strike="noStrike" cap="none">
              <a:latin typeface="Arial"/>
              <a:ea typeface="Arial"/>
              <a:cs typeface="Arial"/>
              <a:sym typeface="Arial"/>
            </a:endParaRPr>
          </a:p>
        </p:txBody>
      </p:sp>
      <p:sp>
        <p:nvSpPr>
          <p:cNvPr id="598" name="Google Shape;598;p33: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33</a:t>
            </a:fld>
            <a:endParaRPr sz="1400" b="0" i="0" u="none" strike="noStrike" cap="none">
              <a:latin typeface="Arial"/>
              <a:ea typeface="Arial"/>
              <a:cs typeface="Arial"/>
              <a:sym typeface="Arial"/>
            </a:endParaRPr>
          </a:p>
        </p:txBody>
      </p:sp>
      <p:sp>
        <p:nvSpPr>
          <p:cNvPr id="599" name="Google Shape;599;p3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0" name="Google Shape;600;p3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4: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12" name="Google Shape;612;p3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34</a:t>
            </a:fld>
            <a:endParaRPr sz="1400" b="0" i="0" u="none" strike="noStrike" cap="none">
              <a:latin typeface="Arial"/>
              <a:ea typeface="Arial"/>
              <a:cs typeface="Arial"/>
              <a:sym typeface="Arial"/>
            </a:endParaRPr>
          </a:p>
        </p:txBody>
      </p:sp>
      <p:sp>
        <p:nvSpPr>
          <p:cNvPr id="613" name="Google Shape;613;p34: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34</a:t>
            </a:fld>
            <a:endParaRPr sz="1400" b="0" i="0" u="none" strike="noStrike" cap="none">
              <a:latin typeface="Arial"/>
              <a:ea typeface="Arial"/>
              <a:cs typeface="Arial"/>
              <a:sym typeface="Arial"/>
            </a:endParaRPr>
          </a:p>
        </p:txBody>
      </p:sp>
      <p:sp>
        <p:nvSpPr>
          <p:cNvPr id="614" name="Google Shape;614;p3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5" name="Google Shape;615;p34: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5: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33" name="Google Shape;633;p3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35</a:t>
            </a:fld>
            <a:endParaRPr sz="1400" b="0" i="0" u="none" strike="noStrike" cap="none">
              <a:latin typeface="Arial"/>
              <a:ea typeface="Arial"/>
              <a:cs typeface="Arial"/>
              <a:sym typeface="Arial"/>
            </a:endParaRPr>
          </a:p>
        </p:txBody>
      </p:sp>
      <p:sp>
        <p:nvSpPr>
          <p:cNvPr id="634" name="Google Shape;634;p35: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35</a:t>
            </a:fld>
            <a:endParaRPr sz="1400" b="0" i="0" u="none" strike="noStrike" cap="none">
              <a:latin typeface="Arial"/>
              <a:ea typeface="Arial"/>
              <a:cs typeface="Arial"/>
              <a:sym typeface="Arial"/>
            </a:endParaRPr>
          </a:p>
        </p:txBody>
      </p:sp>
      <p:sp>
        <p:nvSpPr>
          <p:cNvPr id="635" name="Google Shape;635;p3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6" name="Google Shape;636;p35: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6: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43" name="Google Shape;643;p3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36</a:t>
            </a:fld>
            <a:endParaRPr sz="1400" b="0" i="0" u="none" strike="noStrike" cap="none">
              <a:latin typeface="Arial"/>
              <a:ea typeface="Arial"/>
              <a:cs typeface="Arial"/>
              <a:sym typeface="Arial"/>
            </a:endParaRPr>
          </a:p>
        </p:txBody>
      </p:sp>
      <p:sp>
        <p:nvSpPr>
          <p:cNvPr id="644" name="Google Shape;644;p36: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36</a:t>
            </a:fld>
            <a:endParaRPr sz="1400" b="0" i="0" u="none" strike="noStrike" cap="none">
              <a:latin typeface="Arial"/>
              <a:ea typeface="Arial"/>
              <a:cs typeface="Arial"/>
              <a:sym typeface="Arial"/>
            </a:endParaRPr>
          </a:p>
        </p:txBody>
      </p:sp>
      <p:sp>
        <p:nvSpPr>
          <p:cNvPr id="645" name="Google Shape;645;p3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6" name="Google Shape;646;p3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7: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53" name="Google Shape;653;p3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37</a:t>
            </a:fld>
            <a:endParaRPr sz="1400" b="0" i="0" u="none" strike="noStrike" cap="none">
              <a:latin typeface="Arial"/>
              <a:ea typeface="Arial"/>
              <a:cs typeface="Arial"/>
              <a:sym typeface="Arial"/>
            </a:endParaRPr>
          </a:p>
        </p:txBody>
      </p:sp>
      <p:sp>
        <p:nvSpPr>
          <p:cNvPr id="654" name="Google Shape;654;p37: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37</a:t>
            </a:fld>
            <a:endParaRPr sz="1400" b="0" i="0" u="none" strike="noStrike" cap="none">
              <a:latin typeface="Arial"/>
              <a:ea typeface="Arial"/>
              <a:cs typeface="Arial"/>
              <a:sym typeface="Arial"/>
            </a:endParaRPr>
          </a:p>
        </p:txBody>
      </p:sp>
      <p:sp>
        <p:nvSpPr>
          <p:cNvPr id="655" name="Google Shape;655;p3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37: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8: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62" name="Google Shape;662;p3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38</a:t>
            </a:fld>
            <a:endParaRPr sz="1400" b="0" i="0" u="none" strike="noStrike" cap="none">
              <a:latin typeface="Arial"/>
              <a:ea typeface="Arial"/>
              <a:cs typeface="Arial"/>
              <a:sym typeface="Arial"/>
            </a:endParaRPr>
          </a:p>
        </p:txBody>
      </p:sp>
      <p:sp>
        <p:nvSpPr>
          <p:cNvPr id="663" name="Google Shape;663;p38: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38</a:t>
            </a:fld>
            <a:endParaRPr sz="1400" b="0" i="0" u="none" strike="noStrike" cap="none">
              <a:latin typeface="Arial"/>
              <a:ea typeface="Arial"/>
              <a:cs typeface="Arial"/>
              <a:sym typeface="Arial"/>
            </a:endParaRPr>
          </a:p>
        </p:txBody>
      </p:sp>
      <p:sp>
        <p:nvSpPr>
          <p:cNvPr id="664" name="Google Shape;664;p3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p38: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9: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73" name="Google Shape;673;p3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39</a:t>
            </a:fld>
            <a:endParaRPr sz="1400" b="0" i="0" u="none" strike="noStrike" cap="none">
              <a:latin typeface="Arial"/>
              <a:ea typeface="Arial"/>
              <a:cs typeface="Arial"/>
              <a:sym typeface="Arial"/>
            </a:endParaRPr>
          </a:p>
        </p:txBody>
      </p:sp>
      <p:sp>
        <p:nvSpPr>
          <p:cNvPr id="674" name="Google Shape;674;p39: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39</a:t>
            </a:fld>
            <a:endParaRPr sz="1400" b="0" i="0" u="none" strike="noStrike" cap="none">
              <a:latin typeface="Arial"/>
              <a:ea typeface="Arial"/>
              <a:cs typeface="Arial"/>
              <a:sym typeface="Arial"/>
            </a:endParaRPr>
          </a:p>
        </p:txBody>
      </p:sp>
      <p:sp>
        <p:nvSpPr>
          <p:cNvPr id="675" name="Google Shape;675;p39: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6" name="Google Shape;676;p39: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4</a:t>
            </a:fld>
            <a:endParaRPr sz="1800" b="0" i="0" u="none" strike="noStrike" cap="none">
              <a:latin typeface="Arial"/>
              <a:ea typeface="Arial"/>
              <a:cs typeface="Arial"/>
              <a:sym typeface="Arial"/>
            </a:endParaRPr>
          </a:p>
        </p:txBody>
      </p:sp>
      <p:sp>
        <p:nvSpPr>
          <p:cNvPr id="198" name="Google Shape;198;p4: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199" name="Google Shape;199;p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a:t>
            </a:fld>
            <a:endParaRPr sz="1400" b="0" i="0" u="none" strike="noStrike" cap="none">
              <a:latin typeface="Arial"/>
              <a:ea typeface="Arial"/>
              <a:cs typeface="Arial"/>
              <a:sym typeface="Arial"/>
            </a:endParaRPr>
          </a:p>
        </p:txBody>
      </p:sp>
      <p:sp>
        <p:nvSpPr>
          <p:cNvPr id="200" name="Google Shape;200;p4: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a:t>
            </a:fld>
            <a:endParaRPr sz="1400" b="0" i="0" u="none" strike="noStrike" cap="none">
              <a:latin typeface="Arial"/>
              <a:ea typeface="Arial"/>
              <a:cs typeface="Arial"/>
              <a:sym typeface="Arial"/>
            </a:endParaRPr>
          </a:p>
        </p:txBody>
      </p:sp>
      <p:sp>
        <p:nvSpPr>
          <p:cNvPr id="201" name="Google Shape;2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4: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endParaRPr sz="2000" b="0" strike="noStrike">
              <a:latin typeface="Arial"/>
              <a:ea typeface="Arial"/>
              <a:cs typeface="Arial"/>
              <a:sym typeface="Arial"/>
            </a:endParaRPr>
          </a:p>
          <a:p>
            <a:pPr marL="0" lvl="0" indent="0" algn="l" rtl="0">
              <a:lnSpc>
                <a:spcPct val="100000"/>
              </a:lnSpc>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83" name="Google Shape;683;p40: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40</a:t>
            </a:fld>
            <a:endParaRPr sz="1400" b="0" i="0" u="none" strike="noStrike" cap="none">
              <a:latin typeface="Arial"/>
              <a:ea typeface="Arial"/>
              <a:cs typeface="Arial"/>
              <a:sym typeface="Arial"/>
            </a:endParaRPr>
          </a:p>
        </p:txBody>
      </p:sp>
      <p:sp>
        <p:nvSpPr>
          <p:cNvPr id="684" name="Google Shape;684;p40: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40</a:t>
            </a:fld>
            <a:endParaRPr sz="1400" b="0" i="0" u="none" strike="noStrike" cap="none">
              <a:latin typeface="Arial"/>
              <a:ea typeface="Arial"/>
              <a:cs typeface="Arial"/>
              <a:sym typeface="Arial"/>
            </a:endParaRPr>
          </a:p>
        </p:txBody>
      </p:sp>
      <p:sp>
        <p:nvSpPr>
          <p:cNvPr id="685" name="Google Shape;685;p4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6" name="Google Shape;686;p40: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1: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696" name="Google Shape;696;p41: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41</a:t>
            </a:fld>
            <a:endParaRPr sz="1400" b="0" i="0" u="none" strike="noStrike" cap="none">
              <a:latin typeface="Arial"/>
              <a:ea typeface="Arial"/>
              <a:cs typeface="Arial"/>
              <a:sym typeface="Arial"/>
            </a:endParaRPr>
          </a:p>
        </p:txBody>
      </p:sp>
      <p:sp>
        <p:nvSpPr>
          <p:cNvPr id="697" name="Google Shape;697;p41: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41</a:t>
            </a:fld>
            <a:endParaRPr sz="1400" b="0" i="0" u="none" strike="noStrike" cap="none">
              <a:latin typeface="Arial"/>
              <a:ea typeface="Arial"/>
              <a:cs typeface="Arial"/>
              <a:sym typeface="Arial"/>
            </a:endParaRPr>
          </a:p>
        </p:txBody>
      </p:sp>
      <p:sp>
        <p:nvSpPr>
          <p:cNvPr id="698" name="Google Shape;698;p41: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9" name="Google Shape;699;p4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2: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706" name="Google Shape;706;p42: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42</a:t>
            </a:fld>
            <a:endParaRPr sz="1400" b="0" i="0" u="none" strike="noStrike" cap="none">
              <a:latin typeface="Arial"/>
              <a:ea typeface="Arial"/>
              <a:cs typeface="Arial"/>
              <a:sym typeface="Arial"/>
            </a:endParaRPr>
          </a:p>
        </p:txBody>
      </p:sp>
      <p:sp>
        <p:nvSpPr>
          <p:cNvPr id="707" name="Google Shape;707;p42: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42</a:t>
            </a:fld>
            <a:endParaRPr sz="1400" b="0" i="0" u="none" strike="noStrike" cap="none">
              <a:latin typeface="Arial"/>
              <a:ea typeface="Arial"/>
              <a:cs typeface="Arial"/>
              <a:sym typeface="Arial"/>
            </a:endParaRPr>
          </a:p>
        </p:txBody>
      </p:sp>
      <p:sp>
        <p:nvSpPr>
          <p:cNvPr id="708" name="Google Shape;708;p4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9" name="Google Shape;709;p4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3: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720" name="Google Shape;720;p43: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43</a:t>
            </a:fld>
            <a:endParaRPr sz="1400" b="0" i="0" u="none" strike="noStrike" cap="none">
              <a:latin typeface="Arial"/>
              <a:ea typeface="Arial"/>
              <a:cs typeface="Arial"/>
              <a:sym typeface="Arial"/>
            </a:endParaRPr>
          </a:p>
        </p:txBody>
      </p:sp>
      <p:sp>
        <p:nvSpPr>
          <p:cNvPr id="721" name="Google Shape;721;p43: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43</a:t>
            </a:fld>
            <a:endParaRPr sz="1400" b="0" i="0" u="none" strike="noStrike" cap="none">
              <a:latin typeface="Arial"/>
              <a:ea typeface="Arial"/>
              <a:cs typeface="Arial"/>
              <a:sym typeface="Arial"/>
            </a:endParaRPr>
          </a:p>
        </p:txBody>
      </p:sp>
      <p:sp>
        <p:nvSpPr>
          <p:cNvPr id="722" name="Google Shape;722;p4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3" name="Google Shape;723;p4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4: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729" name="Google Shape;729;p4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44</a:t>
            </a:fld>
            <a:endParaRPr sz="1400" b="0" i="0" u="none" strike="noStrike" cap="none">
              <a:latin typeface="Arial"/>
              <a:ea typeface="Arial"/>
              <a:cs typeface="Arial"/>
              <a:sym typeface="Arial"/>
            </a:endParaRPr>
          </a:p>
        </p:txBody>
      </p:sp>
      <p:sp>
        <p:nvSpPr>
          <p:cNvPr id="730" name="Google Shape;730;p44: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44</a:t>
            </a:fld>
            <a:endParaRPr sz="1400" b="0" i="0" u="none" strike="noStrike" cap="none">
              <a:latin typeface="Arial"/>
              <a:ea typeface="Arial"/>
              <a:cs typeface="Arial"/>
              <a:sym typeface="Arial"/>
            </a:endParaRPr>
          </a:p>
        </p:txBody>
      </p:sp>
      <p:sp>
        <p:nvSpPr>
          <p:cNvPr id="731" name="Google Shape;731;p4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44: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5: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744" name="Google Shape;744;p4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45</a:t>
            </a:fld>
            <a:endParaRPr sz="1400" b="0" i="0" u="none" strike="noStrike" cap="none">
              <a:latin typeface="Arial"/>
              <a:ea typeface="Arial"/>
              <a:cs typeface="Arial"/>
              <a:sym typeface="Arial"/>
            </a:endParaRPr>
          </a:p>
        </p:txBody>
      </p:sp>
      <p:sp>
        <p:nvSpPr>
          <p:cNvPr id="745" name="Google Shape;745;p45: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45</a:t>
            </a:fld>
            <a:endParaRPr sz="1400" b="0" i="0" u="none" strike="noStrike" cap="none">
              <a:latin typeface="Arial"/>
              <a:ea typeface="Arial"/>
              <a:cs typeface="Arial"/>
              <a:sym typeface="Arial"/>
            </a:endParaRPr>
          </a:p>
        </p:txBody>
      </p:sp>
      <p:sp>
        <p:nvSpPr>
          <p:cNvPr id="746" name="Google Shape;746;p4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7" name="Google Shape;747;p45: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46: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754" name="Google Shape;754;p4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46</a:t>
            </a:fld>
            <a:endParaRPr sz="1400" b="0" i="0" u="none" strike="noStrike" cap="none">
              <a:latin typeface="Arial"/>
              <a:ea typeface="Arial"/>
              <a:cs typeface="Arial"/>
              <a:sym typeface="Arial"/>
            </a:endParaRPr>
          </a:p>
        </p:txBody>
      </p:sp>
      <p:sp>
        <p:nvSpPr>
          <p:cNvPr id="755" name="Google Shape;755;p46: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46</a:t>
            </a:fld>
            <a:endParaRPr sz="1400" b="0" i="0" u="none" strike="noStrike" cap="none">
              <a:latin typeface="Arial"/>
              <a:ea typeface="Arial"/>
              <a:cs typeface="Arial"/>
              <a:sym typeface="Arial"/>
            </a:endParaRPr>
          </a:p>
        </p:txBody>
      </p:sp>
      <p:sp>
        <p:nvSpPr>
          <p:cNvPr id="756" name="Google Shape;756;p4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7" name="Google Shape;757;p4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11" name="Google Shape;211;p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5</a:t>
            </a:fld>
            <a:endParaRPr sz="1400" b="0" i="0" u="none" strike="noStrike" cap="none">
              <a:latin typeface="Arial"/>
              <a:ea typeface="Arial"/>
              <a:cs typeface="Arial"/>
              <a:sym typeface="Arial"/>
            </a:endParaRPr>
          </a:p>
        </p:txBody>
      </p:sp>
      <p:sp>
        <p:nvSpPr>
          <p:cNvPr id="212" name="Google Shape;212;p5: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5</a:t>
            </a:fld>
            <a:endParaRPr sz="1400" b="0" i="0" u="none" strike="noStrike" cap="none">
              <a:latin typeface="Arial"/>
              <a:ea typeface="Arial"/>
              <a:cs typeface="Arial"/>
              <a:sym typeface="Arial"/>
            </a:endParaRPr>
          </a:p>
        </p:txBody>
      </p:sp>
      <p:sp>
        <p:nvSpPr>
          <p:cNvPr id="213" name="Google Shape;213;p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5: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6</a:t>
            </a:fld>
            <a:endParaRPr sz="1800" b="0" i="0" u="none" strike="noStrike" cap="none">
              <a:latin typeface="Arial"/>
              <a:ea typeface="Arial"/>
              <a:cs typeface="Arial"/>
              <a:sym typeface="Arial"/>
            </a:endParaRPr>
          </a:p>
        </p:txBody>
      </p:sp>
      <p:sp>
        <p:nvSpPr>
          <p:cNvPr id="222" name="Google Shape;222;p6: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23" name="Google Shape;223;p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6</a:t>
            </a:fld>
            <a:endParaRPr sz="1400" b="0" i="0" u="none" strike="noStrike" cap="none">
              <a:latin typeface="Arial"/>
              <a:ea typeface="Arial"/>
              <a:cs typeface="Arial"/>
              <a:sym typeface="Arial"/>
            </a:endParaRPr>
          </a:p>
        </p:txBody>
      </p:sp>
      <p:sp>
        <p:nvSpPr>
          <p:cNvPr id="224" name="Google Shape;224;p6: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6</a:t>
            </a:fld>
            <a:endParaRPr sz="1400" b="0" i="0" u="none" strike="noStrike" cap="none">
              <a:latin typeface="Arial"/>
              <a:ea typeface="Arial"/>
              <a:cs typeface="Arial"/>
              <a:sym typeface="Arial"/>
            </a:endParaRPr>
          </a:p>
        </p:txBody>
      </p:sp>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6: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None/>
            </a:pPr>
            <a:endParaRPr sz="2000" b="0" strike="noStrike">
              <a:latin typeface="Arial"/>
              <a:ea typeface="Arial"/>
              <a:cs typeface="Arial"/>
              <a:sym typeface="Arial"/>
            </a:endParaRPr>
          </a:p>
          <a:p>
            <a:pPr marL="0" lvl="0" indent="0" algn="l" rtl="0">
              <a:lnSpc>
                <a:spcPct val="100000"/>
              </a:lnSpc>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7</a:t>
            </a:fld>
            <a:endParaRPr sz="1800" b="0" i="0" u="none" strike="noStrike" cap="none">
              <a:latin typeface="Arial"/>
              <a:ea typeface="Arial"/>
              <a:cs typeface="Arial"/>
              <a:sym typeface="Arial"/>
            </a:endParaRPr>
          </a:p>
        </p:txBody>
      </p:sp>
      <p:sp>
        <p:nvSpPr>
          <p:cNvPr id="236" name="Google Shape;236;p7: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37" name="Google Shape;237;p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7</a:t>
            </a:fld>
            <a:endParaRPr sz="1400" b="0" i="0" u="none" strike="noStrike" cap="none">
              <a:latin typeface="Arial"/>
              <a:ea typeface="Arial"/>
              <a:cs typeface="Arial"/>
              <a:sym typeface="Arial"/>
            </a:endParaRPr>
          </a:p>
        </p:txBody>
      </p:sp>
      <p:sp>
        <p:nvSpPr>
          <p:cNvPr id="238" name="Google Shape;238;p7: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7</a:t>
            </a:fld>
            <a:endParaRPr sz="1400" b="0" i="0" u="none" strike="noStrike" cap="none">
              <a:latin typeface="Arial"/>
              <a:ea typeface="Arial"/>
              <a:cs typeface="Arial"/>
              <a:sym typeface="Arial"/>
            </a:endParaRPr>
          </a:p>
        </p:txBody>
      </p:sp>
      <p:sp>
        <p:nvSpPr>
          <p:cNvPr id="239" name="Google Shape;2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7: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51" name="Google Shape;251;p8: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8</a:t>
            </a:fld>
            <a:endParaRPr sz="1400" b="0" i="0" u="none" strike="noStrike" cap="none">
              <a:latin typeface="Arial"/>
              <a:ea typeface="Arial"/>
              <a:cs typeface="Arial"/>
              <a:sym typeface="Arial"/>
            </a:endParaRPr>
          </a:p>
        </p:txBody>
      </p:sp>
      <p:sp>
        <p:nvSpPr>
          <p:cNvPr id="252" name="Google Shape;252;p8: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8</a:t>
            </a:fld>
            <a:endParaRPr sz="1400" b="0" i="0" u="none" strike="noStrike" cap="none">
              <a:latin typeface="Arial"/>
              <a:ea typeface="Arial"/>
              <a:cs typeface="Arial"/>
              <a:sym typeface="Arial"/>
            </a:endParaRPr>
          </a:p>
        </p:txBody>
      </p:sp>
      <p:sp>
        <p:nvSpPr>
          <p:cNvPr id="253" name="Google Shape;253;p8:notes"/>
          <p:cNvSpPr txBox="1">
            <a:spLocks noGrp="1"/>
          </p:cNvSpPr>
          <p:nvPr>
            <p:ph type="body" idx="1"/>
          </p:nvPr>
        </p:nvSpPr>
        <p:spPr>
          <a:xfrm>
            <a:off x="685800" y="4400640"/>
            <a:ext cx="5486400" cy="36003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txBox="1"/>
          <p:nvPr/>
        </p:nvSpPr>
        <p:spPr>
          <a:xfrm>
            <a:off x="3884760" y="8685360"/>
            <a:ext cx="2971440" cy="458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9</a:t>
            </a:fld>
            <a:endParaRPr sz="1800" b="0" i="0" u="none" strike="noStrike" cap="none">
              <a:latin typeface="Arial"/>
              <a:ea typeface="Arial"/>
              <a:cs typeface="Arial"/>
              <a:sym typeface="Arial"/>
            </a:endParaRPr>
          </a:p>
        </p:txBody>
      </p:sp>
      <p:sp>
        <p:nvSpPr>
          <p:cNvPr id="264" name="Google Shape;264;p9:notes"/>
          <p:cNvSpPr txBox="1"/>
          <p:nvPr/>
        </p:nvSpPr>
        <p:spPr>
          <a:xfrm>
            <a:off x="3884760" y="0"/>
            <a:ext cx="2971800" cy="4586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ca-ES" sz="1200" b="0" i="0" u="none" strike="noStrike" cap="none">
                <a:solidFill>
                  <a:srgbClr val="000000"/>
                </a:solidFill>
                <a:latin typeface="Calibri"/>
                <a:ea typeface="Calibri"/>
                <a:cs typeface="Calibri"/>
                <a:sym typeface="Calibri"/>
              </a:rPr>
              <a:t>19/05/20</a:t>
            </a:r>
            <a:endParaRPr sz="1200" b="0" i="0" u="none" strike="noStrike" cap="none">
              <a:latin typeface="Arial"/>
              <a:ea typeface="Arial"/>
              <a:cs typeface="Arial"/>
              <a:sym typeface="Arial"/>
            </a:endParaRPr>
          </a:p>
        </p:txBody>
      </p:sp>
      <p:sp>
        <p:nvSpPr>
          <p:cNvPr id="265" name="Google Shape;265;p9: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9</a:t>
            </a:fld>
            <a:endParaRPr sz="1400" b="0" i="0" u="none" strike="noStrike" cap="none">
              <a:latin typeface="Arial"/>
              <a:ea typeface="Arial"/>
              <a:cs typeface="Arial"/>
              <a:sym typeface="Arial"/>
            </a:endParaRPr>
          </a:p>
        </p:txBody>
      </p:sp>
      <p:sp>
        <p:nvSpPr>
          <p:cNvPr id="266" name="Google Shape;266;p9:notes"/>
          <p:cNvSpPr txBox="1"/>
          <p:nvPr/>
        </p:nvSpPr>
        <p:spPr>
          <a:xfrm>
            <a:off x="4278960" y="10157400"/>
            <a:ext cx="3280680" cy="5342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9</a:t>
            </a:fld>
            <a:endParaRPr sz="1400" b="0" i="0" u="none" strike="noStrike" cap="none">
              <a:latin typeface="Arial"/>
              <a:ea typeface="Arial"/>
              <a:cs typeface="Arial"/>
              <a:sym typeface="Arial"/>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9:notes"/>
          <p:cNvSpPr txBox="1">
            <a:spLocks noGrp="1"/>
          </p:cNvSpPr>
          <p:nvPr>
            <p:ph type="body" idx="1"/>
          </p:nvPr>
        </p:nvSpPr>
        <p:spPr>
          <a:xfrm>
            <a:off x="685800" y="4400640"/>
            <a:ext cx="5486040" cy="3600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1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16"/>
        <p:cNvGrpSpPr/>
        <p:nvPr/>
      </p:nvGrpSpPr>
      <p:grpSpPr>
        <a:xfrm>
          <a:off x="0" y="0"/>
          <a:ext cx="0" cy="0"/>
          <a:chOff x="0" y="0"/>
          <a:chExt cx="0" cy="0"/>
        </a:xfrm>
      </p:grpSpPr>
      <p:sp>
        <p:nvSpPr>
          <p:cNvPr id="117" name="Google Shape;117;p20"/>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1" name="Google Shape;121;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2" name="Google Shape;122;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1" name="Google Shape;131;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2" name="Google Shape;132;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6" name="Google Shape;136;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0" name="Google Shape;140;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2" name="Google Shape;142;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6" name="Google Shape;146;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 name="Google Shape;150;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64"/>
        <p:cNvGrpSpPr/>
        <p:nvPr/>
      </p:nvGrpSpPr>
      <p:grpSpPr>
        <a:xfrm>
          <a:off x="0" y="0"/>
          <a:ext cx="0" cy="0"/>
          <a:chOff x="0" y="0"/>
          <a:chExt cx="0" cy="0"/>
        </a:xfrm>
      </p:grpSpPr>
      <p:sp>
        <p:nvSpPr>
          <p:cNvPr id="65" name="Google Shape;65;p7"/>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0" name="Google Shape;70;p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4" name="Google Shape;74;p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5" name="Google Shape;75;p9"/>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
        <p:cNvGrpSpPr/>
        <p:nvPr/>
      </p:nvGrpSpPr>
      <p:grpSpPr>
        <a:xfrm>
          <a:off x="0" y="0"/>
          <a:ext cx="0" cy="0"/>
          <a:chOff x="0" y="0"/>
          <a:chExt cx="0" cy="0"/>
        </a:xfrm>
      </p:grpSpPr>
      <p:sp>
        <p:nvSpPr>
          <p:cNvPr id="46" name="Google Shape;46;p1"/>
          <p:cNvSpPr txBox="1">
            <a:spLocks noGrp="1"/>
          </p:cNvSpPr>
          <p:nvPr>
            <p:ph type="dt" idx="10"/>
          </p:nvPr>
        </p:nvSpPr>
        <p:spPr>
          <a:xfrm>
            <a:off x="838080" y="6356520"/>
            <a:ext cx="274284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7" name="Google Shape;47;p1"/>
          <p:cNvSpPr txBox="1">
            <a:spLocks noGrp="1"/>
          </p:cNvSpPr>
          <p:nvPr>
            <p:ph type="ftr" idx="11"/>
          </p:nvPr>
        </p:nvSpPr>
        <p:spPr>
          <a:xfrm>
            <a:off x="4038480" y="6356520"/>
            <a:ext cx="411444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8" name="Google Shape;48;p1"/>
          <p:cNvSpPr txBox="1">
            <a:spLocks noGrp="1"/>
          </p:cNvSpPr>
          <p:nvPr>
            <p:ph type="sldNum" idx="12"/>
          </p:nvPr>
        </p:nvSpPr>
        <p:spPr>
          <a:xfrm>
            <a:off x="8610480" y="6356520"/>
            <a:ext cx="2742840" cy="36468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ca-ES"/>
              <a:t>‹Nº›</a:t>
            </a:fld>
            <a:endParaRPr>
              <a:latin typeface="Times New Roman"/>
              <a:ea typeface="Times New Roman"/>
              <a:cs typeface="Times New Roman"/>
              <a:sym typeface="Times New Roman"/>
            </a:endParaRPr>
          </a:p>
        </p:txBody>
      </p:sp>
      <p:sp>
        <p:nvSpPr>
          <p:cNvPr id="49" name="Google Shape;49;p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0" name="Google Shape;50;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pic>
        <p:nvPicPr>
          <p:cNvPr id="100" name="Google Shape;100;p14"/>
          <p:cNvPicPr preferRelativeResize="0"/>
          <p:nvPr/>
        </p:nvPicPr>
        <p:blipFill rotWithShape="1">
          <a:blip r:embed="rId14">
            <a:alphaModFix/>
          </a:blip>
          <a:srcRect/>
          <a:stretch/>
        </p:blipFill>
        <p:spPr>
          <a:xfrm>
            <a:off x="0" y="25200"/>
            <a:ext cx="11888640" cy="1402560"/>
          </a:xfrm>
          <a:prstGeom prst="rect">
            <a:avLst/>
          </a:prstGeom>
          <a:noFill/>
          <a:ln>
            <a:noFill/>
          </a:ln>
        </p:spPr>
      </p:pic>
      <p:sp>
        <p:nvSpPr>
          <p:cNvPr id="101" name="Google Shape;101;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2" name="Google Shape;102;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ai.ub.edu/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rai.ub.edu/es/que-ofrece-el-crai/acceso-recurso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rai.ub.edu/es/que-ofrece-el-crai/acceso-recursos/acceso-recursos-eduroa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www.youtube.com/watch?time_continue=2&amp;v=1HQbU4KELtk&amp;feature=emb_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diposit.ub.edu/dspace/?locale=es" TargetMode="External"/><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hyperlink" Target="https://bipadi.ub.edu/" TargetMode="External"/><Relationship Id="rId4" Type="http://schemas.openxmlformats.org/officeDocument/2006/relationships/hyperlink" Target="https://revistes.ub.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diposit.ub.edu/dspace/bitstream/2445/119371/15/CERCABIB_Formacio_usuaris_052019.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diposit.ub.edu/dspace/?locale=es" TargetMode="External"/><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bipadi.ub.edu/" TargetMode="External"/><Relationship Id="rId4" Type="http://schemas.openxmlformats.org/officeDocument/2006/relationships/hyperlink" Target="https://revistes.ub.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crai.ub.edu/es/recursos-de-informacion" TargetMode="External"/><Relationship Id="rId4" Type="http://schemas.openxmlformats.org/officeDocument/2006/relationships/hyperlink" Target="https://crai.ub.edu/es/que-ofrece-el-cra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ub.edu/carnet/es/alumnat.html"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hyperlink" Target="https://crai.ub.edu/es/conoce-el-crai/marco-normativo/tarifas-modalidades-pago" TargetMode="External"/><Relationship Id="rId4" Type="http://schemas.openxmlformats.org/officeDocument/2006/relationships/hyperlink" Target="https://crai.ub.edu/es/que-ofrece-el-crai/prestamo/prestamo-pu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crai.ub.edu/es/pmf-generales"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hyperlink" Target="https://crai.ub.edu/es/que-ofrece-el-crai/citaciones-bibliograficas/mendele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hyperlink" Target="https://crai.ub.edu/ca/que-ofereix-el-crai/drets-d-autor-i-propietat-intellectual-i-acces-obert/us-recursos-informacio-alien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hyperlink" Target="http://hdl.handle.net/2445/12821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crai.ub.edu/es/que-ofereix-el-crai/formacio-usuaris/cursos-programats"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crai.ub.edu/valora"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hyperlink" Target="https://crai.ub.edu/es/conoce-el-crai/biblioteca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rai.ub.edu/es/conoce-el-crai/bibliotecas/biblioteca-reserva"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crai.ub.edu/es/conoce-el-crai/bibliotecas/biblioteca-pabellon-republi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suc.cat/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s://www.rebiun.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diposit.ub.edu/dspace/?locale=es"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hyperlink" Target="https://bipadi.ub.edu/" TargetMode="External"/><Relationship Id="rId4" Type="http://schemas.openxmlformats.org/officeDocument/2006/relationships/hyperlink" Target="https://revistes.ub.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pic>
        <p:nvPicPr>
          <p:cNvPr id="158" name="Google Shape;158;p27"/>
          <p:cNvPicPr preferRelativeResize="0"/>
          <p:nvPr/>
        </p:nvPicPr>
        <p:blipFill rotWithShape="1">
          <a:blip r:embed="rId3">
            <a:alphaModFix/>
          </a:blip>
          <a:srcRect/>
          <a:stretch/>
        </p:blipFill>
        <p:spPr>
          <a:xfrm>
            <a:off x="0" y="0"/>
            <a:ext cx="12191760" cy="6857640"/>
          </a:xfrm>
          <a:prstGeom prst="rect">
            <a:avLst/>
          </a:prstGeom>
          <a:noFill/>
          <a:ln>
            <a:noFill/>
          </a:ln>
        </p:spPr>
      </p:pic>
      <p:sp>
        <p:nvSpPr>
          <p:cNvPr id="160" name="Google Shape;160;p27"/>
          <p:cNvSpPr/>
          <p:nvPr/>
        </p:nvSpPr>
        <p:spPr>
          <a:xfrm>
            <a:off x="2685704" y="2914175"/>
            <a:ext cx="6663978" cy="15382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ca-ES" sz="4700" b="1" i="0" u="none" strike="noStrike" cap="none">
                <a:solidFill>
                  <a:srgbClr val="FFFFFF"/>
                </a:solidFill>
                <a:latin typeface="Verdana"/>
                <a:ea typeface="Verdana"/>
                <a:cs typeface="Verdana"/>
                <a:sym typeface="Verdana"/>
              </a:rPr>
              <a:t>El CRAI DE LA UB:</a:t>
            </a:r>
            <a:endParaRPr sz="4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ca-ES" sz="4300" b="1" i="0" u="none" strike="noStrike" cap="none">
                <a:solidFill>
                  <a:srgbClr val="FFFFFF"/>
                </a:solidFill>
                <a:latin typeface="Verdana"/>
                <a:ea typeface="Verdana"/>
                <a:cs typeface="Verdana"/>
                <a:sym typeface="Verdana"/>
              </a:rPr>
              <a:t>recursos y servicios</a:t>
            </a:r>
            <a:endParaRPr sz="43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3600" b="0" i="0" u="none" strike="noStrike" cap="non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
        <p:cNvGrpSpPr/>
        <p:nvPr/>
      </p:nvGrpSpPr>
      <p:grpSpPr>
        <a:xfrm>
          <a:off x="0" y="0"/>
          <a:ext cx="0" cy="0"/>
          <a:chOff x="0" y="0"/>
          <a:chExt cx="0" cy="0"/>
        </a:xfrm>
      </p:grpSpPr>
      <p:sp>
        <p:nvSpPr>
          <p:cNvPr id="288" name="Google Shape;288;p36"/>
          <p:cNvSpPr/>
          <p:nvPr/>
        </p:nvSpPr>
        <p:spPr>
          <a:xfrm>
            <a:off x="829815" y="66156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WEB</a:t>
            </a:r>
            <a:endParaRPr sz="3600" b="0" i="0" u="none" strike="noStrike" cap="none">
              <a:solidFill>
                <a:srgbClr val="4A86E8"/>
              </a:solidFill>
              <a:latin typeface="Arial"/>
              <a:ea typeface="Arial"/>
              <a:cs typeface="Arial"/>
              <a:sym typeface="Arial"/>
            </a:endParaRPr>
          </a:p>
        </p:txBody>
      </p:sp>
      <p:sp>
        <p:nvSpPr>
          <p:cNvPr id="289" name="Google Shape;289;p36"/>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290" name="Google Shape;290;p36"/>
          <p:cNvSpPr txBox="1"/>
          <p:nvPr/>
        </p:nvSpPr>
        <p:spPr>
          <a:xfrm>
            <a:off x="4176000" y="1160640"/>
            <a:ext cx="5256000" cy="16473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ca-ES" sz="2800" b="1" i="0" u="sng" strike="noStrike" cap="none">
                <a:solidFill>
                  <a:schemeClr val="hlink"/>
                </a:solidFill>
                <a:latin typeface="Verdana"/>
                <a:ea typeface="Verdana"/>
                <a:cs typeface="Verdana"/>
                <a:sym typeface="Verdana"/>
                <a:hlinkClick r:id="rId3"/>
              </a:rPr>
              <a:t>crai.ub.edu</a:t>
            </a:r>
            <a:endParaRPr sz="2800" b="0" i="0" u="none" strike="noStrike" cap="none">
              <a:latin typeface="Arial"/>
              <a:ea typeface="Arial"/>
              <a:cs typeface="Arial"/>
              <a:sym typeface="Arial"/>
            </a:endParaRPr>
          </a:p>
        </p:txBody>
      </p:sp>
      <p:pic>
        <p:nvPicPr>
          <p:cNvPr id="291" name="Google Shape;291;p36"/>
          <p:cNvPicPr preferRelativeResize="0"/>
          <p:nvPr/>
        </p:nvPicPr>
        <p:blipFill rotWithShape="1">
          <a:blip r:embed="rId4">
            <a:alphaModFix/>
          </a:blip>
          <a:srcRect/>
          <a:stretch/>
        </p:blipFill>
        <p:spPr>
          <a:xfrm>
            <a:off x="1961640" y="1728000"/>
            <a:ext cx="7686360" cy="5057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sp>
        <p:nvSpPr>
          <p:cNvPr id="300" name="Google Shape;300;p37"/>
          <p:cNvSpPr/>
          <p:nvPr/>
        </p:nvSpPr>
        <p:spPr>
          <a:xfrm>
            <a:off x="5787360" y="881280"/>
            <a:ext cx="479880" cy="333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None/>
            </a:pPr>
            <a:r>
              <a:rPr lang="ca-ES" sz="1800" b="1" i="0" u="none" strike="noStrike" cap="none">
                <a:solidFill>
                  <a:srgbClr val="FFFFFF"/>
                </a:solidFill>
                <a:latin typeface="Verdana"/>
                <a:ea typeface="Verdana"/>
                <a:cs typeface="Verdana"/>
                <a:sym typeface="Verdana"/>
              </a:rPr>
              <a:t>1</a:t>
            </a:r>
            <a:endParaRPr sz="1800" b="0" i="0" u="none" strike="noStrike" cap="none">
              <a:latin typeface="Arial"/>
              <a:ea typeface="Arial"/>
              <a:cs typeface="Arial"/>
              <a:sym typeface="Arial"/>
            </a:endParaRPr>
          </a:p>
        </p:txBody>
      </p:sp>
      <p:sp>
        <p:nvSpPr>
          <p:cNvPr id="301" name="Google Shape;301;p37"/>
          <p:cNvSpPr/>
          <p:nvPr/>
        </p:nvSpPr>
        <p:spPr>
          <a:xfrm>
            <a:off x="1924920" y="3909240"/>
            <a:ext cx="483120" cy="304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None/>
            </a:pPr>
            <a:r>
              <a:rPr lang="ca-ES" sz="1800" b="1" i="0" u="none" strike="noStrike" cap="none">
                <a:solidFill>
                  <a:srgbClr val="FFFFFF"/>
                </a:solidFill>
                <a:latin typeface="Verdana"/>
                <a:ea typeface="Verdana"/>
                <a:cs typeface="Verdana"/>
                <a:sym typeface="Verdana"/>
              </a:rPr>
              <a:t>4</a:t>
            </a:r>
            <a:endParaRPr sz="1800" b="0" i="0" u="none" strike="noStrike" cap="none">
              <a:latin typeface="Arial"/>
              <a:ea typeface="Arial"/>
              <a:cs typeface="Arial"/>
              <a:sym typeface="Arial"/>
            </a:endParaRPr>
          </a:p>
        </p:txBody>
      </p:sp>
      <p:sp>
        <p:nvSpPr>
          <p:cNvPr id="302" name="Google Shape;302;p37"/>
          <p:cNvSpPr/>
          <p:nvPr/>
        </p:nvSpPr>
        <p:spPr>
          <a:xfrm>
            <a:off x="2038680" y="4938120"/>
            <a:ext cx="483120" cy="304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None/>
            </a:pPr>
            <a:r>
              <a:rPr lang="ca-ES" sz="1800" b="1" i="0" u="none" strike="noStrike" cap="none">
                <a:solidFill>
                  <a:srgbClr val="FFFFFF"/>
                </a:solidFill>
                <a:latin typeface="Verdana"/>
                <a:ea typeface="Verdana"/>
                <a:cs typeface="Verdana"/>
                <a:sym typeface="Verdana"/>
              </a:rPr>
              <a:t>5</a:t>
            </a:r>
            <a:endParaRPr sz="1800" b="0" i="0" u="none" strike="noStrike" cap="none">
              <a:latin typeface="Arial"/>
              <a:ea typeface="Arial"/>
              <a:cs typeface="Arial"/>
              <a:sym typeface="Arial"/>
            </a:endParaRPr>
          </a:p>
        </p:txBody>
      </p:sp>
      <p:sp>
        <p:nvSpPr>
          <p:cNvPr id="303" name="Google Shape;303;p37"/>
          <p:cNvSpPr/>
          <p:nvPr/>
        </p:nvSpPr>
        <p:spPr>
          <a:xfrm>
            <a:off x="7044840" y="1800000"/>
            <a:ext cx="5339160" cy="44978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ca-ES" sz="1800" b="1" i="0" strike="noStrike" cap="none" dirty="0">
                <a:solidFill>
                  <a:srgbClr val="4A86E8"/>
                </a:solidFill>
                <a:latin typeface="Verdana"/>
                <a:ea typeface="Verdana"/>
                <a:cs typeface="Verdana"/>
                <a:sym typeface="Verdana"/>
              </a:rPr>
              <a:t>1</a:t>
            </a:r>
            <a:r>
              <a:rPr lang="ca-ES" sz="1800" b="1" i="0" strike="noStrike" cap="none" dirty="0">
                <a:solidFill>
                  <a:srgbClr val="000000"/>
                </a:solidFill>
                <a:latin typeface="Verdana"/>
                <a:ea typeface="Verdana"/>
                <a:cs typeface="Verdana"/>
                <a:sym typeface="Verdana"/>
              </a:rPr>
              <a:t>.</a:t>
            </a:r>
            <a:r>
              <a:rPr lang="ca-ES" sz="1800" b="1" i="0" u="none" strike="noStrike" cap="none" dirty="0">
                <a:solidFill>
                  <a:srgbClr val="000000"/>
                </a:solidFill>
                <a:latin typeface="Verdana"/>
                <a:ea typeface="Verdana"/>
                <a:cs typeface="Verdana"/>
                <a:sym typeface="Verdana"/>
              </a:rPr>
              <a:t> </a:t>
            </a:r>
            <a:r>
              <a:rPr lang="ca-ES" sz="1800" b="0" i="0" u="none" strike="noStrike" cap="none" dirty="0" err="1" smtClean="0">
                <a:solidFill>
                  <a:srgbClr val="000000"/>
                </a:solidFill>
                <a:latin typeface="Verdana"/>
                <a:ea typeface="Verdana"/>
                <a:cs typeface="Verdana"/>
                <a:sym typeface="Verdana"/>
              </a:rPr>
              <a:t>Bibliotecas</a:t>
            </a:r>
            <a:r>
              <a:rPr lang="ca-ES" sz="1800" b="0" i="0" u="none" strike="noStrike" cap="none" dirty="0" smtClean="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y </a:t>
            </a:r>
            <a:r>
              <a:rPr lang="ca-ES" sz="1800" b="0" i="0" u="none" strike="noStrike" cap="none" dirty="0" err="1">
                <a:solidFill>
                  <a:srgbClr val="000000"/>
                </a:solidFill>
                <a:latin typeface="Verdana"/>
                <a:ea typeface="Verdana"/>
                <a:cs typeface="Verdana"/>
                <a:sym typeface="Verdana"/>
              </a:rPr>
              <a:t>horarios</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2</a:t>
            </a:r>
            <a:r>
              <a:rPr lang="ca-ES" sz="1800" b="1" i="0" u="none" strike="noStrike" cap="none" dirty="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Recursos y </a:t>
            </a:r>
            <a:r>
              <a:rPr lang="ca-ES" sz="1800" b="0" i="0" u="none" strike="noStrike" cap="none" dirty="0" err="1">
                <a:solidFill>
                  <a:srgbClr val="000000"/>
                </a:solidFill>
                <a:latin typeface="Verdana"/>
                <a:ea typeface="Verdana"/>
                <a:cs typeface="Verdana"/>
                <a:sym typeface="Verdana"/>
              </a:rPr>
              <a:t>servicios</a:t>
            </a:r>
            <a:r>
              <a:rPr lang="ca-ES" sz="1800" b="0" i="0" u="none" strike="noStrike" cap="none" dirty="0">
                <a:solidFill>
                  <a:srgbClr val="000000"/>
                </a:solidFill>
                <a:latin typeface="Verdana"/>
                <a:ea typeface="Verdana"/>
                <a:cs typeface="Verdana"/>
                <a:sym typeface="Verdana"/>
              </a:rPr>
              <a:t> CRAI UB</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3</a:t>
            </a:r>
            <a:r>
              <a:rPr lang="ca-ES" sz="1800" b="1" i="0" u="none" strike="noStrike" cap="none" dirty="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S@U. Servicio de </a:t>
            </a:r>
            <a:r>
              <a:rPr lang="ca-ES" sz="1800" b="0" i="0" u="none" strike="noStrike" cap="none" dirty="0" err="1">
                <a:solidFill>
                  <a:srgbClr val="000000"/>
                </a:solidFill>
                <a:latin typeface="Verdana"/>
                <a:ea typeface="Verdana"/>
                <a:cs typeface="Verdana"/>
                <a:sym typeface="Verdana"/>
              </a:rPr>
              <a:t>atención</a:t>
            </a:r>
            <a:r>
              <a:rPr lang="ca-ES" sz="1800" b="0" i="0" u="none" strike="noStrike" cap="none" dirty="0">
                <a:solidFill>
                  <a:srgbClr val="000000"/>
                </a:solidFill>
                <a:latin typeface="Verdana"/>
                <a:ea typeface="Verdana"/>
                <a:cs typeface="Verdana"/>
                <a:sym typeface="Verdana"/>
              </a:rPr>
              <a:t> a los </a:t>
            </a:r>
            <a:r>
              <a:rPr lang="ca-ES" sz="1800" b="0" i="0" u="none" strike="noStrike" cap="none" dirty="0" err="1">
                <a:solidFill>
                  <a:srgbClr val="000000"/>
                </a:solidFill>
                <a:latin typeface="Verdana"/>
                <a:ea typeface="Verdana"/>
                <a:cs typeface="Verdana"/>
                <a:sym typeface="Verdana"/>
              </a:rPr>
              <a:t>usuarios</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4</a:t>
            </a:r>
            <a:r>
              <a:rPr lang="ca-ES" sz="1800" b="1"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Cercabib</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5</a:t>
            </a:r>
            <a:r>
              <a:rPr lang="ca-ES" sz="1800" b="1"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Enlaces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rápidos</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6</a:t>
            </a:r>
            <a:r>
              <a:rPr lang="ca-ES" sz="1800" b="1" i="0" u="none" strike="noStrike" cap="none" dirty="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Mi </a:t>
            </a:r>
            <a:r>
              <a:rPr lang="ca-ES" sz="1800" b="0" i="0" u="none" strike="noStrike" cap="none" dirty="0" err="1">
                <a:solidFill>
                  <a:srgbClr val="000000"/>
                </a:solidFill>
                <a:latin typeface="Verdana"/>
                <a:ea typeface="Verdana"/>
                <a:cs typeface="Verdana"/>
                <a:sym typeface="Verdana"/>
              </a:rPr>
              <a:t>cuenta</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7</a:t>
            </a:r>
            <a:r>
              <a:rPr lang="ca-ES" sz="1800" b="1"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Soporte</a:t>
            </a:r>
            <a:r>
              <a:rPr lang="ca-ES" sz="1800" b="0" i="0" u="none" strike="noStrike" cap="none" dirty="0">
                <a:solidFill>
                  <a:srgbClr val="000000"/>
                </a:solidFill>
                <a:latin typeface="Verdana"/>
                <a:ea typeface="Verdana"/>
                <a:cs typeface="Verdana"/>
                <a:sym typeface="Verdana"/>
              </a:rPr>
              <a:t> a la </a:t>
            </a:r>
            <a:r>
              <a:rPr lang="ca-ES" sz="1800" dirty="0" err="1">
                <a:latin typeface="Verdana"/>
                <a:ea typeface="Verdana"/>
                <a:cs typeface="Verdana"/>
                <a:sym typeface="Verdana"/>
              </a:rPr>
              <a:t>Investigación</a:t>
            </a:r>
            <a:endParaRPr sz="1800" b="0" i="0" u="none" strike="noStrike" cap="none" dirty="0">
              <a:latin typeface="Arial"/>
              <a:ea typeface="Arial"/>
              <a:cs typeface="Arial"/>
              <a:sym typeface="Arial"/>
            </a:endParaRPr>
          </a:p>
          <a:p>
            <a:pPr marL="0" marR="0" lvl="0" indent="0" algn="l" rtl="0">
              <a:lnSpc>
                <a:spcPct val="150000"/>
              </a:lnSpc>
              <a:spcBef>
                <a:spcPts val="601"/>
              </a:spcBef>
              <a:spcAft>
                <a:spcPts val="0"/>
              </a:spcAft>
              <a:buNone/>
            </a:pPr>
            <a:r>
              <a:rPr lang="ca-ES" sz="1800" b="1" i="0" u="none" strike="noStrike" cap="none" dirty="0">
                <a:solidFill>
                  <a:srgbClr val="4A86E8"/>
                </a:solidFill>
                <a:latin typeface="Verdana"/>
                <a:ea typeface="Verdana"/>
                <a:cs typeface="Verdana"/>
                <a:sym typeface="Verdana"/>
              </a:rPr>
              <a:t>8</a:t>
            </a:r>
            <a:r>
              <a:rPr lang="ca-ES" sz="1800" b="1"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Otros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enlaces</a:t>
            </a:r>
            <a:endParaRPr sz="1800" b="0" i="0" u="none" strike="noStrike" cap="none" dirty="0">
              <a:latin typeface="Arial"/>
              <a:ea typeface="Arial"/>
              <a:cs typeface="Arial"/>
              <a:sym typeface="Arial"/>
            </a:endParaRPr>
          </a:p>
          <a:p>
            <a:pPr marL="0" marR="0" lvl="0" indent="0" algn="l" rtl="0">
              <a:lnSpc>
                <a:spcPct val="90000"/>
              </a:lnSpc>
              <a:spcBef>
                <a:spcPts val="601"/>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601"/>
              </a:spcBef>
              <a:spcAft>
                <a:spcPts val="0"/>
              </a:spcAft>
              <a:buNone/>
            </a:pPr>
            <a:endParaRPr sz="1800" b="0" i="0" u="none" strike="noStrike" cap="none" dirty="0">
              <a:latin typeface="Arial"/>
              <a:ea typeface="Arial"/>
              <a:cs typeface="Arial"/>
              <a:sym typeface="Arial"/>
            </a:endParaRPr>
          </a:p>
        </p:txBody>
      </p:sp>
      <p:pic>
        <p:nvPicPr>
          <p:cNvPr id="304" name="Google Shape;304;p37"/>
          <p:cNvPicPr preferRelativeResize="0"/>
          <p:nvPr/>
        </p:nvPicPr>
        <p:blipFill rotWithShape="1">
          <a:blip r:embed="rId3">
            <a:alphaModFix/>
          </a:blip>
          <a:srcRect/>
          <a:stretch/>
        </p:blipFill>
        <p:spPr>
          <a:xfrm>
            <a:off x="578520" y="1037160"/>
            <a:ext cx="6532560" cy="5820120"/>
          </a:xfrm>
          <a:prstGeom prst="rect">
            <a:avLst/>
          </a:prstGeom>
          <a:noFill/>
          <a:ln>
            <a:noFill/>
          </a:ln>
        </p:spPr>
      </p:pic>
      <p:sp>
        <p:nvSpPr>
          <p:cNvPr id="305" name="Google Shape;305;p37"/>
          <p:cNvSpPr/>
          <p:nvPr/>
        </p:nvSpPr>
        <p:spPr>
          <a:xfrm>
            <a:off x="5451840" y="2684160"/>
            <a:ext cx="1595880" cy="57492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06" name="Google Shape;306;p37"/>
          <p:cNvSpPr/>
          <p:nvPr/>
        </p:nvSpPr>
        <p:spPr>
          <a:xfrm>
            <a:off x="4431240" y="4323240"/>
            <a:ext cx="948960" cy="40248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07" name="Google Shape;307;p37"/>
          <p:cNvSpPr/>
          <p:nvPr/>
        </p:nvSpPr>
        <p:spPr>
          <a:xfrm>
            <a:off x="678600" y="3906360"/>
            <a:ext cx="3565440" cy="90576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08" name="Google Shape;308;p37"/>
          <p:cNvSpPr/>
          <p:nvPr/>
        </p:nvSpPr>
        <p:spPr>
          <a:xfrm>
            <a:off x="678600" y="4941360"/>
            <a:ext cx="4658400" cy="71892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09" name="Google Shape;309;p37"/>
          <p:cNvSpPr/>
          <p:nvPr/>
        </p:nvSpPr>
        <p:spPr>
          <a:xfrm>
            <a:off x="1814400" y="5717880"/>
            <a:ext cx="1193400" cy="115020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10" name="Google Shape;310;p37"/>
          <p:cNvSpPr/>
          <p:nvPr/>
        </p:nvSpPr>
        <p:spPr>
          <a:xfrm>
            <a:off x="4114800" y="5717880"/>
            <a:ext cx="1121400" cy="113580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sp>
        <p:nvSpPr>
          <p:cNvPr id="319" name="Google Shape;319;p38"/>
          <p:cNvSpPr/>
          <p:nvPr/>
        </p:nvSpPr>
        <p:spPr>
          <a:xfrm>
            <a:off x="800450" y="62244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Códigos y contraseñas</a:t>
            </a:r>
            <a:endParaRPr sz="3600" b="0" i="0" u="none" strike="noStrike" cap="none">
              <a:solidFill>
                <a:srgbClr val="4A86E8"/>
              </a:solidFill>
              <a:latin typeface="Arial"/>
              <a:ea typeface="Arial"/>
              <a:cs typeface="Arial"/>
              <a:sym typeface="Arial"/>
            </a:endParaRPr>
          </a:p>
        </p:txBody>
      </p:sp>
      <p:graphicFrame>
        <p:nvGraphicFramePr>
          <p:cNvPr id="320" name="Google Shape;320;p38"/>
          <p:cNvGraphicFramePr/>
          <p:nvPr/>
        </p:nvGraphicFramePr>
        <p:xfrm>
          <a:off x="781920" y="1867440"/>
          <a:ext cx="10515225" cy="4127775"/>
        </p:xfrm>
        <a:graphic>
          <a:graphicData uri="http://schemas.openxmlformats.org/drawingml/2006/table">
            <a:tbl>
              <a:tblPr>
                <a:noFill/>
                <a:tableStyleId>{DEAFE978-16BD-4F1C-AE8E-5688EEE652EC}</a:tableStyleId>
              </a:tblPr>
              <a:tblGrid>
                <a:gridCol w="6014875">
                  <a:extLst>
                    <a:ext uri="{9D8B030D-6E8A-4147-A177-3AD203B41FA5}">
                      <a16:colId xmlns:a16="http://schemas.microsoft.com/office/drawing/2014/main" val="20000"/>
                    </a:ext>
                  </a:extLst>
                </a:gridCol>
                <a:gridCol w="4500350">
                  <a:extLst>
                    <a:ext uri="{9D8B030D-6E8A-4147-A177-3AD203B41FA5}">
                      <a16:colId xmlns:a16="http://schemas.microsoft.com/office/drawing/2014/main" val="20001"/>
                    </a:ext>
                  </a:extLst>
                </a:gridCol>
              </a:tblGrid>
              <a:tr h="463675">
                <a:tc>
                  <a:txBody>
                    <a:bodyPr/>
                    <a:lstStyle/>
                    <a:p>
                      <a:pPr marL="0" marR="0" lvl="0" indent="0" algn="ctr" rtl="0">
                        <a:lnSpc>
                          <a:spcPct val="100000"/>
                        </a:lnSpc>
                        <a:spcBef>
                          <a:spcPts val="0"/>
                        </a:spcBef>
                        <a:spcAft>
                          <a:spcPts val="0"/>
                        </a:spcAft>
                        <a:buNone/>
                      </a:pPr>
                      <a:r>
                        <a:rPr lang="ca-ES" sz="2400" b="1" u="none" strike="noStrike" cap="none">
                          <a:solidFill>
                            <a:srgbClr val="000000"/>
                          </a:solidFill>
                          <a:latin typeface="Calibri"/>
                          <a:ea typeface="Calibri"/>
                          <a:cs typeface="Calibri"/>
                          <a:sym typeface="Calibri"/>
                        </a:rPr>
                        <a:t>Identificador</a:t>
                      </a:r>
                      <a:endParaRPr sz="24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ca-ES" sz="2400" b="1" u="none" strike="noStrike" cap="none">
                          <a:solidFill>
                            <a:srgbClr val="000000"/>
                          </a:solidFill>
                          <a:latin typeface="Calibri"/>
                          <a:ea typeface="Calibri"/>
                          <a:cs typeface="Calibri"/>
                          <a:sym typeface="Calibri"/>
                        </a:rPr>
                        <a:t>Servicios</a:t>
                      </a:r>
                      <a:endParaRPr sz="24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69250">
                <a:tc>
                  <a:txBody>
                    <a:bodyPr/>
                    <a:lstStyle/>
                    <a:p>
                      <a:pPr marL="0" marR="0" lvl="0" indent="0" algn="l" rtl="0">
                        <a:lnSpc>
                          <a:spcPct val="100000"/>
                        </a:lnSpc>
                        <a:spcBef>
                          <a:spcPts val="0"/>
                        </a:spcBef>
                        <a:spcAft>
                          <a:spcPts val="0"/>
                        </a:spcAft>
                        <a:buNone/>
                      </a:pPr>
                      <a:r>
                        <a:rPr lang="ca-ES" sz="2000" b="1" u="none" strike="noStrike" cap="none">
                          <a:solidFill>
                            <a:srgbClr val="000000"/>
                          </a:solidFill>
                          <a:latin typeface="Verdana"/>
                          <a:ea typeface="Verdana"/>
                          <a:cs typeface="Verdana"/>
                          <a:sym typeface="Verdana"/>
                        </a:rPr>
                        <a:t>Identificador local</a:t>
                      </a:r>
                      <a:endParaRPr sz="2000" b="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ca-ES" sz="1800" b="0" u="none" strike="noStrike" cap="none">
                          <a:solidFill>
                            <a:srgbClr val="000000"/>
                          </a:solidFill>
                          <a:latin typeface="Verdana"/>
                          <a:ea typeface="Verdana"/>
                          <a:cs typeface="Verdana"/>
                          <a:sym typeface="Verdana"/>
                        </a:rPr>
                        <a:t>A partir del correo UB más “.alumnes”</a:t>
                      </a:r>
                      <a:endParaRPr sz="1800" b="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ca-ES" sz="1800" b="0" u="none" strike="noStrike" cap="none">
                          <a:solidFill>
                            <a:srgbClr val="000000"/>
                          </a:solidFill>
                          <a:latin typeface="Verdana"/>
                          <a:ea typeface="Verdana"/>
                          <a:cs typeface="Verdana"/>
                          <a:sym typeface="Verdana"/>
                        </a:rPr>
                        <a:t>Si el correo es </a:t>
                      </a:r>
                      <a:r>
                        <a:rPr lang="ca-ES" sz="1800" b="0" i="1" u="none" strike="noStrike" cap="none">
                          <a:solidFill>
                            <a:srgbClr val="000000"/>
                          </a:solidFill>
                          <a:latin typeface="Verdana"/>
                          <a:ea typeface="Verdana"/>
                          <a:cs typeface="Verdana"/>
                          <a:sym typeface="Verdana"/>
                        </a:rPr>
                        <a:t>mgarm008@alumnes.ub.edu</a:t>
                      </a:r>
                      <a:r>
                        <a:rPr lang="ca-ES" sz="1800" b="0" u="none" strike="noStrike" cap="none">
                          <a:solidFill>
                            <a:srgbClr val="000000"/>
                          </a:solidFill>
                          <a:latin typeface="Verdana"/>
                          <a:ea typeface="Verdana"/>
                          <a:cs typeface="Verdana"/>
                          <a:sym typeface="Verdana"/>
                        </a:rPr>
                        <a:t>,</a:t>
                      </a:r>
                      <a:endParaRPr sz="1800" b="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ca-ES" sz="1800" b="0" u="none" strike="noStrike" cap="none">
                          <a:solidFill>
                            <a:srgbClr val="000000"/>
                          </a:solidFill>
                          <a:latin typeface="Verdana"/>
                          <a:ea typeface="Verdana"/>
                          <a:cs typeface="Verdana"/>
                          <a:sym typeface="Verdana"/>
                        </a:rPr>
                        <a:t>el identificador será  </a:t>
                      </a:r>
                      <a:r>
                        <a:rPr lang="ca-ES" sz="1800" b="1" i="1" u="none" strike="noStrike" cap="none">
                          <a:solidFill>
                            <a:srgbClr val="000000"/>
                          </a:solidFill>
                          <a:latin typeface="Verdana"/>
                          <a:ea typeface="Verdana"/>
                          <a:cs typeface="Verdana"/>
                          <a:sym typeface="Verdana"/>
                        </a:rPr>
                        <a:t>mgarm008.alumnes</a:t>
                      </a:r>
                      <a:endParaRPr sz="18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tc>
                  <a:txBody>
                    <a:bodyPr/>
                    <a:lstStyle/>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Campus Virtual</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Acceso a los recursos electrónicos (SIRE)</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Ordenadores</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Préstamo interbibliotecario</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PUC o préstamo consorciado</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Mi cuenta,  “Mi espacio”</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Zona Wi-Fi y red Eduroam</a:t>
                      </a:r>
                      <a:endParaRPr sz="18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194850">
                <a:tc>
                  <a:txBody>
                    <a:bodyPr/>
                    <a:lstStyle/>
                    <a:p>
                      <a:pPr marL="0" marR="0" lvl="0" indent="0" algn="l" rtl="0">
                        <a:lnSpc>
                          <a:spcPct val="100000"/>
                        </a:lnSpc>
                        <a:spcBef>
                          <a:spcPts val="0"/>
                        </a:spcBef>
                        <a:spcAft>
                          <a:spcPts val="0"/>
                        </a:spcAft>
                        <a:buNone/>
                      </a:pPr>
                      <a:r>
                        <a:rPr lang="ca-ES" sz="2000" b="1" u="none" strike="noStrike" cap="none">
                          <a:solidFill>
                            <a:srgbClr val="000000"/>
                          </a:solidFill>
                          <a:latin typeface="Verdana"/>
                          <a:ea typeface="Verdana"/>
                          <a:cs typeface="Verdana"/>
                          <a:sym typeface="Verdana"/>
                        </a:rPr>
                        <a:t>Identificador Món UB</a:t>
                      </a:r>
                      <a:endParaRPr sz="2000" b="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ca-ES" sz="1800" b="0" u="none" strike="noStrike" cap="none">
                          <a:solidFill>
                            <a:srgbClr val="000000"/>
                          </a:solidFill>
                          <a:latin typeface="Verdana"/>
                          <a:ea typeface="Verdana"/>
                          <a:cs typeface="Verdana"/>
                          <a:sym typeface="Verdana"/>
                        </a:rPr>
                        <a:t>(4 carácteres: ver el resguardo de la matrícula)</a:t>
                      </a:r>
                      <a:endParaRPr sz="18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tc>
                  <a:txBody>
                    <a:bodyPr/>
                    <a:lstStyle/>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Campus Virtual</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Acceso a los recursos electrónicos (SIRE)</a:t>
                      </a:r>
                      <a:endParaRPr sz="1800" b="0" u="none" strike="noStrike" cap="none">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Calibri"/>
                        <a:buChar char="−"/>
                      </a:pPr>
                      <a:r>
                        <a:rPr lang="ca-ES" sz="1800" b="0" u="none" strike="noStrike" cap="none">
                          <a:solidFill>
                            <a:srgbClr val="000000"/>
                          </a:solidFill>
                          <a:latin typeface="Verdana"/>
                          <a:ea typeface="Verdana"/>
                          <a:cs typeface="Verdana"/>
                          <a:sym typeface="Verdana"/>
                        </a:rPr>
                        <a:t>Préstamo interbibliotecario</a:t>
                      </a:r>
                      <a:endParaRPr sz="1800" b="0" u="none" strike="noStrike" cap="none">
                        <a:latin typeface="Arial"/>
                        <a:ea typeface="Arial"/>
                        <a:cs typeface="Arial"/>
                        <a:sym typeface="Arial"/>
                      </a:endParaRPr>
                    </a:p>
                  </a:txBody>
                  <a:tcPr marL="91450" marR="91450" marT="45725" marB="457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321" name="Google Shape;321;p38"/>
          <p:cNvSpPr/>
          <p:nvPr/>
        </p:nvSpPr>
        <p:spPr>
          <a:xfrm>
            <a:off x="3135342" y="3444720"/>
            <a:ext cx="2960658" cy="3510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597A4">
              <a:alpha val="23920"/>
            </a:srgbClr>
          </a:solidFill>
          <a:ln>
            <a:noFill/>
          </a:ln>
        </p:spPr>
      </p:sp>
      <p:grpSp>
        <p:nvGrpSpPr>
          <p:cNvPr id="322" name="Google Shape;322;p38"/>
          <p:cNvGrpSpPr/>
          <p:nvPr/>
        </p:nvGrpSpPr>
        <p:grpSpPr>
          <a:xfrm>
            <a:off x="792000" y="5994840"/>
            <a:ext cx="3898782" cy="771498"/>
            <a:chOff x="792000" y="5842440"/>
            <a:chExt cx="3898782" cy="771498"/>
          </a:xfrm>
        </p:grpSpPr>
        <p:sp>
          <p:nvSpPr>
            <p:cNvPr id="323" name="Google Shape;323;p38"/>
            <p:cNvSpPr/>
            <p:nvPr/>
          </p:nvSpPr>
          <p:spPr>
            <a:xfrm>
              <a:off x="1355040" y="6071040"/>
              <a:ext cx="3335742" cy="37368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w="28425" cap="flat" cmpd="sng">
              <a:solidFill>
                <a:srgbClr val="0597A4"/>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2000" b="0" i="0" u="none" strike="noStrike" cap="none">
                  <a:solidFill>
                    <a:srgbClr val="000000"/>
                  </a:solidFill>
                  <a:latin typeface="Arial"/>
                  <a:ea typeface="Arial"/>
                  <a:cs typeface="Arial"/>
                  <a:sym typeface="Arial"/>
                </a:rPr>
                <a:t>Contraseña del Món UB</a:t>
              </a:r>
              <a:endParaRPr sz="2000" b="0" i="0" u="none" strike="noStrike" cap="none">
                <a:latin typeface="Arial"/>
                <a:ea typeface="Arial"/>
                <a:cs typeface="Arial"/>
                <a:sym typeface="Arial"/>
              </a:endParaRPr>
            </a:p>
          </p:txBody>
        </p:sp>
        <p:sp>
          <p:nvSpPr>
            <p:cNvPr id="324" name="Google Shape;324;p38"/>
            <p:cNvSpPr/>
            <p:nvPr/>
          </p:nvSpPr>
          <p:spPr>
            <a:xfrm>
              <a:off x="792000" y="5842440"/>
              <a:ext cx="537462" cy="7714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4800" b="1" i="0" u="none" strike="noStrike" cap="none">
                  <a:solidFill>
                    <a:srgbClr val="0597A4"/>
                  </a:solidFill>
                  <a:latin typeface="Arial"/>
                  <a:ea typeface="Arial"/>
                  <a:cs typeface="Arial"/>
                  <a:sym typeface="Arial"/>
                </a:rPr>
                <a:t>+</a:t>
              </a:r>
              <a:endParaRPr sz="4800" b="0" i="0" u="none" strike="noStrike" cap="none">
                <a:latin typeface="Arial"/>
                <a:ea typeface="Arial"/>
                <a:cs typeface="Arial"/>
                <a:sym typeface="Arial"/>
              </a:endParaRPr>
            </a:p>
          </p:txBody>
        </p:sp>
      </p:grpSp>
      <p:sp>
        <p:nvSpPr>
          <p:cNvPr id="325" name="Google Shape;325;p38"/>
          <p:cNvSpPr/>
          <p:nvPr/>
        </p:nvSpPr>
        <p:spPr>
          <a:xfrm>
            <a:off x="7722360" y="6086880"/>
            <a:ext cx="2960658"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0" i="0" u="sng" strike="noStrike" cap="none" dirty="0" err="1">
                <a:solidFill>
                  <a:schemeClr val="hlink"/>
                </a:solidFill>
                <a:latin typeface="Verdana"/>
                <a:ea typeface="Verdana"/>
                <a:cs typeface="Verdana"/>
                <a:sym typeface="Verdana"/>
                <a:hlinkClick r:id="rId3"/>
              </a:rPr>
              <a:t>Acceso</a:t>
            </a:r>
            <a:r>
              <a:rPr lang="ca-ES" sz="1800" b="0" i="0" u="sng" strike="noStrike" cap="none" dirty="0">
                <a:solidFill>
                  <a:schemeClr val="hlink"/>
                </a:solidFill>
                <a:latin typeface="Verdana"/>
                <a:ea typeface="Verdana"/>
                <a:cs typeface="Verdana"/>
                <a:sym typeface="Verdana"/>
                <a:hlinkClick r:id="rId3"/>
              </a:rPr>
              <a:t> a los recursos en </a:t>
            </a:r>
            <a:r>
              <a:rPr lang="ca-ES" sz="1800" b="0" i="0" u="sng" strike="noStrike" cap="none" dirty="0" err="1">
                <a:solidFill>
                  <a:schemeClr val="hlink"/>
                </a:solidFill>
                <a:latin typeface="Verdana"/>
                <a:ea typeface="Verdana"/>
                <a:cs typeface="Verdana"/>
                <a:sym typeface="Verdana"/>
                <a:hlinkClick r:id="rId3"/>
              </a:rPr>
              <a:t>línea</a:t>
            </a:r>
            <a:endParaRPr sz="1800" b="0" i="0" u="none" strike="noStrike" cap="none"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Google Shape;334;p39"/>
          <p:cNvSpPr/>
          <p:nvPr/>
        </p:nvSpPr>
        <p:spPr>
          <a:xfrm>
            <a:off x="798955" y="92964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Eduroam</a:t>
            </a:r>
            <a:endParaRPr sz="3600" b="0" i="0" u="none" strike="noStrike" cap="none">
              <a:solidFill>
                <a:srgbClr val="4A86E8"/>
              </a:solidFill>
              <a:latin typeface="Arial"/>
              <a:ea typeface="Arial"/>
              <a:cs typeface="Arial"/>
              <a:sym typeface="Arial"/>
            </a:endParaRPr>
          </a:p>
        </p:txBody>
      </p:sp>
      <p:sp>
        <p:nvSpPr>
          <p:cNvPr id="335" name="Google Shape;335;p39"/>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336" name="Google Shape;336;p39"/>
          <p:cNvSpPr/>
          <p:nvPr/>
        </p:nvSpPr>
        <p:spPr>
          <a:xfrm>
            <a:off x="799035" y="2202480"/>
            <a:ext cx="9753102" cy="2174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400" b="0" i="0" u="none" strike="noStrike" cap="none" dirty="0">
                <a:solidFill>
                  <a:srgbClr val="000000"/>
                </a:solidFill>
                <a:latin typeface="Verdana"/>
                <a:ea typeface="Verdana"/>
                <a:cs typeface="Verdana"/>
                <a:sym typeface="Verdana"/>
              </a:rPr>
              <a:t>Servicio que </a:t>
            </a:r>
            <a:r>
              <a:rPr lang="ca-ES" sz="2400" b="0" i="0" u="none" strike="noStrike" cap="none" dirty="0" err="1">
                <a:solidFill>
                  <a:srgbClr val="000000"/>
                </a:solidFill>
                <a:latin typeface="Verdana"/>
                <a:ea typeface="Verdana"/>
                <a:cs typeface="Verdana"/>
                <a:sym typeface="Verdana"/>
              </a:rPr>
              <a:t>permite</a:t>
            </a:r>
            <a:r>
              <a:rPr lang="ca-ES" sz="2400" b="0" i="0" u="none" strike="noStrike" cap="none" dirty="0">
                <a:solidFill>
                  <a:srgbClr val="000000"/>
                </a:solidFill>
                <a:latin typeface="Verdana"/>
                <a:ea typeface="Verdana"/>
                <a:cs typeface="Verdana"/>
                <a:sym typeface="Verdana"/>
              </a:rPr>
              <a:t> que </a:t>
            </a:r>
            <a:r>
              <a:rPr lang="ca-ES" sz="2400" b="1" i="0" u="none" strike="noStrike" cap="none" dirty="0">
                <a:solidFill>
                  <a:srgbClr val="000000"/>
                </a:solidFill>
                <a:latin typeface="Verdana"/>
                <a:ea typeface="Verdana"/>
                <a:cs typeface="Verdana"/>
                <a:sym typeface="Verdana"/>
              </a:rPr>
              <a:t>estudiantes, investigadores y personal de las </a:t>
            </a:r>
            <a:r>
              <a:rPr lang="ca-ES" sz="2400" b="1" dirty="0" err="1">
                <a:latin typeface="Verdana"/>
                <a:ea typeface="Verdana"/>
                <a:cs typeface="Verdana"/>
                <a:sym typeface="Verdana"/>
              </a:rPr>
              <a:t>organiza</a:t>
            </a:r>
            <a:r>
              <a:rPr lang="ca-ES" sz="2400" b="1" i="0" u="none" strike="noStrike" cap="none" dirty="0" err="1">
                <a:solidFill>
                  <a:srgbClr val="000000"/>
                </a:solidFill>
                <a:latin typeface="Verdana"/>
                <a:ea typeface="Verdana"/>
                <a:cs typeface="Verdana"/>
                <a:sym typeface="Verdana"/>
              </a:rPr>
              <a:t>ciones</a:t>
            </a:r>
            <a:r>
              <a:rPr lang="ca-ES" sz="2400" b="1" i="0" u="none" strike="noStrike" cap="none" dirty="0">
                <a:solidFill>
                  <a:srgbClr val="000000"/>
                </a:solidFill>
                <a:latin typeface="Verdana"/>
                <a:ea typeface="Verdana"/>
                <a:cs typeface="Verdana"/>
                <a:sym typeface="Verdana"/>
              </a:rPr>
              <a:t> </a:t>
            </a:r>
            <a:r>
              <a:rPr lang="ca-ES" sz="2400" dirty="0" err="1">
                <a:latin typeface="Verdana"/>
                <a:ea typeface="Verdana"/>
                <a:cs typeface="Verdana"/>
                <a:sym typeface="Verdana"/>
              </a:rPr>
              <a:t>asociadas</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puedan</a:t>
            </a:r>
            <a:r>
              <a:rPr lang="ca-ES" sz="2400" b="0" i="0" u="none" strike="noStrike" cap="none" dirty="0">
                <a:solidFill>
                  <a:srgbClr val="000000"/>
                </a:solidFill>
                <a:latin typeface="Verdana"/>
                <a:ea typeface="Verdana"/>
                <a:cs typeface="Verdana"/>
                <a:sym typeface="Verdana"/>
              </a:rPr>
              <a:t> </a:t>
            </a:r>
            <a:r>
              <a:rPr lang="ca-ES" sz="2400" b="1" i="0" u="none" strike="noStrike" cap="none" dirty="0" err="1">
                <a:solidFill>
                  <a:srgbClr val="000000"/>
                </a:solidFill>
                <a:latin typeface="Verdana"/>
                <a:ea typeface="Verdana"/>
                <a:cs typeface="Verdana"/>
                <a:sym typeface="Verdana"/>
              </a:rPr>
              <a:t>conectarse</a:t>
            </a:r>
            <a:r>
              <a:rPr lang="ca-ES" sz="2400" b="1" i="0" u="none" strike="noStrike" cap="none" dirty="0">
                <a:solidFill>
                  <a:srgbClr val="000000"/>
                </a:solidFill>
                <a:latin typeface="Verdana"/>
                <a:ea typeface="Verdana"/>
                <a:cs typeface="Verdana"/>
                <a:sym typeface="Verdana"/>
              </a:rPr>
              <a:t> a internet </a:t>
            </a:r>
            <a:r>
              <a:rPr lang="ca-ES" sz="2400" b="1" i="0" u="none" strike="noStrike" cap="none" dirty="0" err="1">
                <a:solidFill>
                  <a:srgbClr val="000000"/>
                </a:solidFill>
                <a:latin typeface="Verdana"/>
                <a:ea typeface="Verdana"/>
                <a:cs typeface="Verdana"/>
                <a:sym typeface="Verdana"/>
              </a:rPr>
              <a:t>cuando</a:t>
            </a:r>
            <a:r>
              <a:rPr lang="ca-ES" sz="2400" b="1" i="0" u="none" strike="noStrike" cap="none" dirty="0">
                <a:solidFill>
                  <a:srgbClr val="000000"/>
                </a:solidFill>
                <a:latin typeface="Verdana"/>
                <a:ea typeface="Verdana"/>
                <a:cs typeface="Verdana"/>
                <a:sym typeface="Verdana"/>
              </a:rPr>
              <a:t> </a:t>
            </a:r>
            <a:r>
              <a:rPr lang="ca-ES" sz="2400" b="1" dirty="0">
                <a:latin typeface="Verdana"/>
                <a:ea typeface="Verdana"/>
                <a:cs typeface="Verdana"/>
                <a:sym typeface="Verdana"/>
              </a:rPr>
              <a:t>se desplacen a</a:t>
            </a:r>
            <a:r>
              <a:rPr lang="ca-ES" sz="2400" b="1" i="0" u="none" strike="noStrike" cap="none" dirty="0">
                <a:solidFill>
                  <a:srgbClr val="000000"/>
                </a:solidFill>
                <a:latin typeface="Verdana"/>
                <a:ea typeface="Verdana"/>
                <a:cs typeface="Verdana"/>
                <a:sym typeface="Verdana"/>
              </a:rPr>
              <a:t> </a:t>
            </a:r>
            <a:r>
              <a:rPr lang="ca-ES" sz="2400" b="1" i="0" u="none" strike="noStrike" cap="none" dirty="0" err="1">
                <a:solidFill>
                  <a:srgbClr val="000000"/>
                </a:solidFill>
                <a:latin typeface="Verdana"/>
                <a:ea typeface="Verdana"/>
                <a:cs typeface="Verdana"/>
                <a:sym typeface="Verdana"/>
              </a:rPr>
              <a:t>otras</a:t>
            </a:r>
            <a:r>
              <a:rPr lang="ca-ES" sz="2400" b="1" i="0" u="none" strike="noStrike" cap="none" dirty="0">
                <a:solidFill>
                  <a:srgbClr val="000000"/>
                </a:solidFill>
                <a:latin typeface="Verdana"/>
                <a:ea typeface="Verdana"/>
                <a:cs typeface="Verdana"/>
                <a:sym typeface="Verdana"/>
              </a:rPr>
              <a:t> </a:t>
            </a:r>
            <a:r>
              <a:rPr lang="ca-ES" sz="2400" b="1" i="0" u="none" strike="noStrike" cap="none" dirty="0" err="1">
                <a:solidFill>
                  <a:srgbClr val="000000"/>
                </a:solidFill>
                <a:latin typeface="Verdana"/>
                <a:ea typeface="Verdana"/>
                <a:cs typeface="Verdana"/>
                <a:sym typeface="Verdana"/>
              </a:rPr>
              <a:t>instituciones</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participantes</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simplemente</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abriendo</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su</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portátil</a:t>
            </a:r>
            <a:r>
              <a:rPr lang="ca-ES" sz="2400" b="0" i="0" u="none" strike="noStrike" cap="none" dirty="0">
                <a:solidFill>
                  <a:srgbClr val="000000"/>
                </a:solidFill>
                <a:latin typeface="Verdana"/>
                <a:ea typeface="Verdana"/>
                <a:cs typeface="Verdana"/>
                <a:sym typeface="Verdana"/>
              </a:rPr>
              <a:t> e </a:t>
            </a:r>
            <a:r>
              <a:rPr lang="ca-ES" sz="2400" b="0" i="0" u="none" strike="noStrike" cap="none" dirty="0" err="1">
                <a:solidFill>
                  <a:srgbClr val="000000"/>
                </a:solidFill>
                <a:latin typeface="Verdana"/>
                <a:ea typeface="Verdana"/>
                <a:cs typeface="Verdana"/>
                <a:sym typeface="Verdana"/>
              </a:rPr>
              <a:t>introduciendo</a:t>
            </a:r>
            <a:r>
              <a:rPr lang="ca-ES" sz="2400" b="0" i="0" u="none" strike="noStrike" cap="none" dirty="0">
                <a:solidFill>
                  <a:srgbClr val="000000"/>
                </a:solidFill>
                <a:latin typeface="Verdana"/>
                <a:ea typeface="Verdana"/>
                <a:cs typeface="Verdana"/>
                <a:sym typeface="Verdana"/>
              </a:rPr>
              <a:t> las </a:t>
            </a:r>
            <a:r>
              <a:rPr lang="ca-ES" sz="2400" b="0" i="0" u="none" strike="noStrike" cap="none" dirty="0" err="1">
                <a:solidFill>
                  <a:srgbClr val="000000"/>
                </a:solidFill>
                <a:latin typeface="Verdana"/>
                <a:ea typeface="Verdana"/>
                <a:cs typeface="Verdana"/>
                <a:sym typeface="Verdana"/>
              </a:rPr>
              <a:t>credenciales</a:t>
            </a:r>
            <a:r>
              <a:rPr lang="ca-ES" sz="2400" b="0" i="0" u="none" strike="noStrike" cap="none" dirty="0">
                <a:solidFill>
                  <a:srgbClr val="000000"/>
                </a:solidFill>
                <a:latin typeface="Verdana"/>
                <a:ea typeface="Verdana"/>
                <a:cs typeface="Verdana"/>
                <a:sym typeface="Verdana"/>
              </a:rPr>
              <a:t> que </a:t>
            </a:r>
            <a:r>
              <a:rPr lang="ca-ES" sz="2400" b="0" i="0" u="none" strike="noStrike" cap="none" dirty="0" err="1">
                <a:solidFill>
                  <a:srgbClr val="000000"/>
                </a:solidFill>
                <a:latin typeface="Verdana"/>
                <a:ea typeface="Verdana"/>
                <a:cs typeface="Verdana"/>
                <a:sym typeface="Verdana"/>
              </a:rPr>
              <a:t>utiliza</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su</a:t>
            </a:r>
            <a:r>
              <a:rPr lang="ca-ES" sz="2400" b="0" i="0" u="none" strike="noStrike" cap="none" dirty="0">
                <a:solidFill>
                  <a:srgbClr val="000000"/>
                </a:solidFill>
                <a:latin typeface="Verdana"/>
                <a:ea typeface="Verdana"/>
                <a:cs typeface="Verdana"/>
                <a:sym typeface="Verdana"/>
              </a:rPr>
              <a:t> </a:t>
            </a:r>
            <a:r>
              <a:rPr lang="ca-ES" sz="2400" b="0" i="0" u="none" strike="noStrike" cap="none" dirty="0" err="1">
                <a:solidFill>
                  <a:srgbClr val="000000"/>
                </a:solidFill>
                <a:latin typeface="Verdana"/>
                <a:ea typeface="Verdana"/>
                <a:cs typeface="Verdana"/>
                <a:sym typeface="Verdana"/>
              </a:rPr>
              <a:t>institución</a:t>
            </a:r>
            <a:r>
              <a:rPr lang="ca-ES" sz="2400" b="0" i="0" u="none" strike="noStrike" cap="none" dirty="0">
                <a:solidFill>
                  <a:srgbClr val="000000"/>
                </a:solidFill>
                <a:latin typeface="Verdana"/>
                <a:ea typeface="Verdana"/>
                <a:cs typeface="Verdana"/>
                <a:sym typeface="Verdana"/>
              </a:rPr>
              <a:t> para la </a:t>
            </a:r>
            <a:r>
              <a:rPr lang="ca-ES" sz="2400" b="0" i="0" u="none" strike="noStrike" cap="none" dirty="0" err="1">
                <a:solidFill>
                  <a:srgbClr val="000000"/>
                </a:solidFill>
                <a:latin typeface="Verdana"/>
                <a:ea typeface="Verdana"/>
                <a:cs typeface="Verdana"/>
                <a:sym typeface="Verdana"/>
              </a:rPr>
              <a:t>conexión</a:t>
            </a:r>
            <a:r>
              <a:rPr lang="ca-ES" sz="2400" b="0" i="0" u="none" strike="noStrike" cap="none" dirty="0">
                <a:solidFill>
                  <a:srgbClr val="000000"/>
                </a:solidFill>
                <a:latin typeface="Verdana"/>
                <a:ea typeface="Verdana"/>
                <a:cs typeface="Verdana"/>
                <a:sym typeface="Verdana"/>
              </a:rPr>
              <a:t>.</a:t>
            </a:r>
            <a:r>
              <a:rPr lang="ca-ES" sz="2400" dirty="0">
                <a:latin typeface="Verdana"/>
                <a:ea typeface="Verdana"/>
                <a:cs typeface="Verdana"/>
                <a:sym typeface="Verdana"/>
              </a:rPr>
              <a:t>  </a:t>
            </a:r>
            <a:endParaRPr sz="2400" b="0" i="0" u="none" strike="noStrike" cap="none" dirty="0">
              <a:latin typeface="Arial"/>
              <a:ea typeface="Arial"/>
              <a:cs typeface="Arial"/>
              <a:sym typeface="Arial"/>
            </a:endParaRPr>
          </a:p>
        </p:txBody>
      </p:sp>
      <p:sp>
        <p:nvSpPr>
          <p:cNvPr id="337" name="Google Shape;337;p39"/>
          <p:cNvSpPr/>
          <p:nvPr/>
        </p:nvSpPr>
        <p:spPr>
          <a:xfrm>
            <a:off x="6754320" y="5261880"/>
            <a:ext cx="3344382" cy="87226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None/>
            </a:pPr>
            <a:r>
              <a:rPr lang="ca-ES" sz="1800" b="0" i="0" u="sng" strike="noStrike" cap="none" dirty="0">
                <a:solidFill>
                  <a:schemeClr val="hlink"/>
                </a:solidFill>
                <a:latin typeface="Verdana"/>
                <a:ea typeface="Verdana"/>
                <a:cs typeface="Verdana"/>
                <a:sym typeface="Verdana"/>
                <a:hlinkClick r:id="rId3"/>
              </a:rPr>
              <a:t>Guia de </a:t>
            </a:r>
            <a:r>
              <a:rPr lang="ca-ES" sz="1800" b="0" i="0" u="sng" strike="noStrike" cap="none" dirty="0" err="1" smtClean="0">
                <a:solidFill>
                  <a:schemeClr val="hlink"/>
                </a:solidFill>
                <a:latin typeface="Verdana"/>
                <a:ea typeface="Verdana"/>
                <a:cs typeface="Verdana"/>
                <a:sym typeface="Verdana"/>
                <a:hlinkClick r:id="rId3"/>
              </a:rPr>
              <a:t>configuración</a:t>
            </a:r>
            <a:r>
              <a:rPr lang="ca-ES" sz="1800" b="0" i="0" u="sng" strike="noStrike" cap="none" dirty="0" smtClean="0">
                <a:solidFill>
                  <a:schemeClr val="hlink"/>
                </a:solidFill>
                <a:latin typeface="Verdana"/>
                <a:ea typeface="Verdana"/>
                <a:cs typeface="Verdana"/>
                <a:sym typeface="Verdana"/>
                <a:hlinkClick r:id="rId3"/>
              </a:rPr>
              <a:t> </a:t>
            </a:r>
            <a:r>
              <a:rPr lang="ca-ES" sz="1800" b="0" i="0" u="sng" strike="noStrike" cap="none" dirty="0">
                <a:solidFill>
                  <a:schemeClr val="hlink"/>
                </a:solidFill>
                <a:latin typeface="Verdana"/>
                <a:ea typeface="Verdana"/>
                <a:cs typeface="Verdana"/>
                <a:sym typeface="Verdana"/>
                <a:hlinkClick r:id="rId3"/>
              </a:rPr>
              <a:t>de </a:t>
            </a:r>
            <a:r>
              <a:rPr lang="ca-ES" sz="1800" b="0" i="0" u="sng" strike="noStrike" cap="none" dirty="0" err="1">
                <a:solidFill>
                  <a:schemeClr val="hlink"/>
                </a:solidFill>
                <a:latin typeface="Verdana"/>
                <a:ea typeface="Verdana"/>
                <a:cs typeface="Verdana"/>
                <a:sym typeface="Verdana"/>
                <a:hlinkClick r:id="rId3"/>
              </a:rPr>
              <a:t>Eduroam</a:t>
            </a:r>
            <a:endParaRPr sz="1800" b="0" i="0" u="none" strike="noStrike" cap="none" dirty="0">
              <a:latin typeface="Arial"/>
              <a:ea typeface="Arial"/>
              <a:cs typeface="Arial"/>
              <a:sym typeface="Arial"/>
            </a:endParaRPr>
          </a:p>
          <a:p>
            <a:pPr marL="0" marR="0" lvl="0" indent="0" algn="l" rtl="0">
              <a:lnSpc>
                <a:spcPct val="150000"/>
              </a:lnSpc>
              <a:spcBef>
                <a:spcPts val="0"/>
              </a:spcBef>
              <a:spcAft>
                <a:spcPts val="0"/>
              </a:spcAft>
              <a:buNone/>
            </a:pPr>
            <a:r>
              <a:rPr lang="ca-ES" sz="1800" b="0" i="0" u="sng" strike="noStrike" cap="none" dirty="0">
                <a:solidFill>
                  <a:schemeClr val="hlink"/>
                </a:solidFill>
                <a:latin typeface="Verdana"/>
                <a:ea typeface="Verdana"/>
                <a:cs typeface="Verdana"/>
                <a:sym typeface="Verdana"/>
                <a:hlinkClick r:id="rId4"/>
              </a:rPr>
              <a:t>Vídeo </a:t>
            </a:r>
            <a:r>
              <a:rPr lang="ca-ES" sz="1800" b="0" i="0" u="sng" strike="noStrike" cap="none" dirty="0" err="1">
                <a:solidFill>
                  <a:schemeClr val="hlink"/>
                </a:solidFill>
                <a:latin typeface="Verdana"/>
                <a:ea typeface="Verdana"/>
                <a:cs typeface="Verdana"/>
                <a:sym typeface="Verdana"/>
                <a:hlinkClick r:id="rId4"/>
              </a:rPr>
              <a:t>explicativo</a:t>
            </a:r>
            <a:r>
              <a:rPr lang="ca-ES" sz="1800" b="0" i="0" u="sng" strike="noStrike" cap="none" dirty="0">
                <a:solidFill>
                  <a:schemeClr val="hlink"/>
                </a:solidFill>
                <a:latin typeface="Verdana"/>
                <a:ea typeface="Verdana"/>
                <a:cs typeface="Verdana"/>
                <a:sym typeface="Verdana"/>
                <a:hlinkClick r:id="rId4"/>
              </a:rPr>
              <a:t> </a:t>
            </a:r>
            <a:r>
              <a:rPr lang="ca-ES" sz="1800" b="0" i="0" u="sng" strike="noStrike" cap="none" dirty="0" err="1">
                <a:solidFill>
                  <a:schemeClr val="hlink"/>
                </a:solidFill>
                <a:latin typeface="Verdana"/>
                <a:ea typeface="Verdana"/>
                <a:cs typeface="Verdana"/>
                <a:sym typeface="Verdana"/>
                <a:hlinkClick r:id="rId4"/>
              </a:rPr>
              <a:t>Eduroam</a:t>
            </a:r>
            <a:endParaRPr sz="1800" b="0" i="0" u="none" strike="noStrike" cap="none" dirty="0">
              <a:latin typeface="Arial"/>
              <a:ea typeface="Arial"/>
              <a:cs typeface="Arial"/>
              <a:sym typeface="Arial"/>
            </a:endParaRPr>
          </a:p>
        </p:txBody>
      </p:sp>
      <p:pic>
        <p:nvPicPr>
          <p:cNvPr id="338" name="Google Shape;338;p39"/>
          <p:cNvPicPr preferRelativeResize="0"/>
          <p:nvPr/>
        </p:nvPicPr>
        <p:blipFill rotWithShape="1">
          <a:blip r:embed="rId5">
            <a:alphaModFix/>
          </a:blip>
          <a:srcRect r="31291"/>
          <a:stretch/>
        </p:blipFill>
        <p:spPr>
          <a:xfrm>
            <a:off x="8487120" y="1234440"/>
            <a:ext cx="1981800" cy="9759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6"/>
        <p:cNvGrpSpPr/>
        <p:nvPr/>
      </p:nvGrpSpPr>
      <p:grpSpPr>
        <a:xfrm>
          <a:off x="0" y="0"/>
          <a:ext cx="0" cy="0"/>
          <a:chOff x="0" y="0"/>
          <a:chExt cx="0" cy="0"/>
        </a:xfrm>
      </p:grpSpPr>
      <p:sp>
        <p:nvSpPr>
          <p:cNvPr id="347" name="Google Shape;347;p40"/>
          <p:cNvSpPr/>
          <p:nvPr/>
        </p:nvSpPr>
        <p:spPr>
          <a:xfrm>
            <a:off x="847380" y="106276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SIRE</a:t>
            </a:r>
            <a:endParaRPr sz="3600" b="0" i="0" u="none" strike="noStrike" cap="none">
              <a:solidFill>
                <a:srgbClr val="4A86E8"/>
              </a:solidFill>
              <a:latin typeface="Arial"/>
              <a:ea typeface="Arial"/>
              <a:cs typeface="Arial"/>
              <a:sym typeface="Arial"/>
            </a:endParaRPr>
          </a:p>
        </p:txBody>
      </p:sp>
      <p:sp>
        <p:nvSpPr>
          <p:cNvPr id="348" name="Google Shape;348;p40"/>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349" name="Google Shape;349;p40"/>
          <p:cNvSpPr/>
          <p:nvPr/>
        </p:nvSpPr>
        <p:spPr>
          <a:xfrm>
            <a:off x="832200" y="2158200"/>
            <a:ext cx="9381960" cy="293290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2800" b="0" i="0" u="none" strike="noStrike" cap="none" dirty="0" err="1">
                <a:solidFill>
                  <a:srgbClr val="000000"/>
                </a:solidFill>
                <a:latin typeface="Calibri"/>
                <a:ea typeface="Calibri"/>
                <a:cs typeface="Calibri"/>
                <a:sym typeface="Calibri"/>
              </a:rPr>
              <a:t>Mediante</a:t>
            </a:r>
            <a:r>
              <a:rPr lang="ca-ES" sz="2800" b="0" i="0" u="none" strike="noStrike" cap="none" dirty="0">
                <a:solidFill>
                  <a:srgbClr val="000000"/>
                </a:solidFill>
                <a:latin typeface="Calibri"/>
                <a:ea typeface="Calibri"/>
                <a:cs typeface="Calibri"/>
                <a:sym typeface="Calibri"/>
              </a:rPr>
              <a:t> el Servicio </a:t>
            </a:r>
            <a:r>
              <a:rPr lang="ca-ES" sz="2800" b="0" i="0" u="none" strike="noStrike" cap="none" dirty="0" err="1">
                <a:solidFill>
                  <a:srgbClr val="000000"/>
                </a:solidFill>
                <a:latin typeface="Calibri"/>
                <a:ea typeface="Calibri"/>
                <a:cs typeface="Calibri"/>
                <a:sym typeface="Calibri"/>
              </a:rPr>
              <a:t>Intermediario</a:t>
            </a:r>
            <a:r>
              <a:rPr lang="ca-ES" sz="2800" b="0" i="0" u="none" strike="noStrike" cap="none" dirty="0">
                <a:solidFill>
                  <a:srgbClr val="000000"/>
                </a:solidFill>
                <a:latin typeface="Calibri"/>
                <a:ea typeface="Calibri"/>
                <a:cs typeface="Calibri"/>
                <a:sym typeface="Calibri"/>
              </a:rPr>
              <a:t> de </a:t>
            </a:r>
            <a:r>
              <a:rPr lang="ca-ES" sz="2800" b="0" i="0" u="none" strike="noStrike" cap="none" dirty="0" err="1">
                <a:solidFill>
                  <a:srgbClr val="000000"/>
                </a:solidFill>
                <a:latin typeface="Calibri"/>
                <a:ea typeface="Calibri"/>
                <a:cs typeface="Calibri"/>
                <a:sym typeface="Calibri"/>
              </a:rPr>
              <a:t>Acceso</a:t>
            </a:r>
            <a:r>
              <a:rPr lang="ca-ES" sz="2800" b="0" i="0" u="none" strike="noStrike" cap="none" dirty="0">
                <a:solidFill>
                  <a:srgbClr val="000000"/>
                </a:solidFill>
                <a:latin typeface="Calibri"/>
                <a:ea typeface="Calibri"/>
                <a:cs typeface="Calibri"/>
                <a:sym typeface="Calibri"/>
              </a:rPr>
              <a:t> a los Recursos Electrónicos (</a:t>
            </a:r>
            <a:r>
              <a:rPr lang="ca-ES" sz="2800" b="1" i="0" u="none" strike="noStrike" cap="none" dirty="0">
                <a:solidFill>
                  <a:srgbClr val="000000"/>
                </a:solidFill>
                <a:latin typeface="Calibri"/>
                <a:ea typeface="Calibri"/>
                <a:cs typeface="Calibri"/>
                <a:sym typeface="Calibri"/>
              </a:rPr>
              <a:t>SIRE)</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desde</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cualquier</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dispositivo</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situado</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dentro</a:t>
            </a:r>
            <a:r>
              <a:rPr lang="ca-ES" sz="2800" b="0" i="0" u="none" strike="noStrike" cap="none" dirty="0">
                <a:solidFill>
                  <a:srgbClr val="000000"/>
                </a:solidFill>
                <a:latin typeface="Calibri"/>
                <a:ea typeface="Calibri"/>
                <a:cs typeface="Calibri"/>
                <a:sym typeface="Calibri"/>
              </a:rPr>
              <a:t> o </a:t>
            </a:r>
            <a:r>
              <a:rPr lang="ca-ES" sz="2800" b="0" i="0" u="none" strike="noStrike" cap="none" dirty="0" err="1">
                <a:solidFill>
                  <a:srgbClr val="000000"/>
                </a:solidFill>
                <a:latin typeface="Calibri"/>
                <a:ea typeface="Calibri"/>
                <a:cs typeface="Calibri"/>
                <a:sym typeface="Calibri"/>
              </a:rPr>
              <a:t>fuera</a:t>
            </a:r>
            <a:r>
              <a:rPr lang="ca-ES" sz="2800" b="0" i="0" u="none" strike="noStrike" cap="none" dirty="0">
                <a:solidFill>
                  <a:srgbClr val="000000"/>
                </a:solidFill>
                <a:latin typeface="Calibri"/>
                <a:ea typeface="Calibri"/>
                <a:cs typeface="Calibri"/>
                <a:sym typeface="Calibri"/>
              </a:rPr>
              <a:t> de la </a:t>
            </a:r>
            <a:r>
              <a:rPr lang="ca-ES" sz="2800" b="0" i="0" u="none" strike="noStrike" cap="none" dirty="0" err="1">
                <a:solidFill>
                  <a:srgbClr val="000000"/>
                </a:solidFill>
                <a:latin typeface="Calibri"/>
                <a:ea typeface="Calibri"/>
                <a:cs typeface="Calibri"/>
                <a:sym typeface="Calibri"/>
              </a:rPr>
              <a:t>red</a:t>
            </a:r>
            <a:r>
              <a:rPr lang="ca-ES" sz="2800" b="0" i="0" u="none" strike="noStrike" cap="none" dirty="0">
                <a:solidFill>
                  <a:srgbClr val="000000"/>
                </a:solidFill>
                <a:latin typeface="Calibri"/>
                <a:ea typeface="Calibri"/>
                <a:cs typeface="Calibri"/>
                <a:sym typeface="Calibri"/>
              </a:rPr>
              <a:t> de la UB, </a:t>
            </a:r>
            <a:r>
              <a:rPr lang="ca-ES" sz="2800" b="0" i="0" u="none" strike="noStrike" cap="none" dirty="0" err="1">
                <a:solidFill>
                  <a:srgbClr val="000000"/>
                </a:solidFill>
                <a:latin typeface="Calibri"/>
                <a:ea typeface="Calibri"/>
                <a:cs typeface="Calibri"/>
                <a:sym typeface="Calibri"/>
              </a:rPr>
              <a:t>podéis</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a:solidFill>
                  <a:srgbClr val="000000"/>
                </a:solidFill>
                <a:latin typeface="Calibri"/>
                <a:ea typeface="Calibri"/>
                <a:cs typeface="Calibri"/>
                <a:sym typeface="Calibri"/>
              </a:rPr>
              <a:t>acceder</a:t>
            </a:r>
            <a:r>
              <a:rPr lang="ca-ES" sz="2800" b="0" i="0" u="none" strike="noStrike" cap="none" dirty="0">
                <a:solidFill>
                  <a:srgbClr val="000000"/>
                </a:solidFill>
                <a:latin typeface="Calibri"/>
                <a:ea typeface="Calibri"/>
                <a:cs typeface="Calibri"/>
                <a:sym typeface="Calibri"/>
              </a:rPr>
              <a:t> a los recursos </a:t>
            </a:r>
            <a:r>
              <a:rPr lang="ca-ES" sz="2800" b="0" i="0" u="none" strike="noStrike" cap="none" dirty="0" err="1">
                <a:solidFill>
                  <a:srgbClr val="000000"/>
                </a:solidFill>
                <a:latin typeface="Calibri"/>
                <a:ea typeface="Calibri"/>
                <a:cs typeface="Calibri"/>
                <a:sym typeface="Calibri"/>
              </a:rPr>
              <a:t>electrónicos</a:t>
            </a:r>
            <a:r>
              <a:rPr lang="ca-ES" sz="2800" b="0" i="0" u="none" strike="noStrike" cap="none" dirty="0">
                <a:solidFill>
                  <a:srgbClr val="000000"/>
                </a:solidFill>
                <a:latin typeface="Calibri"/>
                <a:ea typeface="Calibri"/>
                <a:cs typeface="Calibri"/>
                <a:sym typeface="Calibri"/>
              </a:rPr>
              <a:t> de </a:t>
            </a:r>
            <a:r>
              <a:rPr lang="ca-ES" sz="2800" b="0" i="0" u="none" strike="noStrike" cap="none" dirty="0" err="1">
                <a:solidFill>
                  <a:srgbClr val="000000"/>
                </a:solidFill>
                <a:latin typeface="Calibri"/>
                <a:ea typeface="Calibri"/>
                <a:cs typeface="Calibri"/>
                <a:sym typeface="Calibri"/>
              </a:rPr>
              <a:t>información</a:t>
            </a:r>
            <a:r>
              <a:rPr lang="ca-ES" sz="2800" b="0" i="0" u="none" strike="noStrike" cap="none" dirty="0">
                <a:solidFill>
                  <a:srgbClr val="000000"/>
                </a:solidFill>
                <a:latin typeface="Calibri"/>
                <a:ea typeface="Calibri"/>
                <a:cs typeface="Calibri"/>
                <a:sym typeface="Calibri"/>
              </a:rPr>
              <a:t> </a:t>
            </a:r>
            <a:r>
              <a:rPr lang="ca-ES" sz="2800" b="0" i="0" u="none" strike="noStrike" cap="none" dirty="0" err="1" smtClean="0">
                <a:solidFill>
                  <a:srgbClr val="000000"/>
                </a:solidFill>
                <a:latin typeface="Calibri"/>
                <a:ea typeface="Calibri"/>
                <a:cs typeface="Calibri"/>
                <a:sym typeface="Calibri"/>
              </a:rPr>
              <a:t>contratados</a:t>
            </a:r>
            <a:r>
              <a:rPr lang="ca-ES" sz="2800" b="0" i="0" u="none" strike="noStrike" cap="none" dirty="0" smtClean="0">
                <a:solidFill>
                  <a:srgbClr val="000000"/>
                </a:solidFill>
                <a:latin typeface="Calibri"/>
                <a:ea typeface="Calibri"/>
                <a:cs typeface="Calibri"/>
                <a:sym typeface="Calibri"/>
              </a:rPr>
              <a:t> </a:t>
            </a:r>
            <a:r>
              <a:rPr lang="ca-ES" sz="2800" b="0" i="0" u="none" strike="noStrike" cap="none" dirty="0">
                <a:solidFill>
                  <a:srgbClr val="000000"/>
                </a:solidFill>
                <a:latin typeface="Calibri"/>
                <a:ea typeface="Calibri"/>
                <a:cs typeface="Calibri"/>
                <a:sym typeface="Calibri"/>
              </a:rPr>
              <a:t>por el CRAI.</a:t>
            </a: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None/>
            </a:pP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None/>
            </a:pPr>
            <a:r>
              <a:rPr lang="ca-ES" sz="2800" b="0" i="0" u="none" strike="noStrike" cap="none" dirty="0">
                <a:solidFill>
                  <a:srgbClr val="000000"/>
                </a:solidFill>
                <a:latin typeface="Calibri"/>
                <a:ea typeface="Calibri"/>
                <a:cs typeface="Calibri"/>
                <a:sym typeface="Calibri"/>
              </a:rPr>
              <a:t>Para entrar, </a:t>
            </a:r>
            <a:r>
              <a:rPr lang="ca-ES" sz="2800" b="0" i="0" u="none" strike="noStrike" cap="none" dirty="0" err="1">
                <a:solidFill>
                  <a:srgbClr val="000000"/>
                </a:solidFill>
                <a:latin typeface="Calibri"/>
                <a:ea typeface="Calibri"/>
                <a:cs typeface="Calibri"/>
                <a:sym typeface="Calibri"/>
              </a:rPr>
              <a:t>necesitáis</a:t>
            </a:r>
            <a:r>
              <a:rPr lang="ca-ES" sz="2800" b="0" i="0" u="none" strike="noStrike" cap="none" dirty="0">
                <a:solidFill>
                  <a:srgbClr val="000000"/>
                </a:solidFill>
                <a:latin typeface="Calibri"/>
                <a:ea typeface="Calibri"/>
                <a:cs typeface="Calibri"/>
                <a:sym typeface="Calibri"/>
              </a:rPr>
              <a:t> el </a:t>
            </a:r>
            <a:r>
              <a:rPr lang="ca-ES" sz="2800" b="1" i="0" u="none" strike="noStrike" cap="none" dirty="0">
                <a:solidFill>
                  <a:srgbClr val="000000"/>
                </a:solidFill>
                <a:latin typeface="Calibri"/>
                <a:ea typeface="Calibri"/>
                <a:cs typeface="Calibri"/>
                <a:sym typeface="Calibri"/>
              </a:rPr>
              <a:t>identificador UB</a:t>
            </a:r>
            <a:r>
              <a:rPr lang="ca-ES" sz="2800" b="0" i="0" u="none" strike="noStrike" cap="none" dirty="0">
                <a:solidFill>
                  <a:srgbClr val="000000"/>
                </a:solidFill>
                <a:latin typeface="Calibri"/>
                <a:ea typeface="Calibri"/>
                <a:cs typeface="Calibri"/>
                <a:sym typeface="Calibri"/>
              </a:rPr>
              <a:t> y la </a:t>
            </a:r>
            <a:r>
              <a:rPr lang="ca-ES" sz="2800" b="1" i="0" u="none" strike="noStrike" cap="none" dirty="0" err="1">
                <a:solidFill>
                  <a:srgbClr val="000000"/>
                </a:solidFill>
                <a:latin typeface="Calibri"/>
                <a:ea typeface="Calibri"/>
                <a:cs typeface="Calibri"/>
                <a:sym typeface="Calibri"/>
              </a:rPr>
              <a:t>contraseña</a:t>
            </a:r>
            <a:r>
              <a:rPr lang="ca-ES" sz="2800" b="0" i="0" u="none" strike="noStrike" cap="none" dirty="0">
                <a:solidFill>
                  <a:srgbClr val="000000"/>
                </a:solidFill>
                <a:latin typeface="Calibri"/>
                <a:ea typeface="Calibri"/>
                <a:cs typeface="Calibri"/>
                <a:sym typeface="Calibri"/>
              </a:rPr>
              <a:t> con la que </a:t>
            </a:r>
            <a:r>
              <a:rPr lang="ca-ES" sz="2800" b="0" i="0" u="none" strike="noStrike" cap="none" dirty="0" err="1">
                <a:solidFill>
                  <a:srgbClr val="000000"/>
                </a:solidFill>
                <a:latin typeface="Calibri"/>
                <a:ea typeface="Calibri"/>
                <a:cs typeface="Calibri"/>
                <a:sym typeface="Calibri"/>
              </a:rPr>
              <a:t>accedéis</a:t>
            </a:r>
            <a:r>
              <a:rPr lang="ca-ES" sz="2800" b="0" i="0" u="none" strike="noStrike" cap="none" dirty="0">
                <a:solidFill>
                  <a:srgbClr val="000000"/>
                </a:solidFill>
                <a:latin typeface="Calibri"/>
                <a:ea typeface="Calibri"/>
                <a:cs typeface="Calibri"/>
                <a:sym typeface="Calibri"/>
              </a:rPr>
              <a:t> </a:t>
            </a:r>
            <a:r>
              <a:rPr lang="ca-ES" sz="2800" b="0" i="0" u="none" strike="noStrike" cap="none" dirty="0" smtClean="0">
                <a:solidFill>
                  <a:srgbClr val="000000"/>
                </a:solidFill>
                <a:latin typeface="Calibri"/>
                <a:ea typeface="Calibri"/>
                <a:cs typeface="Calibri"/>
                <a:sym typeface="Calibri"/>
              </a:rPr>
              <a:t>a </a:t>
            </a:r>
            <a:r>
              <a:rPr lang="ca-ES" sz="2800" b="0" i="0" u="none" strike="noStrike" cap="none" dirty="0">
                <a:solidFill>
                  <a:srgbClr val="000000"/>
                </a:solidFill>
                <a:latin typeface="Calibri"/>
                <a:ea typeface="Calibri"/>
                <a:cs typeface="Calibri"/>
                <a:sym typeface="Calibri"/>
              </a:rPr>
              <a:t>la intranet de la </a:t>
            </a:r>
            <a:r>
              <a:rPr lang="ca-ES" sz="2800" b="0" i="0" u="none" strike="noStrike" cap="none" dirty="0" err="1">
                <a:solidFill>
                  <a:srgbClr val="000000"/>
                </a:solidFill>
                <a:latin typeface="Calibri"/>
                <a:ea typeface="Calibri"/>
                <a:cs typeface="Calibri"/>
                <a:sym typeface="Calibri"/>
              </a:rPr>
              <a:t>Universidad</a:t>
            </a:r>
            <a:r>
              <a:rPr lang="ca-ES" sz="2800" b="0" i="0" u="none" strike="noStrike" cap="none" dirty="0">
                <a:solidFill>
                  <a:srgbClr val="000000"/>
                </a:solidFill>
                <a:latin typeface="Calibri"/>
                <a:ea typeface="Calibri"/>
                <a:cs typeface="Calibri"/>
                <a:sym typeface="Calibri"/>
              </a:rPr>
              <a:t> (PDI, PAS o Món UB).</a:t>
            </a:r>
            <a:endParaRPr sz="2800" b="0" i="0" u="none" strike="noStrike" cap="none" dirty="0">
              <a:latin typeface="Arial"/>
              <a:ea typeface="Arial"/>
              <a:cs typeface="Arial"/>
              <a:sym typeface="Arial"/>
            </a:endParaRPr>
          </a:p>
        </p:txBody>
      </p:sp>
      <p:pic>
        <p:nvPicPr>
          <p:cNvPr id="350" name="Google Shape;350;p40"/>
          <p:cNvPicPr preferRelativeResize="0"/>
          <p:nvPr/>
        </p:nvPicPr>
        <p:blipFill rotWithShape="1">
          <a:blip r:embed="rId3">
            <a:alphaModFix/>
          </a:blip>
          <a:srcRect/>
          <a:stretch/>
        </p:blipFill>
        <p:spPr>
          <a:xfrm>
            <a:off x="7311960" y="5483280"/>
            <a:ext cx="2825640" cy="62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8"/>
        <p:cNvGrpSpPr/>
        <p:nvPr/>
      </p:nvGrpSpPr>
      <p:grpSpPr>
        <a:xfrm>
          <a:off x="0" y="0"/>
          <a:ext cx="0" cy="0"/>
          <a:chOff x="0" y="0"/>
          <a:chExt cx="0" cy="0"/>
        </a:xfrm>
      </p:grpSpPr>
      <p:pic>
        <p:nvPicPr>
          <p:cNvPr id="359" name="Google Shape;359;p41"/>
          <p:cNvPicPr preferRelativeResize="0"/>
          <p:nvPr/>
        </p:nvPicPr>
        <p:blipFill rotWithShape="1">
          <a:blip r:embed="rId3">
            <a:alphaModFix/>
          </a:blip>
          <a:srcRect/>
          <a:stretch/>
        </p:blipFill>
        <p:spPr>
          <a:xfrm>
            <a:off x="2007360" y="1137240"/>
            <a:ext cx="7078680" cy="5657400"/>
          </a:xfrm>
          <a:prstGeom prst="rect">
            <a:avLst/>
          </a:prstGeom>
          <a:noFill/>
          <a:ln>
            <a:noFill/>
          </a:ln>
        </p:spPr>
      </p:pic>
      <p:sp>
        <p:nvSpPr>
          <p:cNvPr id="360" name="Google Shape;360;p41"/>
          <p:cNvSpPr/>
          <p:nvPr/>
        </p:nvSpPr>
        <p:spPr>
          <a:xfrm>
            <a:off x="2360880" y="5516640"/>
            <a:ext cx="4888440" cy="92016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61" name="Google Shape;361;p41"/>
          <p:cNvSpPr/>
          <p:nvPr/>
        </p:nvSpPr>
        <p:spPr>
          <a:xfrm>
            <a:off x="4804920" y="3805560"/>
            <a:ext cx="1509480" cy="176832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0070C0"/>
            </a:solidFill>
            <a:prstDash val="solid"/>
            <a:miter lim="8000"/>
            <a:headEnd type="none" w="sm" len="sm"/>
            <a:tailEnd type="none" w="sm" len="sm"/>
          </a:ln>
        </p:spPr>
      </p:sp>
      <p:sp>
        <p:nvSpPr>
          <p:cNvPr id="362" name="Google Shape;362;p41"/>
          <p:cNvSpPr/>
          <p:nvPr/>
        </p:nvSpPr>
        <p:spPr>
          <a:xfrm>
            <a:off x="4215600" y="5660280"/>
            <a:ext cx="819360" cy="632520"/>
          </a:xfrm>
          <a:custGeom>
            <a:avLst/>
            <a:gdLst/>
            <a:ahLst/>
            <a:cxnLst/>
            <a:rect l="l" t="t" r="r" b="b"/>
            <a:pathLst>
              <a:path w="21600" h="21600" extrusionOk="0">
                <a:moveTo>
                  <a:pt x="0" y="0"/>
                </a:moveTo>
                <a:lnTo>
                  <a:pt x="21600" y="0"/>
                </a:lnTo>
                <a:lnTo>
                  <a:pt x="21600" y="21600"/>
                </a:lnTo>
                <a:lnTo>
                  <a:pt x="0" y="21600"/>
                </a:lnTo>
                <a:close/>
              </a:path>
            </a:pathLst>
          </a:custGeom>
          <a:noFill/>
          <a:ln w="28425" cap="flat" cmpd="sng">
            <a:solidFill>
              <a:srgbClr val="5B9BD5"/>
            </a:solidFill>
            <a:prstDash val="solid"/>
            <a:miter lim="8000"/>
            <a:headEnd type="none" w="sm" len="sm"/>
            <a:tailEnd type="none" w="sm" len="sm"/>
          </a:ln>
        </p:spPr>
      </p:sp>
      <p:pic>
        <p:nvPicPr>
          <p:cNvPr id="363" name="Google Shape;363;p41"/>
          <p:cNvPicPr preferRelativeResize="0"/>
          <p:nvPr/>
        </p:nvPicPr>
        <p:blipFill rotWithShape="1">
          <a:blip r:embed="rId4">
            <a:alphaModFix/>
          </a:blip>
          <a:srcRect/>
          <a:stretch/>
        </p:blipFill>
        <p:spPr>
          <a:xfrm>
            <a:off x="4871880" y="3911760"/>
            <a:ext cx="1384200" cy="15508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1"/>
        <p:cNvGrpSpPr/>
        <p:nvPr/>
      </p:nvGrpSpPr>
      <p:grpSpPr>
        <a:xfrm>
          <a:off x="0" y="0"/>
          <a:ext cx="0" cy="0"/>
          <a:chOff x="0" y="0"/>
          <a:chExt cx="0" cy="0"/>
        </a:xfrm>
      </p:grpSpPr>
      <p:sp>
        <p:nvSpPr>
          <p:cNvPr id="372" name="Google Shape;372;p42"/>
          <p:cNvSpPr txBox="1"/>
          <p:nvPr/>
        </p:nvSpPr>
        <p:spPr>
          <a:xfrm>
            <a:off x="7981920" y="6356520"/>
            <a:ext cx="205704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16</a:t>
            </a:fld>
            <a:endParaRPr sz="1800" b="0" i="0" u="none" strike="noStrike" cap="none">
              <a:latin typeface="Arial"/>
              <a:ea typeface="Arial"/>
              <a:cs typeface="Arial"/>
              <a:sym typeface="Arial"/>
            </a:endParaRPr>
          </a:p>
        </p:txBody>
      </p:sp>
      <p:sp>
        <p:nvSpPr>
          <p:cNvPr id="373" name="Google Shape;373;p42"/>
          <p:cNvSpPr/>
          <p:nvPr/>
        </p:nvSpPr>
        <p:spPr>
          <a:xfrm>
            <a:off x="738540" y="1174980"/>
            <a:ext cx="8156160" cy="6116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RECURSOS</a:t>
            </a:r>
            <a:endParaRPr sz="3600" b="0" i="0" u="none" strike="noStrike" cap="none">
              <a:solidFill>
                <a:srgbClr val="4A86E8"/>
              </a:solidFill>
              <a:latin typeface="Arial"/>
              <a:ea typeface="Arial"/>
              <a:cs typeface="Arial"/>
              <a:sym typeface="Arial"/>
            </a:endParaRPr>
          </a:p>
        </p:txBody>
      </p:sp>
      <p:sp>
        <p:nvSpPr>
          <p:cNvPr id="374" name="Google Shape;374;p42"/>
          <p:cNvSpPr/>
          <p:nvPr/>
        </p:nvSpPr>
        <p:spPr>
          <a:xfrm>
            <a:off x="3734280" y="1811160"/>
            <a:ext cx="5002200" cy="4545000"/>
          </a:xfrm>
          <a:custGeom>
            <a:avLst/>
            <a:gdLst/>
            <a:ahLst/>
            <a:cxnLst/>
            <a:rect l="l" t="t" r="r" b="b"/>
            <a:pathLst>
              <a:path w="21600" h="21600" extrusionOk="0">
                <a:moveTo>
                  <a:pt x="10800" y="0"/>
                </a:moveTo>
                <a:close/>
              </a:path>
            </a:pathLst>
          </a:custGeom>
          <a:solidFill>
            <a:srgbClr val="0597A4">
              <a:alpha val="75686"/>
            </a:srgbClr>
          </a:solidFill>
          <a:ln>
            <a:noFill/>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3600" b="1" i="0" u="none" strike="noStrike" cap="none">
                <a:solidFill>
                  <a:srgbClr val="FFFFFF"/>
                </a:solidFill>
                <a:latin typeface="Verdana"/>
                <a:ea typeface="Verdana"/>
                <a:cs typeface="Verdana"/>
                <a:sym typeface="Verdana"/>
              </a:rPr>
              <a:t>Biblioteca híbrida</a:t>
            </a:r>
            <a:endParaRPr sz="36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endParaRPr sz="36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2000" b="1" i="0" u="none" strike="noStrike" cap="none">
                <a:solidFill>
                  <a:srgbClr val="FFFFFF"/>
                </a:solidFill>
                <a:latin typeface="Verdana"/>
                <a:ea typeface="Verdana"/>
                <a:cs typeface="Verdana"/>
                <a:sym typeface="Verdana"/>
              </a:rPr>
              <a:t>recursos</a:t>
            </a:r>
            <a:endParaRPr sz="20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2000" b="1" i="0" u="none" strike="noStrike" cap="none">
                <a:solidFill>
                  <a:srgbClr val="FFFFFF"/>
                </a:solidFill>
                <a:latin typeface="Verdana"/>
                <a:ea typeface="Verdana"/>
                <a:cs typeface="Verdana"/>
                <a:sym typeface="Verdana"/>
              </a:rPr>
              <a:t>electrónicos  </a:t>
            </a:r>
            <a:endParaRPr sz="20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2000" b="1" i="0" u="none" strike="noStrike" cap="none">
                <a:solidFill>
                  <a:srgbClr val="FFFFFF"/>
                </a:solidFill>
                <a:latin typeface="Verdana"/>
                <a:ea typeface="Verdana"/>
                <a:cs typeface="Verdana"/>
                <a:sym typeface="Verdana"/>
              </a:rPr>
              <a:t>+</a:t>
            </a:r>
            <a:endParaRPr sz="20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2000" b="1" i="0" u="none" strike="noStrike" cap="none">
                <a:solidFill>
                  <a:srgbClr val="FFFFFF"/>
                </a:solidFill>
                <a:latin typeface="Verdana"/>
                <a:ea typeface="Verdana"/>
                <a:cs typeface="Verdana"/>
                <a:sym typeface="Verdana"/>
              </a:rPr>
              <a:t>recursos</a:t>
            </a:r>
            <a:endParaRPr sz="20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r>
              <a:rPr lang="ca-ES" sz="2000" b="1" i="0" u="none" strike="noStrike" cap="none">
                <a:solidFill>
                  <a:srgbClr val="FFFFFF"/>
                </a:solidFill>
                <a:latin typeface="Verdana"/>
                <a:ea typeface="Verdana"/>
                <a:cs typeface="Verdana"/>
                <a:sym typeface="Verdana"/>
              </a:rPr>
              <a:t>físicos</a:t>
            </a:r>
            <a:endParaRPr sz="2000" b="0" i="0" u="none" strike="noStrike" cap="none">
              <a:latin typeface="Arial"/>
              <a:ea typeface="Arial"/>
              <a:cs typeface="Arial"/>
              <a:sym typeface="Arial"/>
            </a:endParaRPr>
          </a:p>
          <a:p>
            <a:pPr marL="0" marR="0" lvl="0" indent="0" algn="ctr" rtl="0">
              <a:lnSpc>
                <a:spcPct val="100000"/>
              </a:lnSpc>
              <a:spcBef>
                <a:spcPts val="601"/>
              </a:spcBef>
              <a:spcAft>
                <a:spcPts val="0"/>
              </a:spcAft>
              <a:buNone/>
            </a:pPr>
            <a:endParaRPr sz="2000" b="0" i="0" u="none" strike="noStrike" cap="none">
              <a:latin typeface="Arial"/>
              <a:ea typeface="Arial"/>
              <a:cs typeface="Arial"/>
              <a:sym typeface="Arial"/>
            </a:endParaRPr>
          </a:p>
        </p:txBody>
      </p:sp>
      <p:pic>
        <p:nvPicPr>
          <p:cNvPr id="375" name="Google Shape;375;p42"/>
          <p:cNvPicPr preferRelativeResize="0"/>
          <p:nvPr/>
        </p:nvPicPr>
        <p:blipFill>
          <a:blip r:embed="rId3">
            <a:alphaModFix/>
          </a:blip>
          <a:stretch>
            <a:fillRect/>
          </a:stretch>
        </p:blipFill>
        <p:spPr>
          <a:xfrm>
            <a:off x="3890125" y="1786650"/>
            <a:ext cx="5435644" cy="4938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3"/>
        <p:cNvGrpSpPr/>
        <p:nvPr/>
      </p:nvGrpSpPr>
      <p:grpSpPr>
        <a:xfrm>
          <a:off x="0" y="0"/>
          <a:ext cx="0" cy="0"/>
          <a:chOff x="0" y="0"/>
          <a:chExt cx="0" cy="0"/>
        </a:xfrm>
      </p:grpSpPr>
      <p:sp>
        <p:nvSpPr>
          <p:cNvPr id="384" name="Google Shape;384;p43"/>
          <p:cNvSpPr/>
          <p:nvPr/>
        </p:nvSpPr>
        <p:spPr>
          <a:xfrm>
            <a:off x="246240" y="778680"/>
            <a:ext cx="10515240"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85" name="Google Shape;385;p43"/>
          <p:cNvSpPr/>
          <p:nvPr/>
        </p:nvSpPr>
        <p:spPr>
          <a:xfrm>
            <a:off x="3730560" y="2548440"/>
            <a:ext cx="4863240" cy="365974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1800" b="1" i="0" u="none" strike="noStrike" cap="none" dirty="0">
                <a:solidFill>
                  <a:srgbClr val="4A86E8"/>
                </a:solidFill>
                <a:latin typeface="Verdana"/>
                <a:ea typeface="Verdana"/>
                <a:cs typeface="Verdana"/>
                <a:sym typeface="Verdana"/>
              </a:rPr>
              <a:t>1.700.000</a:t>
            </a:r>
            <a:r>
              <a:rPr lang="ca-ES" sz="1800" b="0" i="0" u="none" strike="noStrike" cap="none" dirty="0">
                <a:solidFill>
                  <a:srgbClr val="000000"/>
                </a:solidFill>
                <a:latin typeface="Verdana"/>
                <a:ea typeface="Verdana"/>
                <a:cs typeface="Verdana"/>
                <a:sym typeface="Verdana"/>
              </a:rPr>
              <a:t> </a:t>
            </a:r>
            <a:r>
              <a:rPr lang="ca-ES" sz="1800" b="1" i="0" u="none" strike="noStrike" cap="none" dirty="0" err="1">
                <a:solidFill>
                  <a:srgbClr val="000000"/>
                </a:solidFill>
                <a:latin typeface="Verdana"/>
                <a:ea typeface="Verdana"/>
                <a:cs typeface="Verdana"/>
                <a:sym typeface="Verdana"/>
              </a:rPr>
              <a:t>documentos</a:t>
            </a:r>
            <a:r>
              <a:rPr lang="ca-ES" sz="1800" b="1" i="0" u="none" strike="noStrike" cap="none" dirty="0">
                <a:solidFill>
                  <a:srgbClr val="000000"/>
                </a:solidFill>
                <a:latin typeface="Verdana"/>
                <a:ea typeface="Verdana"/>
                <a:cs typeface="Verdana"/>
                <a:sym typeface="Verdana"/>
              </a:rPr>
              <a:t> </a:t>
            </a:r>
            <a:r>
              <a:rPr lang="ca-ES" sz="1800" b="1" i="0" u="none" strike="noStrike" cap="none" dirty="0" err="1">
                <a:solidFill>
                  <a:srgbClr val="000000"/>
                </a:solidFill>
                <a:latin typeface="Verdana"/>
                <a:ea typeface="Verdana"/>
                <a:cs typeface="Verdana"/>
                <a:sym typeface="Verdana"/>
              </a:rPr>
              <a:t>físicos</a:t>
            </a:r>
            <a:endParaRPr sz="1800" b="0" i="0" u="none" strike="noStrike" cap="none" dirty="0">
              <a:latin typeface="Arial"/>
              <a:ea typeface="Arial"/>
              <a:cs typeface="Arial"/>
              <a:sym typeface="Arial"/>
            </a:endParaRPr>
          </a:p>
          <a:p>
            <a:pPr marL="457200" marR="0" lvl="0" indent="-355600" algn="just" rtl="0">
              <a:lnSpc>
                <a:spcPct val="100000"/>
              </a:lnSpc>
              <a:spcBef>
                <a:spcPts val="1001"/>
              </a:spcBef>
              <a:spcAft>
                <a:spcPts val="0"/>
              </a:spcAft>
              <a:buClr>
                <a:srgbClr val="000000"/>
              </a:buClr>
              <a:buSzPts val="2000"/>
              <a:buFont typeface="Verdana"/>
              <a:buChar char="●"/>
            </a:pPr>
            <a:r>
              <a:rPr lang="ca-ES" sz="2000" b="0" i="0" u="none" strike="noStrike" cap="none" dirty="0" err="1">
                <a:solidFill>
                  <a:srgbClr val="000000"/>
                </a:solidFill>
                <a:latin typeface="Verdana"/>
                <a:ea typeface="Verdana"/>
                <a:cs typeface="Verdana"/>
                <a:sym typeface="Verdana"/>
              </a:rPr>
              <a:t>Libros</a:t>
            </a:r>
            <a:endParaRPr sz="2000" b="0" i="0" u="none" strike="noStrike" cap="none" dirty="0">
              <a:solidFill>
                <a:srgbClr val="000000"/>
              </a:solidFill>
              <a:latin typeface="Verdana"/>
              <a:ea typeface="Verdana"/>
              <a:cs typeface="Verdana"/>
              <a:sym typeface="Verdana"/>
            </a:endParaRPr>
          </a:p>
          <a:p>
            <a:pPr marL="457200" marR="0" lvl="0" indent="-355600" algn="just" rtl="0">
              <a:lnSpc>
                <a:spcPct val="100000"/>
              </a:lnSpc>
              <a:spcBef>
                <a:spcPts val="0"/>
              </a:spcBef>
              <a:spcAft>
                <a:spcPts val="0"/>
              </a:spcAft>
              <a:buSzPts val="2000"/>
              <a:buFont typeface="Verdana"/>
              <a:buChar char="●"/>
            </a:pPr>
            <a:r>
              <a:rPr lang="ca-ES" sz="2000" dirty="0" err="1">
                <a:latin typeface="Verdana"/>
                <a:ea typeface="Verdana"/>
                <a:cs typeface="Verdana"/>
                <a:sym typeface="Verdana"/>
              </a:rPr>
              <a:t>Revistas</a:t>
            </a:r>
            <a:endParaRPr sz="2000" dirty="0">
              <a:latin typeface="Verdana"/>
              <a:ea typeface="Verdana"/>
              <a:cs typeface="Verdana"/>
              <a:sym typeface="Verdana"/>
            </a:endParaRPr>
          </a:p>
          <a:p>
            <a:pPr marL="457200" marR="0" lvl="0" indent="-355600" algn="just" rtl="0">
              <a:lnSpc>
                <a:spcPct val="100000"/>
              </a:lnSpc>
              <a:spcBef>
                <a:spcPts val="0"/>
              </a:spcBef>
              <a:spcAft>
                <a:spcPts val="0"/>
              </a:spcAft>
              <a:buSzPts val="2000"/>
              <a:buFont typeface="Verdana"/>
              <a:buChar char="●"/>
            </a:pPr>
            <a:r>
              <a:rPr lang="ca-ES" sz="2000" dirty="0" err="1">
                <a:latin typeface="Verdana"/>
                <a:ea typeface="Verdana"/>
                <a:cs typeface="Verdana"/>
                <a:sym typeface="Verdana"/>
              </a:rPr>
              <a:t>Manuscritos</a:t>
            </a:r>
            <a:endParaRPr sz="2000" dirty="0">
              <a:latin typeface="Verdana"/>
              <a:ea typeface="Verdana"/>
              <a:cs typeface="Verdana"/>
              <a:sym typeface="Verdana"/>
            </a:endParaRPr>
          </a:p>
          <a:p>
            <a:pPr marL="457200" marR="0" lvl="0" indent="-355600" algn="just" rtl="0">
              <a:lnSpc>
                <a:spcPct val="100000"/>
              </a:lnSpc>
              <a:spcBef>
                <a:spcPts val="0"/>
              </a:spcBef>
              <a:spcAft>
                <a:spcPts val="0"/>
              </a:spcAft>
              <a:buSzPts val="2000"/>
              <a:buFont typeface="Verdana"/>
              <a:buChar char="●"/>
            </a:pPr>
            <a:r>
              <a:rPr lang="ca-ES" sz="2000" dirty="0" err="1">
                <a:latin typeface="Verdana"/>
                <a:ea typeface="Verdana"/>
                <a:cs typeface="Verdana"/>
                <a:sym typeface="Verdana"/>
              </a:rPr>
              <a:t>Grabados</a:t>
            </a:r>
            <a:endParaRPr sz="2000" dirty="0">
              <a:latin typeface="Verdana"/>
              <a:ea typeface="Verdana"/>
              <a:cs typeface="Verdana"/>
              <a:sym typeface="Verdana"/>
            </a:endParaRPr>
          </a:p>
          <a:p>
            <a:pPr marL="457200" marR="0" lvl="0" indent="-355600" algn="just" rtl="0">
              <a:lnSpc>
                <a:spcPct val="100000"/>
              </a:lnSpc>
              <a:spcBef>
                <a:spcPts val="0"/>
              </a:spcBef>
              <a:spcAft>
                <a:spcPts val="0"/>
              </a:spcAft>
              <a:buSzPts val="2000"/>
              <a:buFont typeface="Verdana"/>
              <a:buChar char="●"/>
            </a:pPr>
            <a:r>
              <a:rPr lang="ca-ES" sz="2000" dirty="0" err="1">
                <a:latin typeface="Verdana"/>
                <a:ea typeface="Verdana"/>
                <a:cs typeface="Verdana"/>
                <a:sym typeface="Verdana"/>
              </a:rPr>
              <a:t>Pergaminos</a:t>
            </a:r>
            <a:endParaRPr sz="2000" dirty="0">
              <a:latin typeface="Verdana"/>
              <a:ea typeface="Verdana"/>
              <a:cs typeface="Verdana"/>
              <a:sym typeface="Verdana"/>
            </a:endParaRPr>
          </a:p>
          <a:p>
            <a:pPr marL="457200" marR="0" lvl="0" indent="-355600" algn="just" rtl="0">
              <a:lnSpc>
                <a:spcPct val="100000"/>
              </a:lnSpc>
              <a:spcBef>
                <a:spcPts val="0"/>
              </a:spcBef>
              <a:spcAft>
                <a:spcPts val="0"/>
              </a:spcAft>
              <a:buSzPts val="2000"/>
              <a:buFont typeface="Verdana"/>
              <a:buChar char="●"/>
            </a:pPr>
            <a:r>
              <a:rPr lang="ca-ES" sz="2000" dirty="0" err="1">
                <a:latin typeface="Verdana"/>
                <a:ea typeface="Verdana"/>
                <a:cs typeface="Verdana"/>
                <a:sym typeface="Verdana"/>
              </a:rPr>
              <a:t>mapas</a:t>
            </a:r>
            <a:r>
              <a:rPr lang="ca-ES" sz="2000" dirty="0">
                <a:latin typeface="Verdana"/>
                <a:ea typeface="Verdana"/>
                <a:cs typeface="Verdana"/>
                <a:sym typeface="Verdana"/>
              </a:rPr>
              <a:t>, </a:t>
            </a:r>
            <a:r>
              <a:rPr lang="ca-ES" sz="2000" dirty="0" err="1">
                <a:latin typeface="Verdana"/>
                <a:ea typeface="Verdana"/>
                <a:cs typeface="Verdana"/>
                <a:sym typeface="Verdana"/>
              </a:rPr>
              <a:t>audiovisuales</a:t>
            </a:r>
            <a:r>
              <a:rPr lang="ca-ES" sz="2000" dirty="0">
                <a:latin typeface="Verdana"/>
                <a:ea typeface="Verdana"/>
                <a:cs typeface="Verdana"/>
                <a:sym typeface="Verdana"/>
              </a:rPr>
              <a:t>, etc.</a:t>
            </a:r>
            <a:endParaRPr sz="2000" dirty="0">
              <a:latin typeface="Verdana"/>
              <a:ea typeface="Verdana"/>
              <a:cs typeface="Verdana"/>
              <a:sym typeface="Verdana"/>
            </a:endParaRPr>
          </a:p>
          <a:p>
            <a:pPr marL="0" marR="0" lvl="0" indent="0" algn="just" rtl="0">
              <a:lnSpc>
                <a:spcPct val="100000"/>
              </a:lnSpc>
              <a:spcBef>
                <a:spcPts val="1001"/>
              </a:spcBef>
              <a:spcAft>
                <a:spcPts val="0"/>
              </a:spcAft>
              <a:buNone/>
            </a:pPr>
            <a:endParaRPr sz="1800" dirty="0">
              <a:latin typeface="Verdana"/>
              <a:ea typeface="Verdana"/>
              <a:cs typeface="Verdana"/>
              <a:sym typeface="Verdana"/>
            </a:endParaRPr>
          </a:p>
          <a:p>
            <a:pPr marL="457200" marR="0" lvl="0" indent="0" algn="just" rtl="0">
              <a:lnSpc>
                <a:spcPct val="100000"/>
              </a:lnSpc>
              <a:spcBef>
                <a:spcPts val="1001"/>
              </a:spcBef>
              <a:spcAft>
                <a:spcPts val="0"/>
              </a:spcAft>
              <a:buNone/>
            </a:pPr>
            <a:endParaRPr sz="1800" dirty="0">
              <a:latin typeface="Verdana"/>
              <a:ea typeface="Verdana"/>
              <a:cs typeface="Verdana"/>
              <a:sym typeface="Verdana"/>
            </a:endParaRPr>
          </a:p>
          <a:p>
            <a:pPr marL="0" marR="0" lvl="0" indent="0" algn="l" rtl="0">
              <a:lnSpc>
                <a:spcPct val="90000"/>
              </a:lnSpc>
              <a:spcBef>
                <a:spcPts val="1001"/>
              </a:spcBef>
              <a:spcAft>
                <a:spcPts val="0"/>
              </a:spcAft>
              <a:buNone/>
            </a:pPr>
            <a:endParaRPr sz="1800" b="0" i="0" u="none" strike="noStrike" cap="none" dirty="0">
              <a:latin typeface="Arial"/>
              <a:ea typeface="Arial"/>
              <a:cs typeface="Arial"/>
              <a:sym typeface="Arial"/>
            </a:endParaRPr>
          </a:p>
        </p:txBody>
      </p:sp>
      <p:sp>
        <p:nvSpPr>
          <p:cNvPr id="386" name="Google Shape;386;p43"/>
          <p:cNvSpPr/>
          <p:nvPr/>
        </p:nvSpPr>
        <p:spPr>
          <a:xfrm>
            <a:off x="904560" y="98407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Recursos físicos</a:t>
            </a:r>
            <a:endParaRPr sz="3600" b="0" i="0" u="none" strike="noStrike" cap="none">
              <a:solidFill>
                <a:srgbClr val="4A86E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4"/>
        <p:cNvGrpSpPr/>
        <p:nvPr/>
      </p:nvGrpSpPr>
      <p:grpSpPr>
        <a:xfrm>
          <a:off x="0" y="0"/>
          <a:ext cx="0" cy="0"/>
          <a:chOff x="0" y="0"/>
          <a:chExt cx="0" cy="0"/>
        </a:xfrm>
      </p:grpSpPr>
      <p:sp>
        <p:nvSpPr>
          <p:cNvPr id="395" name="Google Shape;395;p44"/>
          <p:cNvSpPr/>
          <p:nvPr/>
        </p:nvSpPr>
        <p:spPr>
          <a:xfrm>
            <a:off x="932040" y="79850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396" name="Google Shape;396;p44"/>
          <p:cNvSpPr/>
          <p:nvPr/>
        </p:nvSpPr>
        <p:spPr>
          <a:xfrm>
            <a:off x="932060" y="93387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Recursos electrónicos</a:t>
            </a:r>
            <a:endParaRPr sz="3600" b="0" i="0" u="none" strike="noStrike" cap="none">
              <a:solidFill>
                <a:srgbClr val="4A86E8"/>
              </a:solidFill>
              <a:latin typeface="Arial"/>
              <a:ea typeface="Arial"/>
              <a:cs typeface="Arial"/>
              <a:sym typeface="Arial"/>
            </a:endParaRPr>
          </a:p>
        </p:txBody>
      </p:sp>
      <p:sp>
        <p:nvSpPr>
          <p:cNvPr id="397" name="Google Shape;397;p44"/>
          <p:cNvSpPr/>
          <p:nvPr/>
        </p:nvSpPr>
        <p:spPr>
          <a:xfrm rot="10800000" flipH="1">
            <a:off x="1028350" y="2432197"/>
            <a:ext cx="378" cy="2731833"/>
          </a:xfrm>
          <a:custGeom>
            <a:avLst/>
            <a:gdLst/>
            <a:ahLst/>
            <a:cxnLst/>
            <a:rect l="l" t="t" r="r" b="b"/>
            <a:pathLst>
              <a:path w="21600" h="84056400" extrusionOk="0">
                <a:moveTo>
                  <a:pt x="0" y="0"/>
                </a:moveTo>
                <a:lnTo>
                  <a:pt x="21600" y="84056400"/>
                </a:lnTo>
              </a:path>
            </a:pathLst>
          </a:custGeom>
          <a:noFill/>
          <a:ln w="25550" cap="flat" cmpd="sng">
            <a:solidFill>
              <a:srgbClr val="0597A4"/>
            </a:solidFill>
            <a:prstDash val="solid"/>
            <a:miter lim="8000"/>
            <a:headEnd type="none" w="sm" len="sm"/>
            <a:tailEnd type="none" w="sm" len="sm"/>
          </a:ln>
        </p:spPr>
      </p:sp>
      <p:sp>
        <p:nvSpPr>
          <p:cNvPr id="398" name="Google Shape;398;p44"/>
          <p:cNvSpPr/>
          <p:nvPr/>
        </p:nvSpPr>
        <p:spPr>
          <a:xfrm>
            <a:off x="1368000" y="2577000"/>
            <a:ext cx="4727538" cy="17688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None/>
            </a:pPr>
            <a:r>
              <a:rPr lang="ca-ES" sz="1700" b="0" i="0" u="none" strike="noStrike" cap="none">
                <a:solidFill>
                  <a:srgbClr val="000000"/>
                </a:solidFill>
                <a:latin typeface="Verdana"/>
                <a:ea typeface="Verdana"/>
                <a:cs typeface="Verdana"/>
                <a:sym typeface="Verdana"/>
              </a:rPr>
              <a:t>117.000 </a:t>
            </a:r>
            <a:r>
              <a:rPr lang="ca-ES" sz="1700" b="1" i="0" u="none" strike="noStrike" cap="none">
                <a:solidFill>
                  <a:srgbClr val="000000"/>
                </a:solidFill>
                <a:latin typeface="Verdana"/>
                <a:ea typeface="Verdana"/>
                <a:cs typeface="Verdana"/>
                <a:sym typeface="Verdana"/>
              </a:rPr>
              <a:t>documentos electrónicos</a:t>
            </a:r>
            <a:endParaRPr sz="1700" b="0" i="0" u="none" strike="noStrike" cap="none">
              <a:latin typeface="Arial"/>
              <a:ea typeface="Arial"/>
              <a:cs typeface="Arial"/>
              <a:sym typeface="Arial"/>
            </a:endParaRPr>
          </a:p>
          <a:p>
            <a:pPr marL="457200" marR="0" lvl="0" indent="-336550" algn="just" rtl="0">
              <a:lnSpc>
                <a:spcPct val="100000"/>
              </a:lnSpc>
              <a:spcBef>
                <a:spcPts val="1001"/>
              </a:spcBef>
              <a:spcAft>
                <a:spcPts val="0"/>
              </a:spcAft>
              <a:buClr>
                <a:srgbClr val="000000"/>
              </a:buClr>
              <a:buSzPts val="1700"/>
              <a:buFont typeface="Verdana"/>
              <a:buChar char="●"/>
            </a:pPr>
            <a:r>
              <a:rPr lang="ca-ES" sz="1700" b="0" i="0" u="none" strike="noStrike" cap="none">
                <a:solidFill>
                  <a:srgbClr val="000000"/>
                </a:solidFill>
                <a:latin typeface="Verdana"/>
                <a:ea typeface="Verdana"/>
                <a:cs typeface="Verdana"/>
                <a:sym typeface="Verdana"/>
              </a:rPr>
              <a:t>Libros</a:t>
            </a:r>
            <a:endParaRPr sz="1700" b="0" i="0" u="none" strike="noStrike" cap="none">
              <a:solidFill>
                <a:srgbClr val="000000"/>
              </a:solidFill>
              <a:latin typeface="Verdana"/>
              <a:ea typeface="Verdana"/>
              <a:cs typeface="Verdana"/>
              <a:sym typeface="Verdana"/>
            </a:endParaRPr>
          </a:p>
          <a:p>
            <a:pPr marL="457200" marR="0" lvl="0" indent="-336550" algn="just" rtl="0">
              <a:lnSpc>
                <a:spcPct val="100000"/>
              </a:lnSpc>
              <a:spcBef>
                <a:spcPts val="0"/>
              </a:spcBef>
              <a:spcAft>
                <a:spcPts val="0"/>
              </a:spcAft>
              <a:buSzPts val="1700"/>
              <a:buFont typeface="Verdana"/>
              <a:buChar char="●"/>
            </a:pPr>
            <a:r>
              <a:rPr lang="ca-ES" sz="1700">
                <a:latin typeface="Verdana"/>
                <a:ea typeface="Verdana"/>
                <a:cs typeface="Verdana"/>
                <a:sym typeface="Verdana"/>
              </a:rPr>
              <a:t>Revistas</a:t>
            </a:r>
            <a:endParaRPr sz="1700">
              <a:latin typeface="Verdana"/>
              <a:ea typeface="Verdana"/>
              <a:cs typeface="Verdana"/>
              <a:sym typeface="Verdana"/>
            </a:endParaRPr>
          </a:p>
          <a:p>
            <a:pPr marL="457200" marR="0" lvl="0" indent="-336550" algn="just" rtl="0">
              <a:lnSpc>
                <a:spcPct val="100000"/>
              </a:lnSpc>
              <a:spcBef>
                <a:spcPts val="0"/>
              </a:spcBef>
              <a:spcAft>
                <a:spcPts val="0"/>
              </a:spcAft>
              <a:buSzPts val="1700"/>
              <a:buFont typeface="Verdana"/>
              <a:buChar char="●"/>
            </a:pPr>
            <a:r>
              <a:rPr lang="ca-ES" sz="1700">
                <a:latin typeface="Verdana"/>
                <a:ea typeface="Verdana"/>
                <a:cs typeface="Verdana"/>
                <a:sym typeface="Verdana"/>
              </a:rPr>
              <a:t>Bases de datos</a:t>
            </a:r>
            <a:endParaRPr sz="1700">
              <a:latin typeface="Verdana"/>
              <a:ea typeface="Verdana"/>
              <a:cs typeface="Verdana"/>
              <a:sym typeface="Verdana"/>
            </a:endParaRPr>
          </a:p>
          <a:p>
            <a:pPr marL="457200" marR="0" lvl="0" indent="0" algn="just" rtl="0">
              <a:lnSpc>
                <a:spcPct val="100000"/>
              </a:lnSpc>
              <a:spcBef>
                <a:spcPts val="1001"/>
              </a:spcBef>
              <a:spcAft>
                <a:spcPts val="0"/>
              </a:spcAft>
              <a:buNone/>
            </a:pPr>
            <a:endParaRPr sz="17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700" b="0" i="0" u="none" strike="noStrike" cap="none">
              <a:latin typeface="Arial"/>
              <a:ea typeface="Arial"/>
              <a:cs typeface="Arial"/>
              <a:sym typeface="Arial"/>
            </a:endParaRPr>
          </a:p>
        </p:txBody>
      </p:sp>
      <p:sp>
        <p:nvSpPr>
          <p:cNvPr id="399" name="Google Shape;399;p44"/>
          <p:cNvSpPr/>
          <p:nvPr/>
        </p:nvSpPr>
        <p:spPr>
          <a:xfrm>
            <a:off x="5907960" y="2653200"/>
            <a:ext cx="4227120" cy="222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None/>
            </a:pPr>
            <a:r>
              <a:rPr lang="ca-ES" sz="1700" b="1" i="0" u="none" strike="noStrike" cap="none" dirty="0" err="1">
                <a:solidFill>
                  <a:srgbClr val="000000"/>
                </a:solidFill>
                <a:latin typeface="Verdana"/>
                <a:ea typeface="Verdana"/>
                <a:cs typeface="Verdana"/>
                <a:sym typeface="Verdana"/>
              </a:rPr>
              <a:t>Depósitos</a:t>
            </a:r>
            <a:r>
              <a:rPr lang="ca-ES" sz="1700" b="1" i="0" u="none" strike="noStrike" cap="none" dirty="0">
                <a:solidFill>
                  <a:srgbClr val="000000"/>
                </a:solidFill>
                <a:latin typeface="Verdana"/>
                <a:ea typeface="Verdana"/>
                <a:cs typeface="Verdana"/>
                <a:sym typeface="Verdana"/>
              </a:rPr>
              <a:t> </a:t>
            </a:r>
            <a:r>
              <a:rPr lang="ca-ES" sz="1700" b="1" i="0" u="none" strike="noStrike" cap="none" dirty="0" err="1">
                <a:solidFill>
                  <a:srgbClr val="000000"/>
                </a:solidFill>
                <a:latin typeface="Verdana"/>
                <a:ea typeface="Verdana"/>
                <a:cs typeface="Verdana"/>
                <a:sym typeface="Verdana"/>
              </a:rPr>
              <a:t>digitales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err="1" smtClean="0">
                <a:solidFill>
                  <a:schemeClr val="hlink"/>
                </a:solidFill>
                <a:latin typeface="Verdana"/>
                <a:ea typeface="Verdana"/>
                <a:cs typeface="Verdana"/>
                <a:sym typeface="Verdana"/>
                <a:hlinkClick r:id="rId3"/>
              </a:rPr>
              <a:t>Dipósit</a:t>
            </a:r>
            <a:r>
              <a:rPr lang="ca-ES" sz="1700" b="0" i="0" u="sng" strike="noStrike" cap="none" dirty="0" smtClean="0">
                <a:solidFill>
                  <a:schemeClr val="hlink"/>
                </a:solidFill>
                <a:latin typeface="Verdana"/>
                <a:ea typeface="Verdana"/>
                <a:cs typeface="Verdana"/>
                <a:sym typeface="Verdana"/>
                <a:hlinkClick r:id="rId3"/>
              </a:rPr>
              <a:t> </a:t>
            </a:r>
            <a:r>
              <a:rPr lang="ca-ES" sz="1700" b="0" i="0" u="sng" strike="noStrike" cap="none" dirty="0">
                <a:solidFill>
                  <a:schemeClr val="hlink"/>
                </a:solidFill>
                <a:latin typeface="Verdana"/>
                <a:ea typeface="Verdana"/>
                <a:cs typeface="Verdana"/>
                <a:sym typeface="Verdana"/>
                <a:hlinkClick r:id="rId3"/>
              </a:rPr>
              <a:t>Digital UB (DDUB)</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smtClean="0">
                <a:solidFill>
                  <a:schemeClr val="hlink"/>
                </a:solidFill>
                <a:latin typeface="Verdana"/>
                <a:ea typeface="Verdana"/>
                <a:cs typeface="Verdana"/>
                <a:sym typeface="Verdana"/>
                <a:hlinkClick r:id="rId4"/>
              </a:rPr>
              <a:t>Revistes Científiques </a:t>
            </a:r>
            <a:r>
              <a:rPr lang="ca-ES" sz="1700" b="0" i="0" u="sng" strike="noStrike" cap="none" dirty="0">
                <a:solidFill>
                  <a:schemeClr val="hlink"/>
                </a:solidFill>
                <a:latin typeface="Verdana"/>
                <a:ea typeface="Verdana"/>
                <a:cs typeface="Verdana"/>
                <a:sym typeface="Verdana"/>
                <a:hlinkClick r:id="rId4"/>
              </a:rPr>
              <a:t>UB (RCUB)</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a:solidFill>
                  <a:schemeClr val="hlink"/>
                </a:solidFill>
                <a:latin typeface="Verdana"/>
                <a:ea typeface="Verdana"/>
                <a:cs typeface="Verdana"/>
                <a:sym typeface="Verdana"/>
                <a:hlinkClick r:id="rId5"/>
              </a:rPr>
              <a:t>Biblioteca Patrimonial Digital (</a:t>
            </a:r>
            <a:r>
              <a:rPr lang="ca-ES" sz="1700" b="0" i="0" u="sng" strike="noStrike" cap="none" dirty="0" err="1" smtClean="0">
                <a:solidFill>
                  <a:schemeClr val="hlink"/>
                </a:solidFill>
                <a:latin typeface="Verdana"/>
                <a:ea typeface="Verdana"/>
                <a:cs typeface="Verdana"/>
                <a:sym typeface="Verdana"/>
                <a:hlinkClick r:id="rId5"/>
              </a:rPr>
              <a:t>BiPaDi</a:t>
            </a:r>
            <a:r>
              <a:rPr lang="ca-ES" sz="1700" b="0" i="0" u="sng" strike="noStrike" cap="none" dirty="0" smtClean="0">
                <a:solidFill>
                  <a:schemeClr val="hlink"/>
                </a:solidFill>
                <a:latin typeface="Verdana"/>
                <a:ea typeface="Verdana"/>
                <a:cs typeface="Verdana"/>
                <a:sym typeface="Verdana"/>
                <a:hlinkClick r:id="rId5"/>
              </a:rPr>
              <a:t>)</a:t>
            </a:r>
            <a:endParaRPr sz="1700" b="0" i="0" u="none" strike="noStrike" cap="none" dirty="0">
              <a:latin typeface="Arial"/>
              <a:ea typeface="Arial"/>
              <a:cs typeface="Arial"/>
              <a:sym typeface="Arial"/>
            </a:endParaRPr>
          </a:p>
        </p:txBody>
      </p:sp>
      <p:sp>
        <p:nvSpPr>
          <p:cNvPr id="400" name="Google Shape;400;p44"/>
          <p:cNvSpPr/>
          <p:nvPr/>
        </p:nvSpPr>
        <p:spPr>
          <a:xfrm rot="10800000" flipH="1">
            <a:off x="5725810" y="2391342"/>
            <a:ext cx="378" cy="2731833"/>
          </a:xfrm>
          <a:custGeom>
            <a:avLst/>
            <a:gdLst/>
            <a:ahLst/>
            <a:cxnLst/>
            <a:rect l="l" t="t" r="r" b="b"/>
            <a:pathLst>
              <a:path w="21600" h="84056400" extrusionOk="0">
                <a:moveTo>
                  <a:pt x="0" y="0"/>
                </a:moveTo>
                <a:lnTo>
                  <a:pt x="21600" y="84056400"/>
                </a:lnTo>
              </a:path>
            </a:pathLst>
          </a:custGeom>
          <a:noFill/>
          <a:ln w="25550" cap="flat" cmpd="sng">
            <a:solidFill>
              <a:srgbClr val="0597A4"/>
            </a:solidFill>
            <a:prstDash val="solid"/>
            <a:miter lim="8000"/>
            <a:headEnd type="none" w="sm" len="sm"/>
            <a:tailEnd type="none" w="sm" len="sm"/>
          </a:ln>
        </p:spPr>
      </p:sp>
      <p:pic>
        <p:nvPicPr>
          <p:cNvPr id="401" name="Google Shape;401;p44"/>
          <p:cNvPicPr preferRelativeResize="0"/>
          <p:nvPr/>
        </p:nvPicPr>
        <p:blipFill rotWithShape="1">
          <a:blip r:embed="rId6">
            <a:alphaModFix/>
          </a:blip>
          <a:srcRect l="32140" r="3080"/>
          <a:stretch/>
        </p:blipFill>
        <p:spPr>
          <a:xfrm>
            <a:off x="8636040" y="4872240"/>
            <a:ext cx="1324800" cy="475200"/>
          </a:xfrm>
          <a:prstGeom prst="rect">
            <a:avLst/>
          </a:prstGeom>
          <a:noFill/>
          <a:ln>
            <a:noFill/>
          </a:ln>
        </p:spPr>
      </p:pic>
      <p:pic>
        <p:nvPicPr>
          <p:cNvPr id="402" name="Google Shape;402;p44"/>
          <p:cNvPicPr preferRelativeResize="0"/>
          <p:nvPr/>
        </p:nvPicPr>
        <p:blipFill rotWithShape="1">
          <a:blip r:embed="rId7">
            <a:alphaModFix/>
          </a:blip>
          <a:srcRect/>
          <a:stretch/>
        </p:blipFill>
        <p:spPr>
          <a:xfrm>
            <a:off x="6061320" y="4799160"/>
            <a:ext cx="1324800" cy="621720"/>
          </a:xfrm>
          <a:prstGeom prst="rect">
            <a:avLst/>
          </a:prstGeom>
          <a:noFill/>
          <a:ln>
            <a:noFill/>
          </a:ln>
        </p:spPr>
      </p:pic>
      <p:pic>
        <p:nvPicPr>
          <p:cNvPr id="403" name="Google Shape;403;p44"/>
          <p:cNvPicPr preferRelativeResize="0"/>
          <p:nvPr/>
        </p:nvPicPr>
        <p:blipFill rotWithShape="1">
          <a:blip r:embed="rId8">
            <a:alphaModFix/>
          </a:blip>
          <a:srcRect/>
          <a:stretch/>
        </p:blipFill>
        <p:spPr>
          <a:xfrm>
            <a:off x="7473600" y="4773960"/>
            <a:ext cx="1060200" cy="6217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1"/>
        <p:cNvGrpSpPr/>
        <p:nvPr/>
      </p:nvGrpSpPr>
      <p:grpSpPr>
        <a:xfrm>
          <a:off x="0" y="0"/>
          <a:ext cx="0" cy="0"/>
          <a:chOff x="0" y="0"/>
          <a:chExt cx="0" cy="0"/>
        </a:xfrm>
      </p:grpSpPr>
      <p:sp>
        <p:nvSpPr>
          <p:cNvPr id="412" name="Google Shape;412;p45"/>
          <p:cNvSpPr/>
          <p:nvPr/>
        </p:nvSpPr>
        <p:spPr>
          <a:xfrm>
            <a:off x="1963800" y="1879200"/>
            <a:ext cx="7587720" cy="2497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413" name="Google Shape;413;p45"/>
          <p:cNvSpPr/>
          <p:nvPr/>
        </p:nvSpPr>
        <p:spPr>
          <a:xfrm rot="14400">
            <a:off x="3357360" y="4432320"/>
            <a:ext cx="5599080" cy="640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2800" b="0" i="0" u="sng" strike="noStrike" cap="none">
                <a:solidFill>
                  <a:schemeClr val="hlink"/>
                </a:solidFill>
                <a:latin typeface="Calibri"/>
                <a:ea typeface="Calibri"/>
                <a:cs typeface="Calibri"/>
                <a:sym typeface="Calibri"/>
                <a:hlinkClick r:id="rId3"/>
              </a:rPr>
              <a:t>Más información sobre la búsqueda</a:t>
            </a:r>
            <a:endParaRPr sz="2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2800" b="0" i="0" u="none" strike="noStrike" cap="none">
              <a:latin typeface="Arial"/>
              <a:ea typeface="Arial"/>
              <a:cs typeface="Arial"/>
              <a:sym typeface="Arial"/>
            </a:endParaRPr>
          </a:p>
        </p:txBody>
      </p:sp>
      <p:pic>
        <p:nvPicPr>
          <p:cNvPr id="414" name="Google Shape;414;p45"/>
          <p:cNvPicPr preferRelativeResize="0"/>
          <p:nvPr/>
        </p:nvPicPr>
        <p:blipFill rotWithShape="1">
          <a:blip r:embed="rId4">
            <a:alphaModFix/>
          </a:blip>
          <a:srcRect/>
          <a:stretch/>
        </p:blipFill>
        <p:spPr>
          <a:xfrm>
            <a:off x="4488840" y="4910040"/>
            <a:ext cx="3028680" cy="847440"/>
          </a:xfrm>
          <a:prstGeom prst="rect">
            <a:avLst/>
          </a:prstGeom>
          <a:noFill/>
          <a:ln>
            <a:noFill/>
          </a:ln>
        </p:spPr>
      </p:pic>
      <p:sp>
        <p:nvSpPr>
          <p:cNvPr id="415" name="Google Shape;415;p45"/>
          <p:cNvSpPr/>
          <p:nvPr/>
        </p:nvSpPr>
        <p:spPr>
          <a:xfrm>
            <a:off x="899285" y="90045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800" b="1" i="0" u="none" strike="noStrike" cap="none">
                <a:solidFill>
                  <a:srgbClr val="4A86E8"/>
                </a:solidFill>
                <a:latin typeface="Verdana"/>
                <a:ea typeface="Verdana"/>
                <a:cs typeface="Verdana"/>
                <a:sym typeface="Verdana"/>
              </a:rPr>
              <a:t>Cercabib</a:t>
            </a:r>
            <a:endParaRPr sz="3800" b="0" i="0" u="none" strike="noStrike" cap="none">
              <a:solidFill>
                <a:srgbClr val="4A86E8"/>
              </a:solidFill>
              <a:latin typeface="Arial"/>
              <a:ea typeface="Arial"/>
              <a:cs typeface="Arial"/>
              <a:sym typeface="Arial"/>
            </a:endParaRPr>
          </a:p>
        </p:txBody>
      </p:sp>
      <p:sp>
        <p:nvSpPr>
          <p:cNvPr id="416" name="Google Shape;416;p45"/>
          <p:cNvSpPr txBox="1"/>
          <p:nvPr/>
        </p:nvSpPr>
        <p:spPr>
          <a:xfrm>
            <a:off x="1216450" y="2122200"/>
            <a:ext cx="10463700" cy="2160000"/>
          </a:xfrm>
          <a:prstGeom prst="rect">
            <a:avLst/>
          </a:prstGeom>
          <a:solidFill>
            <a:srgbClr val="D6DCE5"/>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a-ES" sz="2000" b="0" i="0" u="none" strike="noStrike" cap="none">
                <a:solidFill>
                  <a:srgbClr val="333333"/>
                </a:solidFill>
                <a:latin typeface="Arial"/>
                <a:ea typeface="Arial"/>
                <a:cs typeface="Arial"/>
                <a:sym typeface="Arial"/>
              </a:rPr>
              <a:t>Cercabib es la herramienta de descubrimiento del CRAI de la Universidad de Barcelona. Con esta herramienta podéis realizar búsquedas de manera simultánea en todos los fondos del CRAI al margen del soporte, tipología o ubicación del recurso. </a:t>
            </a:r>
            <a:endParaRPr sz="2000" b="0" i="0" u="none" strike="noStrike" cap="none">
              <a:solidFill>
                <a:srgbClr val="333333"/>
              </a:solidFill>
              <a:latin typeface="Arial"/>
              <a:ea typeface="Arial"/>
              <a:cs typeface="Arial"/>
              <a:sym typeface="Arial"/>
            </a:endParaRPr>
          </a:p>
          <a:p>
            <a:pPr marL="0" marR="0" lvl="0" indent="0" algn="just" rtl="0">
              <a:lnSpc>
                <a:spcPct val="100000"/>
              </a:lnSpc>
              <a:spcBef>
                <a:spcPts val="0"/>
              </a:spcBef>
              <a:spcAft>
                <a:spcPts val="0"/>
              </a:spcAft>
              <a:buNone/>
            </a:pPr>
            <a:r>
              <a:rPr lang="ca-ES" sz="2000" b="0" i="0" u="none" strike="noStrike" cap="none">
                <a:solidFill>
                  <a:srgbClr val="333333"/>
                </a:solidFill>
                <a:latin typeface="Arial"/>
                <a:ea typeface="Arial"/>
                <a:cs typeface="Arial"/>
                <a:sym typeface="Arial"/>
              </a:rPr>
              <a:t>Es decir: libros, revistas, artículos de revista, tesis, audiovisuales, entre otros; independientemente de si son recursos en papel o formato electrónico y de si están ubicados físicamente en alguno de nuestros CRAI Bibliotecas o alojados en un servidor propio o ajeno.</a:t>
            </a:r>
            <a:endParaRPr sz="20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p:nvPr/>
        </p:nvSpPr>
        <p:spPr>
          <a:xfrm>
            <a:off x="829350" y="1099800"/>
            <a:ext cx="4300800" cy="66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ca-ES" sz="3600" b="1">
                <a:solidFill>
                  <a:srgbClr val="4A86E8"/>
                </a:solidFill>
                <a:latin typeface="Verdana"/>
                <a:ea typeface="Verdana"/>
                <a:cs typeface="Verdana"/>
                <a:sym typeface="Verdana"/>
              </a:rPr>
              <a:t>Un CRAI es un</a:t>
            </a:r>
            <a:endParaRPr>
              <a:solidFill>
                <a:srgbClr val="4A86E8"/>
              </a:solidFill>
            </a:endParaRPr>
          </a:p>
        </p:txBody>
      </p:sp>
      <p:sp>
        <p:nvSpPr>
          <p:cNvPr id="185" name="Google Shape;185;p28"/>
          <p:cNvSpPr/>
          <p:nvPr/>
        </p:nvSpPr>
        <p:spPr>
          <a:xfrm>
            <a:off x="3686375" y="1743550"/>
            <a:ext cx="5064600" cy="38523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ca-ES" sz="2700" dirty="0">
                <a:solidFill>
                  <a:srgbClr val="FFFFFF"/>
                </a:solidFill>
                <a:latin typeface="Verdana"/>
                <a:ea typeface="Verdana"/>
                <a:cs typeface="Verdana"/>
                <a:sym typeface="Verdana"/>
              </a:rPr>
              <a:t>Centro de Recursos para el </a:t>
            </a:r>
            <a:r>
              <a:rPr lang="ca-ES" sz="2700" dirty="0" err="1">
                <a:solidFill>
                  <a:srgbClr val="FFFFFF"/>
                </a:solidFill>
                <a:latin typeface="Verdana"/>
                <a:ea typeface="Verdana"/>
                <a:cs typeface="Verdana"/>
                <a:sym typeface="Verdana"/>
              </a:rPr>
              <a:t>Aprendizaje</a:t>
            </a:r>
            <a:r>
              <a:rPr lang="ca-ES" sz="2700" dirty="0">
                <a:solidFill>
                  <a:srgbClr val="FFFFFF"/>
                </a:solidFill>
                <a:latin typeface="Verdana"/>
                <a:ea typeface="Verdana"/>
                <a:cs typeface="Verdana"/>
                <a:sym typeface="Verdana"/>
              </a:rPr>
              <a:t> y la </a:t>
            </a:r>
            <a:r>
              <a:rPr lang="ca-ES" sz="2700" dirty="0" err="1">
                <a:solidFill>
                  <a:srgbClr val="FFFFFF"/>
                </a:solidFill>
                <a:latin typeface="Verdana"/>
                <a:ea typeface="Verdana"/>
                <a:cs typeface="Verdana"/>
                <a:sym typeface="Verdana"/>
              </a:rPr>
              <a:t>Investigación</a:t>
            </a:r>
            <a:endParaRPr sz="2700" dirty="0">
              <a:solidFill>
                <a:srgbClr val="FFFFFF"/>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4" name="Google Shape;424;p46"/>
          <p:cNvSpPr/>
          <p:nvPr/>
        </p:nvSpPr>
        <p:spPr>
          <a:xfrm>
            <a:off x="706610" y="101752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dirty="0">
                <a:solidFill>
                  <a:srgbClr val="4A86E8"/>
                </a:solidFill>
                <a:latin typeface="Verdana"/>
                <a:ea typeface="Verdana"/>
                <a:cs typeface="Verdana"/>
                <a:sym typeface="Verdana"/>
              </a:rPr>
              <a:t>¿</a:t>
            </a:r>
            <a:r>
              <a:rPr lang="ca-ES" sz="3600" b="1" i="0" u="none" strike="noStrike" cap="none" dirty="0" err="1">
                <a:solidFill>
                  <a:srgbClr val="4A86E8"/>
                </a:solidFill>
                <a:latin typeface="Verdana"/>
                <a:ea typeface="Verdana"/>
                <a:cs typeface="Verdana"/>
                <a:sym typeface="Verdana"/>
              </a:rPr>
              <a:t>Qué</a:t>
            </a:r>
            <a:r>
              <a:rPr lang="ca-ES" sz="3600" b="1" i="0" u="none" strike="noStrike" cap="none" dirty="0">
                <a:solidFill>
                  <a:srgbClr val="4A86E8"/>
                </a:solidFill>
                <a:latin typeface="Verdana"/>
                <a:ea typeface="Verdana"/>
                <a:cs typeface="Verdana"/>
                <a:sym typeface="Verdana"/>
              </a:rPr>
              <a:t> </a:t>
            </a:r>
            <a:r>
              <a:rPr lang="ca-ES" sz="3600" b="1" i="0" u="none" strike="noStrike" cap="none" dirty="0" err="1">
                <a:solidFill>
                  <a:srgbClr val="4A86E8"/>
                </a:solidFill>
                <a:latin typeface="Verdana"/>
                <a:ea typeface="Verdana"/>
                <a:cs typeface="Verdana"/>
                <a:sym typeface="Verdana"/>
              </a:rPr>
              <a:t>encontramos</a:t>
            </a:r>
            <a:r>
              <a:rPr lang="ca-ES" sz="3600" b="1" i="0" u="none" strike="noStrike" cap="none" dirty="0">
                <a:solidFill>
                  <a:srgbClr val="4A86E8"/>
                </a:solidFill>
                <a:latin typeface="Verdana"/>
                <a:ea typeface="Verdana"/>
                <a:cs typeface="Verdana"/>
                <a:sym typeface="Verdana"/>
              </a:rPr>
              <a:t> en el </a:t>
            </a:r>
            <a:r>
              <a:rPr lang="ca-ES" sz="3600" b="1" i="0" u="none" strike="noStrike" cap="none" dirty="0" err="1">
                <a:solidFill>
                  <a:srgbClr val="4A86E8"/>
                </a:solidFill>
                <a:latin typeface="Verdana"/>
                <a:ea typeface="Verdana"/>
                <a:cs typeface="Verdana"/>
                <a:sym typeface="Verdana"/>
              </a:rPr>
              <a:t>Cercabib</a:t>
            </a:r>
            <a:r>
              <a:rPr lang="ca-ES" sz="3600" b="1" i="0" u="none" strike="noStrike" cap="none" dirty="0">
                <a:solidFill>
                  <a:srgbClr val="4A86E8"/>
                </a:solidFill>
                <a:latin typeface="Verdana"/>
                <a:ea typeface="Verdana"/>
                <a:cs typeface="Verdana"/>
                <a:sym typeface="Verdana"/>
              </a:rPr>
              <a:t>?</a:t>
            </a:r>
            <a:endParaRPr sz="3600" b="0" i="0" u="none" strike="noStrike" cap="none" dirty="0">
              <a:solidFill>
                <a:srgbClr val="4A86E8"/>
              </a:solidFill>
              <a:latin typeface="Arial"/>
              <a:ea typeface="Arial"/>
              <a:cs typeface="Arial"/>
              <a:sym typeface="Arial"/>
            </a:endParaRPr>
          </a:p>
        </p:txBody>
      </p:sp>
      <p:pic>
        <p:nvPicPr>
          <p:cNvPr id="425" name="Google Shape;425;p46"/>
          <p:cNvPicPr preferRelativeResize="0"/>
          <p:nvPr/>
        </p:nvPicPr>
        <p:blipFill rotWithShape="1">
          <a:blip r:embed="rId3">
            <a:alphaModFix/>
          </a:blip>
          <a:srcRect/>
          <a:stretch/>
        </p:blipFill>
        <p:spPr>
          <a:xfrm>
            <a:off x="3449160" y="2069640"/>
            <a:ext cx="4516560" cy="4555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pic>
        <p:nvPicPr>
          <p:cNvPr id="434" name="Google Shape;434;p47"/>
          <p:cNvPicPr preferRelativeResize="0"/>
          <p:nvPr/>
        </p:nvPicPr>
        <p:blipFill rotWithShape="1">
          <a:blip r:embed="rId3">
            <a:alphaModFix/>
          </a:blip>
          <a:srcRect/>
          <a:stretch/>
        </p:blipFill>
        <p:spPr>
          <a:xfrm>
            <a:off x="1045080" y="1709280"/>
            <a:ext cx="8141040" cy="5015160"/>
          </a:xfrm>
          <a:prstGeom prst="rect">
            <a:avLst/>
          </a:prstGeom>
          <a:noFill/>
          <a:ln>
            <a:noFill/>
          </a:ln>
        </p:spPr>
      </p:pic>
      <p:sp>
        <p:nvSpPr>
          <p:cNvPr id="435" name="Google Shape;435;p47"/>
          <p:cNvSpPr/>
          <p:nvPr/>
        </p:nvSpPr>
        <p:spPr>
          <a:xfrm>
            <a:off x="804120" y="62712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Cómo lo consultamos?</a:t>
            </a:r>
            <a:endParaRPr sz="3600" b="0" i="0" u="none" strike="noStrike" cap="none">
              <a:solidFill>
                <a:srgbClr val="4A86E8"/>
              </a:solidFill>
              <a:latin typeface="Arial"/>
              <a:ea typeface="Arial"/>
              <a:cs typeface="Arial"/>
              <a:sym typeface="Arial"/>
            </a:endParaRPr>
          </a:p>
        </p:txBody>
      </p:sp>
      <p:sp>
        <p:nvSpPr>
          <p:cNvPr id="436" name="Google Shape;436;p47"/>
          <p:cNvSpPr/>
          <p:nvPr/>
        </p:nvSpPr>
        <p:spPr>
          <a:xfrm>
            <a:off x="7118640" y="3143520"/>
            <a:ext cx="1998360" cy="357984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w="12600" cap="flat" cmpd="sng">
            <a:solidFill>
              <a:srgbClr val="2F528F"/>
            </a:solidFill>
            <a:prstDash val="solid"/>
            <a:miter lim="8000"/>
            <a:headEnd type="none" w="sm" len="sm"/>
            <a:tailEnd type="none" w="sm" len="sm"/>
          </a:ln>
        </p:spPr>
      </p:sp>
      <p:sp>
        <p:nvSpPr>
          <p:cNvPr id="437" name="Google Shape;437;p47"/>
          <p:cNvSpPr/>
          <p:nvPr/>
        </p:nvSpPr>
        <p:spPr>
          <a:xfrm>
            <a:off x="7288200" y="5347080"/>
            <a:ext cx="4058640" cy="8582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597A4"/>
          </a:solidFill>
          <a:ln w="19075" cap="flat" cmpd="sng">
            <a:solidFill>
              <a:srgbClr val="82CBD2"/>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a:solidFill>
                  <a:srgbClr val="000000"/>
                </a:solidFill>
                <a:latin typeface="Arial"/>
                <a:ea typeface="Arial"/>
                <a:cs typeface="Arial"/>
                <a:sym typeface="Arial"/>
              </a:rPr>
              <a:t>Podéis aplicar la búsqueda directamente en este cuadro de búsqueda.</a:t>
            </a:r>
            <a:endParaRPr sz="1800" b="0" i="0" u="none" strike="noStrike" cap="none">
              <a:latin typeface="Arial"/>
              <a:ea typeface="Arial"/>
              <a:cs typeface="Arial"/>
              <a:sym typeface="Arial"/>
            </a:endParaRPr>
          </a:p>
        </p:txBody>
      </p:sp>
      <p:sp>
        <p:nvSpPr>
          <p:cNvPr id="438" name="Google Shape;438;p47"/>
          <p:cNvSpPr/>
          <p:nvPr/>
        </p:nvSpPr>
        <p:spPr>
          <a:xfrm>
            <a:off x="7288920" y="3429720"/>
            <a:ext cx="4058640" cy="85824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597A4"/>
          </a:solidFill>
          <a:ln w="19075" cap="flat" cmpd="sng">
            <a:solidFill>
              <a:srgbClr val="82CBD2"/>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a:solidFill>
                  <a:srgbClr val="000000"/>
                </a:solidFill>
                <a:latin typeface="Arial"/>
                <a:ea typeface="Arial"/>
                <a:cs typeface="Arial"/>
                <a:sym typeface="Arial"/>
              </a:rPr>
              <a:t>Integra en una única herramienta de búsqueda todo tipo de recursos en diferentes formatos.</a:t>
            </a:r>
            <a:endParaRPr sz="1800" b="0" i="0" u="none" strike="noStrike" cap="none">
              <a:latin typeface="Arial"/>
              <a:ea typeface="Arial"/>
              <a:cs typeface="Arial"/>
              <a:sym typeface="Arial"/>
            </a:endParaRPr>
          </a:p>
        </p:txBody>
      </p:sp>
      <p:sp>
        <p:nvSpPr>
          <p:cNvPr id="439" name="Google Shape;439;p47"/>
          <p:cNvSpPr/>
          <p:nvPr/>
        </p:nvSpPr>
        <p:spPr>
          <a:xfrm>
            <a:off x="973500" y="5347075"/>
            <a:ext cx="6314700" cy="13773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6"/>
        <p:cNvGrpSpPr/>
        <p:nvPr/>
      </p:nvGrpSpPr>
      <p:grpSpPr>
        <a:xfrm>
          <a:off x="0" y="0"/>
          <a:ext cx="0" cy="0"/>
          <a:chOff x="0" y="0"/>
          <a:chExt cx="0" cy="0"/>
        </a:xfrm>
      </p:grpSpPr>
      <p:pic>
        <p:nvPicPr>
          <p:cNvPr id="447" name="Google Shape;447;p48"/>
          <p:cNvPicPr preferRelativeResize="0"/>
          <p:nvPr/>
        </p:nvPicPr>
        <p:blipFill rotWithShape="1">
          <a:blip r:embed="rId3">
            <a:alphaModFix/>
          </a:blip>
          <a:srcRect l="-16630" r="16630"/>
          <a:stretch/>
        </p:blipFill>
        <p:spPr>
          <a:xfrm>
            <a:off x="3979973" y="2264966"/>
            <a:ext cx="6840000" cy="4635721"/>
          </a:xfrm>
          <a:prstGeom prst="rect">
            <a:avLst/>
          </a:prstGeom>
          <a:noFill/>
          <a:ln>
            <a:noFill/>
          </a:ln>
        </p:spPr>
      </p:pic>
      <p:sp>
        <p:nvSpPr>
          <p:cNvPr id="448" name="Google Shape;448;p48"/>
          <p:cNvSpPr/>
          <p:nvPr/>
        </p:nvSpPr>
        <p:spPr>
          <a:xfrm>
            <a:off x="5305800" y="3309000"/>
            <a:ext cx="1221000" cy="3211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8"/>
          <p:cNvSpPr/>
          <p:nvPr/>
        </p:nvSpPr>
        <p:spPr>
          <a:xfrm>
            <a:off x="1018435" y="84851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Búsqueda rápida</a:t>
            </a:r>
            <a:endParaRPr sz="3600" b="0" i="0" u="none" strike="noStrike" cap="none">
              <a:solidFill>
                <a:srgbClr val="4A86E8"/>
              </a:solidFill>
              <a:latin typeface="Arial"/>
              <a:ea typeface="Arial"/>
              <a:cs typeface="Arial"/>
              <a:sym typeface="Arial"/>
            </a:endParaRPr>
          </a:p>
        </p:txBody>
      </p:sp>
      <p:sp>
        <p:nvSpPr>
          <p:cNvPr id="450" name="Google Shape;450;p48"/>
          <p:cNvSpPr/>
          <p:nvPr/>
        </p:nvSpPr>
        <p:spPr>
          <a:xfrm>
            <a:off x="1414800" y="5544000"/>
            <a:ext cx="360" cy="360"/>
          </a:xfrm>
          <a:custGeom>
            <a:avLst/>
            <a:gdLst/>
            <a:ahLst/>
            <a:cxnLst/>
            <a:rect l="l" t="t" r="r" b="b"/>
            <a:pathLst>
              <a:path w="3" h="3" extrusionOk="0">
                <a:moveTo>
                  <a:pt x="0" y="0"/>
                </a:moveTo>
                <a:lnTo>
                  <a:pt x="1" y="0"/>
                </a:lnTo>
                <a:lnTo>
                  <a:pt x="1" y="0"/>
                </a:lnTo>
                <a:lnTo>
                  <a:pt x="2" y="1"/>
                </a:lnTo>
                <a:lnTo>
                  <a:pt x="1" y="2"/>
                </a:lnTo>
                <a:lnTo>
                  <a:pt x="1" y="1"/>
                </a:lnTo>
                <a:lnTo>
                  <a:pt x="0" y="1"/>
                </a:lnTo>
                <a:lnTo>
                  <a:pt x="0" y="0"/>
                </a:lnTo>
              </a:path>
            </a:pathLst>
          </a:custGeom>
          <a:solidFill>
            <a:srgbClr val="5B9BD5"/>
          </a:solidFill>
          <a:ln w="12600" cap="flat" cmpd="sng">
            <a:solidFill>
              <a:srgbClr val="43729D"/>
            </a:solidFill>
            <a:prstDash val="solid"/>
            <a:miter lim="8000"/>
            <a:headEnd type="none" w="sm" len="sm"/>
            <a:tailEnd type="none" w="sm" len="sm"/>
          </a:ln>
        </p:spPr>
      </p:sp>
      <p:pic>
        <p:nvPicPr>
          <p:cNvPr id="451" name="Google Shape;451;p48"/>
          <p:cNvPicPr preferRelativeResize="0"/>
          <p:nvPr/>
        </p:nvPicPr>
        <p:blipFill rotWithShape="1">
          <a:blip r:embed="rId4">
            <a:alphaModFix/>
          </a:blip>
          <a:srcRect/>
          <a:stretch/>
        </p:blipFill>
        <p:spPr>
          <a:xfrm>
            <a:off x="2201405" y="1930155"/>
            <a:ext cx="2952000" cy="4515121"/>
          </a:xfrm>
          <a:prstGeom prst="rect">
            <a:avLst/>
          </a:prstGeom>
          <a:noFill/>
          <a:ln>
            <a:noFill/>
          </a:ln>
        </p:spPr>
      </p:pic>
      <p:sp>
        <p:nvSpPr>
          <p:cNvPr id="452" name="Google Shape;452;p48"/>
          <p:cNvSpPr/>
          <p:nvPr/>
        </p:nvSpPr>
        <p:spPr>
          <a:xfrm>
            <a:off x="4765475" y="3799440"/>
            <a:ext cx="675721" cy="776522"/>
          </a:xfrm>
          <a:custGeom>
            <a:avLst/>
            <a:gdLst/>
            <a:ahLst/>
            <a:cxnLst/>
            <a:rect l="l" t="t" r="r" b="b"/>
            <a:pathLst>
              <a:path w="1879" h="2159" extrusionOk="0">
                <a:moveTo>
                  <a:pt x="1878" y="539"/>
                </a:moveTo>
                <a:lnTo>
                  <a:pt x="939" y="539"/>
                </a:lnTo>
                <a:lnTo>
                  <a:pt x="939" y="0"/>
                </a:lnTo>
                <a:lnTo>
                  <a:pt x="0" y="1079"/>
                </a:lnTo>
                <a:lnTo>
                  <a:pt x="939" y="2158"/>
                </a:lnTo>
                <a:lnTo>
                  <a:pt x="939" y="1618"/>
                </a:lnTo>
                <a:lnTo>
                  <a:pt x="1878" y="1618"/>
                </a:lnTo>
                <a:lnTo>
                  <a:pt x="1878" y="539"/>
                </a:lnTo>
              </a:path>
            </a:pathLst>
          </a:custGeom>
          <a:solidFill>
            <a:srgbClr val="4472C4"/>
          </a:solidFill>
          <a:ln w="12600" cap="flat" cmpd="sng">
            <a:solidFill>
              <a:srgbClr val="2F528F"/>
            </a:solidFill>
            <a:prstDash val="solid"/>
            <a:miter lim="8000"/>
            <a:headEnd type="none" w="sm" len="sm"/>
            <a:tailEnd type="none" w="sm" len="sm"/>
          </a:ln>
        </p:spPr>
      </p:sp>
      <p:sp>
        <p:nvSpPr>
          <p:cNvPr id="453" name="Google Shape;453;p48"/>
          <p:cNvSpPr/>
          <p:nvPr/>
        </p:nvSpPr>
        <p:spPr>
          <a:xfrm>
            <a:off x="5805793" y="3310565"/>
            <a:ext cx="747718" cy="488879"/>
          </a:xfrm>
          <a:custGeom>
            <a:avLst/>
            <a:gdLst/>
            <a:ahLst/>
            <a:cxnLst/>
            <a:rect l="l" t="t" r="r" b="b"/>
            <a:pathLst>
              <a:path w="2079" h="1360" extrusionOk="0">
                <a:moveTo>
                  <a:pt x="2078" y="339"/>
                </a:moveTo>
                <a:lnTo>
                  <a:pt x="679" y="339"/>
                </a:lnTo>
                <a:lnTo>
                  <a:pt x="679" y="0"/>
                </a:lnTo>
                <a:lnTo>
                  <a:pt x="0" y="679"/>
                </a:lnTo>
                <a:lnTo>
                  <a:pt x="679" y="1359"/>
                </a:lnTo>
                <a:lnTo>
                  <a:pt x="679" y="1019"/>
                </a:lnTo>
                <a:lnTo>
                  <a:pt x="2078" y="1019"/>
                </a:lnTo>
                <a:lnTo>
                  <a:pt x="2078" y="339"/>
                </a:lnTo>
              </a:path>
            </a:pathLst>
          </a:custGeom>
          <a:noFill/>
          <a:ln w="28425" cap="flat" cmpd="sng">
            <a:solidFill>
              <a:srgbClr val="4472C4"/>
            </a:solidFill>
            <a:prstDash val="solid"/>
            <a:miter lim="8000"/>
            <a:headEnd type="none" w="sm" len="sm"/>
            <a:tailEnd type="none" w="sm" len="sm"/>
          </a:ln>
        </p:spPr>
      </p:sp>
      <p:sp>
        <p:nvSpPr>
          <p:cNvPr id="454" name="Google Shape;454;p48"/>
          <p:cNvSpPr/>
          <p:nvPr/>
        </p:nvSpPr>
        <p:spPr>
          <a:xfrm>
            <a:off x="2066975" y="1802251"/>
            <a:ext cx="3087000" cy="47709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8"/>
          <p:cNvSpPr/>
          <p:nvPr/>
        </p:nvSpPr>
        <p:spPr>
          <a:xfrm>
            <a:off x="6958350" y="3178100"/>
            <a:ext cx="5001300" cy="489000"/>
          </a:xfrm>
          <a:prstGeom prst="rect">
            <a:avLst/>
          </a:prstGeom>
          <a:solidFill>
            <a:srgbClr val="0597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ca-ES" sz="1800" dirty="0"/>
              <a:t>Ordena los </a:t>
            </a:r>
            <a:r>
              <a:rPr lang="ca-ES" sz="1800" dirty="0" err="1"/>
              <a:t>resultados</a:t>
            </a:r>
            <a:r>
              <a:rPr lang="ca-ES" sz="1800" dirty="0"/>
              <a:t> por </a:t>
            </a:r>
            <a:r>
              <a:rPr lang="ca-ES" sz="1800" dirty="0" err="1"/>
              <a:t>fecha</a:t>
            </a:r>
            <a:r>
              <a:rPr lang="ca-ES" sz="1800" dirty="0"/>
              <a:t> o por </a:t>
            </a:r>
            <a:r>
              <a:rPr lang="ca-ES" sz="1800" dirty="0" err="1" smtClean="0"/>
              <a:t>relevancia</a:t>
            </a:r>
            <a:endParaRPr sz="1800" dirty="0"/>
          </a:p>
        </p:txBody>
      </p:sp>
      <p:sp>
        <p:nvSpPr>
          <p:cNvPr id="456" name="Google Shape;456;p48"/>
          <p:cNvSpPr txBox="1"/>
          <p:nvPr/>
        </p:nvSpPr>
        <p:spPr>
          <a:xfrm>
            <a:off x="328715" y="3178931"/>
            <a:ext cx="1647600" cy="1505400"/>
          </a:xfrm>
          <a:prstGeom prst="rect">
            <a:avLst/>
          </a:prstGeom>
          <a:solidFill>
            <a:srgbClr val="0597A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ES" sz="1800" dirty="0"/>
              <a:t>Limitar la </a:t>
            </a:r>
            <a:r>
              <a:rPr lang="ca-ES" sz="1800" dirty="0" err="1"/>
              <a:t>búsqueda</a:t>
            </a:r>
            <a:r>
              <a:rPr lang="ca-ES" sz="1800" dirty="0"/>
              <a:t> a través de este menú</a:t>
            </a: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p49"/>
          <p:cNvSpPr/>
          <p:nvPr/>
        </p:nvSpPr>
        <p:spPr>
          <a:xfrm>
            <a:off x="2818080" y="3331080"/>
            <a:ext cx="2639520" cy="87228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597A4"/>
          </a:solidFill>
          <a:ln w="19075" cap="flat" cmpd="sng">
            <a:solidFill>
              <a:srgbClr val="82CBD2"/>
            </a:solidFill>
            <a:prstDash val="solid"/>
            <a:miter lim="8000"/>
            <a:headEnd type="none" w="sm" len="sm"/>
            <a:tailEnd type="none" w="sm" len="sm"/>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0" i="0" u="none" strike="noStrike" cap="none">
                <a:solidFill>
                  <a:srgbClr val="000000"/>
                </a:solidFill>
                <a:latin typeface="Calibri"/>
                <a:ea typeface="Calibri"/>
                <a:cs typeface="Calibri"/>
                <a:sym typeface="Calibri"/>
              </a:rPr>
              <a:t>Permite combinar más de un campo de búsqueda y  aplicar límites</a:t>
            </a:r>
            <a:endParaRPr sz="1800" b="0" i="0" u="none" strike="noStrike" cap="none">
              <a:latin typeface="Arial"/>
              <a:ea typeface="Arial"/>
              <a:cs typeface="Arial"/>
              <a:sym typeface="Arial"/>
            </a:endParaRPr>
          </a:p>
        </p:txBody>
      </p:sp>
      <p:pic>
        <p:nvPicPr>
          <p:cNvPr id="465" name="Google Shape;465;p49"/>
          <p:cNvPicPr preferRelativeResize="0"/>
          <p:nvPr/>
        </p:nvPicPr>
        <p:blipFill rotWithShape="1">
          <a:blip r:embed="rId3">
            <a:alphaModFix/>
          </a:blip>
          <a:srcRect/>
          <a:stretch/>
        </p:blipFill>
        <p:spPr>
          <a:xfrm>
            <a:off x="5726160" y="1472760"/>
            <a:ext cx="5495760" cy="742320"/>
          </a:xfrm>
          <a:prstGeom prst="rect">
            <a:avLst/>
          </a:prstGeom>
          <a:noFill/>
          <a:ln>
            <a:noFill/>
          </a:ln>
        </p:spPr>
      </p:pic>
      <p:sp>
        <p:nvSpPr>
          <p:cNvPr id="466" name="Google Shape;466;p49"/>
          <p:cNvSpPr/>
          <p:nvPr/>
        </p:nvSpPr>
        <p:spPr>
          <a:xfrm>
            <a:off x="342360" y="627120"/>
            <a:ext cx="5468760"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Búsqueda avanzada</a:t>
            </a:r>
            <a:endParaRPr sz="3600" b="0" i="0" u="none" strike="noStrike" cap="none">
              <a:solidFill>
                <a:srgbClr val="4A86E8"/>
              </a:solidFill>
              <a:latin typeface="Arial"/>
              <a:ea typeface="Arial"/>
              <a:cs typeface="Arial"/>
              <a:sym typeface="Arial"/>
            </a:endParaRPr>
          </a:p>
        </p:txBody>
      </p:sp>
      <p:pic>
        <p:nvPicPr>
          <p:cNvPr id="467" name="Google Shape;467;p49" descr="Una captura de pantalla de una red social&#10;&#10;Descripción generada con confianza alta"/>
          <p:cNvPicPr preferRelativeResize="0"/>
          <p:nvPr/>
        </p:nvPicPr>
        <p:blipFill rotWithShape="1">
          <a:blip r:embed="rId4">
            <a:alphaModFix/>
          </a:blip>
          <a:srcRect/>
          <a:stretch/>
        </p:blipFill>
        <p:spPr>
          <a:xfrm>
            <a:off x="6291360" y="2222640"/>
            <a:ext cx="4583520" cy="4641120"/>
          </a:xfrm>
          <a:prstGeom prst="rect">
            <a:avLst/>
          </a:prstGeom>
          <a:noFill/>
          <a:ln>
            <a:noFill/>
          </a:ln>
        </p:spPr>
      </p:pic>
      <p:sp>
        <p:nvSpPr>
          <p:cNvPr id="468" name="Google Shape;468;p49"/>
          <p:cNvSpPr/>
          <p:nvPr/>
        </p:nvSpPr>
        <p:spPr>
          <a:xfrm rot="540186">
            <a:off x="5814030" y="2385105"/>
            <a:ext cx="1076632" cy="1208571"/>
          </a:xfrm>
          <a:custGeom>
            <a:avLst/>
            <a:gdLst/>
            <a:ahLst/>
            <a:cxnLst/>
            <a:rect l="l" t="t" r="r" b="b"/>
            <a:pathLst>
              <a:path w="43200" h="23837" extrusionOk="0">
                <a:moveTo>
                  <a:pt x="0" y="0"/>
                </a:moveTo>
                <a:lnTo>
                  <a:pt x="10800" y="10119"/>
                </a:lnTo>
                <a:lnTo>
                  <a:pt x="10800" y="22037"/>
                </a:lnTo>
                <a:close/>
                <a:moveTo>
                  <a:pt x="0" y="0"/>
                </a:moveTo>
                <a:lnTo>
                  <a:pt x="10800" y="10119"/>
                </a:lnTo>
                <a:lnTo>
                  <a:pt x="10800" y="22037"/>
                </a:lnTo>
              </a:path>
            </a:pathLst>
          </a:custGeom>
          <a:noFill/>
          <a:ln w="9525" cap="flat" cmpd="sng">
            <a:solidFill>
              <a:srgbClr val="4472C4"/>
            </a:solidFill>
            <a:prstDash val="solid"/>
            <a:miter lim="8000"/>
            <a:headEnd type="none" w="sm" len="sm"/>
            <a:tailEnd type="none" w="sm" len="sm"/>
          </a:ln>
        </p:spPr>
      </p:sp>
      <p:sp>
        <p:nvSpPr>
          <p:cNvPr id="469" name="Google Shape;469;p49"/>
          <p:cNvSpPr/>
          <p:nvPr/>
        </p:nvSpPr>
        <p:spPr>
          <a:xfrm rot="540186">
            <a:off x="5899005" y="4280155"/>
            <a:ext cx="1076632" cy="1208571"/>
          </a:xfrm>
          <a:custGeom>
            <a:avLst/>
            <a:gdLst/>
            <a:ahLst/>
            <a:cxnLst/>
            <a:rect l="l" t="t" r="r" b="b"/>
            <a:pathLst>
              <a:path w="43200" h="23837" extrusionOk="0">
                <a:moveTo>
                  <a:pt x="0" y="0"/>
                </a:moveTo>
                <a:lnTo>
                  <a:pt x="10800" y="10119"/>
                </a:lnTo>
                <a:lnTo>
                  <a:pt x="10800" y="22037"/>
                </a:lnTo>
                <a:close/>
                <a:moveTo>
                  <a:pt x="0" y="0"/>
                </a:moveTo>
                <a:lnTo>
                  <a:pt x="10800" y="10119"/>
                </a:lnTo>
                <a:lnTo>
                  <a:pt x="10800" y="22037"/>
                </a:lnTo>
              </a:path>
            </a:pathLst>
          </a:custGeom>
          <a:noFill/>
          <a:ln w="9525" cap="flat" cmpd="sng">
            <a:solidFill>
              <a:srgbClr val="4472C4"/>
            </a:solidFill>
            <a:prstDash val="solid"/>
            <a:miter lim="8000"/>
            <a:headEnd type="none" w="sm" len="sm"/>
            <a:tailEnd type="none" w="sm" len="sm"/>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6"/>
        <p:cNvGrpSpPr/>
        <p:nvPr/>
      </p:nvGrpSpPr>
      <p:grpSpPr>
        <a:xfrm>
          <a:off x="0" y="0"/>
          <a:ext cx="0" cy="0"/>
          <a:chOff x="0" y="0"/>
          <a:chExt cx="0" cy="0"/>
        </a:xfrm>
      </p:grpSpPr>
      <p:pic>
        <p:nvPicPr>
          <p:cNvPr id="477" name="Google Shape;477;p50" descr="Captura de pantalla de un celular&#10;&#10;Descripción generada con confianza alta"/>
          <p:cNvPicPr preferRelativeResize="0"/>
          <p:nvPr/>
        </p:nvPicPr>
        <p:blipFill rotWithShape="1">
          <a:blip r:embed="rId3">
            <a:alphaModFix/>
          </a:blip>
          <a:srcRect/>
          <a:stretch/>
        </p:blipFill>
        <p:spPr>
          <a:xfrm>
            <a:off x="616320" y="2537280"/>
            <a:ext cx="3238920" cy="3954600"/>
          </a:xfrm>
          <a:prstGeom prst="rect">
            <a:avLst/>
          </a:prstGeom>
          <a:noFill/>
          <a:ln>
            <a:noFill/>
          </a:ln>
        </p:spPr>
      </p:pic>
      <p:sp>
        <p:nvSpPr>
          <p:cNvPr id="478" name="Google Shape;478;p50"/>
          <p:cNvSpPr/>
          <p:nvPr/>
        </p:nvSpPr>
        <p:spPr>
          <a:xfrm>
            <a:off x="399960" y="1000800"/>
            <a:ext cx="10515240" cy="11095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Localización de los documentos</a:t>
            </a:r>
            <a:endParaRPr sz="3600" b="0" i="0" u="none" strike="noStrike" cap="none">
              <a:solidFill>
                <a:srgbClr val="4A86E8"/>
              </a:solidFill>
              <a:latin typeface="Arial"/>
              <a:ea typeface="Arial"/>
              <a:cs typeface="Arial"/>
              <a:sym typeface="Arial"/>
            </a:endParaRPr>
          </a:p>
        </p:txBody>
      </p:sp>
      <p:sp>
        <p:nvSpPr>
          <p:cNvPr id="479" name="Google Shape;479;p50"/>
          <p:cNvSpPr/>
          <p:nvPr/>
        </p:nvSpPr>
        <p:spPr>
          <a:xfrm rot="10800000">
            <a:off x="3531960" y="4247280"/>
            <a:ext cx="384840" cy="806400"/>
          </a:xfrm>
          <a:custGeom>
            <a:avLst/>
            <a:gdLst/>
            <a:ahLst/>
            <a:cxnLst/>
            <a:rect l="l" t="t" r="r" b="b"/>
            <a:pathLst>
              <a:path w="1071" h="2242" extrusionOk="0">
                <a:moveTo>
                  <a:pt x="0" y="560"/>
                </a:moveTo>
                <a:lnTo>
                  <a:pt x="802" y="560"/>
                </a:lnTo>
                <a:lnTo>
                  <a:pt x="802" y="0"/>
                </a:lnTo>
                <a:lnTo>
                  <a:pt x="1070" y="1120"/>
                </a:lnTo>
                <a:lnTo>
                  <a:pt x="802" y="2241"/>
                </a:lnTo>
                <a:lnTo>
                  <a:pt x="802" y="1680"/>
                </a:lnTo>
                <a:lnTo>
                  <a:pt x="0" y="1680"/>
                </a:lnTo>
                <a:lnTo>
                  <a:pt x="0" y="560"/>
                </a:lnTo>
              </a:path>
            </a:pathLst>
          </a:custGeom>
          <a:solidFill>
            <a:srgbClr val="5B9BD5"/>
          </a:solidFill>
          <a:ln w="12600" cap="flat" cmpd="sng">
            <a:solidFill>
              <a:srgbClr val="43729D"/>
            </a:solidFill>
            <a:prstDash val="solid"/>
            <a:miter lim="8000"/>
            <a:headEnd type="none" w="sm" len="sm"/>
            <a:tailEnd type="none" w="sm" len="sm"/>
          </a:ln>
        </p:spPr>
      </p:sp>
      <p:pic>
        <p:nvPicPr>
          <p:cNvPr id="480" name="Google Shape;480;p50" descr="Captura de pantalla de un celular&#10;&#10;Descripción generada con confianza alta"/>
          <p:cNvPicPr preferRelativeResize="0"/>
          <p:nvPr/>
        </p:nvPicPr>
        <p:blipFill rotWithShape="1">
          <a:blip r:embed="rId4">
            <a:alphaModFix/>
          </a:blip>
          <a:srcRect/>
          <a:stretch/>
        </p:blipFill>
        <p:spPr>
          <a:xfrm>
            <a:off x="3919320" y="2602800"/>
            <a:ext cx="8048520" cy="3967200"/>
          </a:xfrm>
          <a:prstGeom prst="rect">
            <a:avLst/>
          </a:prstGeom>
          <a:noFill/>
          <a:ln>
            <a:noFill/>
          </a:ln>
        </p:spPr>
      </p:pic>
      <p:sp>
        <p:nvSpPr>
          <p:cNvPr id="481" name="Google Shape;481;p50"/>
          <p:cNvSpPr/>
          <p:nvPr/>
        </p:nvSpPr>
        <p:spPr>
          <a:xfrm>
            <a:off x="752700" y="2910475"/>
            <a:ext cx="2208000" cy="4683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0"/>
          <p:cNvSpPr/>
          <p:nvPr/>
        </p:nvSpPr>
        <p:spPr>
          <a:xfrm>
            <a:off x="3982325" y="4323475"/>
            <a:ext cx="708600" cy="3360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0"/>
          <p:cNvSpPr/>
          <p:nvPr/>
        </p:nvSpPr>
        <p:spPr>
          <a:xfrm>
            <a:off x="4216925" y="3531175"/>
            <a:ext cx="708600" cy="2634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1"/>
        <p:cNvGrpSpPr/>
        <p:nvPr/>
      </p:nvGrpSpPr>
      <p:grpSpPr>
        <a:xfrm>
          <a:off x="0" y="0"/>
          <a:ext cx="0" cy="0"/>
          <a:chOff x="0" y="0"/>
          <a:chExt cx="0" cy="0"/>
        </a:xfrm>
      </p:grpSpPr>
      <p:sp>
        <p:nvSpPr>
          <p:cNvPr id="492" name="Google Shape;492;p51"/>
          <p:cNvSpPr/>
          <p:nvPr/>
        </p:nvSpPr>
        <p:spPr>
          <a:xfrm>
            <a:off x="6739200" y="4491720"/>
            <a:ext cx="360" cy="360"/>
          </a:xfrm>
          <a:custGeom>
            <a:avLst/>
            <a:gdLst/>
            <a:ahLst/>
            <a:cxnLst/>
            <a:rect l="l" t="t" r="r" b="b"/>
            <a:pathLst>
              <a:path w="5" h="7" extrusionOk="0">
                <a:moveTo>
                  <a:pt x="0" y="6"/>
                </a:moveTo>
                <a:lnTo>
                  <a:pt x="4" y="6"/>
                </a:lnTo>
                <a:lnTo>
                  <a:pt x="4" y="2"/>
                </a:lnTo>
                <a:lnTo>
                  <a:pt x="2" y="3"/>
                </a:lnTo>
                <a:lnTo>
                  <a:pt x="4" y="4"/>
                </a:lnTo>
                <a:lnTo>
                  <a:pt x="4" y="0"/>
                </a:lnTo>
                <a:lnTo>
                  <a:pt x="0" y="0"/>
                </a:lnTo>
                <a:lnTo>
                  <a:pt x="0" y="6"/>
                </a:lnTo>
              </a:path>
            </a:pathLst>
          </a:custGeom>
          <a:noFill/>
          <a:ln w="19075" cap="flat" cmpd="sng">
            <a:solidFill>
              <a:srgbClr val="0597A4"/>
            </a:solidFill>
            <a:prstDash val="solid"/>
            <a:miter lim="8000"/>
            <a:headEnd type="none" w="sm" len="sm"/>
            <a:tailEnd type="none" w="sm" len="sm"/>
          </a:ln>
        </p:spPr>
      </p:sp>
      <p:sp>
        <p:nvSpPr>
          <p:cNvPr id="493" name="Google Shape;493;p51"/>
          <p:cNvSpPr/>
          <p:nvPr/>
        </p:nvSpPr>
        <p:spPr>
          <a:xfrm>
            <a:off x="920510" y="90045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Documentos físicos</a:t>
            </a:r>
            <a:endParaRPr sz="3600" b="0" i="0" u="none" strike="noStrike" cap="none">
              <a:solidFill>
                <a:srgbClr val="4A86E8"/>
              </a:solidFill>
              <a:latin typeface="Arial"/>
              <a:ea typeface="Arial"/>
              <a:cs typeface="Arial"/>
              <a:sym typeface="Arial"/>
            </a:endParaRPr>
          </a:p>
        </p:txBody>
      </p:sp>
      <p:pic>
        <p:nvPicPr>
          <p:cNvPr id="494" name="Google Shape;494;p51" descr="Captura de pantalla de un celular&#10;&#10;Descripción generada con confianza alta"/>
          <p:cNvPicPr preferRelativeResize="0"/>
          <p:nvPr/>
        </p:nvPicPr>
        <p:blipFill rotWithShape="1">
          <a:blip r:embed="rId3">
            <a:alphaModFix/>
          </a:blip>
          <a:srcRect/>
          <a:stretch/>
        </p:blipFill>
        <p:spPr>
          <a:xfrm>
            <a:off x="583560" y="1938600"/>
            <a:ext cx="10852200" cy="4576680"/>
          </a:xfrm>
          <a:prstGeom prst="rect">
            <a:avLst/>
          </a:prstGeom>
          <a:noFill/>
          <a:ln>
            <a:noFill/>
          </a:ln>
        </p:spPr>
      </p:pic>
      <p:sp>
        <p:nvSpPr>
          <p:cNvPr id="495" name="Google Shape;495;p51"/>
          <p:cNvSpPr/>
          <p:nvPr/>
        </p:nvSpPr>
        <p:spPr>
          <a:xfrm>
            <a:off x="719250" y="3789113"/>
            <a:ext cx="2208000" cy="4683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1"/>
          <p:cNvSpPr/>
          <p:nvPr/>
        </p:nvSpPr>
        <p:spPr>
          <a:xfrm>
            <a:off x="583550" y="5053375"/>
            <a:ext cx="5371200" cy="14619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4"/>
        <p:cNvGrpSpPr/>
        <p:nvPr/>
      </p:nvGrpSpPr>
      <p:grpSpPr>
        <a:xfrm>
          <a:off x="0" y="0"/>
          <a:ext cx="0" cy="0"/>
          <a:chOff x="0" y="0"/>
          <a:chExt cx="0" cy="0"/>
        </a:xfrm>
      </p:grpSpPr>
      <p:sp>
        <p:nvSpPr>
          <p:cNvPr id="505" name="Google Shape;505;p52"/>
          <p:cNvSpPr/>
          <p:nvPr/>
        </p:nvSpPr>
        <p:spPr>
          <a:xfrm>
            <a:off x="227525" y="3610850"/>
            <a:ext cx="2097600" cy="1561500"/>
          </a:xfrm>
          <a:prstGeom prst="roundRect">
            <a:avLst>
              <a:gd name="adj" fmla="val 16667"/>
            </a:avLst>
          </a:prstGeom>
          <a:solidFill>
            <a:schemeClr val="lt2"/>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6" name="Google Shape;506;p52" descr="Captura de pantalla de un celular&#10;&#10;Descripción generada con confianza alta"/>
          <p:cNvPicPr preferRelativeResize="0"/>
          <p:nvPr/>
        </p:nvPicPr>
        <p:blipFill rotWithShape="1">
          <a:blip r:embed="rId3">
            <a:alphaModFix/>
          </a:blip>
          <a:srcRect/>
          <a:stretch/>
        </p:blipFill>
        <p:spPr>
          <a:xfrm>
            <a:off x="2467080" y="1721160"/>
            <a:ext cx="9270361" cy="4968359"/>
          </a:xfrm>
          <a:prstGeom prst="rect">
            <a:avLst/>
          </a:prstGeom>
          <a:noFill/>
          <a:ln>
            <a:noFill/>
          </a:ln>
        </p:spPr>
      </p:pic>
      <p:sp>
        <p:nvSpPr>
          <p:cNvPr id="507" name="Google Shape;507;p52"/>
          <p:cNvSpPr/>
          <p:nvPr/>
        </p:nvSpPr>
        <p:spPr>
          <a:xfrm>
            <a:off x="838370" y="66606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Documentos electrónicos</a:t>
            </a:r>
            <a:endParaRPr sz="3600" b="0" i="0" u="none" strike="noStrike" cap="none">
              <a:solidFill>
                <a:srgbClr val="4A86E8"/>
              </a:solidFill>
              <a:latin typeface="Arial"/>
              <a:ea typeface="Arial"/>
              <a:cs typeface="Arial"/>
              <a:sym typeface="Arial"/>
            </a:endParaRPr>
          </a:p>
        </p:txBody>
      </p:sp>
      <p:sp>
        <p:nvSpPr>
          <p:cNvPr id="508" name="Google Shape;508;p52"/>
          <p:cNvSpPr/>
          <p:nvPr/>
        </p:nvSpPr>
        <p:spPr>
          <a:xfrm>
            <a:off x="6689880" y="5575320"/>
            <a:ext cx="360" cy="360"/>
          </a:xfrm>
          <a:custGeom>
            <a:avLst/>
            <a:gdLst/>
            <a:ahLst/>
            <a:cxnLst/>
            <a:rect l="l" t="t" r="r" b="b"/>
            <a:pathLst>
              <a:path w="5" h="7" extrusionOk="0">
                <a:moveTo>
                  <a:pt x="0" y="6"/>
                </a:moveTo>
                <a:lnTo>
                  <a:pt x="4" y="6"/>
                </a:lnTo>
                <a:lnTo>
                  <a:pt x="4" y="2"/>
                </a:lnTo>
                <a:lnTo>
                  <a:pt x="2" y="3"/>
                </a:lnTo>
                <a:lnTo>
                  <a:pt x="4" y="4"/>
                </a:lnTo>
                <a:lnTo>
                  <a:pt x="4" y="0"/>
                </a:lnTo>
                <a:lnTo>
                  <a:pt x="0" y="0"/>
                </a:lnTo>
                <a:lnTo>
                  <a:pt x="0" y="6"/>
                </a:lnTo>
              </a:path>
            </a:pathLst>
          </a:custGeom>
          <a:noFill/>
          <a:ln w="19075" cap="flat" cmpd="sng">
            <a:solidFill>
              <a:srgbClr val="0597A4"/>
            </a:solidFill>
            <a:prstDash val="solid"/>
            <a:miter lim="8000"/>
            <a:headEnd type="none" w="sm" len="sm"/>
            <a:tailEnd type="none" w="sm" len="sm"/>
          </a:ln>
        </p:spPr>
      </p:sp>
      <p:sp>
        <p:nvSpPr>
          <p:cNvPr id="509" name="Google Shape;509;p52"/>
          <p:cNvSpPr/>
          <p:nvPr/>
        </p:nvSpPr>
        <p:spPr>
          <a:xfrm>
            <a:off x="6667560" y="6338880"/>
            <a:ext cx="360" cy="360"/>
          </a:xfrm>
          <a:custGeom>
            <a:avLst/>
            <a:gdLst/>
            <a:ahLst/>
            <a:cxnLst/>
            <a:rect l="l" t="t" r="r" b="b"/>
            <a:pathLst>
              <a:path w="5" h="7" extrusionOk="0">
                <a:moveTo>
                  <a:pt x="0" y="6"/>
                </a:moveTo>
                <a:lnTo>
                  <a:pt x="4" y="6"/>
                </a:lnTo>
                <a:lnTo>
                  <a:pt x="4" y="2"/>
                </a:lnTo>
                <a:lnTo>
                  <a:pt x="2" y="3"/>
                </a:lnTo>
                <a:lnTo>
                  <a:pt x="4" y="4"/>
                </a:lnTo>
                <a:lnTo>
                  <a:pt x="4" y="0"/>
                </a:lnTo>
                <a:lnTo>
                  <a:pt x="0" y="0"/>
                </a:lnTo>
                <a:lnTo>
                  <a:pt x="0" y="6"/>
                </a:lnTo>
              </a:path>
            </a:pathLst>
          </a:custGeom>
          <a:noFill/>
          <a:ln w="19075" cap="flat" cmpd="sng">
            <a:solidFill>
              <a:srgbClr val="0597A4"/>
            </a:solidFill>
            <a:prstDash val="solid"/>
            <a:miter lim="8000"/>
            <a:headEnd type="none" w="sm" len="sm"/>
            <a:tailEnd type="none" w="sm" len="sm"/>
          </a:ln>
        </p:spPr>
      </p:sp>
      <p:sp>
        <p:nvSpPr>
          <p:cNvPr id="510" name="Google Shape;510;p52"/>
          <p:cNvSpPr/>
          <p:nvPr/>
        </p:nvSpPr>
        <p:spPr>
          <a:xfrm>
            <a:off x="7528325" y="5078523"/>
            <a:ext cx="4209138" cy="1561518"/>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0597A4"/>
          </a:solidFill>
          <a:ln>
            <a:noFill/>
          </a:ln>
        </p:spPr>
        <p:txBody>
          <a:bodyPr spcFirstLastPara="1" wrap="square" lIns="90000" tIns="45000" rIns="90000" bIns="45000" anchor="t" anchorCtr="1">
            <a:noAutofit/>
          </a:bodyPr>
          <a:lstStyle/>
          <a:p>
            <a:pPr marL="0" marR="0" lvl="0" indent="0" algn="ctr" rtl="0">
              <a:lnSpc>
                <a:spcPct val="100000"/>
              </a:lnSpc>
              <a:spcBef>
                <a:spcPts val="0"/>
              </a:spcBef>
              <a:spcAft>
                <a:spcPts val="0"/>
              </a:spcAft>
              <a:buNone/>
            </a:pPr>
            <a:r>
              <a:rPr lang="ca-ES" sz="4000" b="1" i="0" u="none" strike="noStrike" cap="none">
                <a:solidFill>
                  <a:srgbClr val="000000"/>
                </a:solidFill>
                <a:latin typeface="Calibri"/>
                <a:ea typeface="Calibri"/>
                <a:cs typeface="Calibri"/>
                <a:sym typeface="Calibri"/>
              </a:rPr>
              <a:t>Atención</a:t>
            </a:r>
            <a:r>
              <a:rPr lang="ca-ES" sz="3600" b="1" i="0" u="none" strike="noStrike" cap="none">
                <a:solidFill>
                  <a:srgbClr val="000000"/>
                </a:solidFill>
                <a:latin typeface="Calibri"/>
                <a:ea typeface="Calibri"/>
                <a:cs typeface="Calibri"/>
                <a:sym typeface="Calibri"/>
              </a:rPr>
              <a:t>!</a:t>
            </a:r>
            <a:endParaRPr sz="3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ca-ES" sz="2800" b="1" i="0" u="none" strike="noStrike" cap="none">
                <a:solidFill>
                  <a:srgbClr val="000000"/>
                </a:solidFill>
                <a:latin typeface="Calibri"/>
                <a:ea typeface="Calibri"/>
                <a:cs typeface="Calibri"/>
                <a:sym typeface="Calibri"/>
              </a:rPr>
              <a:t>El acceso requerirá acreditación (SIRE)</a:t>
            </a:r>
            <a:endParaRPr sz="2800" b="0" i="0" u="none" strike="noStrike" cap="none">
              <a:latin typeface="Arial"/>
              <a:ea typeface="Arial"/>
              <a:cs typeface="Arial"/>
              <a:sym typeface="Arial"/>
            </a:endParaRPr>
          </a:p>
        </p:txBody>
      </p:sp>
      <p:pic>
        <p:nvPicPr>
          <p:cNvPr id="511" name="Google Shape;511;p52" descr="Captura de pantalla de un celular&#10;&#10;Descripción generada con confianza alta"/>
          <p:cNvPicPr preferRelativeResize="0"/>
          <p:nvPr/>
        </p:nvPicPr>
        <p:blipFill rotWithShape="1">
          <a:blip r:embed="rId4">
            <a:alphaModFix/>
          </a:blip>
          <a:srcRect/>
          <a:stretch/>
        </p:blipFill>
        <p:spPr>
          <a:xfrm>
            <a:off x="335880" y="3691440"/>
            <a:ext cx="1916280" cy="1387080"/>
          </a:xfrm>
          <a:prstGeom prst="rect">
            <a:avLst/>
          </a:prstGeom>
          <a:noFill/>
          <a:ln>
            <a:noFill/>
          </a:ln>
        </p:spPr>
      </p:pic>
      <p:pic>
        <p:nvPicPr>
          <p:cNvPr id="512" name="Google Shape;512;p52" descr="Imagen que contiene ave, pájaro&#10;&#10;Descripción generada con confianza muy alta"/>
          <p:cNvPicPr preferRelativeResize="0"/>
          <p:nvPr/>
        </p:nvPicPr>
        <p:blipFill rotWithShape="1">
          <a:blip r:embed="rId5">
            <a:alphaModFix/>
          </a:blip>
          <a:srcRect/>
          <a:stretch/>
        </p:blipFill>
        <p:spPr>
          <a:xfrm>
            <a:off x="6004080" y="3427560"/>
            <a:ext cx="5532480" cy="1181880"/>
          </a:xfrm>
          <a:prstGeom prst="rect">
            <a:avLst/>
          </a:prstGeom>
          <a:noFill/>
          <a:ln>
            <a:noFill/>
          </a:ln>
        </p:spPr>
      </p:pic>
      <p:sp>
        <p:nvSpPr>
          <p:cNvPr id="513" name="Google Shape;513;p52"/>
          <p:cNvSpPr/>
          <p:nvPr/>
        </p:nvSpPr>
        <p:spPr>
          <a:xfrm>
            <a:off x="5997240" y="3430800"/>
            <a:ext cx="5535378" cy="1193400"/>
          </a:xfrm>
          <a:custGeom>
            <a:avLst/>
            <a:gdLst/>
            <a:ahLst/>
            <a:cxnLst/>
            <a:rect l="l" t="t" r="r" b="b"/>
            <a:pathLst>
              <a:path w="21600" h="21600" extrusionOk="0">
                <a:moveTo>
                  <a:pt x="0" y="0"/>
                </a:moveTo>
                <a:lnTo>
                  <a:pt x="21600" y="0"/>
                </a:lnTo>
                <a:lnTo>
                  <a:pt x="21600" y="21600"/>
                </a:lnTo>
                <a:lnTo>
                  <a:pt x="0" y="21600"/>
                </a:lnTo>
                <a:close/>
              </a:path>
            </a:pathLst>
          </a:custGeom>
          <a:noFill/>
          <a:ln w="57225" cap="flat" cmpd="sng">
            <a:solidFill>
              <a:srgbClr val="2F5597"/>
            </a:solidFill>
            <a:prstDash val="solid"/>
            <a:miter lim="8000"/>
            <a:headEnd type="none" w="sm" len="sm"/>
            <a:tailEnd type="none" w="sm" len="sm"/>
          </a:ln>
        </p:spPr>
      </p:sp>
      <p:sp>
        <p:nvSpPr>
          <p:cNvPr id="514" name="Google Shape;514;p52"/>
          <p:cNvSpPr/>
          <p:nvPr/>
        </p:nvSpPr>
        <p:spPr>
          <a:xfrm rot="-9420021">
            <a:off x="6413006" y="4977530"/>
            <a:ext cx="904820" cy="244444"/>
          </a:xfrm>
          <a:custGeom>
            <a:avLst/>
            <a:gdLst/>
            <a:ahLst/>
            <a:cxnLst/>
            <a:rect l="l" t="t" r="r" b="b"/>
            <a:pathLst>
              <a:path w="4435" h="680" extrusionOk="0">
                <a:moveTo>
                  <a:pt x="0" y="169"/>
                </a:moveTo>
                <a:lnTo>
                  <a:pt x="4095" y="169"/>
                </a:lnTo>
                <a:lnTo>
                  <a:pt x="4095" y="0"/>
                </a:lnTo>
                <a:lnTo>
                  <a:pt x="4434" y="339"/>
                </a:lnTo>
                <a:lnTo>
                  <a:pt x="4094" y="679"/>
                </a:lnTo>
                <a:lnTo>
                  <a:pt x="4095" y="509"/>
                </a:lnTo>
                <a:lnTo>
                  <a:pt x="0" y="509"/>
                </a:lnTo>
                <a:lnTo>
                  <a:pt x="0" y="169"/>
                </a:lnTo>
              </a:path>
            </a:pathLst>
          </a:custGeom>
          <a:solidFill>
            <a:srgbClr val="4472C4"/>
          </a:solidFill>
          <a:ln w="12600" cap="flat" cmpd="sng">
            <a:solidFill>
              <a:srgbClr val="2F528F"/>
            </a:solidFill>
            <a:prstDash val="solid"/>
            <a:miter lim="8000"/>
            <a:headEnd type="none" w="sm" len="sm"/>
            <a:tailEnd type="none" w="sm" len="sm"/>
          </a:ln>
        </p:spPr>
      </p:sp>
      <p:sp>
        <p:nvSpPr>
          <p:cNvPr id="515" name="Google Shape;515;p52"/>
          <p:cNvSpPr/>
          <p:nvPr/>
        </p:nvSpPr>
        <p:spPr>
          <a:xfrm rot="10799909">
            <a:off x="5562451" y="4223871"/>
            <a:ext cx="838769" cy="208744"/>
          </a:xfrm>
          <a:custGeom>
            <a:avLst/>
            <a:gdLst/>
            <a:ahLst/>
            <a:cxnLst/>
            <a:rect l="l" t="t" r="r" b="b"/>
            <a:pathLst>
              <a:path w="4435" h="681" extrusionOk="0">
                <a:moveTo>
                  <a:pt x="0" y="170"/>
                </a:moveTo>
                <a:lnTo>
                  <a:pt x="4094" y="169"/>
                </a:lnTo>
                <a:lnTo>
                  <a:pt x="4094" y="0"/>
                </a:lnTo>
                <a:lnTo>
                  <a:pt x="4434" y="339"/>
                </a:lnTo>
                <a:lnTo>
                  <a:pt x="4094" y="680"/>
                </a:lnTo>
                <a:lnTo>
                  <a:pt x="4094" y="509"/>
                </a:lnTo>
                <a:lnTo>
                  <a:pt x="0" y="510"/>
                </a:lnTo>
                <a:lnTo>
                  <a:pt x="0" y="170"/>
                </a:lnTo>
              </a:path>
            </a:pathLst>
          </a:custGeom>
          <a:solidFill>
            <a:srgbClr val="4472C4"/>
          </a:solidFill>
          <a:ln w="12600" cap="flat" cmpd="sng">
            <a:solidFill>
              <a:srgbClr val="2F528F"/>
            </a:solidFill>
            <a:prstDash val="solid"/>
            <a:miter lim="8000"/>
            <a:headEnd type="none" w="sm" len="sm"/>
            <a:tailEnd type="none" w="sm" len="sm"/>
          </a:ln>
        </p:spPr>
      </p:sp>
      <p:sp>
        <p:nvSpPr>
          <p:cNvPr id="516" name="Google Shape;516;p52"/>
          <p:cNvSpPr/>
          <p:nvPr/>
        </p:nvSpPr>
        <p:spPr>
          <a:xfrm>
            <a:off x="2533575" y="4609450"/>
            <a:ext cx="861900" cy="5628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2"/>
          <p:cNvSpPr/>
          <p:nvPr/>
        </p:nvSpPr>
        <p:spPr>
          <a:xfrm rot="-10186936">
            <a:off x="6388317" y="6120031"/>
            <a:ext cx="858989" cy="244445"/>
          </a:xfrm>
          <a:custGeom>
            <a:avLst/>
            <a:gdLst/>
            <a:ahLst/>
            <a:cxnLst/>
            <a:rect l="l" t="t" r="r" b="b"/>
            <a:pathLst>
              <a:path w="4435" h="680" extrusionOk="0">
                <a:moveTo>
                  <a:pt x="0" y="169"/>
                </a:moveTo>
                <a:lnTo>
                  <a:pt x="4095" y="169"/>
                </a:lnTo>
                <a:lnTo>
                  <a:pt x="4095" y="0"/>
                </a:lnTo>
                <a:lnTo>
                  <a:pt x="4434" y="339"/>
                </a:lnTo>
                <a:lnTo>
                  <a:pt x="4094" y="679"/>
                </a:lnTo>
                <a:lnTo>
                  <a:pt x="4095" y="509"/>
                </a:lnTo>
                <a:lnTo>
                  <a:pt x="0" y="509"/>
                </a:lnTo>
                <a:lnTo>
                  <a:pt x="0" y="169"/>
                </a:lnTo>
              </a:path>
            </a:pathLst>
          </a:custGeom>
          <a:solidFill>
            <a:srgbClr val="4472C4"/>
          </a:solidFill>
          <a:ln w="12600" cap="flat" cmpd="sng">
            <a:solidFill>
              <a:srgbClr val="2F528F"/>
            </a:solidFill>
            <a:prstDash val="solid"/>
            <a:miter lim="8000"/>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fade">
                                      <p:cBhvr>
                                        <p:cTn id="12"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4"/>
        <p:cNvGrpSpPr/>
        <p:nvPr/>
      </p:nvGrpSpPr>
      <p:grpSpPr>
        <a:xfrm>
          <a:off x="0" y="0"/>
          <a:ext cx="0" cy="0"/>
          <a:chOff x="0" y="0"/>
          <a:chExt cx="0" cy="0"/>
        </a:xfrm>
      </p:grpSpPr>
      <p:sp>
        <p:nvSpPr>
          <p:cNvPr id="525" name="Google Shape;525;p53"/>
          <p:cNvSpPr/>
          <p:nvPr/>
        </p:nvSpPr>
        <p:spPr>
          <a:xfrm>
            <a:off x="780960" y="100080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Bases de datos</a:t>
            </a:r>
            <a:endParaRPr sz="3600" b="0" i="0" u="none" strike="noStrike" cap="none">
              <a:solidFill>
                <a:srgbClr val="4A86E8"/>
              </a:solidFill>
              <a:latin typeface="Arial"/>
              <a:ea typeface="Arial"/>
              <a:cs typeface="Arial"/>
              <a:sym typeface="Arial"/>
            </a:endParaRPr>
          </a:p>
        </p:txBody>
      </p:sp>
      <p:pic>
        <p:nvPicPr>
          <p:cNvPr id="526" name="Google Shape;526;p53" descr="Captura de pantalla de un celular&#10;&#10;Descripción generada con confianza alta"/>
          <p:cNvPicPr preferRelativeResize="0"/>
          <p:nvPr/>
        </p:nvPicPr>
        <p:blipFill rotWithShape="1">
          <a:blip r:embed="rId3">
            <a:alphaModFix/>
          </a:blip>
          <a:srcRect/>
          <a:stretch/>
        </p:blipFill>
        <p:spPr>
          <a:xfrm>
            <a:off x="511920" y="2318400"/>
            <a:ext cx="11369520" cy="3299400"/>
          </a:xfrm>
          <a:prstGeom prst="rect">
            <a:avLst/>
          </a:prstGeom>
          <a:noFill/>
          <a:ln>
            <a:noFill/>
          </a:ln>
        </p:spPr>
      </p:pic>
      <p:sp>
        <p:nvSpPr>
          <p:cNvPr id="527" name="Google Shape;527;p53"/>
          <p:cNvSpPr/>
          <p:nvPr/>
        </p:nvSpPr>
        <p:spPr>
          <a:xfrm>
            <a:off x="1589050" y="4332250"/>
            <a:ext cx="2023800" cy="4851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4"/>
        <p:cNvGrpSpPr/>
        <p:nvPr/>
      </p:nvGrpSpPr>
      <p:grpSpPr>
        <a:xfrm>
          <a:off x="0" y="0"/>
          <a:ext cx="0" cy="0"/>
          <a:chOff x="0" y="0"/>
          <a:chExt cx="0" cy="0"/>
        </a:xfrm>
      </p:grpSpPr>
      <p:pic>
        <p:nvPicPr>
          <p:cNvPr id="535" name="Google Shape;535;p54" descr="Una captura de pantalla de una red social&#10;&#10;Descripción generada con confianza alta"/>
          <p:cNvPicPr preferRelativeResize="0"/>
          <p:nvPr/>
        </p:nvPicPr>
        <p:blipFill rotWithShape="1">
          <a:blip r:embed="rId3">
            <a:alphaModFix/>
          </a:blip>
          <a:srcRect/>
          <a:stretch/>
        </p:blipFill>
        <p:spPr>
          <a:xfrm>
            <a:off x="526320" y="927720"/>
            <a:ext cx="10852200" cy="58942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3"/>
        <p:cNvGrpSpPr/>
        <p:nvPr/>
      </p:nvGrpSpPr>
      <p:grpSpPr>
        <a:xfrm>
          <a:off x="0" y="0"/>
          <a:ext cx="0" cy="0"/>
          <a:chOff x="0" y="0"/>
          <a:chExt cx="0" cy="0"/>
        </a:xfrm>
      </p:grpSpPr>
      <p:sp>
        <p:nvSpPr>
          <p:cNvPr id="544" name="Google Shape;544;p55"/>
          <p:cNvSpPr/>
          <p:nvPr/>
        </p:nvSpPr>
        <p:spPr>
          <a:xfrm>
            <a:off x="820920" y="81252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Depósitos digitales</a:t>
            </a:r>
            <a:endParaRPr sz="3600" b="0" i="0" u="none" strike="noStrike" cap="none">
              <a:solidFill>
                <a:srgbClr val="4A86E8"/>
              </a:solidFill>
              <a:latin typeface="Arial"/>
              <a:ea typeface="Arial"/>
              <a:cs typeface="Arial"/>
              <a:sym typeface="Arial"/>
            </a:endParaRPr>
          </a:p>
        </p:txBody>
      </p:sp>
      <p:sp>
        <p:nvSpPr>
          <p:cNvPr id="545" name="Google Shape;545;p55"/>
          <p:cNvSpPr/>
          <p:nvPr/>
        </p:nvSpPr>
        <p:spPr>
          <a:xfrm>
            <a:off x="3142440" y="1894320"/>
            <a:ext cx="8821080" cy="37033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2800" b="0" i="0" u="sng" strike="noStrike" cap="none" dirty="0" err="1" smtClean="0">
                <a:solidFill>
                  <a:schemeClr val="hlink"/>
                </a:solidFill>
                <a:latin typeface="Verdana"/>
                <a:ea typeface="Verdana"/>
                <a:cs typeface="Verdana"/>
                <a:sym typeface="Verdana"/>
                <a:hlinkClick r:id="rId3"/>
              </a:rPr>
              <a:t>Dipósit</a:t>
            </a:r>
            <a:r>
              <a:rPr lang="ca-ES" sz="2800" b="0" i="0" u="sng" strike="noStrike" cap="none" dirty="0" smtClean="0">
                <a:solidFill>
                  <a:schemeClr val="hlink"/>
                </a:solidFill>
                <a:latin typeface="Verdana"/>
                <a:ea typeface="Verdana"/>
                <a:cs typeface="Verdana"/>
                <a:sym typeface="Verdana"/>
                <a:hlinkClick r:id="rId3"/>
              </a:rPr>
              <a:t> Digital </a:t>
            </a:r>
            <a:r>
              <a:rPr lang="ca-ES" sz="2800" b="0" i="0" u="sng" strike="noStrike" cap="none" dirty="0">
                <a:solidFill>
                  <a:schemeClr val="hlink"/>
                </a:solidFill>
                <a:latin typeface="Verdana"/>
                <a:ea typeface="Verdana"/>
                <a:cs typeface="Verdana"/>
                <a:sym typeface="Verdana"/>
                <a:hlinkClick r:id="rId3"/>
              </a:rPr>
              <a:t>UB (DDUB)</a:t>
            </a:r>
            <a:endParaRPr sz="2800" b="0" i="0" u="none" strike="noStrike" cap="none" dirty="0">
              <a:latin typeface="Arial"/>
              <a:ea typeface="Arial"/>
              <a:cs typeface="Arial"/>
              <a:sym typeface="Arial"/>
            </a:endParaRPr>
          </a:p>
          <a:p>
            <a:pPr marL="0" marR="0" lvl="0" indent="0" algn="just" rtl="0">
              <a:lnSpc>
                <a:spcPct val="100000"/>
              </a:lnSpc>
              <a:spcBef>
                <a:spcPts val="1001"/>
              </a:spcBef>
              <a:spcAft>
                <a:spcPts val="0"/>
              </a:spcAft>
              <a:buNone/>
            </a:pPr>
            <a:r>
              <a:rPr lang="ca-ES" sz="2200" b="0" i="0" u="none" strike="noStrike" cap="none" dirty="0" err="1">
                <a:solidFill>
                  <a:srgbClr val="000000"/>
                </a:solidFill>
                <a:latin typeface="Calibri"/>
                <a:ea typeface="Calibri"/>
                <a:cs typeface="Calibri"/>
                <a:sym typeface="Calibri"/>
              </a:rPr>
              <a:t>Publicaciones</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digitales</a:t>
            </a:r>
            <a:r>
              <a:rPr lang="ca-ES" sz="2200" b="0" i="0" u="none" strike="noStrike" cap="none" dirty="0">
                <a:solidFill>
                  <a:srgbClr val="000000"/>
                </a:solidFill>
                <a:latin typeface="Calibri"/>
                <a:ea typeface="Calibri"/>
                <a:cs typeface="Calibri"/>
                <a:sym typeface="Calibri"/>
              </a:rPr>
              <a:t> en </a:t>
            </a:r>
            <a:r>
              <a:rPr lang="ca-ES" sz="2200" b="0" i="0" u="none" strike="noStrike" cap="none" dirty="0" err="1">
                <a:solidFill>
                  <a:srgbClr val="000000"/>
                </a:solidFill>
                <a:latin typeface="Calibri"/>
                <a:ea typeface="Calibri"/>
                <a:cs typeface="Calibri"/>
                <a:sym typeface="Calibri"/>
              </a:rPr>
              <a:t>acceso</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abierto</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derivadas</a:t>
            </a:r>
            <a:r>
              <a:rPr lang="ca-ES" sz="2200" b="0" i="0" u="none" strike="noStrike" cap="none" dirty="0">
                <a:solidFill>
                  <a:srgbClr val="000000"/>
                </a:solidFill>
                <a:latin typeface="Calibri"/>
                <a:ea typeface="Calibri"/>
                <a:cs typeface="Calibri"/>
                <a:sym typeface="Calibri"/>
              </a:rPr>
              <a:t> de la </a:t>
            </a:r>
            <a:r>
              <a:rPr lang="ca-ES" sz="2200" b="0" i="0" u="none" strike="noStrike" cap="none" dirty="0" err="1">
                <a:solidFill>
                  <a:srgbClr val="000000"/>
                </a:solidFill>
                <a:latin typeface="Calibri"/>
                <a:ea typeface="Calibri"/>
                <a:cs typeface="Calibri"/>
                <a:sym typeface="Calibri"/>
              </a:rPr>
              <a:t>actividad</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docente</a:t>
            </a:r>
            <a:r>
              <a:rPr lang="ca-ES" sz="2200" b="0" i="0" u="none" strike="noStrike" cap="none" dirty="0">
                <a:solidFill>
                  <a:srgbClr val="000000"/>
                </a:solidFill>
                <a:latin typeface="Calibri"/>
                <a:ea typeface="Calibri"/>
                <a:cs typeface="Calibri"/>
                <a:sym typeface="Calibri"/>
              </a:rPr>
              <a:t>, investigadora y institucional del </a:t>
            </a:r>
            <a:r>
              <a:rPr lang="ca-ES" sz="2200" b="0" i="0" u="none" strike="noStrike" cap="none" dirty="0" err="1">
                <a:solidFill>
                  <a:srgbClr val="000000"/>
                </a:solidFill>
                <a:latin typeface="Calibri"/>
                <a:ea typeface="Calibri"/>
                <a:cs typeface="Calibri"/>
                <a:sym typeface="Calibri"/>
              </a:rPr>
              <a:t>profesorado</a:t>
            </a:r>
            <a:r>
              <a:rPr lang="ca-ES" sz="2200" b="0" i="0" u="none" strike="noStrike" cap="none" dirty="0">
                <a:solidFill>
                  <a:srgbClr val="000000"/>
                </a:solidFill>
                <a:latin typeface="Calibri"/>
                <a:ea typeface="Calibri"/>
                <a:cs typeface="Calibri"/>
                <a:sym typeface="Calibri"/>
              </a:rPr>
              <a:t> y de </a:t>
            </a:r>
            <a:r>
              <a:rPr lang="ca-ES" sz="2200" b="0" i="0" u="none" strike="noStrike" cap="none" dirty="0" err="1">
                <a:solidFill>
                  <a:srgbClr val="000000"/>
                </a:solidFill>
                <a:latin typeface="Calibri"/>
                <a:ea typeface="Calibri"/>
                <a:cs typeface="Calibri"/>
                <a:sym typeface="Calibri"/>
              </a:rPr>
              <a:t>otros</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miembros</a:t>
            </a:r>
            <a:r>
              <a:rPr lang="ca-ES" sz="2200" b="0" i="0" u="none" strike="noStrike" cap="none" dirty="0">
                <a:solidFill>
                  <a:srgbClr val="000000"/>
                </a:solidFill>
                <a:latin typeface="Calibri"/>
                <a:ea typeface="Calibri"/>
                <a:cs typeface="Calibri"/>
                <a:sym typeface="Calibri"/>
              </a:rPr>
              <a:t> de la </a:t>
            </a:r>
            <a:r>
              <a:rPr lang="ca-ES" sz="2200" b="0" i="0" u="none" strike="noStrike" cap="none" dirty="0" err="1">
                <a:solidFill>
                  <a:srgbClr val="000000"/>
                </a:solidFill>
                <a:latin typeface="Calibri"/>
                <a:ea typeface="Calibri"/>
                <a:cs typeface="Calibri"/>
                <a:sym typeface="Calibri"/>
              </a:rPr>
              <a:t>comunidad</a:t>
            </a:r>
            <a:r>
              <a:rPr lang="ca-ES" sz="2200" b="0" i="0" u="none" strike="noStrike" cap="none" dirty="0">
                <a:solidFill>
                  <a:srgbClr val="000000"/>
                </a:solidFill>
                <a:latin typeface="Calibri"/>
                <a:ea typeface="Calibri"/>
                <a:cs typeface="Calibri"/>
                <a:sym typeface="Calibri"/>
              </a:rPr>
              <a:t> </a:t>
            </a:r>
            <a:r>
              <a:rPr lang="ca-ES" sz="2200" b="0" i="0" u="none" strike="noStrike" cap="none" dirty="0" err="1">
                <a:solidFill>
                  <a:srgbClr val="000000"/>
                </a:solidFill>
                <a:latin typeface="Calibri"/>
                <a:ea typeface="Calibri"/>
                <a:cs typeface="Calibri"/>
                <a:sym typeface="Calibri"/>
              </a:rPr>
              <a:t>universitaria</a:t>
            </a:r>
            <a:r>
              <a:rPr lang="ca-ES" sz="2200" b="0" i="0" u="none" strike="noStrike" cap="none" dirty="0">
                <a:solidFill>
                  <a:srgbClr val="000000"/>
                </a:solidFill>
                <a:latin typeface="Calibri"/>
                <a:ea typeface="Calibri"/>
                <a:cs typeface="Calibri"/>
                <a:sym typeface="Calibri"/>
              </a:rPr>
              <a:t>.</a:t>
            </a:r>
            <a:endParaRPr sz="2200" b="0" i="0" u="none" strike="noStrike" cap="none" dirty="0">
              <a:latin typeface="Arial"/>
              <a:ea typeface="Arial"/>
              <a:cs typeface="Arial"/>
              <a:sym typeface="Arial"/>
            </a:endParaRPr>
          </a:p>
          <a:p>
            <a:pPr marL="0" marR="0" lvl="0" indent="0" algn="just" rtl="0">
              <a:lnSpc>
                <a:spcPct val="100000"/>
              </a:lnSpc>
              <a:spcBef>
                <a:spcPts val="1001"/>
              </a:spcBef>
              <a:spcAft>
                <a:spcPts val="0"/>
              </a:spcAft>
              <a:buNone/>
            </a:pPr>
            <a:r>
              <a:rPr lang="ca-ES" sz="2800" b="0" i="0" u="sng" strike="noStrike" cap="none" dirty="0">
                <a:solidFill>
                  <a:schemeClr val="hlink"/>
                </a:solidFill>
                <a:latin typeface="Verdana"/>
                <a:ea typeface="Verdana"/>
                <a:cs typeface="Verdana"/>
                <a:sym typeface="Verdana"/>
                <a:hlinkClick r:id="rId4"/>
              </a:rPr>
              <a:t>Revistes Científiques UB (RCUB)</a:t>
            </a:r>
            <a:endParaRPr sz="28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r>
              <a:rPr lang="ca-ES" sz="2400" b="0" i="0" u="none" strike="noStrike" cap="none" dirty="0" err="1">
                <a:solidFill>
                  <a:srgbClr val="000000"/>
                </a:solidFill>
                <a:latin typeface="Calibri"/>
                <a:ea typeface="Calibri"/>
                <a:cs typeface="Calibri"/>
                <a:sym typeface="Calibri"/>
              </a:rPr>
              <a:t>Revistas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científicas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editadas</a:t>
            </a:r>
            <a:r>
              <a:rPr lang="ca-ES" sz="2400" b="0" i="0" u="none" strike="noStrike" cap="none" dirty="0">
                <a:solidFill>
                  <a:srgbClr val="000000"/>
                </a:solidFill>
                <a:latin typeface="Calibri"/>
                <a:ea typeface="Calibri"/>
                <a:cs typeface="Calibri"/>
                <a:sym typeface="Calibri"/>
              </a:rPr>
              <a:t> por la Universitat de Barcelona. </a:t>
            </a:r>
            <a:endParaRPr sz="2400" b="0" i="0" u="none" strike="noStrike" cap="none" dirty="0">
              <a:latin typeface="Arial"/>
              <a:ea typeface="Arial"/>
              <a:cs typeface="Arial"/>
              <a:sym typeface="Arial"/>
            </a:endParaRPr>
          </a:p>
          <a:p>
            <a:pPr marL="0" marR="0" lvl="0" indent="0" algn="just" rtl="0">
              <a:lnSpc>
                <a:spcPct val="100000"/>
              </a:lnSpc>
              <a:spcBef>
                <a:spcPts val="1001"/>
              </a:spcBef>
              <a:spcAft>
                <a:spcPts val="0"/>
              </a:spcAft>
              <a:buNone/>
            </a:pPr>
            <a:r>
              <a:rPr lang="ca-ES" sz="2800" b="0" i="0" u="sng" strike="noStrike" cap="none" dirty="0">
                <a:solidFill>
                  <a:schemeClr val="hlink"/>
                </a:solidFill>
                <a:latin typeface="Verdana"/>
                <a:ea typeface="Verdana"/>
                <a:cs typeface="Verdana"/>
                <a:sym typeface="Verdana"/>
                <a:hlinkClick r:id="rId5"/>
              </a:rPr>
              <a:t>Biblioteca Patrimonial Digital (</a:t>
            </a:r>
            <a:r>
              <a:rPr lang="ca-ES" sz="2800" b="0" i="0" u="sng" strike="noStrike" cap="none" dirty="0" err="1" smtClean="0">
                <a:solidFill>
                  <a:schemeClr val="hlink"/>
                </a:solidFill>
                <a:latin typeface="Verdana"/>
                <a:ea typeface="Verdana"/>
                <a:cs typeface="Verdana"/>
                <a:sym typeface="Verdana"/>
                <a:hlinkClick r:id="rId5"/>
              </a:rPr>
              <a:t>BiPaDi</a:t>
            </a:r>
            <a:r>
              <a:rPr lang="ca-ES" sz="2800" b="0" i="0" u="sng" strike="noStrike" cap="none" dirty="0" smtClean="0">
                <a:solidFill>
                  <a:schemeClr val="hlink"/>
                </a:solidFill>
                <a:latin typeface="Verdana"/>
                <a:ea typeface="Verdana"/>
                <a:cs typeface="Verdana"/>
                <a:sym typeface="Verdana"/>
                <a:hlinkClick r:id="rId5"/>
              </a:rPr>
              <a:t>)</a:t>
            </a:r>
            <a:endParaRPr sz="28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r>
              <a:rPr lang="ca-ES" sz="2400" b="0" i="0" u="none" strike="noStrike" cap="none" dirty="0" err="1">
                <a:solidFill>
                  <a:srgbClr val="000000"/>
                </a:solidFill>
                <a:latin typeface="Calibri"/>
                <a:ea typeface="Calibri"/>
                <a:cs typeface="Calibri"/>
                <a:sym typeface="Calibri"/>
              </a:rPr>
              <a:t>Copias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digitalizadas</a:t>
            </a:r>
            <a:r>
              <a:rPr lang="ca-ES" sz="2400" b="0" i="0" u="none" strike="noStrike" cap="none" dirty="0">
                <a:solidFill>
                  <a:srgbClr val="000000"/>
                </a:solidFill>
                <a:latin typeface="Calibri"/>
                <a:ea typeface="Calibri"/>
                <a:cs typeface="Calibri"/>
                <a:sym typeface="Calibri"/>
              </a:rPr>
              <a:t> de los fondos </a:t>
            </a:r>
            <a:r>
              <a:rPr lang="ca-ES" sz="2400" b="0" i="0" u="none" strike="noStrike" cap="none" dirty="0" err="1">
                <a:solidFill>
                  <a:srgbClr val="000000"/>
                </a:solidFill>
                <a:latin typeface="Calibri"/>
                <a:ea typeface="Calibri"/>
                <a:cs typeface="Calibri"/>
                <a:sym typeface="Calibri"/>
              </a:rPr>
              <a:t>patrimoniales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bibliográficos</a:t>
            </a:r>
            <a:r>
              <a:rPr lang="ca-ES" sz="2400" b="0" i="0" u="none" strike="noStrike" cap="none" dirty="0">
                <a:solidFill>
                  <a:srgbClr val="000000"/>
                </a:solidFill>
                <a:latin typeface="Calibri"/>
                <a:ea typeface="Calibri"/>
                <a:cs typeface="Calibri"/>
                <a:sym typeface="Calibri"/>
              </a:rPr>
              <a:t> y </a:t>
            </a:r>
            <a:r>
              <a:rPr lang="ca-ES" sz="2400" b="0" i="0" u="none" strike="noStrike" cap="none" dirty="0" err="1">
                <a:solidFill>
                  <a:srgbClr val="000000"/>
                </a:solidFill>
                <a:latin typeface="Calibri"/>
                <a:ea typeface="Calibri"/>
                <a:cs typeface="Calibri"/>
                <a:sym typeface="Calibri"/>
              </a:rPr>
              <a:t>documentales</a:t>
            </a:r>
            <a:r>
              <a:rPr lang="ca-ES" sz="2400" b="0" i="0" u="none" strike="noStrike" cap="none" dirty="0">
                <a:solidFill>
                  <a:srgbClr val="000000"/>
                </a:solidFill>
                <a:latin typeface="Calibri"/>
                <a:ea typeface="Calibri"/>
                <a:cs typeface="Calibri"/>
                <a:sym typeface="Calibri"/>
              </a:rPr>
              <a:t> de la Universitat de Barcelona: </a:t>
            </a:r>
            <a:r>
              <a:rPr lang="ca-ES" sz="2400" b="0" i="0" u="none" strike="noStrike" cap="none" dirty="0" err="1">
                <a:solidFill>
                  <a:srgbClr val="000000"/>
                </a:solidFill>
                <a:latin typeface="Calibri"/>
                <a:ea typeface="Calibri"/>
                <a:cs typeface="Calibri"/>
                <a:sym typeface="Calibri"/>
              </a:rPr>
              <a:t>manuscritos</a:t>
            </a:r>
            <a:r>
              <a:rPr lang="ca-ES" sz="2400" b="0" i="0" u="none" strike="noStrike" cap="none" dirty="0">
                <a:solidFill>
                  <a:srgbClr val="000000"/>
                </a:solidFill>
                <a:latin typeface="Calibri"/>
                <a:ea typeface="Calibri"/>
                <a:cs typeface="Calibri"/>
                <a:sym typeface="Calibri"/>
              </a:rPr>
              <a:t>, incunables y impresos del </a:t>
            </a:r>
            <a:r>
              <a:rPr lang="ca-ES" sz="2400" b="0" i="0" u="none" strike="noStrike" cap="none" dirty="0" err="1">
                <a:solidFill>
                  <a:srgbClr val="000000"/>
                </a:solidFill>
                <a:latin typeface="Calibri"/>
                <a:ea typeface="Calibri"/>
                <a:cs typeface="Calibri"/>
                <a:sym typeface="Calibri"/>
              </a:rPr>
              <a:t>siglo</a:t>
            </a:r>
            <a:r>
              <a:rPr lang="ca-ES" sz="2400" b="0" i="0" u="none" strike="noStrike" cap="none" dirty="0">
                <a:solidFill>
                  <a:srgbClr val="000000"/>
                </a:solidFill>
                <a:latin typeface="Calibri"/>
                <a:ea typeface="Calibri"/>
                <a:cs typeface="Calibri"/>
                <a:sym typeface="Calibri"/>
              </a:rPr>
              <a:t> XVI al XIX, </a:t>
            </a:r>
            <a:r>
              <a:rPr lang="ca-ES" sz="2400" b="0" i="0" u="none" strike="noStrike" cap="none" dirty="0" err="1">
                <a:solidFill>
                  <a:srgbClr val="000000"/>
                </a:solidFill>
                <a:latin typeface="Calibri"/>
                <a:ea typeface="Calibri"/>
                <a:cs typeface="Calibri"/>
                <a:sym typeface="Calibri"/>
              </a:rPr>
              <a:t>así</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cómo</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otras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colecciones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bibliográficas</a:t>
            </a:r>
            <a:r>
              <a:rPr lang="ca-ES" sz="2400" b="0" i="0" u="none" strike="noStrike" cap="none" dirty="0">
                <a:solidFill>
                  <a:srgbClr val="000000"/>
                </a:solidFill>
                <a:latin typeface="Calibri"/>
                <a:ea typeface="Calibri"/>
                <a:cs typeface="Calibri"/>
                <a:sym typeface="Calibri"/>
              </a:rPr>
              <a:t> </a:t>
            </a:r>
            <a:r>
              <a:rPr lang="ca-ES" sz="2400" b="0" i="0" u="none" strike="noStrike" cap="none" dirty="0" err="1">
                <a:solidFill>
                  <a:srgbClr val="000000"/>
                </a:solidFill>
                <a:latin typeface="Calibri"/>
                <a:ea typeface="Calibri"/>
                <a:cs typeface="Calibri"/>
                <a:sym typeface="Calibri"/>
              </a:rPr>
              <a:t>únicas</a:t>
            </a:r>
            <a:r>
              <a:rPr lang="ca-ES" sz="2400" b="0" i="0" u="none" strike="noStrike" cap="none" dirty="0">
                <a:solidFill>
                  <a:srgbClr val="000000"/>
                </a:solidFill>
                <a:latin typeface="Calibri"/>
                <a:ea typeface="Calibri"/>
                <a:cs typeface="Calibri"/>
                <a:sym typeface="Calibri"/>
              </a:rPr>
              <a:t> de </a:t>
            </a:r>
            <a:r>
              <a:rPr lang="ca-ES" sz="2400" b="0" i="0" u="none" strike="noStrike" cap="none" dirty="0" err="1">
                <a:solidFill>
                  <a:srgbClr val="000000"/>
                </a:solidFill>
                <a:latin typeface="Calibri"/>
                <a:ea typeface="Calibri"/>
                <a:cs typeface="Calibri"/>
                <a:sym typeface="Calibri"/>
              </a:rPr>
              <a:t>documentos</a:t>
            </a:r>
            <a:r>
              <a:rPr lang="ca-ES" sz="2400" b="0" i="0" u="none" strike="noStrike" cap="none" dirty="0">
                <a:solidFill>
                  <a:srgbClr val="000000"/>
                </a:solidFill>
                <a:latin typeface="Calibri"/>
                <a:ea typeface="Calibri"/>
                <a:cs typeface="Calibri"/>
                <a:sym typeface="Calibri"/>
              </a:rPr>
              <a:t> y fondos de </a:t>
            </a:r>
            <a:r>
              <a:rPr lang="ca-ES" sz="2400" b="0" i="0" u="none" strike="noStrike" cap="none" dirty="0" err="1">
                <a:solidFill>
                  <a:srgbClr val="000000"/>
                </a:solidFill>
                <a:latin typeface="Calibri"/>
                <a:ea typeface="Calibri"/>
                <a:cs typeface="Calibri"/>
                <a:sym typeface="Calibri"/>
              </a:rPr>
              <a:t>archivo</a:t>
            </a:r>
            <a:r>
              <a:rPr lang="ca-ES" sz="2400" b="0" i="0" u="none" strike="noStrike" cap="none" dirty="0">
                <a:solidFill>
                  <a:srgbClr val="000000"/>
                </a:solidFill>
                <a:latin typeface="Calibri"/>
                <a:ea typeface="Calibri"/>
                <a:cs typeface="Calibri"/>
                <a:sym typeface="Calibri"/>
              </a:rPr>
              <a:t>.</a:t>
            </a:r>
            <a:endParaRPr sz="2400" b="0" i="0" u="none" strike="noStrike" cap="none" dirty="0">
              <a:latin typeface="Arial"/>
              <a:ea typeface="Arial"/>
              <a:cs typeface="Arial"/>
              <a:sym typeface="Arial"/>
            </a:endParaRPr>
          </a:p>
        </p:txBody>
      </p:sp>
      <p:pic>
        <p:nvPicPr>
          <p:cNvPr id="546" name="Google Shape;546;p55"/>
          <p:cNvPicPr preferRelativeResize="0"/>
          <p:nvPr/>
        </p:nvPicPr>
        <p:blipFill rotWithShape="1">
          <a:blip r:embed="rId6">
            <a:alphaModFix/>
          </a:blip>
          <a:srcRect/>
          <a:stretch/>
        </p:blipFill>
        <p:spPr>
          <a:xfrm>
            <a:off x="1068840" y="2131920"/>
            <a:ext cx="1755360" cy="824040"/>
          </a:xfrm>
          <a:prstGeom prst="rect">
            <a:avLst/>
          </a:prstGeom>
          <a:noFill/>
          <a:ln>
            <a:noFill/>
          </a:ln>
        </p:spPr>
      </p:pic>
      <p:pic>
        <p:nvPicPr>
          <p:cNvPr id="547" name="Google Shape;547;p55"/>
          <p:cNvPicPr preferRelativeResize="0"/>
          <p:nvPr/>
        </p:nvPicPr>
        <p:blipFill rotWithShape="1">
          <a:blip r:embed="rId7">
            <a:alphaModFix/>
          </a:blip>
          <a:srcRect/>
          <a:stretch/>
        </p:blipFill>
        <p:spPr>
          <a:xfrm>
            <a:off x="1064520" y="3600720"/>
            <a:ext cx="1746360" cy="1024560"/>
          </a:xfrm>
          <a:prstGeom prst="rect">
            <a:avLst/>
          </a:prstGeom>
          <a:noFill/>
          <a:ln>
            <a:noFill/>
          </a:ln>
        </p:spPr>
      </p:pic>
      <p:pic>
        <p:nvPicPr>
          <p:cNvPr id="548" name="Google Shape;548;p55"/>
          <p:cNvPicPr preferRelativeResize="0"/>
          <p:nvPr/>
        </p:nvPicPr>
        <p:blipFill rotWithShape="1">
          <a:blip r:embed="rId8">
            <a:alphaModFix/>
          </a:blip>
          <a:srcRect l="32140" r="3080"/>
          <a:stretch/>
        </p:blipFill>
        <p:spPr>
          <a:xfrm>
            <a:off x="870120" y="5036760"/>
            <a:ext cx="2101320" cy="75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p29"/>
          <p:cNvSpPr/>
          <p:nvPr/>
        </p:nvSpPr>
        <p:spPr>
          <a:xfrm>
            <a:off x="838375" y="96371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Un CRAI es un ...</a:t>
            </a:r>
            <a:endParaRPr sz="3600" b="0" i="0" u="none" strike="noStrike" cap="none">
              <a:solidFill>
                <a:srgbClr val="4A86E8"/>
              </a:solidFill>
              <a:latin typeface="Arial"/>
              <a:ea typeface="Arial"/>
              <a:cs typeface="Arial"/>
              <a:sym typeface="Arial"/>
            </a:endParaRPr>
          </a:p>
        </p:txBody>
      </p:sp>
      <p:pic>
        <p:nvPicPr>
          <p:cNvPr id="194" name="Google Shape;194;p29"/>
          <p:cNvPicPr preferRelativeResize="0"/>
          <p:nvPr/>
        </p:nvPicPr>
        <p:blipFill rotWithShape="1">
          <a:blip r:embed="rId3">
            <a:alphaModFix/>
          </a:blip>
          <a:srcRect l="31128" r="30380"/>
          <a:stretch/>
        </p:blipFill>
        <p:spPr>
          <a:xfrm>
            <a:off x="517680" y="2525040"/>
            <a:ext cx="5157360" cy="3684240"/>
          </a:xfrm>
          <a:prstGeom prst="rect">
            <a:avLst/>
          </a:prstGeom>
          <a:noFill/>
          <a:ln>
            <a:noFill/>
          </a:ln>
        </p:spPr>
      </p:pic>
      <p:sp>
        <p:nvSpPr>
          <p:cNvPr id="195" name="Google Shape;195;p29"/>
          <p:cNvSpPr/>
          <p:nvPr/>
        </p:nvSpPr>
        <p:spPr>
          <a:xfrm>
            <a:off x="5810400" y="1056960"/>
            <a:ext cx="581328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82550" marR="0" lvl="0" algn="just" rtl="0">
              <a:lnSpc>
                <a:spcPct val="150000"/>
              </a:lnSpc>
              <a:spcBef>
                <a:spcPts val="0"/>
              </a:spcBef>
              <a:spcAft>
                <a:spcPts val="0"/>
              </a:spcAft>
              <a:buClr>
                <a:srgbClr val="4A86E8"/>
              </a:buClr>
              <a:buSzPts val="2300"/>
            </a:pPr>
            <a:r>
              <a:rPr lang="ca-ES" sz="2300" dirty="0" err="1">
                <a:latin typeface="Verdana"/>
                <a:ea typeface="Verdana"/>
                <a:cs typeface="Verdana"/>
                <a:sym typeface="Verdana"/>
              </a:rPr>
              <a:t>E</a:t>
            </a:r>
            <a:r>
              <a:rPr lang="ca-ES" sz="2300" b="0" i="0" u="none" strike="noStrike" cap="none" dirty="0" err="1">
                <a:solidFill>
                  <a:srgbClr val="000000"/>
                </a:solidFill>
                <a:latin typeface="Verdana"/>
                <a:ea typeface="Verdana"/>
                <a:cs typeface="Verdana"/>
                <a:sym typeface="Verdana"/>
              </a:rPr>
              <a:t>spacio</a:t>
            </a:r>
            <a:r>
              <a:rPr lang="ca-ES" sz="2300" b="0" i="0" u="none" strike="noStrike" cap="none" dirty="0">
                <a:solidFill>
                  <a:srgbClr val="000000"/>
                </a:solidFill>
                <a:latin typeface="Verdana"/>
                <a:ea typeface="Verdana"/>
                <a:cs typeface="Verdana"/>
                <a:sym typeface="Verdana"/>
              </a:rPr>
              <a:t> que </a:t>
            </a:r>
            <a:r>
              <a:rPr lang="ca-ES" sz="2300" b="0" i="0" u="none" strike="noStrike" cap="none" dirty="0" err="1">
                <a:solidFill>
                  <a:srgbClr val="000000"/>
                </a:solidFill>
                <a:latin typeface="Verdana"/>
                <a:ea typeface="Verdana"/>
                <a:cs typeface="Verdana"/>
                <a:sym typeface="Verdana"/>
              </a:rPr>
              <a:t>permite</a:t>
            </a:r>
            <a:r>
              <a:rPr lang="ca-ES" sz="2300" b="0" i="0" u="none" strike="noStrike" cap="none" dirty="0">
                <a:solidFill>
                  <a:srgbClr val="000000"/>
                </a:solidFill>
                <a:latin typeface="Verdana"/>
                <a:ea typeface="Verdana"/>
                <a:cs typeface="Verdana"/>
                <a:sym typeface="Verdana"/>
              </a:rPr>
              <a:t> </a:t>
            </a:r>
            <a:r>
              <a:rPr lang="ca-ES" sz="2300" b="0" i="0" u="none" strike="noStrike" cap="none" dirty="0" err="1">
                <a:solidFill>
                  <a:srgbClr val="000000"/>
                </a:solidFill>
                <a:latin typeface="Verdana"/>
                <a:ea typeface="Verdana"/>
                <a:cs typeface="Verdana"/>
                <a:sym typeface="Verdana"/>
              </a:rPr>
              <a:t>acceder</a:t>
            </a:r>
            <a:r>
              <a:rPr lang="ca-ES" sz="2300" b="0" i="0" u="none" strike="noStrike" cap="none" dirty="0">
                <a:solidFill>
                  <a:srgbClr val="000000"/>
                </a:solidFill>
                <a:latin typeface="Verdana"/>
                <a:ea typeface="Verdana"/>
                <a:cs typeface="Verdana"/>
                <a:sym typeface="Verdana"/>
              </a:rPr>
              <a:t> a </a:t>
            </a:r>
            <a:r>
              <a:rPr lang="ca-ES" sz="2300" b="0" i="0" u="none" strike="noStrike" cap="none" dirty="0" err="1">
                <a:solidFill>
                  <a:srgbClr val="000000"/>
                </a:solidFill>
                <a:latin typeface="Verdana"/>
                <a:ea typeface="Verdana"/>
                <a:cs typeface="Verdana"/>
                <a:sym typeface="Verdana"/>
              </a:rPr>
              <a:t>todos</a:t>
            </a:r>
            <a:r>
              <a:rPr lang="ca-ES" sz="2300" b="0" i="0" u="none" strike="noStrike" cap="none" dirty="0">
                <a:solidFill>
                  <a:srgbClr val="000000"/>
                </a:solidFill>
                <a:latin typeface="Verdana"/>
                <a:ea typeface="Verdana"/>
                <a:cs typeface="Verdana"/>
                <a:sym typeface="Verdana"/>
              </a:rPr>
              <a:t> los </a:t>
            </a:r>
            <a:r>
              <a:rPr lang="ca-ES" sz="2300" b="0" i="0" u="sng" strike="noStrike" cap="none" dirty="0" err="1">
                <a:solidFill>
                  <a:schemeClr val="hlink"/>
                </a:solidFill>
                <a:latin typeface="Verdana"/>
                <a:ea typeface="Verdana"/>
                <a:cs typeface="Verdana"/>
                <a:sym typeface="Verdana"/>
                <a:hlinkClick r:id="rId4"/>
              </a:rPr>
              <a:t>servicios</a:t>
            </a:r>
            <a:r>
              <a:rPr lang="ca-ES" sz="2300" b="0" i="0" u="none" strike="noStrike" cap="none" dirty="0">
                <a:solidFill>
                  <a:srgbClr val="000000"/>
                </a:solidFill>
                <a:latin typeface="Verdana"/>
                <a:ea typeface="Verdana"/>
                <a:cs typeface="Verdana"/>
                <a:sym typeface="Verdana"/>
              </a:rPr>
              <a:t> y </a:t>
            </a:r>
            <a:r>
              <a:rPr lang="ca-ES" sz="2300" b="0" i="0" u="sng" strike="noStrike" cap="none" dirty="0">
                <a:solidFill>
                  <a:schemeClr val="hlink"/>
                </a:solidFill>
                <a:latin typeface="Verdana"/>
                <a:ea typeface="Verdana"/>
                <a:cs typeface="Verdana"/>
                <a:sym typeface="Verdana"/>
                <a:hlinkClick r:id="rId5"/>
              </a:rPr>
              <a:t>recursos</a:t>
            </a:r>
            <a:r>
              <a:rPr lang="ca-ES" sz="2300" b="0" i="0" u="none" strike="noStrike" cap="none" dirty="0">
                <a:solidFill>
                  <a:srgbClr val="000000"/>
                </a:solidFill>
                <a:latin typeface="Verdana"/>
                <a:ea typeface="Verdana"/>
                <a:cs typeface="Verdana"/>
                <a:sym typeface="Verdana"/>
              </a:rPr>
              <a:t> que </a:t>
            </a:r>
            <a:r>
              <a:rPr lang="ca-ES" sz="2300" b="0" i="0" u="none" strike="noStrike" cap="none" dirty="0" err="1">
                <a:solidFill>
                  <a:srgbClr val="000000"/>
                </a:solidFill>
                <a:latin typeface="Verdana"/>
                <a:ea typeface="Verdana"/>
                <a:cs typeface="Verdana"/>
                <a:sym typeface="Verdana"/>
              </a:rPr>
              <a:t>ofrece</a:t>
            </a:r>
            <a:r>
              <a:rPr lang="ca-ES" sz="2300" b="0" i="0" u="none" strike="noStrike" cap="none" dirty="0">
                <a:solidFill>
                  <a:srgbClr val="000000"/>
                </a:solidFill>
                <a:latin typeface="Verdana"/>
                <a:ea typeface="Verdana"/>
                <a:cs typeface="Verdana"/>
                <a:sym typeface="Verdana"/>
              </a:rPr>
              <a:t> la </a:t>
            </a:r>
            <a:r>
              <a:rPr lang="ca-ES" sz="2300" b="0" i="0" u="none" strike="noStrike" cap="none" dirty="0" err="1">
                <a:solidFill>
                  <a:srgbClr val="000000"/>
                </a:solidFill>
                <a:latin typeface="Verdana"/>
                <a:ea typeface="Verdana"/>
                <a:cs typeface="Verdana"/>
                <a:sym typeface="Verdana"/>
              </a:rPr>
              <a:t>Universidad</a:t>
            </a:r>
            <a:r>
              <a:rPr lang="ca-ES" sz="2300" b="0" i="0" u="none" strike="noStrike" cap="none" dirty="0">
                <a:solidFill>
                  <a:srgbClr val="000000"/>
                </a:solidFill>
                <a:latin typeface="Verdana"/>
                <a:ea typeface="Verdana"/>
                <a:cs typeface="Verdana"/>
                <a:sym typeface="Verdana"/>
              </a:rPr>
              <a:t> para el </a:t>
            </a:r>
            <a:r>
              <a:rPr lang="ca-ES" sz="2300" b="0" i="0" u="none" strike="noStrike" cap="none" dirty="0" err="1">
                <a:solidFill>
                  <a:srgbClr val="000000"/>
                </a:solidFill>
                <a:latin typeface="Verdana"/>
                <a:ea typeface="Verdana"/>
                <a:cs typeface="Verdana"/>
                <a:sym typeface="Verdana"/>
              </a:rPr>
              <a:t>aprendizaje</a:t>
            </a:r>
            <a:r>
              <a:rPr lang="ca-ES" sz="2300" b="0" i="0" u="none" strike="noStrike" cap="none" dirty="0">
                <a:solidFill>
                  <a:srgbClr val="000000"/>
                </a:solidFill>
                <a:latin typeface="Verdana"/>
                <a:ea typeface="Verdana"/>
                <a:cs typeface="Verdana"/>
                <a:sym typeface="Verdana"/>
              </a:rPr>
              <a:t> y la </a:t>
            </a:r>
            <a:r>
              <a:rPr lang="ca-ES" sz="2300" b="0" i="0" u="none" strike="noStrike" cap="none" dirty="0" err="1">
                <a:solidFill>
                  <a:srgbClr val="000000"/>
                </a:solidFill>
                <a:latin typeface="Verdana"/>
                <a:ea typeface="Verdana"/>
                <a:cs typeface="Verdana"/>
                <a:sym typeface="Verdana"/>
              </a:rPr>
              <a:t>investigación</a:t>
            </a:r>
            <a:r>
              <a:rPr lang="ca-ES" sz="2300" dirty="0">
                <a:solidFill>
                  <a:srgbClr val="000000"/>
                </a:solidFill>
                <a:ea typeface="Verdana"/>
              </a:rPr>
              <a:t> </a:t>
            </a:r>
            <a:r>
              <a:rPr lang="ca-ES" sz="2300" dirty="0">
                <a:latin typeface="Verdana"/>
                <a:ea typeface="Verdana"/>
                <a:cs typeface="Verdana"/>
                <a:sym typeface="Verdana"/>
              </a:rPr>
              <a:t>y</a:t>
            </a:r>
            <a:r>
              <a:rPr lang="ca-ES" sz="2300" b="0" i="0" u="none" strike="noStrike" cap="none" dirty="0">
                <a:solidFill>
                  <a:srgbClr val="000000"/>
                </a:solidFill>
                <a:latin typeface="Verdana"/>
                <a:ea typeface="Verdana"/>
                <a:cs typeface="Verdana"/>
                <a:sym typeface="Verdana"/>
              </a:rPr>
              <a:t> que facilita el </a:t>
            </a:r>
            <a:r>
              <a:rPr lang="ca-ES" sz="2300" b="0" i="0" u="none" strike="noStrike" cap="none" dirty="0" err="1">
                <a:solidFill>
                  <a:srgbClr val="000000"/>
                </a:solidFill>
                <a:latin typeface="Verdana"/>
                <a:ea typeface="Verdana"/>
                <a:cs typeface="Verdana"/>
                <a:sym typeface="Verdana"/>
              </a:rPr>
              <a:t>acceso</a:t>
            </a:r>
            <a:r>
              <a:rPr lang="ca-ES" sz="2300" b="0" i="0" u="none" strike="noStrike" cap="none" dirty="0">
                <a:solidFill>
                  <a:srgbClr val="000000"/>
                </a:solidFill>
                <a:latin typeface="Verdana"/>
                <a:ea typeface="Verdana"/>
                <a:cs typeface="Verdana"/>
                <a:sym typeface="Verdana"/>
              </a:rPr>
              <a:t> a la </a:t>
            </a:r>
            <a:r>
              <a:rPr lang="ca-ES" sz="2300" b="0" i="0" u="none" strike="noStrike" cap="none" dirty="0" err="1">
                <a:solidFill>
                  <a:srgbClr val="000000"/>
                </a:solidFill>
                <a:latin typeface="Verdana"/>
                <a:ea typeface="Verdana"/>
                <a:cs typeface="Verdana"/>
                <a:sym typeface="Verdana"/>
              </a:rPr>
              <a:t>información</a:t>
            </a:r>
            <a:r>
              <a:rPr lang="ca-ES" sz="2300" b="0" i="0" u="none" strike="noStrike" cap="none" dirty="0">
                <a:solidFill>
                  <a:srgbClr val="000000"/>
                </a:solidFill>
                <a:latin typeface="Verdana"/>
                <a:ea typeface="Verdana"/>
                <a:cs typeface="Verdana"/>
                <a:sym typeface="Verdana"/>
              </a:rPr>
              <a:t> y a las </a:t>
            </a:r>
            <a:r>
              <a:rPr lang="ca-ES" sz="2300" b="0" i="0" u="none" strike="noStrike" cap="none" dirty="0" err="1">
                <a:solidFill>
                  <a:srgbClr val="000000"/>
                </a:solidFill>
                <a:latin typeface="Verdana"/>
                <a:ea typeface="Verdana"/>
                <a:cs typeface="Verdana"/>
                <a:sym typeface="Verdana"/>
              </a:rPr>
              <a:t>nuevas</a:t>
            </a:r>
            <a:r>
              <a:rPr lang="ca-ES" sz="2300" b="0" i="0" u="none" strike="noStrike" cap="none" dirty="0">
                <a:solidFill>
                  <a:srgbClr val="000000"/>
                </a:solidFill>
                <a:latin typeface="Verdana"/>
                <a:ea typeface="Verdana"/>
                <a:cs typeface="Verdana"/>
                <a:sym typeface="Verdana"/>
              </a:rPr>
              <a:t> </a:t>
            </a:r>
            <a:r>
              <a:rPr lang="ca-ES" sz="2300" b="0" i="0" u="none" strike="noStrike" cap="none" dirty="0" err="1">
                <a:solidFill>
                  <a:srgbClr val="000000"/>
                </a:solidFill>
                <a:latin typeface="Verdana"/>
                <a:ea typeface="Verdana"/>
                <a:cs typeface="Verdana"/>
                <a:sym typeface="Verdana"/>
              </a:rPr>
              <a:t>tecnologias</a:t>
            </a:r>
            <a:r>
              <a:rPr lang="ca-ES" sz="2300" b="0" i="0" u="none" strike="noStrike" cap="none" dirty="0">
                <a:solidFill>
                  <a:srgbClr val="000000"/>
                </a:solidFill>
                <a:latin typeface="Verdana"/>
                <a:ea typeface="Verdana"/>
                <a:cs typeface="Verdana"/>
                <a:sym typeface="Verdana"/>
              </a:rPr>
              <a:t> en un entorno </a:t>
            </a:r>
            <a:r>
              <a:rPr lang="ca-ES" sz="2300" b="0" i="0" u="none" strike="noStrike" cap="none" dirty="0" err="1">
                <a:solidFill>
                  <a:srgbClr val="000000"/>
                </a:solidFill>
                <a:latin typeface="Verdana"/>
                <a:ea typeface="Verdana"/>
                <a:cs typeface="Verdana"/>
                <a:sym typeface="Verdana"/>
              </a:rPr>
              <a:t>más</a:t>
            </a:r>
            <a:r>
              <a:rPr lang="ca-ES" sz="2300" b="0" i="0" u="none" strike="noStrike" cap="none" dirty="0">
                <a:solidFill>
                  <a:srgbClr val="000000"/>
                </a:solidFill>
                <a:latin typeface="Verdana"/>
                <a:ea typeface="Verdana"/>
                <a:cs typeface="Verdana"/>
                <a:sym typeface="Verdana"/>
              </a:rPr>
              <a:t> </a:t>
            </a:r>
            <a:r>
              <a:rPr lang="ca-ES" sz="2300" b="0" i="0" u="none" strike="noStrike" cap="none" dirty="0" err="1">
                <a:solidFill>
                  <a:srgbClr val="000000"/>
                </a:solidFill>
                <a:latin typeface="Verdana"/>
                <a:ea typeface="Verdana"/>
                <a:cs typeface="Verdana"/>
                <a:sym typeface="Verdana"/>
              </a:rPr>
              <a:t>dinámico</a:t>
            </a:r>
            <a:r>
              <a:rPr lang="ca-ES" sz="2300" b="0" i="0" u="none" strike="noStrike" cap="none" dirty="0">
                <a:solidFill>
                  <a:srgbClr val="000000"/>
                </a:solidFill>
                <a:latin typeface="Verdana"/>
                <a:ea typeface="Verdana"/>
                <a:cs typeface="Verdana"/>
                <a:sym typeface="Verdana"/>
              </a:rPr>
              <a:t> y </a:t>
            </a:r>
            <a:r>
              <a:rPr lang="ca-ES" sz="2300" b="0" i="0" u="none" strike="noStrike" cap="none" dirty="0" err="1">
                <a:solidFill>
                  <a:srgbClr val="000000"/>
                </a:solidFill>
                <a:latin typeface="Verdana"/>
                <a:ea typeface="Verdana"/>
                <a:cs typeface="Verdana"/>
                <a:sym typeface="Verdana"/>
              </a:rPr>
              <a:t>fácil</a:t>
            </a:r>
            <a:r>
              <a:rPr lang="ca-ES" sz="2300" b="0" i="0" u="none" strike="noStrike" cap="none" dirty="0">
                <a:solidFill>
                  <a:srgbClr val="000000"/>
                </a:solidFill>
                <a:latin typeface="Verdana"/>
                <a:ea typeface="Verdana"/>
                <a:cs typeface="Verdana"/>
                <a:sym typeface="Verdana"/>
              </a:rPr>
              <a:t> de </a:t>
            </a:r>
            <a:r>
              <a:rPr lang="ca-ES" sz="2300" b="0" i="0" u="none" strike="noStrike" cap="none" dirty="0" err="1">
                <a:solidFill>
                  <a:srgbClr val="000000"/>
                </a:solidFill>
                <a:latin typeface="Verdana"/>
                <a:ea typeface="Verdana"/>
                <a:cs typeface="Verdana"/>
                <a:sym typeface="Verdana"/>
              </a:rPr>
              <a:t>utilizar</a:t>
            </a:r>
            <a:r>
              <a:rPr lang="ca-ES" sz="2300" b="0" i="0" u="none" strike="noStrike" cap="none" dirty="0">
                <a:solidFill>
                  <a:srgbClr val="000000"/>
                </a:solidFill>
                <a:latin typeface="Verdana"/>
                <a:ea typeface="Verdana"/>
                <a:cs typeface="Verdana"/>
                <a:sym typeface="Verdana"/>
              </a:rPr>
              <a:t>, y que se adapta a las </a:t>
            </a:r>
            <a:r>
              <a:rPr lang="ca-ES" sz="2300" b="0" i="0" u="none" strike="noStrike" cap="none" dirty="0" err="1">
                <a:solidFill>
                  <a:srgbClr val="000000"/>
                </a:solidFill>
                <a:latin typeface="Verdana"/>
                <a:ea typeface="Verdana"/>
                <a:cs typeface="Verdana"/>
                <a:sym typeface="Verdana"/>
              </a:rPr>
              <a:t>necesidades</a:t>
            </a:r>
            <a:r>
              <a:rPr lang="ca-ES" sz="2300" b="0" i="0" u="none" strike="noStrike" cap="none" dirty="0">
                <a:solidFill>
                  <a:srgbClr val="000000"/>
                </a:solidFill>
                <a:latin typeface="Verdana"/>
                <a:ea typeface="Verdana"/>
                <a:cs typeface="Verdana"/>
                <a:sym typeface="Verdana"/>
              </a:rPr>
              <a:t> de los </a:t>
            </a:r>
            <a:r>
              <a:rPr lang="ca-ES" sz="2300" b="0" i="0" u="none" strike="noStrike" cap="none" dirty="0" err="1">
                <a:solidFill>
                  <a:srgbClr val="000000"/>
                </a:solidFill>
                <a:latin typeface="Verdana"/>
                <a:ea typeface="Verdana"/>
                <a:cs typeface="Verdana"/>
                <a:sym typeface="Verdana"/>
              </a:rPr>
              <a:t>usuarios</a:t>
            </a:r>
            <a:r>
              <a:rPr lang="ca-ES" sz="2300" b="0" i="0" u="none" strike="noStrike" cap="none" dirty="0">
                <a:solidFill>
                  <a:srgbClr val="000000"/>
                </a:solidFill>
                <a:latin typeface="Verdana"/>
                <a:ea typeface="Verdana"/>
                <a:cs typeface="Verdana"/>
                <a:sym typeface="Verdana"/>
              </a:rPr>
              <a:t>.</a:t>
            </a:r>
            <a:endParaRPr sz="2300" b="0" i="0" u="none" strike="noStrike" cap="none" dirty="0">
              <a:latin typeface="Arial"/>
              <a:ea typeface="Arial"/>
              <a:cs typeface="Arial"/>
              <a:sym typeface="Arial"/>
            </a:endParaRPr>
          </a:p>
          <a:p>
            <a:pPr marL="0" marR="0" lvl="0" indent="0" algn="just" rtl="0">
              <a:lnSpc>
                <a:spcPct val="150000"/>
              </a:lnSpc>
              <a:spcBef>
                <a:spcPts val="1001"/>
              </a:spcBef>
              <a:spcAft>
                <a:spcPts val="0"/>
              </a:spcAft>
              <a:buNone/>
            </a:pPr>
            <a:endParaRPr sz="2300" b="0" i="0" u="none" strike="noStrike" cap="none" dirty="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5"/>
        <p:cNvGrpSpPr/>
        <p:nvPr/>
      </p:nvGrpSpPr>
      <p:grpSpPr>
        <a:xfrm>
          <a:off x="0" y="0"/>
          <a:ext cx="0" cy="0"/>
          <a:chOff x="0" y="0"/>
          <a:chExt cx="0" cy="0"/>
        </a:xfrm>
      </p:grpSpPr>
      <p:sp>
        <p:nvSpPr>
          <p:cNvPr id="556" name="Google Shape;556;p56"/>
          <p:cNvSpPr/>
          <p:nvPr/>
        </p:nvSpPr>
        <p:spPr>
          <a:xfrm>
            <a:off x="899815" y="1000085"/>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Otros recursos</a:t>
            </a:r>
            <a:endParaRPr sz="3600" b="0" i="0" u="none" strike="noStrike" cap="none">
              <a:solidFill>
                <a:srgbClr val="4A86E8"/>
              </a:solidFill>
              <a:latin typeface="Arial"/>
              <a:ea typeface="Arial"/>
              <a:cs typeface="Arial"/>
              <a:sym typeface="Arial"/>
            </a:endParaRPr>
          </a:p>
        </p:txBody>
      </p:sp>
      <p:sp>
        <p:nvSpPr>
          <p:cNvPr id="557" name="Google Shape;557;p56"/>
          <p:cNvSpPr/>
          <p:nvPr/>
        </p:nvSpPr>
        <p:spPr>
          <a:xfrm>
            <a:off x="7686720" y="3610800"/>
            <a:ext cx="1252800" cy="299448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a:noFill/>
          </a:ln>
        </p:spPr>
      </p:sp>
      <p:sp>
        <p:nvSpPr>
          <p:cNvPr id="558" name="Google Shape;558;p56"/>
          <p:cNvSpPr/>
          <p:nvPr/>
        </p:nvSpPr>
        <p:spPr>
          <a:xfrm>
            <a:off x="8286840" y="3562200"/>
            <a:ext cx="2466720" cy="558360"/>
          </a:xfrm>
          <a:custGeom>
            <a:avLst/>
            <a:gdLst/>
            <a:ahLst/>
            <a:cxnLst/>
            <a:rect l="l" t="t" r="r" b="b"/>
            <a:pathLst>
              <a:path w="95377" h="21600" extrusionOk="0">
                <a:moveTo>
                  <a:pt x="3600" y="0"/>
                </a:moveTo>
                <a:lnTo>
                  <a:pt x="0" y="18000"/>
                </a:lnTo>
                <a:lnTo>
                  <a:pt x="91777" y="21600"/>
                </a:lnTo>
                <a:lnTo>
                  <a:pt x="95377" y="3600"/>
                </a:lnTo>
                <a:close/>
              </a:path>
            </a:pathLst>
          </a:custGeom>
          <a:noFill/>
          <a:ln w="28425" cap="flat" cmpd="sng">
            <a:solidFill>
              <a:srgbClr val="43729D"/>
            </a:solidFill>
            <a:prstDash val="solid"/>
            <a:miter lim="8000"/>
            <a:headEnd type="none" w="sm" len="sm"/>
            <a:tailEnd type="none" w="sm" len="sm"/>
          </a:ln>
        </p:spPr>
      </p:sp>
      <p:sp>
        <p:nvSpPr>
          <p:cNvPr id="559" name="Google Shape;559;p56"/>
          <p:cNvSpPr/>
          <p:nvPr/>
        </p:nvSpPr>
        <p:spPr>
          <a:xfrm>
            <a:off x="8363160" y="3634200"/>
            <a:ext cx="2289960" cy="320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000000"/>
                </a:solidFill>
                <a:latin typeface="Calibri"/>
                <a:ea typeface="Calibri"/>
                <a:cs typeface="Calibri"/>
                <a:sym typeface="Calibri"/>
              </a:rPr>
              <a:t>Thesaurus UB (THUB)</a:t>
            </a:r>
            <a:endParaRPr sz="1800" b="0" i="0" u="none" strike="noStrike" cap="none">
              <a:latin typeface="Arial"/>
              <a:ea typeface="Arial"/>
              <a:cs typeface="Arial"/>
              <a:sym typeface="Arial"/>
            </a:endParaRPr>
          </a:p>
        </p:txBody>
      </p:sp>
      <p:sp>
        <p:nvSpPr>
          <p:cNvPr id="560" name="Google Shape;560;p56"/>
          <p:cNvSpPr/>
          <p:nvPr/>
        </p:nvSpPr>
        <p:spPr>
          <a:xfrm>
            <a:off x="8286840" y="4280400"/>
            <a:ext cx="2466720" cy="558360"/>
          </a:xfrm>
          <a:custGeom>
            <a:avLst/>
            <a:gdLst/>
            <a:ahLst/>
            <a:cxnLst/>
            <a:rect l="l" t="t" r="r" b="b"/>
            <a:pathLst>
              <a:path w="95377" h="21600" extrusionOk="0">
                <a:moveTo>
                  <a:pt x="3600" y="0"/>
                </a:moveTo>
                <a:lnTo>
                  <a:pt x="0" y="18000"/>
                </a:lnTo>
                <a:lnTo>
                  <a:pt x="91777" y="21600"/>
                </a:lnTo>
                <a:lnTo>
                  <a:pt x="95377" y="3600"/>
                </a:lnTo>
                <a:close/>
              </a:path>
            </a:pathLst>
          </a:custGeom>
          <a:noFill/>
          <a:ln w="28425" cap="flat" cmpd="sng">
            <a:solidFill>
              <a:srgbClr val="43729D"/>
            </a:solidFill>
            <a:prstDash val="solid"/>
            <a:miter lim="8000"/>
            <a:headEnd type="none" w="sm" len="sm"/>
            <a:tailEnd type="none" w="sm" len="sm"/>
          </a:ln>
        </p:spPr>
      </p:sp>
      <p:sp>
        <p:nvSpPr>
          <p:cNvPr id="561" name="Google Shape;561;p56"/>
          <p:cNvSpPr/>
          <p:nvPr/>
        </p:nvSpPr>
        <p:spPr>
          <a:xfrm>
            <a:off x="8363160" y="4352400"/>
            <a:ext cx="2289960" cy="320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000000"/>
                </a:solidFill>
                <a:latin typeface="Calibri"/>
                <a:ea typeface="Calibri"/>
                <a:cs typeface="Calibri"/>
                <a:sym typeface="Calibri"/>
              </a:rPr>
              <a:t>Prensa digital</a:t>
            </a:r>
            <a:endParaRPr sz="1800" b="0" i="0" u="none" strike="noStrike" cap="none">
              <a:latin typeface="Arial"/>
              <a:ea typeface="Arial"/>
              <a:cs typeface="Arial"/>
              <a:sym typeface="Arial"/>
            </a:endParaRPr>
          </a:p>
        </p:txBody>
      </p:sp>
      <p:sp>
        <p:nvSpPr>
          <p:cNvPr id="562" name="Google Shape;562;p56"/>
          <p:cNvSpPr/>
          <p:nvPr/>
        </p:nvSpPr>
        <p:spPr>
          <a:xfrm>
            <a:off x="8286840" y="5002560"/>
            <a:ext cx="2466720" cy="558360"/>
          </a:xfrm>
          <a:custGeom>
            <a:avLst/>
            <a:gdLst/>
            <a:ahLst/>
            <a:cxnLst/>
            <a:rect l="l" t="t" r="r" b="b"/>
            <a:pathLst>
              <a:path w="95377" h="21600" extrusionOk="0">
                <a:moveTo>
                  <a:pt x="3600" y="0"/>
                </a:moveTo>
                <a:lnTo>
                  <a:pt x="0" y="18000"/>
                </a:lnTo>
                <a:lnTo>
                  <a:pt x="91777" y="21600"/>
                </a:lnTo>
                <a:lnTo>
                  <a:pt x="95377" y="3600"/>
                </a:lnTo>
                <a:close/>
              </a:path>
            </a:pathLst>
          </a:custGeom>
          <a:noFill/>
          <a:ln w="28425" cap="flat" cmpd="sng">
            <a:solidFill>
              <a:srgbClr val="43729D"/>
            </a:solidFill>
            <a:prstDash val="solid"/>
            <a:miter lim="8000"/>
            <a:headEnd type="none" w="sm" len="sm"/>
            <a:tailEnd type="none" w="sm" len="sm"/>
          </a:ln>
        </p:spPr>
      </p:sp>
      <p:sp>
        <p:nvSpPr>
          <p:cNvPr id="563" name="Google Shape;563;p56"/>
          <p:cNvSpPr/>
          <p:nvPr/>
        </p:nvSpPr>
        <p:spPr>
          <a:xfrm>
            <a:off x="8363160" y="5074560"/>
            <a:ext cx="2289960" cy="320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000000"/>
                </a:solidFill>
                <a:latin typeface="Calibri"/>
                <a:ea typeface="Calibri"/>
                <a:cs typeface="Calibri"/>
                <a:sym typeface="Calibri"/>
              </a:rPr>
              <a:t>Autoridades</a:t>
            </a:r>
            <a:endParaRPr sz="1800" b="0" i="0" u="none" strike="noStrike" cap="none">
              <a:latin typeface="Arial"/>
              <a:ea typeface="Arial"/>
              <a:cs typeface="Arial"/>
              <a:sym typeface="Arial"/>
            </a:endParaRPr>
          </a:p>
        </p:txBody>
      </p:sp>
      <p:sp>
        <p:nvSpPr>
          <p:cNvPr id="564" name="Google Shape;564;p56"/>
          <p:cNvSpPr/>
          <p:nvPr/>
        </p:nvSpPr>
        <p:spPr>
          <a:xfrm>
            <a:off x="8286840" y="5731200"/>
            <a:ext cx="2466720" cy="558360"/>
          </a:xfrm>
          <a:custGeom>
            <a:avLst/>
            <a:gdLst/>
            <a:ahLst/>
            <a:cxnLst/>
            <a:rect l="l" t="t" r="r" b="b"/>
            <a:pathLst>
              <a:path w="95377" h="21600" extrusionOk="0">
                <a:moveTo>
                  <a:pt x="3600" y="0"/>
                </a:moveTo>
                <a:lnTo>
                  <a:pt x="0" y="18000"/>
                </a:lnTo>
                <a:lnTo>
                  <a:pt x="91777" y="21600"/>
                </a:lnTo>
                <a:lnTo>
                  <a:pt x="95377" y="3600"/>
                </a:lnTo>
                <a:close/>
              </a:path>
            </a:pathLst>
          </a:custGeom>
          <a:noFill/>
          <a:ln w="28425" cap="flat" cmpd="sng">
            <a:solidFill>
              <a:srgbClr val="43729D"/>
            </a:solidFill>
            <a:prstDash val="solid"/>
            <a:miter lim="8000"/>
            <a:headEnd type="none" w="sm" len="sm"/>
            <a:tailEnd type="none" w="sm" len="sm"/>
          </a:ln>
        </p:spPr>
      </p:sp>
      <p:sp>
        <p:nvSpPr>
          <p:cNvPr id="565" name="Google Shape;565;p56"/>
          <p:cNvSpPr/>
          <p:nvPr/>
        </p:nvSpPr>
        <p:spPr>
          <a:xfrm>
            <a:off x="8363160" y="5803200"/>
            <a:ext cx="2289960" cy="320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000000"/>
                </a:solidFill>
                <a:latin typeface="Calibri"/>
                <a:ea typeface="Calibri"/>
                <a:cs typeface="Calibri"/>
                <a:sym typeface="Calibri"/>
              </a:rPr>
              <a:t>Recursos en pruebas</a:t>
            </a:r>
            <a:endParaRPr sz="1800" b="0" i="0" u="none" strike="noStrike" cap="none">
              <a:latin typeface="Arial"/>
              <a:ea typeface="Arial"/>
              <a:cs typeface="Arial"/>
              <a:sym typeface="Arial"/>
            </a:endParaRPr>
          </a:p>
        </p:txBody>
      </p:sp>
      <p:pic>
        <p:nvPicPr>
          <p:cNvPr id="566" name="Google Shape;566;p56" descr="Una captura de pantalla de una computadora&#10;&#10;Descripción generada con confianza alta"/>
          <p:cNvPicPr preferRelativeResize="0"/>
          <p:nvPr/>
        </p:nvPicPr>
        <p:blipFill rotWithShape="1">
          <a:blip r:embed="rId3">
            <a:alphaModFix/>
          </a:blip>
          <a:srcRect l="12451" t="14759" r="14589" b="8685"/>
          <a:stretch/>
        </p:blipFill>
        <p:spPr>
          <a:xfrm>
            <a:off x="2165040" y="2325240"/>
            <a:ext cx="5892480" cy="3917520"/>
          </a:xfrm>
          <a:prstGeom prst="rect">
            <a:avLst/>
          </a:prstGeom>
          <a:noFill/>
          <a:ln>
            <a:noFill/>
          </a:ln>
        </p:spPr>
      </p:pic>
      <p:sp>
        <p:nvSpPr>
          <p:cNvPr id="567" name="Google Shape;567;p56"/>
          <p:cNvSpPr/>
          <p:nvPr/>
        </p:nvSpPr>
        <p:spPr>
          <a:xfrm>
            <a:off x="977400" y="3555720"/>
            <a:ext cx="4697280" cy="3207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a:noFill/>
          </a:ln>
        </p:spPr>
      </p:sp>
      <p:sp>
        <p:nvSpPr>
          <p:cNvPr id="568" name="Google Shape;568;p56"/>
          <p:cNvSpPr/>
          <p:nvPr/>
        </p:nvSpPr>
        <p:spPr>
          <a:xfrm>
            <a:off x="6800400" y="3498480"/>
            <a:ext cx="1246680" cy="320760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FFFF"/>
          </a:solidFill>
          <a:ln>
            <a:noFill/>
          </a:ln>
        </p:spPr>
      </p:sp>
      <p:sp>
        <p:nvSpPr>
          <p:cNvPr id="569" name="Google Shape;569;p56"/>
          <p:cNvSpPr/>
          <p:nvPr/>
        </p:nvSpPr>
        <p:spPr>
          <a:xfrm>
            <a:off x="5233680" y="3081960"/>
            <a:ext cx="1847520" cy="809280"/>
          </a:xfrm>
          <a:custGeom>
            <a:avLst/>
            <a:gdLst/>
            <a:ahLst/>
            <a:cxnLst/>
            <a:rect l="l" t="t" r="r" b="b"/>
            <a:pathLst>
              <a:path w="21600" h="21600" extrusionOk="0">
                <a:moveTo>
                  <a:pt x="10800" y="0"/>
                </a:moveTo>
                <a:close/>
              </a:path>
            </a:pathLst>
          </a:custGeom>
          <a:noFill/>
          <a:ln w="50750" cap="flat" cmpd="sng">
            <a:solidFill>
              <a:srgbClr val="0597A4"/>
            </a:solidFill>
            <a:prstDash val="solid"/>
            <a:miter lim="8000"/>
            <a:headEnd type="none" w="sm" len="sm"/>
            <a:tailEnd type="none" w="sm" len="sm"/>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7"/>
        <p:cNvGrpSpPr/>
        <p:nvPr/>
      </p:nvGrpSpPr>
      <p:grpSpPr>
        <a:xfrm>
          <a:off x="0" y="0"/>
          <a:ext cx="0" cy="0"/>
          <a:chOff x="0" y="0"/>
          <a:chExt cx="0" cy="0"/>
        </a:xfrm>
      </p:grpSpPr>
      <p:sp>
        <p:nvSpPr>
          <p:cNvPr id="579" name="Google Shape;579;p57"/>
          <p:cNvSpPr/>
          <p:nvPr/>
        </p:nvSpPr>
        <p:spPr>
          <a:xfrm>
            <a:off x="3747600" y="1644120"/>
            <a:ext cx="5002200" cy="4000680"/>
          </a:xfrm>
          <a:custGeom>
            <a:avLst/>
            <a:gdLst/>
            <a:ahLst/>
            <a:cxnLst/>
            <a:rect l="l" t="t" r="r" b="b"/>
            <a:pathLst>
              <a:path w="21600" h="21600" extrusionOk="0">
                <a:moveTo>
                  <a:pt x="10800" y="0"/>
                </a:moveTo>
                <a:close/>
              </a:path>
            </a:pathLst>
          </a:custGeom>
          <a:solidFill>
            <a:srgbClr val="0597A4">
              <a:alpha val="75686"/>
            </a:srgbClr>
          </a:solidFill>
          <a:ln>
            <a:noFill/>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None/>
            </a:pPr>
            <a:r>
              <a:rPr lang="ca-ES" sz="3600" b="1" i="0" u="none" strike="noStrike" cap="none">
                <a:solidFill>
                  <a:srgbClr val="FFFFFF"/>
                </a:solidFill>
                <a:latin typeface="Verdana"/>
                <a:ea typeface="Verdana"/>
                <a:cs typeface="Verdana"/>
                <a:sym typeface="Verdana"/>
              </a:rPr>
              <a:t>Servicios</a:t>
            </a:r>
            <a:endParaRPr sz="3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3600" b="0" i="0" u="none" strike="noStrike" cap="none">
              <a:latin typeface="Arial"/>
              <a:ea typeface="Arial"/>
              <a:cs typeface="Arial"/>
              <a:sym typeface="Arial"/>
            </a:endParaRPr>
          </a:p>
        </p:txBody>
      </p:sp>
      <p:pic>
        <p:nvPicPr>
          <p:cNvPr id="580" name="Google Shape;580;p57"/>
          <p:cNvPicPr preferRelativeResize="0"/>
          <p:nvPr/>
        </p:nvPicPr>
        <p:blipFill>
          <a:blip r:embed="rId3">
            <a:alphaModFix/>
          </a:blip>
          <a:stretch>
            <a:fillRect/>
          </a:stretch>
        </p:blipFill>
        <p:spPr>
          <a:xfrm>
            <a:off x="3309225" y="1657150"/>
            <a:ext cx="5174393" cy="4139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8"/>
        <p:cNvGrpSpPr/>
        <p:nvPr/>
      </p:nvGrpSpPr>
      <p:grpSpPr>
        <a:xfrm>
          <a:off x="0" y="0"/>
          <a:ext cx="0" cy="0"/>
          <a:chOff x="0" y="0"/>
          <a:chExt cx="0" cy="0"/>
        </a:xfrm>
      </p:grpSpPr>
      <p:sp>
        <p:nvSpPr>
          <p:cNvPr id="589" name="Google Shape;589;p58"/>
          <p:cNvSpPr txBox="1"/>
          <p:nvPr/>
        </p:nvSpPr>
        <p:spPr>
          <a:xfrm>
            <a:off x="396360" y="1212120"/>
            <a:ext cx="7886520" cy="9939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Préstamo de documentos</a:t>
            </a:r>
            <a:r>
              <a:rPr lang="ca-ES" sz="1800" b="0" i="0" u="none" strike="noStrike" cap="none">
                <a:solidFill>
                  <a:srgbClr val="4A86E8"/>
                </a:solidFill>
              </a:rPr>
              <a:t/>
            </a:r>
            <a:br>
              <a:rPr lang="ca-ES" sz="1800" b="0" i="0" u="none" strike="noStrike" cap="none">
                <a:solidFill>
                  <a:srgbClr val="4A86E8"/>
                </a:solidFill>
              </a:rPr>
            </a:br>
            <a:endParaRPr sz="3600" b="0" i="0" u="none" strike="noStrike" cap="none">
              <a:solidFill>
                <a:srgbClr val="4A86E8"/>
              </a:solidFill>
              <a:latin typeface="Arial"/>
              <a:ea typeface="Arial"/>
              <a:cs typeface="Arial"/>
              <a:sym typeface="Arial"/>
            </a:endParaRPr>
          </a:p>
        </p:txBody>
      </p:sp>
      <p:sp>
        <p:nvSpPr>
          <p:cNvPr id="590" name="Google Shape;590;p58"/>
          <p:cNvSpPr txBox="1"/>
          <p:nvPr/>
        </p:nvSpPr>
        <p:spPr>
          <a:xfrm>
            <a:off x="7981920" y="6356520"/>
            <a:ext cx="205704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fld id="{00000000-1234-1234-1234-123412341234}" type="slidenum">
              <a:rPr lang="ca-ES" sz="1800" b="0" i="0" u="none" strike="noStrike" cap="none">
                <a:solidFill>
                  <a:srgbClr val="000000"/>
                </a:solidFill>
                <a:latin typeface="Calibri"/>
                <a:ea typeface="Calibri"/>
                <a:cs typeface="Calibri"/>
                <a:sym typeface="Calibri"/>
              </a:rPr>
              <a:t>32</a:t>
            </a:fld>
            <a:endParaRPr sz="1800" b="0" i="0" u="none" strike="noStrike" cap="none">
              <a:latin typeface="Arial"/>
              <a:ea typeface="Arial"/>
              <a:cs typeface="Arial"/>
              <a:sym typeface="Arial"/>
            </a:endParaRPr>
          </a:p>
        </p:txBody>
      </p:sp>
      <p:sp>
        <p:nvSpPr>
          <p:cNvPr id="591" name="Google Shape;591;p58"/>
          <p:cNvSpPr/>
          <p:nvPr/>
        </p:nvSpPr>
        <p:spPr>
          <a:xfrm>
            <a:off x="1582560" y="2473560"/>
            <a:ext cx="9636120" cy="36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sp>
        <p:nvSpPr>
          <p:cNvPr id="592" name="Google Shape;592;p58"/>
          <p:cNvSpPr/>
          <p:nvPr/>
        </p:nvSpPr>
        <p:spPr>
          <a:xfrm>
            <a:off x="621360" y="2513880"/>
            <a:ext cx="11101680" cy="3541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114300" algn="l" rtl="0">
              <a:lnSpc>
                <a:spcPct val="100000"/>
              </a:lnSpc>
              <a:spcBef>
                <a:spcPts val="0"/>
              </a:spcBef>
              <a:spcAft>
                <a:spcPts val="0"/>
              </a:spcAft>
              <a:buClr>
                <a:srgbClr val="0597A4"/>
              </a:buClr>
              <a:buSzPts val="1800"/>
              <a:buFont typeface="Noto Sans Symbols"/>
              <a:buChar char="✔"/>
            </a:pPr>
            <a:r>
              <a:rPr lang="ca-ES" sz="2400" b="0" i="0" u="none" strike="noStrike" cap="none">
                <a:solidFill>
                  <a:srgbClr val="000000"/>
                </a:solidFill>
                <a:latin typeface="Verdana"/>
                <a:ea typeface="Verdana"/>
                <a:cs typeface="Verdana"/>
                <a:sym typeface="Verdana"/>
              </a:rPr>
              <a:t>Sólo necesitáis el </a:t>
            </a:r>
            <a:r>
              <a:rPr lang="ca-ES" sz="2400" b="0" i="0" u="sng" strike="noStrike" cap="none">
                <a:solidFill>
                  <a:schemeClr val="hlink"/>
                </a:solidFill>
                <a:latin typeface="Verdana"/>
                <a:ea typeface="Verdana"/>
                <a:cs typeface="Verdana"/>
                <a:sym typeface="Verdana"/>
                <a:hlinkClick r:id="rId3"/>
              </a:rPr>
              <a:t>carnet de la UB</a:t>
            </a:r>
            <a:r>
              <a:rPr lang="ca-ES" sz="2400" b="0" i="0" u="none" strike="noStrike" cap="none">
                <a:solidFill>
                  <a:srgbClr val="000000"/>
                </a:solidFill>
                <a:latin typeface="Verdana"/>
                <a:ea typeface="Verdana"/>
                <a:cs typeface="Verdana"/>
                <a:sym typeface="Verdana"/>
              </a:rPr>
              <a:t>.</a:t>
            </a:r>
            <a:endParaRPr sz="2400" b="0" i="0" u="none" strike="noStrike" cap="none">
              <a:latin typeface="Arial"/>
              <a:ea typeface="Arial"/>
              <a:cs typeface="Arial"/>
              <a:sym typeface="Arial"/>
            </a:endParaRPr>
          </a:p>
          <a:p>
            <a:pPr marL="0" marR="0" lvl="0" indent="-114300" algn="l" rtl="0">
              <a:lnSpc>
                <a:spcPct val="100000"/>
              </a:lnSpc>
              <a:spcBef>
                <a:spcPts val="1800"/>
              </a:spcBef>
              <a:spcAft>
                <a:spcPts val="0"/>
              </a:spcAft>
              <a:buClr>
                <a:srgbClr val="0597A4"/>
              </a:buClr>
              <a:buSzPts val="1800"/>
              <a:buFont typeface="Noto Sans Symbols"/>
              <a:buChar char="✔"/>
            </a:pPr>
            <a:r>
              <a:rPr lang="ca-ES" sz="2400" b="0" i="0" u="none" strike="noStrike" cap="none">
                <a:solidFill>
                  <a:srgbClr val="000000"/>
                </a:solidFill>
                <a:latin typeface="Verdana"/>
                <a:ea typeface="Verdana"/>
                <a:cs typeface="Verdana"/>
                <a:sym typeface="Verdana"/>
              </a:rPr>
              <a:t>Es necesario validarlo en cualquier CRAI Biblioteca.</a:t>
            </a:r>
            <a:endParaRPr sz="2400" b="0" i="0" u="none" strike="noStrike" cap="none">
              <a:latin typeface="Arial"/>
              <a:ea typeface="Arial"/>
              <a:cs typeface="Arial"/>
              <a:sym typeface="Arial"/>
            </a:endParaRPr>
          </a:p>
          <a:p>
            <a:pPr marL="0" marR="0" lvl="0" indent="-114300" algn="l" rtl="0">
              <a:lnSpc>
                <a:spcPct val="100000"/>
              </a:lnSpc>
              <a:spcBef>
                <a:spcPts val="1800"/>
              </a:spcBef>
              <a:spcAft>
                <a:spcPts val="0"/>
              </a:spcAft>
              <a:buClr>
                <a:srgbClr val="0597A4"/>
              </a:buClr>
              <a:buSzPts val="1800"/>
              <a:buFont typeface="Noto Sans Symbols"/>
              <a:buChar char="✔"/>
            </a:pPr>
            <a:r>
              <a:rPr lang="ca-ES" sz="2400" b="0" i="0" u="none" strike="noStrike" cap="none">
                <a:solidFill>
                  <a:srgbClr val="000000"/>
                </a:solidFill>
                <a:latin typeface="Verdana"/>
                <a:ea typeface="Verdana"/>
                <a:cs typeface="Verdana"/>
                <a:sym typeface="Verdana"/>
              </a:rPr>
              <a:t>Podéis solicitar documentos de cualquier CRAI Biblioteca UB.</a:t>
            </a:r>
            <a:endParaRPr sz="2400" b="0" i="0" u="none" strike="noStrike" cap="none">
              <a:latin typeface="Arial"/>
              <a:ea typeface="Arial"/>
              <a:cs typeface="Arial"/>
              <a:sym typeface="Arial"/>
            </a:endParaRPr>
          </a:p>
          <a:p>
            <a:pPr marL="0" marR="0" lvl="0" indent="-114300" algn="l" rtl="0">
              <a:lnSpc>
                <a:spcPct val="100000"/>
              </a:lnSpc>
              <a:spcBef>
                <a:spcPts val="1800"/>
              </a:spcBef>
              <a:spcAft>
                <a:spcPts val="0"/>
              </a:spcAft>
              <a:buClr>
                <a:srgbClr val="0597A4"/>
              </a:buClr>
              <a:buSzPts val="1800"/>
              <a:buFont typeface="Noto Sans Symbols"/>
              <a:buChar char="✔"/>
            </a:pPr>
            <a:r>
              <a:rPr lang="ca-ES" sz="2400" b="0" i="0" u="none" strike="noStrike" cap="none">
                <a:solidFill>
                  <a:srgbClr val="000000"/>
                </a:solidFill>
                <a:latin typeface="Verdana"/>
                <a:ea typeface="Verdana"/>
                <a:cs typeface="Verdana"/>
                <a:sym typeface="Verdana"/>
              </a:rPr>
              <a:t>Podéis tener en préstamo 20 documentos durante 30 dias.</a:t>
            </a: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endParaRPr sz="2400" b="0" i="0" u="none" strike="noStrike" cap="none">
              <a:latin typeface="Arial"/>
              <a:ea typeface="Arial"/>
              <a:cs typeface="Arial"/>
              <a:sym typeface="Arial"/>
            </a:endParaRPr>
          </a:p>
        </p:txBody>
      </p:sp>
      <p:pic>
        <p:nvPicPr>
          <p:cNvPr id="593" name="Google Shape;593;p58"/>
          <p:cNvPicPr preferRelativeResize="0"/>
          <p:nvPr/>
        </p:nvPicPr>
        <p:blipFill rotWithShape="1">
          <a:blip r:embed="rId4">
            <a:alphaModFix/>
          </a:blip>
          <a:srcRect/>
          <a:stretch/>
        </p:blipFill>
        <p:spPr>
          <a:xfrm>
            <a:off x="10121760" y="2473560"/>
            <a:ext cx="2070000" cy="1384560"/>
          </a:xfrm>
          <a:prstGeom prst="rect">
            <a:avLst/>
          </a:prstGeom>
          <a:noFill/>
          <a:ln>
            <a:noFill/>
          </a:ln>
        </p:spPr>
      </p:pic>
      <p:pic>
        <p:nvPicPr>
          <p:cNvPr id="594" name="Google Shape;594;p58"/>
          <p:cNvPicPr preferRelativeResize="0"/>
          <p:nvPr/>
        </p:nvPicPr>
        <p:blipFill rotWithShape="1">
          <a:blip r:embed="rId5">
            <a:alphaModFix/>
          </a:blip>
          <a:srcRect t="4471" r="1848"/>
          <a:stretch/>
        </p:blipFill>
        <p:spPr>
          <a:xfrm>
            <a:off x="10328040" y="2846160"/>
            <a:ext cx="1078200" cy="6645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1"/>
        <p:cNvGrpSpPr/>
        <p:nvPr/>
      </p:nvGrpSpPr>
      <p:grpSpPr>
        <a:xfrm>
          <a:off x="0" y="0"/>
          <a:ext cx="0" cy="0"/>
          <a:chOff x="0" y="0"/>
          <a:chExt cx="0" cy="0"/>
        </a:xfrm>
      </p:grpSpPr>
      <p:sp>
        <p:nvSpPr>
          <p:cNvPr id="602" name="Google Shape;602;p59"/>
          <p:cNvSpPr/>
          <p:nvPr/>
        </p:nvSpPr>
        <p:spPr>
          <a:xfrm>
            <a:off x="527400" y="1712160"/>
            <a:ext cx="4864680" cy="1393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dirty="0" err="1">
                <a:solidFill>
                  <a:srgbClr val="000000"/>
                </a:solidFill>
                <a:latin typeface="Verdana"/>
                <a:ea typeface="Verdana"/>
                <a:cs typeface="Verdana"/>
                <a:sym typeface="Verdana"/>
              </a:rPr>
              <a:t>Podéis</a:t>
            </a:r>
            <a:r>
              <a:rPr lang="ca-ES" sz="1800" b="0" i="0" u="none" strike="noStrike" cap="none" dirty="0">
                <a:solidFill>
                  <a:srgbClr val="000000"/>
                </a:solidFill>
                <a:latin typeface="Verdana"/>
                <a:ea typeface="Verdana"/>
                <a:cs typeface="Verdana"/>
                <a:sym typeface="Verdana"/>
              </a:rPr>
              <a:t> renovar el </a:t>
            </a:r>
            <a:r>
              <a:rPr lang="ca-ES" sz="1800" b="0" i="0" u="none" strike="noStrike" cap="none" dirty="0" err="1">
                <a:solidFill>
                  <a:srgbClr val="000000"/>
                </a:solidFill>
                <a:latin typeface="Verdana"/>
                <a:ea typeface="Verdana"/>
                <a:cs typeface="Verdana"/>
                <a:sym typeface="Verdana"/>
              </a:rPr>
              <a:t>préstamo</a:t>
            </a:r>
            <a:r>
              <a:rPr lang="ca-ES" sz="1800" b="0" i="0" u="none" strike="noStrike" cap="none" dirty="0">
                <a:solidFill>
                  <a:srgbClr val="000000"/>
                </a:solidFill>
                <a:latin typeface="Verdana"/>
                <a:ea typeface="Verdana"/>
                <a:cs typeface="Verdana"/>
                <a:sym typeface="Verdana"/>
              </a:rPr>
              <a:t> de los  </a:t>
            </a:r>
            <a:r>
              <a:rPr lang="ca-ES" sz="1800" b="0" i="0" u="none" strike="noStrike" cap="none" dirty="0" err="1">
                <a:solidFill>
                  <a:srgbClr val="000000"/>
                </a:solidFill>
                <a:latin typeface="Verdana"/>
                <a:ea typeface="Verdana"/>
                <a:cs typeface="Verdana"/>
                <a:sym typeface="Verdana"/>
              </a:rPr>
              <a:t>documentos</a:t>
            </a:r>
            <a:r>
              <a:rPr lang="ca-ES" sz="1800" b="0" i="0" u="none" strike="noStrike" cap="none" dirty="0">
                <a:solidFill>
                  <a:srgbClr val="000000"/>
                </a:solidFill>
                <a:latin typeface="Verdana"/>
                <a:ea typeface="Verdana"/>
                <a:cs typeface="Verdana"/>
                <a:sym typeface="Verdana"/>
              </a:rPr>
              <a:t> </a:t>
            </a:r>
            <a:r>
              <a:rPr lang="ca-ES" sz="1800" b="1" i="0" u="none" strike="noStrike" cap="none" dirty="0" err="1">
                <a:solidFill>
                  <a:srgbClr val="000000"/>
                </a:solidFill>
                <a:latin typeface="Verdana"/>
                <a:ea typeface="Verdana"/>
                <a:cs typeface="Verdana"/>
                <a:sym typeface="Verdana"/>
              </a:rPr>
              <a:t>tantas</a:t>
            </a:r>
            <a:r>
              <a:rPr lang="ca-ES" sz="1800" b="1" i="0" u="none" strike="noStrike" cap="none" dirty="0">
                <a:solidFill>
                  <a:srgbClr val="000000"/>
                </a:solidFill>
                <a:latin typeface="Verdana"/>
                <a:ea typeface="Verdana"/>
                <a:cs typeface="Verdana"/>
                <a:sym typeface="Verdana"/>
              </a:rPr>
              <a:t> veces como </a:t>
            </a:r>
            <a:r>
              <a:rPr lang="ca-ES" sz="1800" b="1" i="0" u="none" strike="noStrike" cap="none" dirty="0" err="1" smtClean="0">
                <a:solidFill>
                  <a:srgbClr val="000000"/>
                </a:solidFill>
                <a:latin typeface="Verdana"/>
                <a:ea typeface="Verdana"/>
                <a:cs typeface="Verdana"/>
                <a:sym typeface="Verdana"/>
              </a:rPr>
              <a:t>queráis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siempre</a:t>
            </a:r>
            <a:r>
              <a:rPr lang="ca-ES" sz="1800" b="0" i="0" u="none" strike="noStrike" cap="none" dirty="0">
                <a:solidFill>
                  <a:srgbClr val="000000"/>
                </a:solidFill>
                <a:latin typeface="Verdana"/>
                <a:ea typeface="Verdana"/>
                <a:cs typeface="Verdana"/>
                <a:sym typeface="Verdana"/>
              </a:rPr>
              <a:t> que el documento no </a:t>
            </a:r>
            <a:r>
              <a:rPr lang="ca-ES" sz="1800" b="0" i="0" u="none" strike="noStrike" cap="none" dirty="0" err="1">
                <a:solidFill>
                  <a:srgbClr val="000000"/>
                </a:solidFill>
                <a:latin typeface="Verdana"/>
                <a:ea typeface="Verdana"/>
                <a:cs typeface="Verdana"/>
                <a:sym typeface="Verdana"/>
              </a:rPr>
              <a:t>haya</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sido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reservado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Podéis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pedir</a:t>
            </a:r>
            <a:r>
              <a:rPr lang="ca-ES" sz="1800" b="0" i="0" u="none" strike="noStrike" cap="none" dirty="0">
                <a:solidFill>
                  <a:srgbClr val="000000"/>
                </a:solidFill>
                <a:latin typeface="Verdana"/>
                <a:ea typeface="Verdana"/>
                <a:cs typeface="Verdana"/>
                <a:sym typeface="Verdana"/>
              </a:rPr>
              <a:t> la </a:t>
            </a:r>
            <a:r>
              <a:rPr lang="ca-ES" sz="1800" b="0" i="0" u="none" strike="noStrike" cap="none" dirty="0" err="1">
                <a:solidFill>
                  <a:srgbClr val="000000"/>
                </a:solidFill>
                <a:latin typeface="Verdana"/>
                <a:ea typeface="Verdana"/>
                <a:cs typeface="Verdana"/>
                <a:sym typeface="Verdana"/>
              </a:rPr>
              <a:t>renovación</a:t>
            </a:r>
            <a:r>
              <a:rPr lang="ca-ES" sz="1800" b="0" i="0" u="none" strike="noStrike" cap="none" dirty="0">
                <a:solidFill>
                  <a:srgbClr val="000000"/>
                </a:solidFill>
                <a:latin typeface="Verdana"/>
                <a:ea typeface="Verdana"/>
                <a:cs typeface="Verdana"/>
                <a:sym typeface="Verdana"/>
              </a:rPr>
              <a:t> en el mostrador, por </a:t>
            </a:r>
            <a:r>
              <a:rPr lang="ca-ES" sz="1800" b="1" i="0" u="none" strike="noStrike" cap="none" dirty="0" err="1">
                <a:solidFill>
                  <a:srgbClr val="000000"/>
                </a:solidFill>
                <a:latin typeface="Verdana"/>
                <a:ea typeface="Verdana"/>
                <a:cs typeface="Verdana"/>
                <a:sym typeface="Verdana"/>
              </a:rPr>
              <a:t>teléfono</a:t>
            </a:r>
            <a:r>
              <a:rPr lang="ca-ES" sz="1800" b="0" i="0" u="none" strike="noStrike" cap="none" dirty="0">
                <a:solidFill>
                  <a:srgbClr val="000000"/>
                </a:solidFill>
                <a:latin typeface="Verdana"/>
                <a:ea typeface="Verdana"/>
                <a:cs typeface="Verdana"/>
                <a:sym typeface="Verdana"/>
              </a:rPr>
              <a:t> o </a:t>
            </a:r>
            <a:r>
              <a:rPr lang="ca-ES" sz="1800" b="0" i="0" u="none" strike="noStrike" cap="none" dirty="0" err="1">
                <a:solidFill>
                  <a:srgbClr val="000000"/>
                </a:solidFill>
                <a:latin typeface="Verdana"/>
                <a:ea typeface="Verdana"/>
                <a:cs typeface="Verdana"/>
                <a:sym typeface="Verdana"/>
              </a:rPr>
              <a:t>bien</a:t>
            </a:r>
            <a:r>
              <a:rPr lang="ca-ES" sz="1800" b="0" i="0" u="none" strike="noStrike" cap="none" dirty="0">
                <a:solidFill>
                  <a:srgbClr val="000000"/>
                </a:solidFill>
                <a:latin typeface="Verdana"/>
                <a:ea typeface="Verdana"/>
                <a:cs typeface="Verdana"/>
                <a:sym typeface="Verdana"/>
              </a:rPr>
              <a:t> via web, </a:t>
            </a:r>
            <a:r>
              <a:rPr lang="ca-ES" sz="1800" b="0" i="0" u="none" strike="noStrike" cap="none" dirty="0" err="1">
                <a:solidFill>
                  <a:srgbClr val="000000"/>
                </a:solidFill>
                <a:latin typeface="Verdana"/>
                <a:ea typeface="Verdana"/>
                <a:cs typeface="Verdana"/>
                <a:sym typeface="Verdana"/>
              </a:rPr>
              <a:t>desde</a:t>
            </a:r>
            <a:r>
              <a:rPr lang="ca-ES" sz="1800" b="0" i="0" u="none" strike="noStrike" cap="none" dirty="0">
                <a:solidFill>
                  <a:srgbClr val="000000"/>
                </a:solidFill>
                <a:latin typeface="Verdana"/>
                <a:ea typeface="Verdana"/>
                <a:cs typeface="Verdana"/>
                <a:sym typeface="Verdana"/>
              </a:rPr>
              <a:t> la </a:t>
            </a:r>
            <a:r>
              <a:rPr lang="ca-ES" sz="1800" b="0" i="0" u="none" strike="noStrike" cap="none" dirty="0" err="1">
                <a:solidFill>
                  <a:srgbClr val="000000"/>
                </a:solidFill>
                <a:latin typeface="Verdana"/>
                <a:ea typeface="Verdana"/>
                <a:cs typeface="Verdana"/>
                <a:sym typeface="Verdana"/>
              </a:rPr>
              <a:t>opción</a:t>
            </a:r>
            <a:r>
              <a:rPr lang="ca-ES" sz="1800" b="0" i="0" u="none" strike="noStrike" cap="none" dirty="0">
                <a:solidFill>
                  <a:srgbClr val="000000"/>
                </a:solidFill>
                <a:latin typeface="Verdana"/>
                <a:ea typeface="Verdana"/>
                <a:cs typeface="Verdana"/>
                <a:sym typeface="Verdana"/>
              </a:rPr>
              <a:t> </a:t>
            </a:r>
            <a:r>
              <a:rPr lang="ca-ES" sz="1800" b="1" i="1" u="none" strike="noStrike" cap="none" dirty="0">
                <a:solidFill>
                  <a:srgbClr val="000000"/>
                </a:solidFill>
                <a:latin typeface="Verdana"/>
                <a:ea typeface="Verdana"/>
                <a:cs typeface="Verdana"/>
                <a:sym typeface="Verdana"/>
              </a:rPr>
              <a:t>Mi </a:t>
            </a:r>
            <a:r>
              <a:rPr lang="ca-ES" sz="1800" b="1" i="1" u="none" strike="noStrike" cap="none" dirty="0" err="1">
                <a:solidFill>
                  <a:srgbClr val="000000"/>
                </a:solidFill>
                <a:latin typeface="Verdana"/>
                <a:ea typeface="Verdana"/>
                <a:cs typeface="Verdana"/>
                <a:sym typeface="Verdana"/>
              </a:rPr>
              <a:t>cuenta</a:t>
            </a:r>
            <a:endParaRPr sz="1800" b="0" i="0" u="none" strike="noStrike" cap="none" dirty="0">
              <a:latin typeface="Arial"/>
              <a:ea typeface="Arial"/>
              <a:cs typeface="Arial"/>
              <a:sym typeface="Arial"/>
            </a:endParaRPr>
          </a:p>
        </p:txBody>
      </p:sp>
      <p:sp>
        <p:nvSpPr>
          <p:cNvPr id="603" name="Google Shape;603;p59"/>
          <p:cNvSpPr/>
          <p:nvPr/>
        </p:nvSpPr>
        <p:spPr>
          <a:xfrm>
            <a:off x="527400" y="1342800"/>
            <a:ext cx="2775600"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4A86E8"/>
                </a:solidFill>
                <a:latin typeface="Verdana"/>
                <a:ea typeface="Verdana"/>
                <a:cs typeface="Verdana"/>
                <a:sym typeface="Verdana"/>
              </a:rPr>
              <a:t>Renovaciones</a:t>
            </a:r>
            <a:endParaRPr sz="1800" b="0" i="0" u="none" strike="noStrike" cap="none">
              <a:solidFill>
                <a:srgbClr val="4A86E8"/>
              </a:solidFill>
              <a:latin typeface="Arial"/>
              <a:ea typeface="Arial"/>
              <a:cs typeface="Arial"/>
              <a:sym typeface="Arial"/>
            </a:endParaRPr>
          </a:p>
        </p:txBody>
      </p:sp>
      <p:sp>
        <p:nvSpPr>
          <p:cNvPr id="604" name="Google Shape;604;p59"/>
          <p:cNvSpPr/>
          <p:nvPr/>
        </p:nvSpPr>
        <p:spPr>
          <a:xfrm>
            <a:off x="527400" y="4498920"/>
            <a:ext cx="4677120" cy="872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a:solidFill>
                  <a:srgbClr val="000000"/>
                </a:solidFill>
                <a:latin typeface="Verdana"/>
                <a:ea typeface="Verdana"/>
                <a:cs typeface="Verdana"/>
                <a:sym typeface="Verdana"/>
              </a:rPr>
              <a:t>Se permiten </a:t>
            </a:r>
            <a:r>
              <a:rPr lang="ca-ES" sz="1800" b="1" i="0" u="none" strike="noStrike" cap="none">
                <a:solidFill>
                  <a:srgbClr val="000000"/>
                </a:solidFill>
                <a:latin typeface="Verdana"/>
                <a:ea typeface="Verdana"/>
                <a:cs typeface="Verdana"/>
                <a:sym typeface="Verdana"/>
              </a:rPr>
              <a:t>hasta 8 reservas </a:t>
            </a:r>
            <a:r>
              <a:rPr lang="ca-ES" sz="1800" b="0" i="0" u="none" strike="noStrike" cap="none">
                <a:solidFill>
                  <a:srgbClr val="000000"/>
                </a:solidFill>
                <a:latin typeface="Verdana"/>
                <a:ea typeface="Verdana"/>
                <a:cs typeface="Verdana"/>
                <a:sym typeface="Verdana"/>
              </a:rPr>
              <a:t>simultáneas, que se pueden activar desde </a:t>
            </a:r>
            <a:r>
              <a:rPr lang="ca-ES" sz="1800" b="1" i="1" u="none" strike="noStrike" cap="none">
                <a:solidFill>
                  <a:srgbClr val="000000"/>
                </a:solidFill>
                <a:latin typeface="Verdana"/>
                <a:ea typeface="Verdana"/>
                <a:cs typeface="Verdana"/>
                <a:sym typeface="Verdana"/>
              </a:rPr>
              <a:t>Mi cuenta</a:t>
            </a:r>
            <a:r>
              <a:rPr lang="ca-ES" sz="1800" b="0" i="1" u="none" strike="noStrike" cap="none">
                <a:solidFill>
                  <a:srgbClr val="000000"/>
                </a:solidFill>
                <a:latin typeface="Verdana"/>
                <a:ea typeface="Verdana"/>
                <a:cs typeface="Verdana"/>
                <a:sym typeface="Verdana"/>
              </a:rPr>
              <a:t> </a:t>
            </a:r>
            <a:r>
              <a:rPr lang="ca-ES" sz="1800" b="0" i="0" u="none" strike="noStrike" cap="none">
                <a:solidFill>
                  <a:srgbClr val="000000"/>
                </a:solidFill>
                <a:latin typeface="Verdana"/>
                <a:ea typeface="Verdana"/>
                <a:cs typeface="Verdana"/>
                <a:sym typeface="Verdana"/>
              </a:rPr>
              <a:t>o desde los mostradores de préstamo.</a:t>
            </a:r>
            <a:endParaRPr sz="1800" b="0" i="0" u="none" strike="noStrike" cap="none">
              <a:latin typeface="Arial"/>
              <a:ea typeface="Arial"/>
              <a:cs typeface="Arial"/>
              <a:sym typeface="Arial"/>
            </a:endParaRPr>
          </a:p>
        </p:txBody>
      </p:sp>
      <p:sp>
        <p:nvSpPr>
          <p:cNvPr id="605" name="Google Shape;605;p59"/>
          <p:cNvSpPr/>
          <p:nvPr/>
        </p:nvSpPr>
        <p:spPr>
          <a:xfrm>
            <a:off x="535327" y="4083475"/>
            <a:ext cx="1639170"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4A86E8"/>
                </a:solidFill>
                <a:latin typeface="Verdana"/>
                <a:ea typeface="Verdana"/>
                <a:cs typeface="Verdana"/>
                <a:sym typeface="Verdana"/>
              </a:rPr>
              <a:t>Reservas</a:t>
            </a:r>
            <a:endParaRPr sz="1800" b="0" i="0" u="none" strike="noStrike" cap="none">
              <a:solidFill>
                <a:srgbClr val="4A86E8"/>
              </a:solidFill>
              <a:latin typeface="Arial"/>
              <a:ea typeface="Arial"/>
              <a:cs typeface="Arial"/>
              <a:sym typeface="Arial"/>
            </a:endParaRPr>
          </a:p>
        </p:txBody>
      </p:sp>
      <p:sp>
        <p:nvSpPr>
          <p:cNvPr id="606" name="Google Shape;606;p59"/>
          <p:cNvSpPr/>
          <p:nvPr/>
        </p:nvSpPr>
        <p:spPr>
          <a:xfrm>
            <a:off x="6773040" y="1712160"/>
            <a:ext cx="4876560" cy="1132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dirty="0" err="1">
                <a:solidFill>
                  <a:srgbClr val="000000"/>
                </a:solidFill>
                <a:latin typeface="Verdana"/>
                <a:ea typeface="Verdana"/>
                <a:cs typeface="Verdana"/>
                <a:sym typeface="Verdana"/>
              </a:rPr>
              <a:t>Activando</a:t>
            </a:r>
            <a:r>
              <a:rPr lang="ca-ES" sz="1800" b="0" i="0" u="none" strike="noStrike" cap="none" dirty="0">
                <a:solidFill>
                  <a:srgbClr val="000000"/>
                </a:solidFill>
                <a:latin typeface="Verdana"/>
                <a:ea typeface="Verdana"/>
                <a:cs typeface="Verdana"/>
                <a:sym typeface="Verdana"/>
              </a:rPr>
              <a:t> el </a:t>
            </a:r>
            <a:r>
              <a:rPr lang="ca-ES" sz="1800" b="1" i="0" u="none" strike="noStrike" cap="none" dirty="0">
                <a:solidFill>
                  <a:srgbClr val="000000"/>
                </a:solidFill>
                <a:latin typeface="Verdana"/>
                <a:ea typeface="Verdana"/>
                <a:cs typeface="Verdana"/>
                <a:sym typeface="Verdana"/>
              </a:rPr>
              <a:t>historial </a:t>
            </a:r>
            <a:r>
              <a:rPr lang="ca-ES" sz="1800" b="0" i="0" u="none" strike="noStrike" cap="none" dirty="0" err="1">
                <a:solidFill>
                  <a:srgbClr val="000000"/>
                </a:solidFill>
                <a:latin typeface="Verdana"/>
                <a:ea typeface="Verdana"/>
                <a:cs typeface="Verdana"/>
                <a:sym typeface="Verdana"/>
              </a:rPr>
              <a:t>desde</a:t>
            </a:r>
            <a:r>
              <a:rPr lang="ca-ES" sz="1800" b="0" i="0" u="none" strike="noStrike" cap="none" dirty="0">
                <a:solidFill>
                  <a:srgbClr val="000000"/>
                </a:solidFill>
                <a:latin typeface="Verdana"/>
                <a:ea typeface="Verdana"/>
                <a:cs typeface="Verdana"/>
                <a:sym typeface="Verdana"/>
              </a:rPr>
              <a:t> la </a:t>
            </a:r>
            <a:r>
              <a:rPr lang="ca-ES" sz="1800" b="0" i="0" u="none" strike="noStrike" cap="none" dirty="0" err="1">
                <a:solidFill>
                  <a:srgbClr val="000000"/>
                </a:solidFill>
                <a:latin typeface="Verdana"/>
                <a:ea typeface="Verdana"/>
                <a:cs typeface="Verdana"/>
                <a:sym typeface="Verdana"/>
              </a:rPr>
              <a:t>opción</a:t>
            </a:r>
            <a:r>
              <a:rPr lang="ca-ES" sz="1800" b="0" i="0" u="none" strike="noStrike" cap="none" dirty="0">
                <a:solidFill>
                  <a:srgbClr val="000000"/>
                </a:solidFill>
                <a:latin typeface="Verdana"/>
                <a:ea typeface="Verdana"/>
                <a:cs typeface="Verdana"/>
                <a:sym typeface="Verdana"/>
              </a:rPr>
              <a:t> </a:t>
            </a:r>
            <a:r>
              <a:rPr lang="ca-ES" sz="1800" b="1" i="1" u="none" strike="noStrike" cap="none" dirty="0">
                <a:solidFill>
                  <a:srgbClr val="000000"/>
                </a:solidFill>
                <a:latin typeface="Verdana"/>
                <a:ea typeface="Verdana"/>
                <a:cs typeface="Verdana"/>
                <a:sym typeface="Verdana"/>
              </a:rPr>
              <a:t>Mi </a:t>
            </a:r>
            <a:r>
              <a:rPr lang="ca-ES" sz="1800" b="1" i="1" u="none" strike="noStrike" cap="none" dirty="0" err="1">
                <a:solidFill>
                  <a:srgbClr val="000000"/>
                </a:solidFill>
                <a:latin typeface="Verdana"/>
                <a:ea typeface="Verdana"/>
                <a:cs typeface="Verdana"/>
                <a:sym typeface="Verdana"/>
              </a:rPr>
              <a:t>cuenta</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podéis</a:t>
            </a:r>
            <a:r>
              <a:rPr lang="ca-ES" sz="1800" b="0" i="0" u="none" strike="noStrike" cap="none" dirty="0">
                <a:solidFill>
                  <a:srgbClr val="000000"/>
                </a:solidFill>
                <a:latin typeface="Verdana"/>
                <a:ea typeface="Verdana"/>
                <a:cs typeface="Verdana"/>
                <a:sym typeface="Verdana"/>
              </a:rPr>
              <a:t> ver una </a:t>
            </a:r>
            <a:r>
              <a:rPr lang="ca-ES" sz="1800" b="1" i="0" u="none" strike="noStrike" cap="none" dirty="0" err="1">
                <a:solidFill>
                  <a:srgbClr val="000000"/>
                </a:solidFill>
                <a:latin typeface="Verdana"/>
                <a:ea typeface="Verdana"/>
                <a:cs typeface="Verdana"/>
                <a:sym typeface="Verdana"/>
              </a:rPr>
              <a:t>lista</a:t>
            </a:r>
            <a:r>
              <a:rPr lang="ca-ES" sz="1800" b="1" i="0" u="none" strike="noStrike" cap="none" dirty="0">
                <a:solidFill>
                  <a:srgbClr val="000000"/>
                </a:solidFill>
                <a:latin typeface="Verdana"/>
                <a:ea typeface="Verdana"/>
                <a:cs typeface="Verdana"/>
                <a:sym typeface="Verdana"/>
              </a:rPr>
              <a:t> de los </a:t>
            </a:r>
            <a:r>
              <a:rPr lang="ca-ES" sz="1800" b="1" i="0" u="none" strike="noStrike" cap="none" dirty="0" err="1">
                <a:solidFill>
                  <a:srgbClr val="000000"/>
                </a:solidFill>
                <a:latin typeface="Verdana"/>
                <a:ea typeface="Verdana"/>
                <a:cs typeface="Verdana"/>
                <a:sym typeface="Verdana"/>
              </a:rPr>
              <a:t>documentos</a:t>
            </a:r>
            <a:r>
              <a:rPr lang="ca-ES" sz="1800" b="1" i="0" u="none" strike="noStrike" cap="none" dirty="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que </a:t>
            </a:r>
            <a:r>
              <a:rPr lang="ca-ES" sz="1800" b="0" i="0" u="none" strike="noStrike" cap="none" dirty="0" err="1">
                <a:solidFill>
                  <a:srgbClr val="000000"/>
                </a:solidFill>
                <a:latin typeface="Verdana"/>
                <a:ea typeface="Verdana"/>
                <a:cs typeface="Verdana"/>
                <a:sym typeface="Verdana"/>
              </a:rPr>
              <a:t>podéis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pedir</a:t>
            </a:r>
            <a:r>
              <a:rPr lang="ca-ES" sz="1800" b="0" i="0" u="none" strike="noStrike" cap="none" dirty="0">
                <a:solidFill>
                  <a:srgbClr val="000000"/>
                </a:solidFill>
                <a:latin typeface="Verdana"/>
                <a:ea typeface="Verdana"/>
                <a:cs typeface="Verdana"/>
                <a:sym typeface="Verdana"/>
              </a:rPr>
              <a:t> en </a:t>
            </a:r>
            <a:r>
              <a:rPr lang="ca-ES" sz="1800" b="0" i="0" u="none" strike="noStrike" cap="none" dirty="0" err="1">
                <a:solidFill>
                  <a:srgbClr val="000000"/>
                </a:solidFill>
                <a:latin typeface="Verdana"/>
                <a:ea typeface="Verdana"/>
                <a:cs typeface="Verdana"/>
                <a:sym typeface="Verdana"/>
              </a:rPr>
              <a:t>préstamo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durante</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vuestros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smtClean="0">
                <a:solidFill>
                  <a:srgbClr val="000000"/>
                </a:solidFill>
                <a:latin typeface="Verdana"/>
                <a:ea typeface="Verdana"/>
                <a:cs typeface="Verdana"/>
                <a:sym typeface="Verdana"/>
              </a:rPr>
              <a:t>estudios</a:t>
            </a:r>
            <a:r>
              <a:rPr lang="ca-ES" sz="1800" b="0" i="0" u="none" strike="noStrike" cap="none" dirty="0" smtClean="0">
                <a:solidFill>
                  <a:srgbClr val="000000"/>
                </a:solidFill>
                <a:latin typeface="Verdana"/>
                <a:ea typeface="Verdana"/>
                <a:cs typeface="Verdana"/>
                <a:sym typeface="Verdana"/>
              </a:rPr>
              <a:t> </a:t>
            </a:r>
            <a:r>
              <a:rPr lang="ca-ES" sz="1800" b="0" i="0" u="none" strike="noStrike" cap="none" dirty="0">
                <a:solidFill>
                  <a:srgbClr val="000000"/>
                </a:solidFill>
                <a:latin typeface="Verdana"/>
                <a:ea typeface="Verdana"/>
                <a:cs typeface="Verdana"/>
                <a:sym typeface="Verdana"/>
              </a:rPr>
              <a:t>en la UB.</a:t>
            </a:r>
            <a:endParaRPr sz="1800" b="0" i="0" u="none" strike="noStrike" cap="none" dirty="0">
              <a:latin typeface="Arial"/>
              <a:ea typeface="Arial"/>
              <a:cs typeface="Arial"/>
              <a:sym typeface="Arial"/>
            </a:endParaRPr>
          </a:p>
        </p:txBody>
      </p:sp>
      <p:sp>
        <p:nvSpPr>
          <p:cNvPr id="607" name="Google Shape;607;p59"/>
          <p:cNvSpPr/>
          <p:nvPr/>
        </p:nvSpPr>
        <p:spPr>
          <a:xfrm>
            <a:off x="6773040" y="1342800"/>
            <a:ext cx="1901520"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4A86E8"/>
                </a:solidFill>
                <a:latin typeface="Verdana"/>
                <a:ea typeface="Verdana"/>
                <a:cs typeface="Verdana"/>
                <a:sym typeface="Verdana"/>
              </a:rPr>
              <a:t>Historial</a:t>
            </a:r>
            <a:endParaRPr sz="1800" b="0" i="0" u="none" strike="noStrike" cap="none">
              <a:solidFill>
                <a:srgbClr val="4A86E8"/>
              </a:solidFill>
              <a:latin typeface="Arial"/>
              <a:ea typeface="Arial"/>
              <a:cs typeface="Arial"/>
              <a:sym typeface="Arial"/>
            </a:endParaRPr>
          </a:p>
        </p:txBody>
      </p:sp>
      <p:pic>
        <p:nvPicPr>
          <p:cNvPr id="608" name="Google Shape;608;p59" descr="Captura de pantalla de un celular&#10;&#10;Descripción generada con confianza alta"/>
          <p:cNvPicPr preferRelativeResize="0"/>
          <p:nvPr/>
        </p:nvPicPr>
        <p:blipFill rotWithShape="1">
          <a:blip r:embed="rId3">
            <a:alphaModFix/>
          </a:blip>
          <a:srcRect/>
          <a:stretch/>
        </p:blipFill>
        <p:spPr>
          <a:xfrm>
            <a:off x="5601600" y="4376520"/>
            <a:ext cx="6294240" cy="1541160"/>
          </a:xfrm>
          <a:prstGeom prst="rect">
            <a:avLst/>
          </a:prstGeom>
          <a:noFill/>
          <a:ln>
            <a:noFill/>
          </a:ln>
        </p:spPr>
      </p:pic>
      <p:sp>
        <p:nvSpPr>
          <p:cNvPr id="609" name="Google Shape;609;p59"/>
          <p:cNvSpPr/>
          <p:nvPr/>
        </p:nvSpPr>
        <p:spPr>
          <a:xfrm>
            <a:off x="10579320" y="5159880"/>
            <a:ext cx="1168200" cy="585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w="41400" cap="flat" cmpd="sng">
            <a:solidFill>
              <a:srgbClr val="0597A4"/>
            </a:solidFill>
            <a:prstDash val="solid"/>
            <a:miter lim="8000"/>
            <a:headEnd type="none" w="sm" len="sm"/>
            <a:tailEnd type="none" w="sm" len="sm"/>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6"/>
        <p:cNvGrpSpPr/>
        <p:nvPr/>
      </p:nvGrpSpPr>
      <p:grpSpPr>
        <a:xfrm>
          <a:off x="0" y="0"/>
          <a:ext cx="0" cy="0"/>
          <a:chOff x="0" y="0"/>
          <a:chExt cx="0" cy="0"/>
        </a:xfrm>
      </p:grpSpPr>
      <p:sp>
        <p:nvSpPr>
          <p:cNvPr id="617" name="Google Shape;617;p60"/>
          <p:cNvSpPr/>
          <p:nvPr/>
        </p:nvSpPr>
        <p:spPr>
          <a:xfrm>
            <a:off x="840240" y="1110240"/>
            <a:ext cx="11389680" cy="5594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Servicio de Préstamo consorciado (PUC)</a:t>
            </a:r>
            <a:endParaRPr sz="3600" b="0" i="0" u="none" strike="noStrike" cap="none">
              <a:solidFill>
                <a:srgbClr val="4A86E8"/>
              </a:solidFill>
              <a:latin typeface="Arial"/>
              <a:ea typeface="Arial"/>
              <a:cs typeface="Arial"/>
              <a:sym typeface="Arial"/>
            </a:endParaRPr>
          </a:p>
        </p:txBody>
      </p:sp>
      <p:sp>
        <p:nvSpPr>
          <p:cNvPr id="618" name="Google Shape;618;p60"/>
          <p:cNvSpPr/>
          <p:nvPr/>
        </p:nvSpPr>
        <p:spPr>
          <a:xfrm>
            <a:off x="0" y="4618800"/>
            <a:ext cx="1945800" cy="36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grpSp>
        <p:nvGrpSpPr>
          <p:cNvPr id="619" name="Google Shape;619;p60"/>
          <p:cNvGrpSpPr/>
          <p:nvPr/>
        </p:nvGrpSpPr>
        <p:grpSpPr>
          <a:xfrm>
            <a:off x="9613080" y="1666800"/>
            <a:ext cx="1617480" cy="4823640"/>
            <a:chOff x="9613080" y="1666800"/>
            <a:chExt cx="1617480" cy="4823640"/>
          </a:xfrm>
        </p:grpSpPr>
        <p:pic>
          <p:nvPicPr>
            <p:cNvPr id="620" name="Google Shape;620;p60"/>
            <p:cNvPicPr preferRelativeResize="0"/>
            <p:nvPr/>
          </p:nvPicPr>
          <p:blipFill rotWithShape="1">
            <a:blip r:embed="rId3">
              <a:alphaModFix/>
            </a:blip>
            <a:srcRect/>
            <a:stretch/>
          </p:blipFill>
          <p:spPr>
            <a:xfrm>
              <a:off x="9798120" y="1666800"/>
              <a:ext cx="1168560" cy="540000"/>
            </a:xfrm>
            <a:prstGeom prst="rect">
              <a:avLst/>
            </a:prstGeom>
            <a:noFill/>
            <a:ln>
              <a:noFill/>
            </a:ln>
          </p:spPr>
        </p:pic>
        <p:pic>
          <p:nvPicPr>
            <p:cNvPr id="621" name="Google Shape;621;p60"/>
            <p:cNvPicPr preferRelativeResize="0"/>
            <p:nvPr/>
          </p:nvPicPr>
          <p:blipFill rotWithShape="1">
            <a:blip r:embed="rId4">
              <a:alphaModFix/>
            </a:blip>
            <a:srcRect l="17804" t="17949" r="15734" b="12087"/>
            <a:stretch/>
          </p:blipFill>
          <p:spPr>
            <a:xfrm>
              <a:off x="10599480" y="2246400"/>
              <a:ext cx="520200" cy="615600"/>
            </a:xfrm>
            <a:prstGeom prst="rect">
              <a:avLst/>
            </a:prstGeom>
            <a:noFill/>
            <a:ln>
              <a:noFill/>
            </a:ln>
          </p:spPr>
        </p:pic>
        <p:pic>
          <p:nvPicPr>
            <p:cNvPr id="622" name="Google Shape;622;p60"/>
            <p:cNvPicPr preferRelativeResize="0"/>
            <p:nvPr/>
          </p:nvPicPr>
          <p:blipFill rotWithShape="1">
            <a:blip r:embed="rId5">
              <a:alphaModFix/>
            </a:blip>
            <a:srcRect/>
            <a:stretch/>
          </p:blipFill>
          <p:spPr>
            <a:xfrm>
              <a:off x="9747000" y="2331000"/>
              <a:ext cx="559800" cy="662400"/>
            </a:xfrm>
            <a:prstGeom prst="rect">
              <a:avLst/>
            </a:prstGeom>
            <a:noFill/>
            <a:ln>
              <a:noFill/>
            </a:ln>
          </p:spPr>
        </p:pic>
        <p:pic>
          <p:nvPicPr>
            <p:cNvPr id="623" name="Google Shape;623;p60"/>
            <p:cNvPicPr preferRelativeResize="0"/>
            <p:nvPr/>
          </p:nvPicPr>
          <p:blipFill rotWithShape="1">
            <a:blip r:embed="rId6">
              <a:alphaModFix/>
            </a:blip>
            <a:srcRect/>
            <a:stretch/>
          </p:blipFill>
          <p:spPr>
            <a:xfrm>
              <a:off x="10524240" y="3055680"/>
              <a:ext cx="672120" cy="534240"/>
            </a:xfrm>
            <a:prstGeom prst="rect">
              <a:avLst/>
            </a:prstGeom>
            <a:noFill/>
            <a:ln>
              <a:noFill/>
            </a:ln>
          </p:spPr>
        </p:pic>
        <p:pic>
          <p:nvPicPr>
            <p:cNvPr id="624" name="Google Shape;624;p60"/>
            <p:cNvPicPr preferRelativeResize="0"/>
            <p:nvPr/>
          </p:nvPicPr>
          <p:blipFill rotWithShape="1">
            <a:blip r:embed="rId7">
              <a:alphaModFix/>
            </a:blip>
            <a:srcRect/>
            <a:stretch/>
          </p:blipFill>
          <p:spPr>
            <a:xfrm>
              <a:off x="9726480" y="3232440"/>
              <a:ext cx="576360" cy="535680"/>
            </a:xfrm>
            <a:prstGeom prst="rect">
              <a:avLst/>
            </a:prstGeom>
            <a:noFill/>
            <a:ln>
              <a:noFill/>
            </a:ln>
          </p:spPr>
        </p:pic>
        <p:pic>
          <p:nvPicPr>
            <p:cNvPr id="625" name="Google Shape;625;p60"/>
            <p:cNvPicPr preferRelativeResize="0"/>
            <p:nvPr/>
          </p:nvPicPr>
          <p:blipFill rotWithShape="1">
            <a:blip r:embed="rId8">
              <a:alphaModFix/>
            </a:blip>
            <a:srcRect/>
            <a:stretch/>
          </p:blipFill>
          <p:spPr>
            <a:xfrm>
              <a:off x="10501200" y="3952800"/>
              <a:ext cx="729360" cy="434520"/>
            </a:xfrm>
            <a:prstGeom prst="rect">
              <a:avLst/>
            </a:prstGeom>
            <a:noFill/>
            <a:ln>
              <a:noFill/>
            </a:ln>
          </p:spPr>
        </p:pic>
        <p:pic>
          <p:nvPicPr>
            <p:cNvPr id="626" name="Google Shape;626;p60"/>
            <p:cNvPicPr preferRelativeResize="0"/>
            <p:nvPr/>
          </p:nvPicPr>
          <p:blipFill rotWithShape="1">
            <a:blip r:embed="rId9">
              <a:alphaModFix/>
            </a:blip>
            <a:srcRect/>
            <a:stretch/>
          </p:blipFill>
          <p:spPr>
            <a:xfrm>
              <a:off x="9613080" y="4174560"/>
              <a:ext cx="768960" cy="667080"/>
            </a:xfrm>
            <a:prstGeom prst="rect">
              <a:avLst/>
            </a:prstGeom>
            <a:noFill/>
            <a:ln>
              <a:noFill/>
            </a:ln>
          </p:spPr>
        </p:pic>
        <p:pic>
          <p:nvPicPr>
            <p:cNvPr id="627" name="Google Shape;627;p60"/>
            <p:cNvPicPr preferRelativeResize="0"/>
            <p:nvPr/>
          </p:nvPicPr>
          <p:blipFill rotWithShape="1">
            <a:blip r:embed="rId10">
              <a:alphaModFix/>
            </a:blip>
            <a:srcRect/>
            <a:stretch/>
          </p:blipFill>
          <p:spPr>
            <a:xfrm>
              <a:off x="10516320" y="4875120"/>
              <a:ext cx="695160" cy="402840"/>
            </a:xfrm>
            <a:prstGeom prst="rect">
              <a:avLst/>
            </a:prstGeom>
            <a:noFill/>
            <a:ln>
              <a:noFill/>
            </a:ln>
          </p:spPr>
        </p:pic>
        <p:pic>
          <p:nvPicPr>
            <p:cNvPr id="628" name="Google Shape;628;p60"/>
            <p:cNvPicPr preferRelativeResize="0"/>
            <p:nvPr/>
          </p:nvPicPr>
          <p:blipFill rotWithShape="1">
            <a:blip r:embed="rId11">
              <a:alphaModFix/>
            </a:blip>
            <a:srcRect/>
            <a:stretch/>
          </p:blipFill>
          <p:spPr>
            <a:xfrm>
              <a:off x="9698400" y="5007960"/>
              <a:ext cx="642600" cy="707760"/>
            </a:xfrm>
            <a:prstGeom prst="rect">
              <a:avLst/>
            </a:prstGeom>
            <a:noFill/>
            <a:ln>
              <a:noFill/>
            </a:ln>
          </p:spPr>
        </p:pic>
        <p:pic>
          <p:nvPicPr>
            <p:cNvPr id="629" name="Google Shape;629;p60"/>
            <p:cNvPicPr preferRelativeResize="0"/>
            <p:nvPr/>
          </p:nvPicPr>
          <p:blipFill rotWithShape="1">
            <a:blip r:embed="rId12">
              <a:alphaModFix/>
            </a:blip>
            <a:srcRect l="-2096" t="18954" r="2095" b="24108"/>
            <a:stretch/>
          </p:blipFill>
          <p:spPr>
            <a:xfrm>
              <a:off x="9857880" y="5945760"/>
              <a:ext cx="1192680" cy="544680"/>
            </a:xfrm>
            <a:prstGeom prst="rect">
              <a:avLst/>
            </a:prstGeom>
            <a:noFill/>
            <a:ln>
              <a:noFill/>
            </a:ln>
          </p:spPr>
        </p:pic>
      </p:grpSp>
      <p:sp>
        <p:nvSpPr>
          <p:cNvPr id="630" name="Google Shape;630;p60"/>
          <p:cNvSpPr/>
          <p:nvPr/>
        </p:nvSpPr>
        <p:spPr>
          <a:xfrm>
            <a:off x="917880" y="2077200"/>
            <a:ext cx="8596800" cy="3323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ca-ES" sz="1800" b="0" i="0" u="none" strike="noStrike" cap="none" dirty="0">
                <a:solidFill>
                  <a:srgbClr val="000000"/>
                </a:solidFill>
                <a:latin typeface="Verdana"/>
                <a:ea typeface="Verdana"/>
                <a:cs typeface="Verdana"/>
                <a:sym typeface="Verdana"/>
              </a:rPr>
              <a:t>El PUC es un </a:t>
            </a:r>
            <a:r>
              <a:rPr lang="ca-ES" sz="1800" b="0" i="0" u="none" strike="noStrike" cap="none" dirty="0" err="1">
                <a:solidFill>
                  <a:srgbClr val="000000"/>
                </a:solidFill>
                <a:latin typeface="Verdana"/>
                <a:ea typeface="Verdana"/>
                <a:cs typeface="Verdana"/>
                <a:sym typeface="Verdana"/>
              </a:rPr>
              <a:t>servicio</a:t>
            </a:r>
            <a:r>
              <a:rPr lang="ca-ES" sz="1800" b="0" i="0" u="none" strike="noStrike" cap="none" dirty="0">
                <a:solidFill>
                  <a:srgbClr val="000000"/>
                </a:solidFill>
                <a:latin typeface="Verdana"/>
                <a:ea typeface="Verdana"/>
                <a:cs typeface="Verdana"/>
                <a:sym typeface="Verdana"/>
              </a:rPr>
              <a:t> de </a:t>
            </a:r>
            <a:r>
              <a:rPr lang="ca-ES" sz="1800" b="0" i="0" u="none" strike="noStrike" cap="none" dirty="0" err="1">
                <a:solidFill>
                  <a:srgbClr val="000000"/>
                </a:solidFill>
                <a:latin typeface="Verdana"/>
                <a:ea typeface="Verdana"/>
                <a:cs typeface="Verdana"/>
                <a:sym typeface="Verdana"/>
              </a:rPr>
              <a:t>préstamo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consorciado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gratuito</a:t>
            </a:r>
            <a:r>
              <a:rPr lang="ca-ES" sz="1800" b="0" i="0" u="none" strike="noStrike" cap="none" dirty="0">
                <a:solidFill>
                  <a:srgbClr val="000000"/>
                </a:solidFill>
                <a:latin typeface="Verdana"/>
                <a:ea typeface="Verdana"/>
                <a:cs typeface="Verdana"/>
                <a:sym typeface="Verdana"/>
              </a:rPr>
              <a:t> que </a:t>
            </a:r>
            <a:r>
              <a:rPr lang="ca-ES" sz="1800" b="0" i="0" u="none" strike="noStrike" cap="none" dirty="0" err="1">
                <a:solidFill>
                  <a:srgbClr val="000000"/>
                </a:solidFill>
                <a:latin typeface="Verdana"/>
                <a:ea typeface="Verdana"/>
                <a:cs typeface="Verdana"/>
                <a:sym typeface="Verdana"/>
              </a:rPr>
              <a:t>permite</a:t>
            </a:r>
            <a:r>
              <a:rPr lang="ca-ES" sz="1800" b="0" i="0" u="none" strike="noStrike" cap="none" dirty="0">
                <a:solidFill>
                  <a:srgbClr val="000000"/>
                </a:solidFill>
                <a:latin typeface="Verdana"/>
                <a:ea typeface="Verdana"/>
                <a:cs typeface="Verdana"/>
                <a:sym typeface="Verdana"/>
              </a:rPr>
              <a:t> a los </a:t>
            </a:r>
            <a:r>
              <a:rPr lang="ca-ES" sz="1800" b="0" i="0" u="none" strike="noStrike" cap="none" dirty="0" err="1">
                <a:solidFill>
                  <a:srgbClr val="000000"/>
                </a:solidFill>
                <a:latin typeface="Verdana"/>
                <a:ea typeface="Verdana"/>
                <a:cs typeface="Verdana"/>
                <a:sym typeface="Verdana"/>
              </a:rPr>
              <a:t>usuarios</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solicitar</a:t>
            </a:r>
            <a:r>
              <a:rPr lang="ca-ES" sz="1800" b="0" i="0" u="none" strike="noStrike" cap="none" dirty="0">
                <a:solidFill>
                  <a:srgbClr val="000000"/>
                </a:solidFill>
                <a:latin typeface="Verdana"/>
                <a:ea typeface="Verdana"/>
                <a:cs typeface="Verdana"/>
                <a:sym typeface="Verdana"/>
              </a:rPr>
              <a:t> y </a:t>
            </a:r>
            <a:r>
              <a:rPr lang="ca-ES" sz="1800" b="0" i="0" u="none" strike="noStrike" cap="none" dirty="0" err="1">
                <a:solidFill>
                  <a:srgbClr val="000000"/>
                </a:solidFill>
                <a:latin typeface="Verdana"/>
                <a:ea typeface="Verdana"/>
                <a:cs typeface="Verdana"/>
                <a:sym typeface="Verdana"/>
              </a:rPr>
              <a:t>tener</a:t>
            </a:r>
            <a:r>
              <a:rPr lang="ca-ES" sz="1800" b="0" i="0" u="none" strike="noStrike" cap="none" dirty="0">
                <a:solidFill>
                  <a:srgbClr val="000000"/>
                </a:solidFill>
                <a:latin typeface="Verdana"/>
                <a:ea typeface="Verdana"/>
                <a:cs typeface="Verdana"/>
                <a:sym typeface="Verdana"/>
              </a:rPr>
              <a:t> en </a:t>
            </a:r>
            <a:r>
              <a:rPr lang="ca-ES" sz="1800" b="0" i="0" u="none" strike="noStrike" cap="none" dirty="0" err="1">
                <a:solidFill>
                  <a:srgbClr val="000000"/>
                </a:solidFill>
                <a:latin typeface="Verdana"/>
                <a:ea typeface="Verdana"/>
                <a:cs typeface="Verdana"/>
                <a:sym typeface="Verdana"/>
              </a:rPr>
              <a:t>préstamo</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documentos</a:t>
            </a:r>
            <a:r>
              <a:rPr lang="ca-ES" sz="1800" b="0" i="0" u="none" strike="noStrike" cap="none" dirty="0">
                <a:solidFill>
                  <a:srgbClr val="000000"/>
                </a:solidFill>
                <a:latin typeface="Verdana"/>
                <a:ea typeface="Verdana"/>
                <a:cs typeface="Verdana"/>
                <a:sym typeface="Verdana"/>
              </a:rPr>
              <a:t> de </a:t>
            </a:r>
            <a:r>
              <a:rPr lang="ca-ES" sz="1800" b="0" i="0" u="none" strike="noStrike" cap="none" dirty="0" err="1">
                <a:solidFill>
                  <a:srgbClr val="000000"/>
                </a:solidFill>
                <a:latin typeface="Verdana"/>
                <a:ea typeface="Verdana"/>
                <a:cs typeface="Verdana"/>
                <a:sym typeface="Verdana"/>
              </a:rPr>
              <a:t>otra</a:t>
            </a:r>
            <a:r>
              <a:rPr lang="ca-ES" sz="1800" b="0" i="0" u="none" strike="noStrike" cap="none" dirty="0">
                <a:solidFill>
                  <a:srgbClr val="000000"/>
                </a:solidFill>
                <a:latin typeface="Verdana"/>
                <a:ea typeface="Verdana"/>
                <a:cs typeface="Verdana"/>
                <a:sym typeface="Verdana"/>
              </a:rPr>
              <a:t> biblioteca del Consorci de Serveis Universitaris de Catalunya (CSUC).</a:t>
            </a:r>
            <a:endParaRPr sz="1800" b="0" i="0" u="none" strike="noStrike" cap="none" dirty="0">
              <a:latin typeface="Arial"/>
              <a:ea typeface="Arial"/>
              <a:cs typeface="Arial"/>
              <a:sym typeface="Arial"/>
            </a:endParaRPr>
          </a:p>
          <a:p>
            <a:pPr marL="0" marR="0" lvl="0" indent="0" algn="just" rtl="0">
              <a:lnSpc>
                <a:spcPct val="100000"/>
              </a:lnSpc>
              <a:spcBef>
                <a:spcPts val="360"/>
              </a:spcBef>
              <a:spcAft>
                <a:spcPts val="0"/>
              </a:spcAft>
              <a:buNone/>
            </a:pPr>
            <a:endParaRPr sz="1800" dirty="0"/>
          </a:p>
          <a:p>
            <a:pPr marL="0" marR="0" lvl="0" indent="0" algn="just" rtl="0">
              <a:lnSpc>
                <a:spcPct val="100000"/>
              </a:lnSpc>
              <a:spcBef>
                <a:spcPts val="360"/>
              </a:spcBef>
              <a:spcAft>
                <a:spcPts val="0"/>
              </a:spcAft>
              <a:buNone/>
            </a:pPr>
            <a:r>
              <a:rPr lang="ca-ES" sz="1800" b="1" i="0" u="none" strike="noStrike" cap="none" dirty="0">
                <a:solidFill>
                  <a:srgbClr val="000000"/>
                </a:solidFill>
                <a:latin typeface="Verdana"/>
                <a:ea typeface="Verdana"/>
                <a:cs typeface="Verdana"/>
                <a:sym typeface="Verdana"/>
              </a:rPr>
              <a:t>Como se </a:t>
            </a:r>
            <a:r>
              <a:rPr lang="ca-ES" sz="1800" b="1" i="0" u="none" strike="noStrike" cap="none" dirty="0" err="1">
                <a:solidFill>
                  <a:srgbClr val="000000"/>
                </a:solidFill>
                <a:latin typeface="Verdana"/>
                <a:ea typeface="Verdana"/>
                <a:cs typeface="Verdana"/>
                <a:sym typeface="Verdana"/>
              </a:rPr>
              <a:t>solicitan</a:t>
            </a:r>
            <a:r>
              <a:rPr lang="ca-ES" sz="1800" b="1" i="0" u="none" strike="noStrike" cap="none" dirty="0">
                <a:solidFill>
                  <a:srgbClr val="000000"/>
                </a:solidFill>
                <a:latin typeface="Verdana"/>
                <a:ea typeface="Verdana"/>
                <a:cs typeface="Verdana"/>
                <a:sym typeface="Verdana"/>
              </a:rPr>
              <a:t> los </a:t>
            </a:r>
            <a:r>
              <a:rPr lang="ca-ES" sz="1800" b="1" i="0" u="none" strike="noStrike" cap="none" dirty="0" err="1">
                <a:solidFill>
                  <a:srgbClr val="000000"/>
                </a:solidFill>
                <a:latin typeface="Verdana"/>
                <a:ea typeface="Verdana"/>
                <a:cs typeface="Verdana"/>
                <a:sym typeface="Verdana"/>
              </a:rPr>
              <a:t>documen</a:t>
            </a:r>
            <a:r>
              <a:rPr lang="ca-ES" sz="1800" b="1" dirty="0" err="1">
                <a:latin typeface="Verdana"/>
                <a:ea typeface="Verdana"/>
                <a:cs typeface="Verdana"/>
                <a:sym typeface="Verdana"/>
              </a:rPr>
              <a:t>to</a:t>
            </a:r>
            <a:r>
              <a:rPr lang="ca-ES" sz="1800" b="1" i="0" u="none" strike="noStrike" cap="none" dirty="0" err="1">
                <a:solidFill>
                  <a:srgbClr val="000000"/>
                </a:solidFill>
                <a:latin typeface="Verdana"/>
                <a:ea typeface="Verdana"/>
                <a:cs typeface="Verdana"/>
                <a:sym typeface="Verdana"/>
              </a:rPr>
              <a:t>s</a:t>
            </a:r>
            <a:r>
              <a:rPr lang="ca-ES" sz="1800" b="1" i="0" u="none" strike="noStrike" cap="none" dirty="0">
                <a:solidFill>
                  <a:srgbClr val="000000"/>
                </a:solidFill>
                <a:latin typeface="Verdana"/>
                <a:ea typeface="Verdana"/>
                <a:cs typeface="Verdana"/>
                <a:sym typeface="Verdana"/>
              </a:rPr>
              <a:t>?</a:t>
            </a:r>
            <a:endParaRPr sz="1800" b="0" i="0" u="none" strike="noStrike" cap="none" dirty="0">
              <a:latin typeface="Arial"/>
              <a:ea typeface="Arial"/>
              <a:cs typeface="Arial"/>
              <a:sym typeface="Arial"/>
            </a:endParaRPr>
          </a:p>
          <a:p>
            <a:pPr marL="0" marR="0" lvl="0" indent="-51435" algn="just" rtl="0">
              <a:lnSpc>
                <a:spcPct val="100000"/>
              </a:lnSpc>
              <a:spcBef>
                <a:spcPts val="360"/>
              </a:spcBef>
              <a:spcAft>
                <a:spcPts val="0"/>
              </a:spcAft>
              <a:buClr>
                <a:srgbClr val="0597A4"/>
              </a:buClr>
              <a:buSzPts val="810"/>
              <a:buFont typeface="Noto Sans Symbols"/>
              <a:buChar char="✔"/>
            </a:pPr>
            <a:r>
              <a:rPr lang="ca-ES" sz="1800" b="0" i="0" u="none" strike="noStrike" cap="none" dirty="0" err="1">
                <a:solidFill>
                  <a:srgbClr val="000000"/>
                </a:solidFill>
                <a:latin typeface="Verdana"/>
                <a:ea typeface="Verdana"/>
                <a:cs typeface="Verdana"/>
                <a:sym typeface="Verdana"/>
              </a:rPr>
              <a:t>Presencialmente</a:t>
            </a:r>
            <a:r>
              <a:rPr lang="ca-ES" sz="1800" b="0" i="0" u="none" strike="noStrike" cap="none" dirty="0">
                <a:solidFill>
                  <a:srgbClr val="000000"/>
                </a:solidFill>
                <a:latin typeface="Verdana"/>
                <a:ea typeface="Verdana"/>
                <a:cs typeface="Verdana"/>
                <a:sym typeface="Verdana"/>
              </a:rPr>
              <a:t>, en la biblioteca </a:t>
            </a:r>
            <a:r>
              <a:rPr lang="ca-ES" sz="1800" b="0" i="0" u="none" strike="noStrike" cap="none" dirty="0" err="1">
                <a:solidFill>
                  <a:srgbClr val="000000"/>
                </a:solidFill>
                <a:latin typeface="Verdana"/>
                <a:ea typeface="Verdana"/>
                <a:cs typeface="Verdana"/>
                <a:sym typeface="Verdana"/>
              </a:rPr>
              <a:t>donde</a:t>
            </a:r>
            <a:r>
              <a:rPr lang="ca-ES" sz="1800" b="0" i="0" u="none" strike="noStrike" cap="none" dirty="0">
                <a:solidFill>
                  <a:srgbClr val="000000"/>
                </a:solidFill>
                <a:latin typeface="Verdana"/>
                <a:ea typeface="Verdana"/>
                <a:cs typeface="Verdana"/>
                <a:sym typeface="Verdana"/>
              </a:rPr>
              <a:t> estan </a:t>
            </a:r>
            <a:r>
              <a:rPr lang="ca-ES" sz="1800" b="0" i="0" u="none" strike="noStrike" cap="none" dirty="0" err="1">
                <a:solidFill>
                  <a:srgbClr val="000000"/>
                </a:solidFill>
                <a:latin typeface="Verdana"/>
                <a:ea typeface="Verdana"/>
                <a:cs typeface="Verdana"/>
                <a:sym typeface="Verdana"/>
              </a:rPr>
              <a:t>depositados</a:t>
            </a:r>
            <a:r>
              <a:rPr lang="ca-ES" sz="1800" b="0" i="0" u="none" strike="noStrike" cap="none" dirty="0">
                <a:solidFill>
                  <a:srgbClr val="000000"/>
                </a:solidFill>
                <a:latin typeface="Verdana"/>
                <a:ea typeface="Verdana"/>
                <a:cs typeface="Verdana"/>
                <a:sym typeface="Verdana"/>
              </a:rPr>
              <a:t>: </a:t>
            </a:r>
            <a:r>
              <a:rPr lang="ca-ES" sz="1800" b="1" i="0" u="none" strike="noStrike" cap="none" dirty="0">
                <a:solidFill>
                  <a:srgbClr val="000000"/>
                </a:solidFill>
                <a:latin typeface="Verdana"/>
                <a:ea typeface="Verdana"/>
                <a:cs typeface="Verdana"/>
                <a:sym typeface="Verdana"/>
              </a:rPr>
              <a:t>PUC in situ</a:t>
            </a:r>
            <a:r>
              <a:rPr lang="ca-ES" sz="1800" b="0" i="0" u="none" strike="noStrike" cap="none" dirty="0">
                <a:solidFill>
                  <a:srgbClr val="000000"/>
                </a:solidFill>
                <a:latin typeface="Verdana"/>
                <a:ea typeface="Verdana"/>
                <a:cs typeface="Verdana"/>
                <a:sym typeface="Verdana"/>
              </a:rPr>
              <a:t>.</a:t>
            </a:r>
            <a:endParaRPr sz="1800" b="0" i="0" u="none" strike="noStrike" cap="none" dirty="0">
              <a:latin typeface="Arial"/>
              <a:ea typeface="Arial"/>
              <a:cs typeface="Arial"/>
              <a:sym typeface="Arial"/>
            </a:endParaRPr>
          </a:p>
          <a:p>
            <a:pPr marL="0" marR="0" lvl="0" indent="-51435" algn="just" rtl="0">
              <a:lnSpc>
                <a:spcPct val="100000"/>
              </a:lnSpc>
              <a:spcBef>
                <a:spcPts val="360"/>
              </a:spcBef>
              <a:spcAft>
                <a:spcPts val="0"/>
              </a:spcAft>
              <a:buClr>
                <a:srgbClr val="0597A4"/>
              </a:buClr>
              <a:buSzPts val="810"/>
              <a:buFont typeface="Noto Sans Symbols"/>
              <a:buChar char="✔"/>
            </a:pPr>
            <a:r>
              <a:rPr lang="ca-ES" sz="1800" b="0" i="0" u="none" strike="noStrike" cap="none" dirty="0">
                <a:solidFill>
                  <a:srgbClr val="000000"/>
                </a:solidFill>
                <a:latin typeface="Verdana"/>
                <a:ea typeface="Verdana"/>
                <a:cs typeface="Verdana"/>
                <a:sym typeface="Verdana"/>
              </a:rPr>
              <a:t>En </a:t>
            </a:r>
            <a:r>
              <a:rPr lang="ca-ES" sz="1800" b="0" i="0" u="none" strike="noStrike" cap="none" dirty="0" err="1">
                <a:solidFill>
                  <a:srgbClr val="000000"/>
                </a:solidFill>
                <a:latin typeface="Verdana"/>
                <a:ea typeface="Verdana"/>
                <a:cs typeface="Verdana"/>
                <a:sym typeface="Verdana"/>
              </a:rPr>
              <a:t>línea</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mediante</a:t>
            </a:r>
            <a:r>
              <a:rPr lang="ca-ES" sz="1800" b="0" i="0" u="none" strike="noStrike" cap="none" dirty="0">
                <a:solidFill>
                  <a:srgbClr val="000000"/>
                </a:solidFill>
                <a:latin typeface="Verdana"/>
                <a:ea typeface="Verdana"/>
                <a:cs typeface="Verdana"/>
                <a:sym typeface="Verdana"/>
              </a:rPr>
              <a:t> la interfície del </a:t>
            </a:r>
            <a:r>
              <a:rPr lang="ca-ES" sz="1800" b="1" i="0" u="none" strike="noStrike" cap="none" dirty="0">
                <a:solidFill>
                  <a:srgbClr val="000000"/>
                </a:solidFill>
                <a:latin typeface="Verdana"/>
                <a:ea typeface="Verdana"/>
                <a:cs typeface="Verdana"/>
                <a:sym typeface="Verdana"/>
              </a:rPr>
              <a:t>PUC </a:t>
            </a:r>
            <a:r>
              <a:rPr lang="ca-ES" sz="1800" b="1" i="0" u="none" strike="noStrike" cap="none" smtClean="0">
                <a:solidFill>
                  <a:srgbClr val="000000"/>
                </a:solidFill>
                <a:latin typeface="Verdana"/>
                <a:ea typeface="Verdana"/>
                <a:cs typeface="Verdana"/>
                <a:sym typeface="Verdana"/>
              </a:rPr>
              <a:t>vía</a:t>
            </a:r>
            <a:r>
              <a:rPr lang="ca-ES" sz="1800" b="1" i="0" u="none" strike="noStrike" cap="none" dirty="0" smtClean="0">
                <a:solidFill>
                  <a:srgbClr val="000000"/>
                </a:solidFill>
                <a:latin typeface="Verdana"/>
                <a:ea typeface="Verdana"/>
                <a:cs typeface="Verdana"/>
                <a:sym typeface="Verdana"/>
              </a:rPr>
              <a:t> </a:t>
            </a:r>
            <a:r>
              <a:rPr lang="ca-ES" sz="1800" b="1" i="0" u="none" strike="noStrike" cap="none" dirty="0">
                <a:solidFill>
                  <a:srgbClr val="000000"/>
                </a:solidFill>
                <a:latin typeface="Verdana"/>
                <a:ea typeface="Verdana"/>
                <a:cs typeface="Verdana"/>
                <a:sym typeface="Verdana"/>
              </a:rPr>
              <a:t>web</a:t>
            </a:r>
            <a:r>
              <a:rPr lang="ca-ES" sz="1800" b="0" i="0" u="none" strike="noStrike" cap="none" dirty="0">
                <a:solidFill>
                  <a:srgbClr val="000000"/>
                </a:solidFill>
                <a:latin typeface="Verdana"/>
                <a:ea typeface="Verdana"/>
                <a:cs typeface="Verdana"/>
                <a:sym typeface="Verdana"/>
              </a:rPr>
              <a:t>.</a:t>
            </a:r>
            <a:endParaRPr sz="1800" b="0" i="0" u="none" strike="noStrike" cap="none" dirty="0">
              <a:latin typeface="Arial"/>
              <a:ea typeface="Arial"/>
              <a:cs typeface="Arial"/>
              <a:sym typeface="Arial"/>
            </a:endParaRPr>
          </a:p>
          <a:p>
            <a:pPr marL="0" marR="0" lvl="0" indent="0" algn="just" rtl="0">
              <a:lnSpc>
                <a:spcPct val="100000"/>
              </a:lnSpc>
              <a:spcBef>
                <a:spcPts val="360"/>
              </a:spcBef>
              <a:spcAft>
                <a:spcPts val="0"/>
              </a:spcAft>
              <a:buNone/>
            </a:pPr>
            <a:endParaRPr sz="1800" b="0" i="0" u="none" strike="noStrike" cap="none" dirty="0">
              <a:latin typeface="Arial"/>
              <a:ea typeface="Arial"/>
              <a:cs typeface="Arial"/>
              <a:sym typeface="Arial"/>
            </a:endParaRPr>
          </a:p>
          <a:p>
            <a:pPr marL="0" marR="0" lvl="0" indent="0" algn="just" rtl="0">
              <a:lnSpc>
                <a:spcPct val="100000"/>
              </a:lnSpc>
              <a:spcBef>
                <a:spcPts val="360"/>
              </a:spcBef>
              <a:spcAft>
                <a:spcPts val="0"/>
              </a:spcAft>
              <a:buNone/>
            </a:pPr>
            <a:r>
              <a:rPr lang="ca-ES" sz="1800" b="1" i="0" u="none" strike="noStrike" cap="none" dirty="0" err="1">
                <a:solidFill>
                  <a:srgbClr val="000000"/>
                </a:solidFill>
                <a:latin typeface="Verdana"/>
                <a:ea typeface="Verdana"/>
                <a:cs typeface="Verdana"/>
                <a:sym typeface="Verdana"/>
              </a:rPr>
              <a:t>Donde</a:t>
            </a:r>
            <a:r>
              <a:rPr lang="ca-ES" sz="1800" b="1" i="0" u="none" strike="noStrike" cap="none" dirty="0">
                <a:solidFill>
                  <a:srgbClr val="000000"/>
                </a:solidFill>
                <a:latin typeface="Verdana"/>
                <a:ea typeface="Verdana"/>
                <a:cs typeface="Verdana"/>
                <a:sym typeface="Verdana"/>
              </a:rPr>
              <a:t> se </a:t>
            </a:r>
            <a:r>
              <a:rPr lang="ca-ES" sz="1800" b="1" i="0" u="none" strike="noStrike" cap="none" dirty="0" err="1">
                <a:solidFill>
                  <a:srgbClr val="000000"/>
                </a:solidFill>
                <a:latin typeface="Verdana"/>
                <a:ea typeface="Verdana"/>
                <a:cs typeface="Verdana"/>
                <a:sym typeface="Verdana"/>
              </a:rPr>
              <a:t>devuelven</a:t>
            </a:r>
            <a:r>
              <a:rPr lang="ca-ES" sz="1800" b="1" i="0" u="none" strike="noStrike" cap="none" dirty="0">
                <a:solidFill>
                  <a:srgbClr val="000000"/>
                </a:solidFill>
                <a:latin typeface="Verdana"/>
                <a:ea typeface="Verdana"/>
                <a:cs typeface="Verdana"/>
                <a:sym typeface="Verdana"/>
              </a:rPr>
              <a:t> los </a:t>
            </a:r>
            <a:r>
              <a:rPr lang="ca-ES" sz="1800" b="1" i="0" u="none" strike="noStrike" cap="none" dirty="0" err="1">
                <a:solidFill>
                  <a:srgbClr val="000000"/>
                </a:solidFill>
                <a:latin typeface="Verdana"/>
                <a:ea typeface="Verdana"/>
                <a:cs typeface="Verdana"/>
                <a:sym typeface="Verdana"/>
              </a:rPr>
              <a:t>documentos</a:t>
            </a:r>
            <a:r>
              <a:rPr lang="ca-ES" sz="1800" b="1" i="0" u="none" strike="noStrike" cap="none" dirty="0">
                <a:solidFill>
                  <a:srgbClr val="000000"/>
                </a:solidFill>
                <a:latin typeface="Verdana"/>
                <a:ea typeface="Verdana"/>
                <a:cs typeface="Verdana"/>
                <a:sym typeface="Verdana"/>
              </a:rPr>
              <a:t>?</a:t>
            </a:r>
            <a:endParaRPr sz="1800" b="0" i="0" u="none" strike="noStrike" cap="none" dirty="0">
              <a:latin typeface="Arial"/>
              <a:ea typeface="Arial"/>
              <a:cs typeface="Arial"/>
              <a:sym typeface="Arial"/>
            </a:endParaRPr>
          </a:p>
          <a:p>
            <a:pPr marL="0" marR="0" lvl="0" indent="-51435" algn="just" rtl="0">
              <a:lnSpc>
                <a:spcPct val="100000"/>
              </a:lnSpc>
              <a:spcBef>
                <a:spcPts val="360"/>
              </a:spcBef>
              <a:spcAft>
                <a:spcPts val="0"/>
              </a:spcAft>
              <a:buClr>
                <a:srgbClr val="0597A4"/>
              </a:buClr>
              <a:buSzPts val="810"/>
              <a:buFont typeface="Noto Sans Symbols"/>
              <a:buChar char="✔"/>
            </a:pPr>
            <a:r>
              <a:rPr lang="ca-ES" sz="1800" b="0" i="0" u="none" strike="noStrike" cap="none" dirty="0">
                <a:solidFill>
                  <a:srgbClr val="000000"/>
                </a:solidFill>
                <a:latin typeface="Verdana"/>
                <a:ea typeface="Verdana"/>
                <a:cs typeface="Verdana"/>
                <a:sym typeface="Verdana"/>
              </a:rPr>
              <a:t>En </a:t>
            </a:r>
            <a:r>
              <a:rPr lang="ca-ES" sz="1800" b="0" i="0" u="none" strike="noStrike" cap="none" dirty="0" err="1">
                <a:solidFill>
                  <a:srgbClr val="000000"/>
                </a:solidFill>
                <a:latin typeface="Verdana"/>
                <a:ea typeface="Verdana"/>
                <a:cs typeface="Verdana"/>
                <a:sym typeface="Verdana"/>
              </a:rPr>
              <a:t>cualquiera</a:t>
            </a:r>
            <a:r>
              <a:rPr lang="ca-ES" sz="1800" b="0" i="0" u="none" strike="noStrike" cap="none" dirty="0">
                <a:solidFill>
                  <a:srgbClr val="000000"/>
                </a:solidFill>
                <a:latin typeface="Verdana"/>
                <a:ea typeface="Verdana"/>
                <a:cs typeface="Verdana"/>
                <a:sym typeface="Verdana"/>
              </a:rPr>
              <a:t> de las </a:t>
            </a:r>
            <a:r>
              <a:rPr lang="ca-ES" sz="1800" b="0" i="0" u="none" strike="noStrike" cap="none" dirty="0" err="1">
                <a:solidFill>
                  <a:srgbClr val="000000"/>
                </a:solidFill>
                <a:latin typeface="Verdana"/>
                <a:ea typeface="Verdana"/>
                <a:cs typeface="Verdana"/>
                <a:sym typeface="Verdana"/>
              </a:rPr>
              <a:t>bibliotecas</a:t>
            </a:r>
            <a:r>
              <a:rPr lang="ca-ES" sz="1800" b="0" i="0" u="none" strike="noStrike" cap="none" dirty="0">
                <a:solidFill>
                  <a:srgbClr val="000000"/>
                </a:solidFill>
                <a:latin typeface="Verdana"/>
                <a:ea typeface="Verdana"/>
                <a:cs typeface="Verdana"/>
                <a:sym typeface="Verdana"/>
              </a:rPr>
              <a:t> del CRAI de la UB.</a:t>
            </a:r>
            <a:endParaRPr sz="1800" b="0" i="0" u="none" strike="noStrike" cap="none" dirty="0">
              <a:latin typeface="Arial"/>
              <a:ea typeface="Arial"/>
              <a:cs typeface="Arial"/>
              <a:sym typeface="Arial"/>
            </a:endParaRPr>
          </a:p>
          <a:p>
            <a:pPr marL="0" marR="0" lvl="0" indent="-51435" algn="just" rtl="0">
              <a:lnSpc>
                <a:spcPct val="100000"/>
              </a:lnSpc>
              <a:spcBef>
                <a:spcPts val="360"/>
              </a:spcBef>
              <a:spcAft>
                <a:spcPts val="0"/>
              </a:spcAft>
              <a:buClr>
                <a:srgbClr val="0597A4"/>
              </a:buClr>
              <a:buSzPts val="810"/>
              <a:buFont typeface="Noto Sans Symbols"/>
              <a:buChar char="✔"/>
            </a:pPr>
            <a:r>
              <a:rPr lang="ca-ES" sz="1800" b="0" i="0" u="none" strike="noStrike" cap="none" dirty="0">
                <a:solidFill>
                  <a:srgbClr val="000000"/>
                </a:solidFill>
                <a:latin typeface="Verdana"/>
                <a:ea typeface="Verdana"/>
                <a:cs typeface="Verdana"/>
                <a:sym typeface="Verdana"/>
              </a:rPr>
              <a:t>En </a:t>
            </a:r>
            <a:r>
              <a:rPr lang="ca-ES" sz="1800" b="0" i="0" u="none" strike="noStrike" cap="none" dirty="0" err="1">
                <a:solidFill>
                  <a:srgbClr val="000000"/>
                </a:solidFill>
                <a:latin typeface="Verdana"/>
                <a:ea typeface="Verdana"/>
                <a:cs typeface="Verdana"/>
                <a:sym typeface="Verdana"/>
              </a:rPr>
              <a:t>cualquiera</a:t>
            </a:r>
            <a:r>
              <a:rPr lang="ca-ES" sz="1800" b="0" i="0" u="none" strike="noStrike" cap="none" dirty="0">
                <a:solidFill>
                  <a:srgbClr val="000000"/>
                </a:solidFill>
                <a:latin typeface="Verdana"/>
                <a:ea typeface="Verdana"/>
                <a:cs typeface="Verdana"/>
                <a:sym typeface="Verdana"/>
              </a:rPr>
              <a:t> de las </a:t>
            </a:r>
            <a:r>
              <a:rPr lang="ca-ES" sz="1800" b="0" i="0" u="none" strike="noStrike" cap="none" dirty="0" err="1">
                <a:solidFill>
                  <a:srgbClr val="000000"/>
                </a:solidFill>
                <a:latin typeface="Verdana"/>
                <a:ea typeface="Verdana"/>
                <a:cs typeface="Verdana"/>
                <a:sym typeface="Verdana"/>
              </a:rPr>
              <a:t>bibliotecas</a:t>
            </a:r>
            <a:r>
              <a:rPr lang="ca-ES" sz="1800" b="0" i="0" u="none" strike="noStrike" cap="none" dirty="0">
                <a:solidFill>
                  <a:srgbClr val="000000"/>
                </a:solidFill>
                <a:latin typeface="Verdana"/>
                <a:ea typeface="Verdana"/>
                <a:cs typeface="Verdana"/>
                <a:sym typeface="Verdana"/>
              </a:rPr>
              <a:t> de la </a:t>
            </a:r>
            <a:r>
              <a:rPr lang="ca-ES" sz="1800" b="0" i="0" u="none" strike="noStrike" cap="none" dirty="0" err="1">
                <a:solidFill>
                  <a:srgbClr val="000000"/>
                </a:solidFill>
                <a:latin typeface="Verdana"/>
                <a:ea typeface="Verdana"/>
                <a:cs typeface="Verdana"/>
                <a:sym typeface="Verdana"/>
              </a:rPr>
              <a:t>institución</a:t>
            </a:r>
            <a:r>
              <a:rPr lang="ca-ES" sz="1800" b="0" i="0" u="none" strike="noStrike" cap="none" dirty="0">
                <a:solidFill>
                  <a:srgbClr val="000000"/>
                </a:solidFill>
                <a:latin typeface="Verdana"/>
                <a:ea typeface="Verdana"/>
                <a:cs typeface="Verdana"/>
                <a:sym typeface="Verdana"/>
              </a:rPr>
              <a:t> a la </a:t>
            </a:r>
            <a:r>
              <a:rPr lang="ca-ES" sz="1800" b="0" i="0" u="none" strike="noStrike" cap="none" dirty="0" err="1">
                <a:solidFill>
                  <a:srgbClr val="000000"/>
                </a:solidFill>
                <a:latin typeface="Verdana"/>
                <a:ea typeface="Verdana"/>
                <a:cs typeface="Verdana"/>
                <a:sym typeface="Verdana"/>
              </a:rPr>
              <a:t>cual</a:t>
            </a:r>
            <a:r>
              <a:rPr lang="ca-ES" sz="1800" b="0" i="0" u="none" strike="noStrike" cap="none" dirty="0">
                <a:solidFill>
                  <a:srgbClr val="000000"/>
                </a:solidFill>
                <a:latin typeface="Verdana"/>
                <a:ea typeface="Verdana"/>
                <a:cs typeface="Verdana"/>
                <a:sym typeface="Verdana"/>
              </a:rPr>
              <a:t> </a:t>
            </a:r>
            <a:r>
              <a:rPr lang="ca-ES" sz="1800" b="0" i="0" u="none" strike="noStrike" cap="none" dirty="0" err="1">
                <a:solidFill>
                  <a:srgbClr val="000000"/>
                </a:solidFill>
                <a:latin typeface="Verdana"/>
                <a:ea typeface="Verdana"/>
                <a:cs typeface="Verdana"/>
                <a:sym typeface="Verdana"/>
              </a:rPr>
              <a:t>pertenece</a:t>
            </a:r>
            <a:r>
              <a:rPr lang="ca-ES" sz="1800" b="0" i="0" u="none" strike="noStrike" cap="none" dirty="0">
                <a:solidFill>
                  <a:srgbClr val="000000"/>
                </a:solidFill>
                <a:latin typeface="Verdana"/>
                <a:ea typeface="Verdana"/>
                <a:cs typeface="Verdana"/>
                <a:sym typeface="Verdana"/>
              </a:rPr>
              <a:t> el documento.</a:t>
            </a:r>
            <a:endParaRPr sz="1800" b="0" i="0" u="none" strike="noStrike" cap="none" dirty="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7"/>
        <p:cNvGrpSpPr/>
        <p:nvPr/>
      </p:nvGrpSpPr>
      <p:grpSpPr>
        <a:xfrm>
          <a:off x="0" y="0"/>
          <a:ext cx="0" cy="0"/>
          <a:chOff x="0" y="0"/>
          <a:chExt cx="0" cy="0"/>
        </a:xfrm>
      </p:grpSpPr>
      <p:sp>
        <p:nvSpPr>
          <p:cNvPr id="638" name="Google Shape;638;p61"/>
          <p:cNvSpPr/>
          <p:nvPr/>
        </p:nvSpPr>
        <p:spPr>
          <a:xfrm>
            <a:off x="885960" y="988920"/>
            <a:ext cx="10696320" cy="611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Préstamo interbibliotecario</a:t>
            </a:r>
            <a:endParaRPr sz="3600" b="0" i="0" u="none" strike="noStrike" cap="none">
              <a:solidFill>
                <a:srgbClr val="4A86E8"/>
              </a:solidFill>
              <a:latin typeface="Arial"/>
              <a:ea typeface="Arial"/>
              <a:cs typeface="Arial"/>
              <a:sym typeface="Arial"/>
            </a:endParaRPr>
          </a:p>
        </p:txBody>
      </p:sp>
      <p:pic>
        <p:nvPicPr>
          <p:cNvPr id="639" name="Google Shape;639;p61"/>
          <p:cNvPicPr preferRelativeResize="0"/>
          <p:nvPr/>
        </p:nvPicPr>
        <p:blipFill rotWithShape="1">
          <a:blip r:embed="rId3">
            <a:alphaModFix/>
          </a:blip>
          <a:srcRect t="26897" b="51047"/>
          <a:stretch/>
        </p:blipFill>
        <p:spPr>
          <a:xfrm>
            <a:off x="885960" y="2003400"/>
            <a:ext cx="9993960" cy="1652400"/>
          </a:xfrm>
          <a:prstGeom prst="rect">
            <a:avLst/>
          </a:prstGeom>
          <a:noFill/>
          <a:ln>
            <a:noFill/>
          </a:ln>
        </p:spPr>
      </p:pic>
      <p:sp>
        <p:nvSpPr>
          <p:cNvPr id="640" name="Google Shape;640;p61"/>
          <p:cNvSpPr/>
          <p:nvPr/>
        </p:nvSpPr>
        <p:spPr>
          <a:xfrm>
            <a:off x="885960" y="4024440"/>
            <a:ext cx="10197720" cy="1654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1800" b="0" i="0" u="none" strike="noStrike" cap="none">
                <a:solidFill>
                  <a:srgbClr val="000000"/>
                </a:solidFill>
                <a:latin typeface="Verdana"/>
                <a:ea typeface="Verdana"/>
                <a:cs typeface="Verdana"/>
                <a:sym typeface="Verdana"/>
              </a:rPr>
              <a:t>El servicio de préstamo interbibliotecario tiene como objetivo localizar y obtener el original o la copia de cualquier tipo de documento que no se encuentre en el CRAI de la UB y que tampoco esté disponible en otras universidades catalanas a través del </a:t>
            </a:r>
            <a:r>
              <a:rPr lang="ca-ES" sz="1800" b="0" i="0" u="sng" strike="noStrike" cap="none">
                <a:solidFill>
                  <a:schemeClr val="hlink"/>
                </a:solidFill>
                <a:latin typeface="Verdana"/>
                <a:ea typeface="Verdana"/>
                <a:cs typeface="Verdana"/>
                <a:sym typeface="Verdana"/>
                <a:hlinkClick r:id="rId4"/>
              </a:rPr>
              <a:t>PUC</a:t>
            </a:r>
            <a:r>
              <a:rPr lang="ca-ES" sz="1800" b="0" i="0" u="none" strike="noStrike" cap="none">
                <a:solidFill>
                  <a:srgbClr val="000000"/>
                </a:solidFill>
                <a:latin typeface="Verdana"/>
                <a:ea typeface="Verdana"/>
                <a:cs typeface="Verdana"/>
                <a:sym typeface="Verdana"/>
              </a:rPr>
              <a:t>. También actúa como centro prestatario de los fondos propios para otras instituciones. Este servicio está sujeto a </a:t>
            </a:r>
            <a:r>
              <a:rPr lang="ca-ES" sz="1800" b="0" i="0" u="sng" strike="noStrike" cap="none">
                <a:solidFill>
                  <a:schemeClr val="hlink"/>
                </a:solidFill>
                <a:latin typeface="Verdana"/>
                <a:ea typeface="Verdana"/>
                <a:cs typeface="Verdana"/>
                <a:sym typeface="Verdana"/>
                <a:hlinkClick r:id="rId5"/>
              </a:rPr>
              <a:t>tarifas</a:t>
            </a:r>
            <a:r>
              <a:rPr lang="ca-ES" sz="1800" b="0" i="0" u="none" strike="noStrike" cap="none">
                <a:solidFill>
                  <a:srgbClr val="000000"/>
                </a:solidFill>
                <a:latin typeface="Verdana"/>
                <a:ea typeface="Verdana"/>
                <a:cs typeface="Verdana"/>
                <a:sym typeface="Verdana"/>
              </a:rPr>
              <a:t>.</a:t>
            </a:r>
            <a:endParaRPr sz="18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7"/>
        <p:cNvGrpSpPr/>
        <p:nvPr/>
      </p:nvGrpSpPr>
      <p:grpSpPr>
        <a:xfrm>
          <a:off x="0" y="0"/>
          <a:ext cx="0" cy="0"/>
          <a:chOff x="0" y="0"/>
          <a:chExt cx="0" cy="0"/>
        </a:xfrm>
      </p:grpSpPr>
      <p:sp>
        <p:nvSpPr>
          <p:cNvPr id="648" name="Google Shape;648;p62"/>
          <p:cNvSpPr/>
          <p:nvPr/>
        </p:nvSpPr>
        <p:spPr>
          <a:xfrm>
            <a:off x="699840" y="1465560"/>
            <a:ext cx="10509840" cy="611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Servicio de Atención a los Usuarios</a:t>
            </a:r>
            <a:endParaRPr sz="3600" b="0" i="0" u="none" strike="noStrike" cap="none">
              <a:solidFill>
                <a:srgbClr val="4A86E8"/>
              </a:solidFill>
              <a:latin typeface="Arial"/>
              <a:ea typeface="Arial"/>
              <a:cs typeface="Arial"/>
              <a:sym typeface="Arial"/>
            </a:endParaRPr>
          </a:p>
        </p:txBody>
      </p:sp>
      <p:pic>
        <p:nvPicPr>
          <p:cNvPr id="649" name="Google Shape;649;p62"/>
          <p:cNvPicPr preferRelativeResize="0"/>
          <p:nvPr/>
        </p:nvPicPr>
        <p:blipFill rotWithShape="1">
          <a:blip r:embed="rId3">
            <a:alphaModFix/>
          </a:blip>
          <a:srcRect/>
          <a:stretch/>
        </p:blipFill>
        <p:spPr>
          <a:xfrm>
            <a:off x="7340040" y="2390040"/>
            <a:ext cx="3880080" cy="1465560"/>
          </a:xfrm>
          <a:prstGeom prst="rect">
            <a:avLst/>
          </a:prstGeom>
          <a:noFill/>
          <a:ln>
            <a:noFill/>
          </a:ln>
        </p:spPr>
      </p:pic>
      <p:sp>
        <p:nvSpPr>
          <p:cNvPr id="650" name="Google Shape;650;p62"/>
          <p:cNvSpPr/>
          <p:nvPr/>
        </p:nvSpPr>
        <p:spPr>
          <a:xfrm>
            <a:off x="832320" y="2718360"/>
            <a:ext cx="9273960" cy="19353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95250" algn="just" rtl="0">
              <a:lnSpc>
                <a:spcPct val="100000"/>
              </a:lnSpc>
              <a:spcBef>
                <a:spcPts val="0"/>
              </a:spcBef>
              <a:spcAft>
                <a:spcPts val="0"/>
              </a:spcAft>
              <a:buClr>
                <a:srgbClr val="0597A4"/>
              </a:buClr>
              <a:buSzPts val="1500"/>
              <a:buFont typeface="Noto Sans Symbols"/>
              <a:buChar char="✔"/>
            </a:pPr>
            <a:r>
              <a:rPr lang="ca-ES" sz="2000" b="0" i="0" u="none" strike="noStrike" cap="none" dirty="0">
                <a:solidFill>
                  <a:srgbClr val="000000"/>
                </a:solidFill>
                <a:latin typeface="Verdana"/>
                <a:ea typeface="Verdana"/>
                <a:cs typeface="Verdana"/>
                <a:sym typeface="Verdana"/>
              </a:rPr>
              <a:t>Servicio virtual de </a:t>
            </a:r>
            <a:r>
              <a:rPr lang="ca-ES" sz="2000" b="0" i="0" u="none" strike="noStrike" cap="none" dirty="0" err="1">
                <a:solidFill>
                  <a:srgbClr val="000000"/>
                </a:solidFill>
                <a:latin typeface="Verdana"/>
                <a:ea typeface="Verdana"/>
                <a:cs typeface="Verdana"/>
                <a:sym typeface="Verdana"/>
              </a:rPr>
              <a:t>consultas</a:t>
            </a:r>
            <a:endParaRPr sz="2000" b="0" i="0" u="none" strike="noStrike" cap="none" dirty="0">
              <a:latin typeface="Arial"/>
              <a:ea typeface="Arial"/>
              <a:cs typeface="Arial"/>
              <a:sym typeface="Arial"/>
            </a:endParaRPr>
          </a:p>
          <a:p>
            <a:pPr marL="0" marR="0" lvl="0" indent="-95250" algn="just" rtl="0">
              <a:lnSpc>
                <a:spcPct val="100000"/>
              </a:lnSpc>
              <a:spcBef>
                <a:spcPts val="1800"/>
              </a:spcBef>
              <a:spcAft>
                <a:spcPts val="0"/>
              </a:spcAft>
              <a:buClr>
                <a:srgbClr val="0597A4"/>
              </a:buClr>
              <a:buSzPts val="1500"/>
              <a:buFont typeface="Noto Sans Symbols"/>
              <a:buChar char="✔"/>
            </a:pPr>
            <a:r>
              <a:rPr lang="ca-ES" sz="2000" b="0" i="0" u="none" strike="noStrike" cap="none" dirty="0">
                <a:solidFill>
                  <a:srgbClr val="000000"/>
                </a:solidFill>
                <a:latin typeface="Verdana"/>
                <a:ea typeface="Verdana"/>
                <a:cs typeface="Verdana"/>
                <a:sym typeface="Verdana"/>
              </a:rPr>
              <a:t>Funciona 24 </a:t>
            </a:r>
            <a:r>
              <a:rPr lang="ca-ES" sz="2000" b="0" i="0" u="none" strike="noStrike" cap="none" dirty="0" err="1">
                <a:solidFill>
                  <a:srgbClr val="000000"/>
                </a:solidFill>
                <a:latin typeface="Verdana"/>
                <a:ea typeface="Verdana"/>
                <a:cs typeface="Verdana"/>
                <a:sym typeface="Verdana"/>
              </a:rPr>
              <a:t>horas</a:t>
            </a:r>
            <a:r>
              <a:rPr lang="ca-ES" sz="2000" b="0" i="0" u="none" strike="noStrike" cap="none" dirty="0">
                <a:solidFill>
                  <a:srgbClr val="000000"/>
                </a:solidFill>
                <a:latin typeface="Verdana"/>
                <a:ea typeface="Verdana"/>
                <a:cs typeface="Verdana"/>
                <a:sym typeface="Verdana"/>
              </a:rPr>
              <a:t> al dia los 7 </a:t>
            </a:r>
            <a:r>
              <a:rPr lang="ca-ES" sz="2000" b="0" i="0" u="none" strike="noStrike" cap="none" dirty="0" err="1" smtClean="0">
                <a:solidFill>
                  <a:srgbClr val="000000"/>
                </a:solidFill>
                <a:latin typeface="Verdana"/>
                <a:ea typeface="Verdana"/>
                <a:cs typeface="Verdana"/>
                <a:sym typeface="Verdana"/>
              </a:rPr>
              <a:t>días</a:t>
            </a:r>
            <a:r>
              <a:rPr lang="ca-ES" sz="2000" b="0" i="0" u="none" strike="noStrike" cap="none" dirty="0" smtClean="0">
                <a:solidFill>
                  <a:srgbClr val="000000"/>
                </a:solidFill>
                <a:latin typeface="Verdana"/>
                <a:ea typeface="Verdana"/>
                <a:cs typeface="Verdana"/>
                <a:sym typeface="Verdana"/>
              </a:rPr>
              <a:t> </a:t>
            </a:r>
            <a:r>
              <a:rPr lang="ca-ES" sz="2000" b="0" i="0" u="none" strike="noStrike" cap="none" dirty="0">
                <a:solidFill>
                  <a:srgbClr val="000000"/>
                </a:solidFill>
                <a:latin typeface="Verdana"/>
                <a:ea typeface="Verdana"/>
                <a:cs typeface="Verdana"/>
                <a:sym typeface="Verdana"/>
              </a:rPr>
              <a:t>de la </a:t>
            </a:r>
            <a:r>
              <a:rPr lang="ca-ES" sz="2000" b="0" i="0" u="none" strike="noStrike" cap="none" dirty="0" err="1">
                <a:solidFill>
                  <a:srgbClr val="000000"/>
                </a:solidFill>
                <a:latin typeface="Verdana"/>
                <a:ea typeface="Verdana"/>
                <a:cs typeface="Verdana"/>
                <a:sym typeface="Verdana"/>
              </a:rPr>
              <a:t>semana</a:t>
            </a:r>
            <a:endParaRPr sz="2000" b="0" i="0" u="none" strike="noStrike" cap="none" dirty="0">
              <a:latin typeface="Arial"/>
              <a:ea typeface="Arial"/>
              <a:cs typeface="Arial"/>
              <a:sym typeface="Arial"/>
            </a:endParaRPr>
          </a:p>
          <a:p>
            <a:pPr marL="0" marR="0" lvl="0" indent="-95250" algn="just" rtl="0">
              <a:lnSpc>
                <a:spcPct val="100000"/>
              </a:lnSpc>
              <a:spcBef>
                <a:spcPts val="1800"/>
              </a:spcBef>
              <a:spcAft>
                <a:spcPts val="0"/>
              </a:spcAft>
              <a:buClr>
                <a:srgbClr val="0597A4"/>
              </a:buClr>
              <a:buSzPts val="1500"/>
              <a:buFont typeface="Noto Sans Symbols"/>
              <a:buChar char="✔"/>
            </a:pPr>
            <a:r>
              <a:rPr lang="ca-ES" sz="2000" b="0" i="0" u="none" strike="noStrike" cap="none" dirty="0" err="1">
                <a:solidFill>
                  <a:srgbClr val="000000"/>
                </a:solidFill>
                <a:latin typeface="Verdana"/>
                <a:ea typeface="Verdana"/>
                <a:cs typeface="Verdana"/>
                <a:sym typeface="Verdana"/>
              </a:rPr>
              <a:t>Damos</a:t>
            </a:r>
            <a:r>
              <a:rPr lang="ca-ES" sz="2000" b="0" i="0" u="none" strike="noStrike" cap="none" dirty="0">
                <a:solidFill>
                  <a:srgbClr val="000000"/>
                </a:solidFill>
                <a:latin typeface="Verdana"/>
                <a:ea typeface="Verdana"/>
                <a:cs typeface="Verdana"/>
                <a:sym typeface="Verdana"/>
              </a:rPr>
              <a:t> </a:t>
            </a:r>
            <a:r>
              <a:rPr lang="ca-ES" sz="2000" b="0" i="0" u="none" strike="noStrike" cap="none" dirty="0" err="1">
                <a:solidFill>
                  <a:srgbClr val="000000"/>
                </a:solidFill>
                <a:latin typeface="Verdana"/>
                <a:ea typeface="Verdana"/>
                <a:cs typeface="Verdana"/>
                <a:sym typeface="Verdana"/>
              </a:rPr>
              <a:t>respuesta</a:t>
            </a:r>
            <a:r>
              <a:rPr lang="ca-ES" sz="2000" b="0" i="0" u="none" strike="noStrike" cap="none" dirty="0">
                <a:solidFill>
                  <a:srgbClr val="000000"/>
                </a:solidFill>
                <a:latin typeface="Verdana"/>
                <a:ea typeface="Verdana"/>
                <a:cs typeface="Verdana"/>
                <a:sym typeface="Verdana"/>
              </a:rPr>
              <a:t> en un </a:t>
            </a:r>
            <a:r>
              <a:rPr lang="ca-ES" sz="2000" b="0" i="0" u="none" strike="noStrike" cap="none" dirty="0" err="1">
                <a:solidFill>
                  <a:srgbClr val="000000"/>
                </a:solidFill>
                <a:latin typeface="Verdana"/>
                <a:ea typeface="Verdana"/>
                <a:cs typeface="Verdana"/>
                <a:sym typeface="Verdana"/>
              </a:rPr>
              <a:t>máximo</a:t>
            </a:r>
            <a:r>
              <a:rPr lang="ca-ES" sz="2000" b="0" i="0" u="none" strike="noStrike" cap="none" dirty="0">
                <a:solidFill>
                  <a:srgbClr val="000000"/>
                </a:solidFill>
                <a:latin typeface="Verdana"/>
                <a:ea typeface="Verdana"/>
                <a:cs typeface="Verdana"/>
                <a:sym typeface="Verdana"/>
              </a:rPr>
              <a:t> de 48 </a:t>
            </a:r>
            <a:r>
              <a:rPr lang="ca-ES" sz="2000" b="0" i="0" u="none" strike="noStrike" cap="none" dirty="0" err="1">
                <a:solidFill>
                  <a:srgbClr val="000000"/>
                </a:solidFill>
                <a:latin typeface="Verdana"/>
                <a:ea typeface="Verdana"/>
                <a:cs typeface="Verdana"/>
                <a:sym typeface="Verdana"/>
              </a:rPr>
              <a:t>horas</a:t>
            </a:r>
            <a:endParaRPr sz="2000" b="0" i="0" u="none" strike="noStrike" cap="none" dirty="0">
              <a:latin typeface="Arial"/>
              <a:ea typeface="Arial"/>
              <a:cs typeface="Arial"/>
              <a:sym typeface="Arial"/>
            </a:endParaRPr>
          </a:p>
          <a:p>
            <a:pPr marL="0" marR="0" lvl="0" indent="-95250" algn="just" rtl="0">
              <a:lnSpc>
                <a:spcPct val="100000"/>
              </a:lnSpc>
              <a:spcBef>
                <a:spcPts val="1800"/>
              </a:spcBef>
              <a:spcAft>
                <a:spcPts val="0"/>
              </a:spcAft>
              <a:buClr>
                <a:srgbClr val="0597A4"/>
              </a:buClr>
              <a:buSzPts val="1500"/>
              <a:buFont typeface="Noto Sans Symbols"/>
              <a:buChar char="✔"/>
            </a:pPr>
            <a:r>
              <a:rPr lang="ca-ES" sz="2000" b="0" i="0" u="none" strike="noStrike" cap="none" dirty="0" err="1">
                <a:solidFill>
                  <a:srgbClr val="000000"/>
                </a:solidFill>
                <a:latin typeface="Verdana"/>
                <a:ea typeface="Verdana"/>
                <a:cs typeface="Verdana"/>
                <a:sym typeface="Verdana"/>
              </a:rPr>
              <a:t>Tambien</a:t>
            </a:r>
            <a:r>
              <a:rPr lang="ca-ES" sz="2000" b="0" i="0" u="none" strike="noStrike" cap="none" dirty="0">
                <a:solidFill>
                  <a:srgbClr val="000000"/>
                </a:solidFill>
                <a:latin typeface="Verdana"/>
                <a:ea typeface="Verdana"/>
                <a:cs typeface="Verdana"/>
                <a:sym typeface="Verdana"/>
              </a:rPr>
              <a:t> </a:t>
            </a:r>
            <a:r>
              <a:rPr lang="ca-ES" sz="2000" b="0" i="0" u="none" strike="noStrike" cap="none" dirty="0" err="1">
                <a:solidFill>
                  <a:srgbClr val="000000"/>
                </a:solidFill>
                <a:latin typeface="Verdana"/>
                <a:ea typeface="Verdana"/>
                <a:cs typeface="Verdana"/>
                <a:sym typeface="Verdana"/>
              </a:rPr>
              <a:t>podéis</a:t>
            </a:r>
            <a:r>
              <a:rPr lang="ca-ES" sz="2000" b="0" i="0" u="none" strike="noStrike" cap="none" dirty="0">
                <a:solidFill>
                  <a:srgbClr val="000000"/>
                </a:solidFill>
                <a:latin typeface="Verdana"/>
                <a:ea typeface="Verdana"/>
                <a:cs typeface="Verdana"/>
                <a:sym typeface="Verdana"/>
              </a:rPr>
              <a:t> </a:t>
            </a:r>
            <a:r>
              <a:rPr lang="ca-ES" sz="2000" b="0" i="0" u="none" strike="noStrike" cap="none" dirty="0" err="1">
                <a:solidFill>
                  <a:srgbClr val="000000"/>
                </a:solidFill>
                <a:latin typeface="Verdana"/>
                <a:ea typeface="Verdana"/>
                <a:cs typeface="Verdana"/>
                <a:sym typeface="Verdana"/>
              </a:rPr>
              <a:t>hacernos</a:t>
            </a:r>
            <a:r>
              <a:rPr lang="ca-ES" sz="2000" b="0" i="0" u="none" strike="noStrike" cap="none" dirty="0">
                <a:solidFill>
                  <a:srgbClr val="000000"/>
                </a:solidFill>
                <a:latin typeface="Verdana"/>
                <a:ea typeface="Verdana"/>
                <a:cs typeface="Verdana"/>
                <a:sym typeface="Verdana"/>
              </a:rPr>
              <a:t> llegar </a:t>
            </a:r>
            <a:r>
              <a:rPr lang="ca-ES" sz="2000" b="0" i="0" u="none" strike="noStrike" cap="none" dirty="0" err="1">
                <a:solidFill>
                  <a:srgbClr val="000000"/>
                </a:solidFill>
                <a:latin typeface="Verdana"/>
                <a:ea typeface="Verdana"/>
                <a:cs typeface="Verdana"/>
                <a:sym typeface="Verdana"/>
              </a:rPr>
              <a:t>quejas</a:t>
            </a:r>
            <a:r>
              <a:rPr lang="ca-ES" sz="2000" b="0" i="0" u="none" strike="noStrike" cap="none" dirty="0">
                <a:solidFill>
                  <a:srgbClr val="000000"/>
                </a:solidFill>
                <a:latin typeface="Verdana"/>
                <a:ea typeface="Verdana"/>
                <a:cs typeface="Verdana"/>
                <a:sym typeface="Verdana"/>
              </a:rPr>
              <a:t>, </a:t>
            </a:r>
            <a:r>
              <a:rPr lang="ca-ES" sz="2000" b="0" i="0" u="none" strike="noStrike" cap="none" dirty="0" err="1">
                <a:solidFill>
                  <a:srgbClr val="000000"/>
                </a:solidFill>
                <a:latin typeface="Verdana"/>
                <a:ea typeface="Verdana"/>
                <a:cs typeface="Verdana"/>
                <a:sym typeface="Verdana"/>
              </a:rPr>
              <a:t>sugerencias</a:t>
            </a:r>
            <a:r>
              <a:rPr lang="ca-ES" sz="2000" b="0" i="0" u="none" strike="noStrike" cap="none" dirty="0">
                <a:solidFill>
                  <a:srgbClr val="000000"/>
                </a:solidFill>
                <a:latin typeface="Verdana"/>
                <a:ea typeface="Verdana"/>
                <a:cs typeface="Verdana"/>
                <a:sym typeface="Verdana"/>
              </a:rPr>
              <a:t> o </a:t>
            </a:r>
            <a:r>
              <a:rPr lang="ca-ES" sz="2000" b="0" i="0" u="none" strike="noStrike" cap="none" dirty="0" err="1">
                <a:solidFill>
                  <a:srgbClr val="000000"/>
                </a:solidFill>
                <a:latin typeface="Verdana"/>
                <a:ea typeface="Verdana"/>
                <a:cs typeface="Verdana"/>
                <a:sym typeface="Verdana"/>
              </a:rPr>
              <a:t>agradecimientos</a:t>
            </a:r>
            <a:endParaRPr sz="2000" b="0" i="0" u="none" strike="noStrike" cap="none"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7"/>
        <p:cNvGrpSpPr/>
        <p:nvPr/>
      </p:nvGrpSpPr>
      <p:grpSpPr>
        <a:xfrm>
          <a:off x="0" y="0"/>
          <a:ext cx="0" cy="0"/>
          <a:chOff x="0" y="0"/>
          <a:chExt cx="0" cy="0"/>
        </a:xfrm>
      </p:grpSpPr>
      <p:sp>
        <p:nvSpPr>
          <p:cNvPr id="658" name="Google Shape;658;p63"/>
          <p:cNvSpPr/>
          <p:nvPr/>
        </p:nvSpPr>
        <p:spPr>
          <a:xfrm>
            <a:off x="7495200" y="6208920"/>
            <a:ext cx="4487040" cy="320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0" i="0" u="sng" strike="noStrike" cap="none">
                <a:solidFill>
                  <a:schemeClr val="hlink"/>
                </a:solidFill>
                <a:latin typeface="Calibri"/>
                <a:ea typeface="Calibri"/>
                <a:cs typeface="Calibri"/>
                <a:sym typeface="Calibri"/>
                <a:hlinkClick r:id="rId3"/>
              </a:rPr>
              <a:t>https://crai.ub.edu/es/pmf-generales</a:t>
            </a:r>
            <a:endParaRPr sz="1800" b="0" i="0" u="none" strike="noStrike" cap="none">
              <a:latin typeface="Arial"/>
              <a:ea typeface="Arial"/>
              <a:cs typeface="Arial"/>
              <a:sym typeface="Arial"/>
            </a:endParaRPr>
          </a:p>
        </p:txBody>
      </p:sp>
      <p:pic>
        <p:nvPicPr>
          <p:cNvPr id="659" name="Google Shape;659;p63" descr="Captura de pantalla de un celular&#10;&#10;Descripción generada con confianza alta"/>
          <p:cNvPicPr preferRelativeResize="0"/>
          <p:nvPr/>
        </p:nvPicPr>
        <p:blipFill rotWithShape="1">
          <a:blip r:embed="rId4">
            <a:alphaModFix/>
          </a:blip>
          <a:srcRect r="166" b="18157"/>
          <a:stretch/>
        </p:blipFill>
        <p:spPr>
          <a:xfrm>
            <a:off x="1072451" y="932475"/>
            <a:ext cx="9348376" cy="5285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6"/>
        <p:cNvGrpSpPr/>
        <p:nvPr/>
      </p:nvGrpSpPr>
      <p:grpSpPr>
        <a:xfrm>
          <a:off x="0" y="0"/>
          <a:ext cx="0" cy="0"/>
          <a:chOff x="0" y="0"/>
          <a:chExt cx="0" cy="0"/>
        </a:xfrm>
      </p:grpSpPr>
      <p:sp>
        <p:nvSpPr>
          <p:cNvPr id="667" name="Google Shape;667;p64"/>
          <p:cNvSpPr/>
          <p:nvPr/>
        </p:nvSpPr>
        <p:spPr>
          <a:xfrm>
            <a:off x="758760" y="1239840"/>
            <a:ext cx="11294262" cy="6116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Apoyo a los docentes y a la Investigación</a:t>
            </a:r>
            <a:endParaRPr sz="3600" b="0" i="0" u="none" strike="noStrike" cap="none">
              <a:solidFill>
                <a:srgbClr val="4A86E8"/>
              </a:solidFill>
              <a:latin typeface="Arial"/>
              <a:ea typeface="Arial"/>
              <a:cs typeface="Arial"/>
              <a:sym typeface="Arial"/>
            </a:endParaRPr>
          </a:p>
        </p:txBody>
      </p:sp>
      <p:sp>
        <p:nvSpPr>
          <p:cNvPr id="668" name="Google Shape;668;p64"/>
          <p:cNvSpPr/>
          <p:nvPr/>
        </p:nvSpPr>
        <p:spPr>
          <a:xfrm>
            <a:off x="756000" y="2044080"/>
            <a:ext cx="7443720" cy="5810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a:solidFill>
                  <a:srgbClr val="4A86E8"/>
                </a:solidFill>
                <a:latin typeface="Verdana"/>
                <a:ea typeface="Verdana"/>
                <a:cs typeface="Verdana"/>
                <a:sym typeface="Verdana"/>
              </a:rPr>
              <a:t>Solicitar información bibliográfica</a:t>
            </a:r>
            <a:endParaRPr sz="1800" b="0"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pic>
        <p:nvPicPr>
          <p:cNvPr id="669" name="Google Shape;669;p64"/>
          <p:cNvPicPr preferRelativeResize="0"/>
          <p:nvPr/>
        </p:nvPicPr>
        <p:blipFill rotWithShape="1">
          <a:blip r:embed="rId3">
            <a:alphaModFix/>
          </a:blip>
          <a:srcRect/>
          <a:stretch/>
        </p:blipFill>
        <p:spPr>
          <a:xfrm>
            <a:off x="2904480" y="4226760"/>
            <a:ext cx="6048000" cy="1580760"/>
          </a:xfrm>
          <a:prstGeom prst="rect">
            <a:avLst/>
          </a:prstGeom>
          <a:noFill/>
          <a:ln>
            <a:noFill/>
          </a:ln>
        </p:spPr>
      </p:pic>
      <p:sp>
        <p:nvSpPr>
          <p:cNvPr id="670" name="Google Shape;670;p64"/>
          <p:cNvSpPr txBox="1"/>
          <p:nvPr/>
        </p:nvSpPr>
        <p:spPr>
          <a:xfrm>
            <a:off x="729000" y="2539080"/>
            <a:ext cx="10967100" cy="1200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ca-ES" sz="1800" b="0" i="0" u="none" strike="noStrike" cap="none" dirty="0">
                <a:solidFill>
                  <a:srgbClr val="333333"/>
                </a:solidFill>
                <a:latin typeface="Verdana"/>
                <a:ea typeface="Verdana"/>
                <a:cs typeface="Verdana"/>
                <a:sym typeface="Verdana"/>
              </a:rPr>
              <a:t>Este </a:t>
            </a:r>
            <a:r>
              <a:rPr lang="ca-ES" sz="1800" b="0" i="0" u="none" strike="noStrike" cap="none" dirty="0" err="1">
                <a:solidFill>
                  <a:srgbClr val="333333"/>
                </a:solidFill>
                <a:latin typeface="Verdana"/>
                <a:ea typeface="Verdana"/>
                <a:cs typeface="Verdana"/>
                <a:sym typeface="Verdana"/>
              </a:rPr>
              <a:t>servicio</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tiene</a:t>
            </a:r>
            <a:r>
              <a:rPr lang="ca-ES" sz="1800" b="0" i="0" u="none" strike="noStrike" cap="none" dirty="0">
                <a:solidFill>
                  <a:srgbClr val="333333"/>
                </a:solidFill>
                <a:latin typeface="Verdana"/>
                <a:ea typeface="Verdana"/>
                <a:cs typeface="Verdana"/>
                <a:sym typeface="Verdana"/>
              </a:rPr>
              <a:t> como </a:t>
            </a:r>
            <a:r>
              <a:rPr lang="ca-ES" sz="1800" b="0" i="0" u="none" strike="noStrike" cap="none" dirty="0" err="1">
                <a:solidFill>
                  <a:srgbClr val="333333"/>
                </a:solidFill>
                <a:latin typeface="Verdana"/>
                <a:ea typeface="Verdana"/>
                <a:cs typeface="Verdana"/>
                <a:sym typeface="Verdana"/>
              </a:rPr>
              <a:t>finalidad</a:t>
            </a:r>
            <a:r>
              <a:rPr lang="ca-ES" sz="1800" b="0" i="0" u="none" strike="noStrike" cap="none" dirty="0">
                <a:solidFill>
                  <a:srgbClr val="333333"/>
                </a:solidFill>
                <a:latin typeface="Verdana"/>
                <a:ea typeface="Verdana"/>
                <a:cs typeface="Verdana"/>
                <a:sym typeface="Verdana"/>
              </a:rPr>
              <a:t> facilitar la </a:t>
            </a:r>
            <a:r>
              <a:rPr lang="ca-ES" sz="1800" b="0" i="0" u="none" strike="noStrike" cap="none" dirty="0" err="1">
                <a:solidFill>
                  <a:srgbClr val="333333"/>
                </a:solidFill>
                <a:latin typeface="Verdana"/>
                <a:ea typeface="Verdana"/>
                <a:cs typeface="Verdana"/>
                <a:sym typeface="Verdana"/>
              </a:rPr>
              <a:t>información</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bibliográfica</a:t>
            </a:r>
            <a:r>
              <a:rPr lang="ca-ES" sz="1800" b="0" i="0" u="none" strike="noStrike" cap="none" dirty="0">
                <a:solidFill>
                  <a:srgbClr val="333333"/>
                </a:solidFill>
                <a:latin typeface="Verdana"/>
                <a:ea typeface="Verdana"/>
                <a:cs typeface="Verdana"/>
                <a:sym typeface="Verdana"/>
              </a:rPr>
              <a:t> que </a:t>
            </a:r>
            <a:r>
              <a:rPr lang="ca-ES" sz="1800" b="0" i="0" u="none" strike="noStrike" cap="none" dirty="0" err="1">
                <a:solidFill>
                  <a:srgbClr val="333333"/>
                </a:solidFill>
                <a:latin typeface="Verdana"/>
                <a:ea typeface="Verdana"/>
                <a:cs typeface="Verdana"/>
                <a:sym typeface="Verdana"/>
              </a:rPr>
              <a:t>necesitéis</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ya</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sea</a:t>
            </a:r>
            <a:r>
              <a:rPr lang="ca-ES" sz="1800" b="0" i="0" u="none" strike="noStrike" cap="none" dirty="0">
                <a:solidFill>
                  <a:srgbClr val="333333"/>
                </a:solidFill>
                <a:latin typeface="Verdana"/>
                <a:ea typeface="Verdana"/>
                <a:cs typeface="Verdana"/>
                <a:sym typeface="Verdana"/>
              </a:rPr>
              <a:t> la </a:t>
            </a:r>
            <a:r>
              <a:rPr lang="ca-ES" sz="1800" b="0" i="0" u="none" strike="noStrike" cap="none" dirty="0" err="1">
                <a:solidFill>
                  <a:srgbClr val="333333"/>
                </a:solidFill>
                <a:latin typeface="Verdana"/>
                <a:ea typeface="Verdana"/>
                <a:cs typeface="Verdana"/>
                <a:sym typeface="Verdana"/>
              </a:rPr>
              <a:t>bibliografía</a:t>
            </a:r>
            <a:r>
              <a:rPr lang="ca-ES" sz="1800" b="0" i="0" u="none" strike="noStrike" cap="none" dirty="0">
                <a:solidFill>
                  <a:srgbClr val="333333"/>
                </a:solidFill>
                <a:latin typeface="Verdana"/>
                <a:ea typeface="Verdana"/>
                <a:cs typeface="Verdana"/>
                <a:sym typeface="Verdana"/>
              </a:rPr>
              <a:t> sobre un tema concreto o el </a:t>
            </a:r>
            <a:r>
              <a:rPr lang="ca-ES" sz="1800" b="0" i="0" u="none" strike="noStrike" cap="none" dirty="0" err="1">
                <a:solidFill>
                  <a:srgbClr val="333333"/>
                </a:solidFill>
                <a:latin typeface="Verdana"/>
                <a:ea typeface="Verdana"/>
                <a:cs typeface="Verdana"/>
                <a:sym typeface="Verdana"/>
              </a:rPr>
              <a:t>resultado</a:t>
            </a:r>
            <a:r>
              <a:rPr lang="ca-ES" sz="1800" b="0" i="0" u="none" strike="noStrike" cap="none" dirty="0">
                <a:solidFill>
                  <a:srgbClr val="333333"/>
                </a:solidFill>
                <a:latin typeface="Verdana"/>
                <a:ea typeface="Verdana"/>
                <a:cs typeface="Verdana"/>
                <a:sym typeface="Verdana"/>
              </a:rPr>
              <a:t> de las </a:t>
            </a:r>
            <a:r>
              <a:rPr lang="ca-ES" sz="1800" b="0" i="0" u="none" strike="noStrike" cap="none" dirty="0" err="1">
                <a:solidFill>
                  <a:srgbClr val="333333"/>
                </a:solidFill>
                <a:latin typeface="Verdana"/>
                <a:ea typeface="Verdana"/>
                <a:cs typeface="Verdana"/>
                <a:sym typeface="Verdana"/>
              </a:rPr>
              <a:t>búsquedas</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curriculares</a:t>
            </a:r>
            <a:r>
              <a:rPr lang="ca-ES" sz="1800" b="0" i="0" u="none" strike="noStrike" cap="none" dirty="0">
                <a:solidFill>
                  <a:srgbClr val="333333"/>
                </a:solidFill>
                <a:latin typeface="Verdana"/>
                <a:ea typeface="Verdana"/>
                <a:cs typeface="Verdana"/>
                <a:sym typeface="Verdana"/>
              </a:rPr>
              <a:t> en Web of </a:t>
            </a:r>
            <a:r>
              <a:rPr lang="ca-ES" sz="1800" b="0" i="0" u="none" strike="noStrike" cap="none" dirty="0" err="1">
                <a:solidFill>
                  <a:srgbClr val="333333"/>
                </a:solidFill>
                <a:latin typeface="Verdana"/>
                <a:ea typeface="Verdana"/>
                <a:cs typeface="Verdana"/>
                <a:sym typeface="Verdana"/>
              </a:rPr>
              <a:t>Science</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Scopus</a:t>
            </a:r>
            <a:r>
              <a:rPr lang="ca-ES" sz="1800" b="0" i="0" u="none" strike="noStrike" cap="none" dirty="0">
                <a:solidFill>
                  <a:srgbClr val="333333"/>
                </a:solidFill>
                <a:latin typeface="Verdana"/>
                <a:ea typeface="Verdana"/>
                <a:cs typeface="Verdana"/>
                <a:sym typeface="Verdana"/>
              </a:rPr>
              <a:t> u </a:t>
            </a:r>
            <a:r>
              <a:rPr lang="ca-ES" sz="1800" b="0" i="0" u="none" strike="noStrike" cap="none" dirty="0" err="1">
                <a:solidFill>
                  <a:srgbClr val="333333"/>
                </a:solidFill>
                <a:latin typeface="Verdana"/>
                <a:ea typeface="Verdana"/>
                <a:cs typeface="Verdana"/>
                <a:sym typeface="Verdana"/>
              </a:rPr>
              <a:t>otras</a:t>
            </a:r>
            <a:r>
              <a:rPr lang="ca-ES" sz="1800" b="0" i="0" u="none" strike="noStrike" cap="none" dirty="0">
                <a:solidFill>
                  <a:srgbClr val="333333"/>
                </a:solidFill>
                <a:latin typeface="Verdana"/>
                <a:ea typeface="Verdana"/>
                <a:cs typeface="Verdana"/>
                <a:sym typeface="Verdana"/>
              </a:rPr>
              <a:t> bases de </a:t>
            </a:r>
            <a:r>
              <a:rPr lang="ca-ES" sz="1800" b="0" i="0" u="none" strike="noStrike" cap="none" dirty="0" err="1">
                <a:solidFill>
                  <a:srgbClr val="333333"/>
                </a:solidFill>
                <a:latin typeface="Verdana"/>
                <a:ea typeface="Verdana"/>
                <a:cs typeface="Verdana"/>
                <a:sym typeface="Verdana"/>
              </a:rPr>
              <a:t>datos</a:t>
            </a:r>
            <a:r>
              <a:rPr lang="ca-ES" sz="1800" b="0" i="0" u="none" strike="noStrike" cap="none" dirty="0">
                <a:solidFill>
                  <a:srgbClr val="333333"/>
                </a:solidFill>
                <a:latin typeface="Verdana"/>
                <a:ea typeface="Verdana"/>
                <a:cs typeface="Verdana"/>
                <a:sym typeface="Verdana"/>
              </a:rPr>
              <a:t>. Es un </a:t>
            </a:r>
            <a:r>
              <a:rPr lang="ca-ES" sz="1800" b="0" i="0" u="none" strike="noStrike" cap="none" dirty="0" err="1">
                <a:solidFill>
                  <a:srgbClr val="333333"/>
                </a:solidFill>
                <a:latin typeface="Verdana"/>
                <a:ea typeface="Verdana"/>
                <a:cs typeface="Verdana"/>
                <a:sym typeface="Verdana"/>
              </a:rPr>
              <a:t>servicio</a:t>
            </a:r>
            <a:r>
              <a:rPr lang="ca-ES" sz="1800" b="0" i="0" u="none" strike="noStrike" cap="none" dirty="0">
                <a:solidFill>
                  <a:srgbClr val="333333"/>
                </a:solidFill>
                <a:latin typeface="Verdana"/>
                <a:ea typeface="Verdana"/>
                <a:cs typeface="Verdana"/>
                <a:sym typeface="Verdana"/>
              </a:rPr>
              <a:t> en </a:t>
            </a:r>
            <a:r>
              <a:rPr lang="ca-ES" sz="1800" b="0" i="0" u="none" strike="noStrike" cap="none" dirty="0" err="1">
                <a:solidFill>
                  <a:srgbClr val="333333"/>
                </a:solidFill>
                <a:latin typeface="Verdana"/>
                <a:ea typeface="Verdana"/>
                <a:cs typeface="Verdana"/>
                <a:sym typeface="Verdana"/>
              </a:rPr>
              <a:t>línea</a:t>
            </a:r>
            <a:r>
              <a:rPr lang="ca-ES" sz="1800" b="0" i="0" u="none" strike="noStrike" cap="none" dirty="0">
                <a:solidFill>
                  <a:srgbClr val="333333"/>
                </a:solidFill>
                <a:latin typeface="Verdana"/>
                <a:ea typeface="Verdana"/>
                <a:cs typeface="Verdana"/>
                <a:sym typeface="Verdana"/>
              </a:rPr>
              <a:t> y se da una </a:t>
            </a:r>
            <a:r>
              <a:rPr lang="ca-ES" sz="1800" b="0" i="0" u="none" strike="noStrike" cap="none" dirty="0" err="1">
                <a:solidFill>
                  <a:srgbClr val="333333"/>
                </a:solidFill>
                <a:latin typeface="Verdana"/>
                <a:ea typeface="Verdana"/>
                <a:cs typeface="Verdana"/>
                <a:sym typeface="Verdana"/>
              </a:rPr>
              <a:t>respuesta</a:t>
            </a:r>
            <a:r>
              <a:rPr lang="ca-ES" sz="1800" b="0" i="0" u="none" strike="noStrike" cap="none" dirty="0">
                <a:solidFill>
                  <a:srgbClr val="333333"/>
                </a:solidFill>
                <a:latin typeface="Verdana"/>
                <a:ea typeface="Verdana"/>
                <a:cs typeface="Verdana"/>
                <a:sym typeface="Verdana"/>
              </a:rPr>
              <a:t> en un </a:t>
            </a:r>
            <a:r>
              <a:rPr lang="ca-ES" sz="1800" b="0" i="0" u="none" strike="noStrike" cap="none" dirty="0" err="1">
                <a:solidFill>
                  <a:srgbClr val="333333"/>
                </a:solidFill>
                <a:latin typeface="Verdana"/>
                <a:ea typeface="Verdana"/>
                <a:cs typeface="Verdana"/>
                <a:sym typeface="Verdana"/>
              </a:rPr>
              <a:t>plazo</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a:solidFill>
                  <a:srgbClr val="333333"/>
                </a:solidFill>
                <a:latin typeface="Verdana"/>
                <a:ea typeface="Verdana"/>
                <a:cs typeface="Verdana"/>
                <a:sym typeface="Verdana"/>
              </a:rPr>
              <a:t>máximo</a:t>
            </a:r>
            <a:r>
              <a:rPr lang="ca-ES" sz="1800" b="0" i="0" u="none" strike="noStrike" cap="none" dirty="0">
                <a:solidFill>
                  <a:srgbClr val="333333"/>
                </a:solidFill>
                <a:latin typeface="Verdana"/>
                <a:ea typeface="Verdana"/>
                <a:cs typeface="Verdana"/>
                <a:sym typeface="Verdana"/>
              </a:rPr>
              <a:t> de </a:t>
            </a:r>
            <a:r>
              <a:rPr lang="ca-ES" sz="1800" b="0" i="0" u="none" strike="noStrike" cap="none" dirty="0" err="1">
                <a:solidFill>
                  <a:srgbClr val="333333"/>
                </a:solidFill>
                <a:latin typeface="Verdana"/>
                <a:ea typeface="Verdana"/>
                <a:cs typeface="Verdana"/>
                <a:sym typeface="Verdana"/>
              </a:rPr>
              <a:t>cinco</a:t>
            </a:r>
            <a:r>
              <a:rPr lang="ca-ES" sz="1800" b="0" i="0" u="none" strike="noStrike" cap="none" dirty="0">
                <a:solidFill>
                  <a:srgbClr val="333333"/>
                </a:solidFill>
                <a:latin typeface="Verdana"/>
                <a:ea typeface="Verdana"/>
                <a:cs typeface="Verdana"/>
                <a:sym typeface="Verdana"/>
              </a:rPr>
              <a:t> </a:t>
            </a:r>
            <a:r>
              <a:rPr lang="ca-ES" sz="1800" b="0" i="0" u="none" strike="noStrike" cap="none" dirty="0" err="1" smtClean="0">
                <a:solidFill>
                  <a:srgbClr val="333333"/>
                </a:solidFill>
                <a:latin typeface="Verdana"/>
                <a:ea typeface="Verdana"/>
                <a:cs typeface="Verdana"/>
                <a:sym typeface="Verdana"/>
              </a:rPr>
              <a:t>días</a:t>
            </a:r>
            <a:r>
              <a:rPr lang="ca-ES" sz="1800" b="0" i="0" u="none" strike="noStrike" cap="none" dirty="0" smtClean="0">
                <a:solidFill>
                  <a:srgbClr val="333333"/>
                </a:solidFill>
                <a:latin typeface="Verdana"/>
                <a:ea typeface="Verdana"/>
                <a:cs typeface="Verdana"/>
                <a:sym typeface="Verdana"/>
              </a:rPr>
              <a:t> </a:t>
            </a:r>
            <a:r>
              <a:rPr lang="ca-ES" sz="1800" b="0" i="0" u="none" strike="noStrike" cap="none" dirty="0">
                <a:solidFill>
                  <a:srgbClr val="333333"/>
                </a:solidFill>
                <a:latin typeface="Verdana"/>
                <a:ea typeface="Verdana"/>
                <a:cs typeface="Verdana"/>
                <a:sym typeface="Verdana"/>
              </a:rPr>
              <a:t>laborables.</a:t>
            </a:r>
            <a:endParaRPr sz="1800" b="0" i="0" u="none" strike="noStrike" cap="none" dirty="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7"/>
        <p:cNvGrpSpPr/>
        <p:nvPr/>
      </p:nvGrpSpPr>
      <p:grpSpPr>
        <a:xfrm>
          <a:off x="0" y="0"/>
          <a:ext cx="0" cy="0"/>
          <a:chOff x="0" y="0"/>
          <a:chExt cx="0" cy="0"/>
        </a:xfrm>
      </p:grpSpPr>
      <p:sp>
        <p:nvSpPr>
          <p:cNvPr id="678" name="Google Shape;678;p65"/>
          <p:cNvSpPr/>
          <p:nvPr/>
        </p:nvSpPr>
        <p:spPr>
          <a:xfrm>
            <a:off x="319800" y="1375920"/>
            <a:ext cx="12168738" cy="8416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Asistencia al gestor de bibliografia Mendeley</a:t>
            </a:r>
            <a:endParaRPr sz="3600" b="0"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None/>
            </a:pPr>
            <a:endParaRPr sz="3600" b="0" i="0" u="none" strike="noStrike" cap="none">
              <a:latin typeface="Arial"/>
              <a:ea typeface="Arial"/>
              <a:cs typeface="Arial"/>
              <a:sym typeface="Arial"/>
            </a:endParaRPr>
          </a:p>
        </p:txBody>
      </p:sp>
      <p:pic>
        <p:nvPicPr>
          <p:cNvPr id="679" name="Google Shape;679;p65"/>
          <p:cNvPicPr preferRelativeResize="0"/>
          <p:nvPr/>
        </p:nvPicPr>
        <p:blipFill rotWithShape="1">
          <a:blip r:embed="rId3">
            <a:alphaModFix/>
          </a:blip>
          <a:srcRect/>
          <a:stretch/>
        </p:blipFill>
        <p:spPr>
          <a:xfrm>
            <a:off x="7760880" y="4073400"/>
            <a:ext cx="2975040" cy="2177280"/>
          </a:xfrm>
          <a:prstGeom prst="rect">
            <a:avLst/>
          </a:prstGeom>
          <a:noFill/>
          <a:ln>
            <a:noFill/>
          </a:ln>
        </p:spPr>
      </p:pic>
      <p:sp>
        <p:nvSpPr>
          <p:cNvPr id="680" name="Google Shape;680;p65"/>
          <p:cNvSpPr txBox="1"/>
          <p:nvPr/>
        </p:nvSpPr>
        <p:spPr>
          <a:xfrm>
            <a:off x="848530" y="2255575"/>
            <a:ext cx="9673200" cy="2346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ca-ES" sz="1800" b="0" i="0" u="sng" strike="noStrike" cap="none">
                <a:solidFill>
                  <a:schemeClr val="hlink"/>
                </a:solidFill>
                <a:latin typeface="Verdana"/>
                <a:ea typeface="Verdana"/>
                <a:cs typeface="Verdana"/>
                <a:sym typeface="Verdana"/>
                <a:hlinkClick r:id="rId4"/>
              </a:rPr>
              <a:t>Mendeley</a:t>
            </a:r>
            <a:r>
              <a:rPr lang="ca-ES" sz="1800" b="0" i="0" u="none" strike="noStrike" cap="none">
                <a:solidFill>
                  <a:srgbClr val="333333"/>
                </a:solidFill>
                <a:latin typeface="Verdana"/>
                <a:ea typeface="Verdana"/>
                <a:cs typeface="Verdana"/>
                <a:sym typeface="Verdana"/>
              </a:rPr>
              <a:t> </a:t>
            </a:r>
            <a:r>
              <a:rPr lang="ca-ES" sz="1800" b="0" i="1" u="none" strike="noStrike" cap="none">
                <a:solidFill>
                  <a:srgbClr val="333333"/>
                </a:solidFill>
                <a:latin typeface="Verdana"/>
                <a:ea typeface="Verdana"/>
                <a:cs typeface="Verdana"/>
                <a:sym typeface="Verdana"/>
              </a:rPr>
              <a:t> </a:t>
            </a:r>
            <a:r>
              <a:rPr lang="ca-ES" sz="1800" b="0" i="0" u="none" strike="noStrike" cap="none">
                <a:solidFill>
                  <a:srgbClr val="333333"/>
                </a:solidFill>
                <a:latin typeface="Verdana"/>
                <a:ea typeface="Verdana"/>
                <a:cs typeface="Verdana"/>
                <a:sym typeface="Verdana"/>
              </a:rPr>
              <a:t>es un gestor de referencias bibliográficas integrado en Cercabib y otras bases de datos disponibles en la UB. Permite realizar las citas y bibliografias de vuestros trabajos, organizar vuestras búsquedas, colaborar con otros usuarios y conocer los últimos trabajos publicados sobre vuestro ámbito temático.</a:t>
            </a:r>
            <a:endParaRPr sz="1800" b="0" i="0" u="none" strike="noStrike" cap="none">
              <a:latin typeface="Arial"/>
              <a:ea typeface="Arial"/>
              <a:cs typeface="Arial"/>
              <a:sym typeface="Arial"/>
            </a:endParaRPr>
          </a:p>
          <a:p>
            <a:pPr marL="0" marR="0" lvl="0" indent="0" algn="l" rtl="0">
              <a:lnSpc>
                <a:spcPct val="100000"/>
              </a:lnSpc>
              <a:spcBef>
                <a:spcPts val="30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ca-ES" sz="1800" b="0" i="0" u="none" strike="noStrike" cap="none">
                <a:solidFill>
                  <a:srgbClr val="333333"/>
                </a:solidFill>
                <a:latin typeface="Verdana"/>
                <a:ea typeface="Verdana"/>
                <a:cs typeface="Verdana"/>
                <a:sym typeface="Verdana"/>
              </a:rPr>
              <a:t>   </a:t>
            </a:r>
            <a:endParaRPr sz="18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sp>
        <p:nvSpPr>
          <p:cNvPr id="204" name="Google Shape;204;p30"/>
          <p:cNvSpPr/>
          <p:nvPr/>
        </p:nvSpPr>
        <p:spPr>
          <a:xfrm>
            <a:off x="798600" y="118116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CRAI UB</a:t>
            </a:r>
            <a:endParaRPr sz="3600" b="0" i="0" u="none" strike="noStrike" cap="none">
              <a:solidFill>
                <a:srgbClr val="4A86E8"/>
              </a:solidFill>
              <a:latin typeface="Arial"/>
              <a:ea typeface="Arial"/>
              <a:cs typeface="Arial"/>
              <a:sym typeface="Arial"/>
            </a:endParaRPr>
          </a:p>
        </p:txBody>
      </p:sp>
      <p:sp>
        <p:nvSpPr>
          <p:cNvPr id="205" name="Google Shape;205;p30"/>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206" name="Google Shape;206;p30"/>
          <p:cNvSpPr/>
          <p:nvPr/>
        </p:nvSpPr>
        <p:spPr>
          <a:xfrm>
            <a:off x="957320" y="2468880"/>
            <a:ext cx="4334040" cy="341101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300" b="0" i="0" u="none" strike="noStrike" cap="none" dirty="0">
                <a:solidFill>
                  <a:srgbClr val="000000"/>
                </a:solidFill>
                <a:latin typeface="Verdana"/>
                <a:ea typeface="Verdana"/>
                <a:cs typeface="Verdana"/>
                <a:sym typeface="Verdana"/>
              </a:rPr>
              <a:t>El CRAI UB </a:t>
            </a:r>
            <a:r>
              <a:rPr lang="ca-ES" sz="2300" b="0" i="0" u="none" strike="noStrike" cap="none" dirty="0" err="1">
                <a:solidFill>
                  <a:srgbClr val="000000"/>
                </a:solidFill>
                <a:latin typeface="Verdana"/>
                <a:ea typeface="Verdana"/>
                <a:cs typeface="Verdana"/>
                <a:sym typeface="Verdana"/>
              </a:rPr>
              <a:t>contribuye</a:t>
            </a:r>
            <a:r>
              <a:rPr lang="ca-ES" sz="2300" b="0" i="0" u="none" strike="noStrike" cap="none" dirty="0">
                <a:solidFill>
                  <a:srgbClr val="000000"/>
                </a:solidFill>
                <a:latin typeface="Verdana"/>
                <a:ea typeface="Verdana"/>
                <a:cs typeface="Verdana"/>
                <a:sym typeface="Verdana"/>
              </a:rPr>
              <a:t>:</a:t>
            </a:r>
            <a:endParaRPr sz="2300" b="0" i="0" u="none" strike="noStrike" cap="none" dirty="0">
              <a:latin typeface="Arial"/>
              <a:ea typeface="Arial"/>
              <a:cs typeface="Arial"/>
              <a:sym typeface="Arial"/>
            </a:endParaRPr>
          </a:p>
          <a:p>
            <a:pPr marL="0" marR="0" lvl="0" indent="-65722" algn="just" rtl="0">
              <a:lnSpc>
                <a:spcPct val="150000"/>
              </a:lnSpc>
              <a:spcBef>
                <a:spcPts val="1001"/>
              </a:spcBef>
              <a:spcAft>
                <a:spcPts val="0"/>
              </a:spcAft>
              <a:buClr>
                <a:srgbClr val="3B3838"/>
              </a:buClr>
              <a:buSzPts val="1035"/>
              <a:buFont typeface="Arial"/>
              <a:buChar char="•"/>
            </a:pPr>
            <a:r>
              <a:rPr lang="ca-ES" sz="2300" dirty="0">
                <a:latin typeface="Verdana"/>
                <a:ea typeface="Verdana"/>
                <a:cs typeface="Verdana"/>
                <a:sym typeface="Verdana"/>
              </a:rPr>
              <a:t> </a:t>
            </a:r>
            <a:r>
              <a:rPr lang="ca-ES" sz="2300" b="0" i="0" u="none" strike="noStrike" cap="none" dirty="0">
                <a:solidFill>
                  <a:srgbClr val="000000"/>
                </a:solidFill>
                <a:latin typeface="Verdana"/>
                <a:ea typeface="Verdana"/>
                <a:cs typeface="Verdana"/>
                <a:sym typeface="Verdana"/>
              </a:rPr>
              <a:t>Al </a:t>
            </a:r>
            <a:r>
              <a:rPr lang="ca-ES" sz="2300" b="0" i="0" u="none" strike="noStrike" cap="none" dirty="0" err="1" smtClean="0">
                <a:solidFill>
                  <a:srgbClr val="000000"/>
                </a:solidFill>
                <a:latin typeface="Verdana"/>
                <a:ea typeface="Verdana"/>
                <a:cs typeface="Verdana"/>
                <a:sym typeface="Verdana"/>
              </a:rPr>
              <a:t>Aprendizaje</a:t>
            </a:r>
            <a:endParaRPr sz="2300" b="0" i="0" u="none" strike="noStrike" cap="none" dirty="0">
              <a:latin typeface="Arial"/>
              <a:ea typeface="Arial"/>
              <a:cs typeface="Arial"/>
              <a:sym typeface="Arial"/>
            </a:endParaRPr>
          </a:p>
          <a:p>
            <a:pPr marL="0" marR="0" lvl="0" indent="-65722" algn="just" rtl="0">
              <a:lnSpc>
                <a:spcPct val="150000"/>
              </a:lnSpc>
              <a:spcBef>
                <a:spcPts val="1001"/>
              </a:spcBef>
              <a:spcAft>
                <a:spcPts val="0"/>
              </a:spcAft>
              <a:buClr>
                <a:srgbClr val="3B3838"/>
              </a:buClr>
              <a:buSzPts val="1035"/>
              <a:buFont typeface="Arial"/>
              <a:buChar char="•"/>
            </a:pPr>
            <a:r>
              <a:rPr lang="ca-ES" sz="2300" dirty="0">
                <a:latin typeface="Verdana"/>
                <a:ea typeface="Verdana"/>
                <a:cs typeface="Verdana"/>
                <a:sym typeface="Verdana"/>
              </a:rPr>
              <a:t>  A l</a:t>
            </a:r>
            <a:r>
              <a:rPr lang="ca-ES" sz="2300" b="0" i="0" u="none" strike="noStrike" cap="none" dirty="0">
                <a:solidFill>
                  <a:srgbClr val="000000"/>
                </a:solidFill>
                <a:latin typeface="Verdana"/>
                <a:ea typeface="Verdana"/>
                <a:cs typeface="Verdana"/>
                <a:sym typeface="Verdana"/>
              </a:rPr>
              <a:t>a </a:t>
            </a:r>
            <a:r>
              <a:rPr lang="ca-ES" sz="2300" b="0" i="0" u="none" strike="noStrike" cap="none" dirty="0" err="1">
                <a:solidFill>
                  <a:srgbClr val="000000"/>
                </a:solidFill>
                <a:latin typeface="Verdana"/>
                <a:ea typeface="Verdana"/>
                <a:cs typeface="Verdana"/>
                <a:sym typeface="Verdana"/>
              </a:rPr>
              <a:t>Docencia</a:t>
            </a:r>
            <a:endParaRPr sz="2300" b="0" i="0" u="none" strike="noStrike" cap="none" dirty="0">
              <a:latin typeface="Arial"/>
              <a:ea typeface="Arial"/>
              <a:cs typeface="Arial"/>
              <a:sym typeface="Arial"/>
            </a:endParaRPr>
          </a:p>
          <a:p>
            <a:pPr marL="0" marR="0" lvl="0" indent="-65722" algn="just" rtl="0">
              <a:lnSpc>
                <a:spcPct val="150000"/>
              </a:lnSpc>
              <a:spcBef>
                <a:spcPts val="1001"/>
              </a:spcBef>
              <a:spcAft>
                <a:spcPts val="0"/>
              </a:spcAft>
              <a:buClr>
                <a:srgbClr val="3B3838"/>
              </a:buClr>
              <a:buSzPts val="1035"/>
              <a:buFont typeface="Arial"/>
              <a:buChar char="•"/>
            </a:pPr>
            <a:r>
              <a:rPr lang="ca-ES" sz="2300" dirty="0">
                <a:latin typeface="Verdana"/>
                <a:ea typeface="Verdana"/>
                <a:cs typeface="Verdana"/>
                <a:sym typeface="Verdana"/>
              </a:rPr>
              <a:t> A l</a:t>
            </a:r>
            <a:r>
              <a:rPr lang="ca-ES" sz="2300" b="0" i="0" u="none" strike="noStrike" cap="none" dirty="0">
                <a:solidFill>
                  <a:srgbClr val="000000"/>
                </a:solidFill>
                <a:latin typeface="Verdana"/>
                <a:ea typeface="Verdana"/>
                <a:cs typeface="Verdana"/>
                <a:sym typeface="Verdana"/>
              </a:rPr>
              <a:t>a </a:t>
            </a:r>
            <a:r>
              <a:rPr lang="ca-ES" sz="2300" b="0" i="0" u="none" strike="noStrike" cap="none" dirty="0" err="1">
                <a:solidFill>
                  <a:srgbClr val="000000"/>
                </a:solidFill>
                <a:latin typeface="Verdana"/>
                <a:ea typeface="Verdana"/>
                <a:cs typeface="Verdana"/>
                <a:sym typeface="Verdana"/>
              </a:rPr>
              <a:t>Investigación</a:t>
            </a:r>
            <a:endParaRPr sz="23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endParaRPr sz="2300" b="0" i="0" u="none" strike="noStrike" cap="none" dirty="0">
              <a:latin typeface="Arial"/>
              <a:ea typeface="Arial"/>
              <a:cs typeface="Arial"/>
              <a:sym typeface="Arial"/>
            </a:endParaRPr>
          </a:p>
        </p:txBody>
      </p:sp>
      <p:sp>
        <p:nvSpPr>
          <p:cNvPr id="207" name="Google Shape;207;p30"/>
          <p:cNvSpPr/>
          <p:nvPr/>
        </p:nvSpPr>
        <p:spPr>
          <a:xfrm>
            <a:off x="5820120" y="2468880"/>
            <a:ext cx="5532120" cy="341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374650" algn="just" rtl="0">
              <a:lnSpc>
                <a:spcPct val="150000"/>
              </a:lnSpc>
              <a:spcBef>
                <a:spcPts val="0"/>
              </a:spcBef>
              <a:spcAft>
                <a:spcPts val="0"/>
              </a:spcAft>
              <a:buClr>
                <a:srgbClr val="4A86E8"/>
              </a:buClr>
              <a:buSzPts val="2300"/>
              <a:buFont typeface="Verdana"/>
              <a:buChar char="●"/>
            </a:pPr>
            <a:r>
              <a:rPr lang="ca-ES" sz="2300" b="1" i="0" u="none" strike="noStrike" cap="none" dirty="0">
                <a:solidFill>
                  <a:srgbClr val="4A86E8"/>
                </a:solidFill>
                <a:latin typeface="Verdana"/>
                <a:ea typeface="Verdana"/>
                <a:cs typeface="Verdana"/>
                <a:sym typeface="Verdana"/>
              </a:rPr>
              <a:t>16 </a:t>
            </a:r>
            <a:r>
              <a:rPr lang="ca-ES" sz="2300" b="1" i="0" u="none" strike="noStrike" cap="none" dirty="0" err="1">
                <a:solidFill>
                  <a:srgbClr val="4A86E8"/>
                </a:solidFill>
                <a:latin typeface="Verdana"/>
                <a:ea typeface="Verdana"/>
                <a:cs typeface="Verdana"/>
                <a:sym typeface="Verdana"/>
              </a:rPr>
              <a:t>bibliotecas</a:t>
            </a:r>
            <a:r>
              <a:rPr lang="ca-ES" sz="2300" b="0" i="0" u="none" strike="noStrike" cap="none" dirty="0">
                <a:solidFill>
                  <a:srgbClr val="4A86E8"/>
                </a:solidFill>
                <a:latin typeface="Verdana"/>
                <a:ea typeface="Verdana"/>
                <a:cs typeface="Verdana"/>
                <a:sym typeface="Verdana"/>
              </a:rPr>
              <a:t>, </a:t>
            </a:r>
            <a:r>
              <a:rPr lang="ca-ES" sz="2300" b="0" i="0" u="none" strike="noStrike" cap="none" dirty="0" err="1">
                <a:solidFill>
                  <a:srgbClr val="4A86E8"/>
                </a:solidFill>
                <a:latin typeface="Verdana"/>
                <a:ea typeface="Verdana"/>
                <a:cs typeface="Verdana"/>
                <a:sym typeface="Verdana"/>
              </a:rPr>
              <a:t>repartidas</a:t>
            </a:r>
            <a:r>
              <a:rPr lang="ca-ES" sz="2300" b="0" i="0" u="none" strike="noStrike" cap="none" dirty="0">
                <a:solidFill>
                  <a:srgbClr val="4A86E8"/>
                </a:solidFill>
                <a:latin typeface="Verdana"/>
                <a:ea typeface="Verdana"/>
                <a:cs typeface="Verdana"/>
                <a:sym typeface="Verdana"/>
              </a:rPr>
              <a:t> en 21 </a:t>
            </a:r>
            <a:r>
              <a:rPr lang="ca-ES" sz="2300" b="0" i="0" u="none" strike="noStrike" cap="none" dirty="0" err="1">
                <a:solidFill>
                  <a:srgbClr val="4A86E8"/>
                </a:solidFill>
                <a:latin typeface="Verdana"/>
                <a:ea typeface="Verdana"/>
                <a:cs typeface="Verdana"/>
                <a:sym typeface="Verdana"/>
              </a:rPr>
              <a:t>espacios</a:t>
            </a:r>
            <a:endParaRPr sz="2300" b="0" i="0" u="none" strike="noStrike" cap="none" dirty="0">
              <a:solidFill>
                <a:srgbClr val="4A86E8"/>
              </a:solidFill>
              <a:latin typeface="Verdana"/>
              <a:ea typeface="Verdana"/>
              <a:cs typeface="Verdana"/>
              <a:sym typeface="Verdana"/>
            </a:endParaRPr>
          </a:p>
          <a:p>
            <a:pPr marL="457200" marR="0" lvl="0" indent="-374650" algn="just" rtl="0">
              <a:lnSpc>
                <a:spcPct val="150000"/>
              </a:lnSpc>
              <a:spcBef>
                <a:spcPts val="0"/>
              </a:spcBef>
              <a:spcAft>
                <a:spcPts val="0"/>
              </a:spcAft>
              <a:buClr>
                <a:srgbClr val="4A86E8"/>
              </a:buClr>
              <a:buSzPts val="2300"/>
              <a:buFont typeface="Verdana"/>
              <a:buChar char="●"/>
            </a:pPr>
            <a:r>
              <a:rPr lang="ca-ES" sz="2300" dirty="0">
                <a:solidFill>
                  <a:srgbClr val="4A86E8"/>
                </a:solidFill>
                <a:latin typeface="Verdana"/>
                <a:ea typeface="Verdana"/>
                <a:cs typeface="Verdana"/>
                <a:sym typeface="Verdana"/>
              </a:rPr>
              <a:t>2 </a:t>
            </a:r>
            <a:r>
              <a:rPr lang="ca-ES" sz="2300" dirty="0" err="1">
                <a:solidFill>
                  <a:srgbClr val="4A86E8"/>
                </a:solidFill>
                <a:latin typeface="Verdana"/>
                <a:ea typeface="Verdana"/>
                <a:cs typeface="Verdana"/>
                <a:sym typeface="Verdana"/>
              </a:rPr>
              <a:t>bibliotecas</a:t>
            </a:r>
            <a:r>
              <a:rPr lang="ca-ES" sz="2300" dirty="0">
                <a:solidFill>
                  <a:srgbClr val="4A86E8"/>
                </a:solidFill>
                <a:latin typeface="Verdana"/>
                <a:ea typeface="Verdana"/>
                <a:cs typeface="Verdana"/>
                <a:sym typeface="Verdana"/>
              </a:rPr>
              <a:t> son de </a:t>
            </a:r>
            <a:r>
              <a:rPr lang="ca-ES" sz="2300" dirty="0" err="1">
                <a:solidFill>
                  <a:srgbClr val="4A86E8"/>
                </a:solidFill>
                <a:latin typeface="Verdana"/>
                <a:ea typeface="Verdana"/>
                <a:cs typeface="Verdana"/>
                <a:sym typeface="Verdana"/>
              </a:rPr>
              <a:t>carácter</a:t>
            </a:r>
            <a:r>
              <a:rPr lang="ca-ES" sz="2300" dirty="0">
                <a:solidFill>
                  <a:srgbClr val="4A86E8"/>
                </a:solidFill>
                <a:latin typeface="Verdana"/>
                <a:ea typeface="Verdana"/>
                <a:cs typeface="Verdana"/>
                <a:sym typeface="Verdana"/>
              </a:rPr>
              <a:t> patrimonial</a:t>
            </a:r>
            <a:endParaRPr sz="2300" dirty="0">
              <a:solidFill>
                <a:srgbClr val="4A86E8"/>
              </a:solidFill>
              <a:latin typeface="Verdana"/>
              <a:ea typeface="Verdana"/>
              <a:cs typeface="Verdana"/>
              <a:sym typeface="Verdana"/>
            </a:endParaRPr>
          </a:p>
          <a:p>
            <a:pPr marL="0" marR="0" lvl="0" indent="0" algn="just" rtl="0">
              <a:lnSpc>
                <a:spcPct val="150000"/>
              </a:lnSpc>
              <a:spcBef>
                <a:spcPts val="1001"/>
              </a:spcBef>
              <a:spcAft>
                <a:spcPts val="0"/>
              </a:spcAft>
              <a:buNone/>
            </a:pPr>
            <a:endParaRPr sz="2300" b="0" i="0" u="none" strike="noStrike" cap="none" dirty="0">
              <a:solidFill>
                <a:srgbClr val="4A86E8"/>
              </a:solidFill>
              <a:latin typeface="Arial"/>
              <a:ea typeface="Arial"/>
              <a:cs typeface="Arial"/>
              <a:sym typeface="Arial"/>
            </a:endParaRPr>
          </a:p>
          <a:p>
            <a:pPr marL="0" marR="0" lvl="0" indent="0" algn="l" rtl="0">
              <a:lnSpc>
                <a:spcPct val="90000"/>
              </a:lnSpc>
              <a:spcBef>
                <a:spcPts val="1001"/>
              </a:spcBef>
              <a:spcAft>
                <a:spcPts val="0"/>
              </a:spcAft>
              <a:buNone/>
            </a:pPr>
            <a:endParaRPr sz="2300" b="0" i="0" u="none" strike="noStrike" cap="none" dirty="0">
              <a:solidFill>
                <a:srgbClr val="4A86E8"/>
              </a:solidFill>
              <a:latin typeface="Arial"/>
              <a:ea typeface="Arial"/>
              <a:cs typeface="Arial"/>
              <a:sym typeface="Arial"/>
            </a:endParaRPr>
          </a:p>
        </p:txBody>
      </p:sp>
      <p:sp>
        <p:nvSpPr>
          <p:cNvPr id="208" name="Google Shape;208;p30"/>
          <p:cNvSpPr/>
          <p:nvPr/>
        </p:nvSpPr>
        <p:spPr>
          <a:xfrm>
            <a:off x="5529720" y="2506320"/>
            <a:ext cx="378" cy="2686203"/>
          </a:xfrm>
          <a:custGeom>
            <a:avLst/>
            <a:gdLst/>
            <a:ahLst/>
            <a:cxnLst/>
            <a:rect l="l" t="t" r="r" b="b"/>
            <a:pathLst>
              <a:path w="21600" h="82652400" extrusionOk="0">
                <a:moveTo>
                  <a:pt x="0" y="0"/>
                </a:moveTo>
                <a:lnTo>
                  <a:pt x="21600" y="82652400"/>
                </a:lnTo>
              </a:path>
            </a:pathLst>
          </a:custGeom>
          <a:noFill/>
          <a:ln w="25550" cap="flat" cmpd="sng">
            <a:solidFill>
              <a:srgbClr val="0597A4"/>
            </a:solidFill>
            <a:prstDash val="solid"/>
            <a:miter lim="8000"/>
            <a:headEnd type="none" w="sm" len="sm"/>
            <a:tailEnd type="none" w="sm" len="sm"/>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7"/>
        <p:cNvGrpSpPr/>
        <p:nvPr/>
      </p:nvGrpSpPr>
      <p:grpSpPr>
        <a:xfrm>
          <a:off x="0" y="0"/>
          <a:ext cx="0" cy="0"/>
          <a:chOff x="0" y="0"/>
          <a:chExt cx="0" cy="0"/>
        </a:xfrm>
      </p:grpSpPr>
      <p:sp>
        <p:nvSpPr>
          <p:cNvPr id="688" name="Google Shape;688;p66"/>
          <p:cNvSpPr/>
          <p:nvPr/>
        </p:nvSpPr>
        <p:spPr>
          <a:xfrm>
            <a:off x="879120" y="1359720"/>
            <a:ext cx="10278000" cy="843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Publicar</a:t>
            </a:r>
            <a:r>
              <a:rPr lang="ca-ES" sz="3600" b="0" i="0" u="none" strike="noStrike" cap="none">
                <a:solidFill>
                  <a:srgbClr val="4A86E8"/>
                </a:solidFill>
                <a:latin typeface="Calibri"/>
                <a:ea typeface="Calibri"/>
                <a:cs typeface="Calibri"/>
                <a:sym typeface="Calibri"/>
              </a:rPr>
              <a:t> </a:t>
            </a:r>
            <a:r>
              <a:rPr lang="ca-ES" sz="3600" b="1" i="0" u="none" strike="noStrike" cap="none">
                <a:solidFill>
                  <a:srgbClr val="4A86E8"/>
                </a:solidFill>
                <a:latin typeface="Verdana"/>
                <a:ea typeface="Verdana"/>
                <a:cs typeface="Verdana"/>
                <a:sym typeface="Verdana"/>
              </a:rPr>
              <a:t>en los repositorios de la UB</a:t>
            </a:r>
            <a:endParaRPr sz="3600" b="0"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None/>
            </a:pPr>
            <a:endParaRPr sz="3600" b="0" i="0" u="none" strike="noStrike" cap="none">
              <a:latin typeface="Arial"/>
              <a:ea typeface="Arial"/>
              <a:cs typeface="Arial"/>
              <a:sym typeface="Arial"/>
            </a:endParaRPr>
          </a:p>
        </p:txBody>
      </p:sp>
      <p:sp>
        <p:nvSpPr>
          <p:cNvPr id="689" name="Google Shape;689;p66"/>
          <p:cNvSpPr/>
          <p:nvPr/>
        </p:nvSpPr>
        <p:spPr>
          <a:xfrm>
            <a:off x="886680" y="2283120"/>
            <a:ext cx="10516680"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0" i="0" u="none" strike="noStrike" cap="none">
                <a:solidFill>
                  <a:srgbClr val="000000"/>
                </a:solidFill>
                <a:latin typeface="Verdana"/>
                <a:ea typeface="Verdana"/>
                <a:cs typeface="Verdana"/>
                <a:sym typeface="Verdana"/>
              </a:rPr>
              <a:t>Como investigadores podéis publicar en los diferentes depósitos de la UB y en otros depósitos cooperativos.</a:t>
            </a:r>
            <a:endParaRPr sz="1800" b="0" i="0" u="none" strike="noStrike" cap="none">
              <a:latin typeface="Arial"/>
              <a:ea typeface="Arial"/>
              <a:cs typeface="Arial"/>
              <a:sym typeface="Arial"/>
            </a:endParaRPr>
          </a:p>
        </p:txBody>
      </p:sp>
      <p:pic>
        <p:nvPicPr>
          <p:cNvPr id="690" name="Google Shape;690;p66"/>
          <p:cNvPicPr preferRelativeResize="0"/>
          <p:nvPr/>
        </p:nvPicPr>
        <p:blipFill rotWithShape="1">
          <a:blip r:embed="rId3">
            <a:alphaModFix/>
          </a:blip>
          <a:srcRect/>
          <a:stretch/>
        </p:blipFill>
        <p:spPr>
          <a:xfrm>
            <a:off x="2119320" y="3546000"/>
            <a:ext cx="2265480" cy="933120"/>
          </a:xfrm>
          <a:prstGeom prst="rect">
            <a:avLst/>
          </a:prstGeom>
          <a:noFill/>
          <a:ln>
            <a:noFill/>
          </a:ln>
        </p:spPr>
      </p:pic>
      <p:pic>
        <p:nvPicPr>
          <p:cNvPr id="691" name="Google Shape;691;p66"/>
          <p:cNvPicPr preferRelativeResize="0"/>
          <p:nvPr/>
        </p:nvPicPr>
        <p:blipFill rotWithShape="1">
          <a:blip r:embed="rId4">
            <a:alphaModFix/>
          </a:blip>
          <a:srcRect/>
          <a:stretch/>
        </p:blipFill>
        <p:spPr>
          <a:xfrm>
            <a:off x="2407320" y="5207040"/>
            <a:ext cx="2432520" cy="831960"/>
          </a:xfrm>
          <a:prstGeom prst="rect">
            <a:avLst/>
          </a:prstGeom>
          <a:noFill/>
          <a:ln>
            <a:noFill/>
          </a:ln>
        </p:spPr>
      </p:pic>
      <p:pic>
        <p:nvPicPr>
          <p:cNvPr id="692" name="Google Shape;692;p66"/>
          <p:cNvPicPr preferRelativeResize="0"/>
          <p:nvPr/>
        </p:nvPicPr>
        <p:blipFill rotWithShape="1">
          <a:blip r:embed="rId5">
            <a:alphaModFix/>
          </a:blip>
          <a:srcRect/>
          <a:stretch/>
        </p:blipFill>
        <p:spPr>
          <a:xfrm>
            <a:off x="5241600" y="3526920"/>
            <a:ext cx="4228920" cy="933120"/>
          </a:xfrm>
          <a:prstGeom prst="rect">
            <a:avLst/>
          </a:prstGeom>
          <a:noFill/>
          <a:ln>
            <a:noFill/>
          </a:ln>
        </p:spPr>
      </p:pic>
      <p:pic>
        <p:nvPicPr>
          <p:cNvPr id="693" name="Google Shape;693;p66"/>
          <p:cNvPicPr preferRelativeResize="0"/>
          <p:nvPr/>
        </p:nvPicPr>
        <p:blipFill rotWithShape="1">
          <a:blip r:embed="rId6">
            <a:alphaModFix/>
          </a:blip>
          <a:srcRect/>
          <a:stretch/>
        </p:blipFill>
        <p:spPr>
          <a:xfrm>
            <a:off x="6277680" y="5058000"/>
            <a:ext cx="2601000" cy="981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701" name="Google Shape;701;p67"/>
          <p:cNvSpPr/>
          <p:nvPr/>
        </p:nvSpPr>
        <p:spPr>
          <a:xfrm>
            <a:off x="832680" y="1143000"/>
            <a:ext cx="10232298" cy="8416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Oficina de Difusión del Conocimiento</a:t>
            </a:r>
            <a:endParaRPr sz="3600" b="0"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None/>
            </a:pPr>
            <a:endParaRPr sz="3600" b="0" i="0" u="none" strike="noStrike" cap="none">
              <a:latin typeface="Arial"/>
              <a:ea typeface="Arial"/>
              <a:cs typeface="Arial"/>
              <a:sym typeface="Arial"/>
            </a:endParaRPr>
          </a:p>
        </p:txBody>
      </p:sp>
      <p:sp>
        <p:nvSpPr>
          <p:cNvPr id="702" name="Google Shape;702;p67"/>
          <p:cNvSpPr/>
          <p:nvPr/>
        </p:nvSpPr>
        <p:spPr>
          <a:xfrm>
            <a:off x="942120" y="2056680"/>
            <a:ext cx="9588960" cy="4918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1800" b="0" i="0" u="none" strike="noStrike" cap="none" dirty="0">
                <a:solidFill>
                  <a:srgbClr val="000000"/>
                </a:solidFill>
                <a:latin typeface="Calibri"/>
                <a:ea typeface="Calibri"/>
                <a:cs typeface="Calibri"/>
                <a:sym typeface="Calibri"/>
              </a:rPr>
              <a:t>Es un </a:t>
            </a:r>
            <a:r>
              <a:rPr lang="ca-ES" sz="1800" b="0" i="0" u="none" strike="noStrike" cap="none" dirty="0" err="1">
                <a:solidFill>
                  <a:srgbClr val="000000"/>
                </a:solidFill>
                <a:latin typeface="Calibri"/>
                <a:ea typeface="Calibri"/>
                <a:cs typeface="Calibri"/>
                <a:sym typeface="Calibri"/>
              </a:rPr>
              <a:t>departamento</a:t>
            </a:r>
            <a:r>
              <a:rPr lang="ca-ES" sz="1800" b="0" i="0" u="none" strike="noStrike" cap="none" dirty="0">
                <a:solidFill>
                  <a:srgbClr val="000000"/>
                </a:solidFill>
                <a:latin typeface="Calibri"/>
                <a:ea typeface="Calibri"/>
                <a:cs typeface="Calibri"/>
                <a:sym typeface="Calibri"/>
              </a:rPr>
              <a:t> del CRAI </a:t>
            </a:r>
            <a:r>
              <a:rPr lang="ca-ES" sz="1800" b="0" i="0" u="none" strike="noStrike" cap="none" dirty="0" err="1">
                <a:solidFill>
                  <a:srgbClr val="000000"/>
                </a:solidFill>
                <a:latin typeface="Calibri"/>
                <a:ea typeface="Calibri"/>
                <a:cs typeface="Calibri"/>
                <a:sym typeface="Calibri"/>
              </a:rPr>
              <a:t>donde</a:t>
            </a:r>
            <a:r>
              <a:rPr lang="ca-ES" sz="1800" b="0" i="0" u="none" strike="noStrike" cap="none" dirty="0">
                <a:solidFill>
                  <a:srgbClr val="000000"/>
                </a:solidFill>
                <a:latin typeface="Calibri"/>
                <a:ea typeface="Calibri"/>
                <a:cs typeface="Calibri"/>
                <a:sym typeface="Calibri"/>
              </a:rPr>
              <a:t> se </a:t>
            </a:r>
            <a:r>
              <a:rPr lang="ca-ES" sz="1800" b="0" i="0" u="none" strike="noStrike" cap="none" dirty="0" err="1">
                <a:solidFill>
                  <a:srgbClr val="000000"/>
                </a:solidFill>
                <a:latin typeface="Calibri"/>
                <a:ea typeface="Calibri"/>
                <a:cs typeface="Calibri"/>
                <a:sym typeface="Calibri"/>
              </a:rPr>
              <a:t>ofrece</a:t>
            </a:r>
            <a:r>
              <a:rPr lang="ca-ES" sz="1800" b="0" i="0" u="none" strike="noStrike" cap="none" dirty="0">
                <a:solidFill>
                  <a:srgbClr val="000000"/>
                </a:solidFill>
                <a:latin typeface="Calibri"/>
                <a:ea typeface="Calibri"/>
                <a:cs typeface="Calibri"/>
                <a:sym typeface="Calibri"/>
              </a:rPr>
              <a:t> a los </a:t>
            </a:r>
            <a:r>
              <a:rPr lang="ca-ES" sz="1800" b="0" i="0" u="none" strike="noStrike" cap="none" dirty="0" err="1">
                <a:solidFill>
                  <a:srgbClr val="000000"/>
                </a:solidFill>
                <a:latin typeface="Calibri"/>
                <a:ea typeface="Calibri"/>
                <a:cs typeface="Calibri"/>
                <a:sym typeface="Calibri"/>
              </a:rPr>
              <a:t>miembros</a:t>
            </a:r>
            <a:r>
              <a:rPr lang="ca-ES" sz="1800" b="0" i="0" u="none" strike="noStrike" cap="none" dirty="0">
                <a:solidFill>
                  <a:srgbClr val="000000"/>
                </a:solidFill>
                <a:latin typeface="Calibri"/>
                <a:ea typeface="Calibri"/>
                <a:cs typeface="Calibri"/>
                <a:sym typeface="Calibri"/>
              </a:rPr>
              <a:t> de la Universitat de Barcelona un </a:t>
            </a:r>
            <a:r>
              <a:rPr lang="ca-ES" sz="1800" b="0" i="0" u="none" strike="noStrike" cap="none" dirty="0" err="1">
                <a:solidFill>
                  <a:srgbClr val="000000"/>
                </a:solidFill>
                <a:latin typeface="Calibri"/>
                <a:ea typeface="Calibri"/>
                <a:cs typeface="Calibri"/>
                <a:sym typeface="Calibri"/>
              </a:rPr>
              <a:t>servicio</a:t>
            </a:r>
            <a:r>
              <a:rPr lang="ca-ES" sz="1800" b="0" i="0" u="none" strike="noStrike" cap="none" dirty="0">
                <a:solidFill>
                  <a:srgbClr val="000000"/>
                </a:solidFill>
                <a:latin typeface="Calibri"/>
                <a:ea typeface="Calibri"/>
                <a:cs typeface="Calibri"/>
                <a:sym typeface="Calibri"/>
              </a:rPr>
              <a:t> de </a:t>
            </a:r>
            <a:r>
              <a:rPr lang="ca-ES" sz="1800" b="0" i="0" u="none" strike="noStrike" cap="none" dirty="0" err="1">
                <a:solidFill>
                  <a:srgbClr val="000000"/>
                </a:solidFill>
                <a:latin typeface="Calibri"/>
                <a:ea typeface="Calibri"/>
                <a:cs typeface="Calibri"/>
                <a:sym typeface="Calibri"/>
              </a:rPr>
              <a:t>asesoramiento</a:t>
            </a:r>
            <a:r>
              <a:rPr lang="ca-ES" sz="1800" b="0" i="0" u="none" strike="noStrike" cap="none" dirty="0">
                <a:solidFill>
                  <a:srgbClr val="000000"/>
                </a:solidFill>
                <a:latin typeface="Calibri"/>
                <a:ea typeface="Calibri"/>
                <a:cs typeface="Calibri"/>
                <a:sym typeface="Calibri"/>
              </a:rPr>
              <a:t> y de </a:t>
            </a:r>
            <a:r>
              <a:rPr lang="ca-ES" sz="1800" b="0" i="0" u="none" strike="noStrike" cap="none" dirty="0" err="1">
                <a:solidFill>
                  <a:srgbClr val="000000"/>
                </a:solidFill>
                <a:latin typeface="Calibri"/>
                <a:ea typeface="Calibri"/>
                <a:cs typeface="Calibri"/>
                <a:sym typeface="Calibri"/>
              </a:rPr>
              <a:t>información</a:t>
            </a:r>
            <a:r>
              <a:rPr lang="ca-ES" sz="1800" b="0" i="0" u="none" strike="noStrike" cap="none" dirty="0">
                <a:solidFill>
                  <a:srgbClr val="000000"/>
                </a:solidFill>
                <a:latin typeface="Calibri"/>
                <a:ea typeface="Calibri"/>
                <a:cs typeface="Calibri"/>
                <a:sym typeface="Calibri"/>
              </a:rPr>
              <a:t> sobre </a:t>
            </a:r>
            <a:r>
              <a:rPr lang="ca-ES" sz="1800" b="0" i="0" u="none" strike="noStrike" cap="none" dirty="0" err="1">
                <a:solidFill>
                  <a:srgbClr val="000000"/>
                </a:solidFill>
                <a:latin typeface="Calibri"/>
                <a:ea typeface="Calibri"/>
                <a:cs typeface="Calibri"/>
                <a:sym typeface="Calibri"/>
              </a:rPr>
              <a:t>todo</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aquello</a:t>
            </a:r>
            <a:r>
              <a:rPr lang="ca-ES" sz="1800" b="0" i="0" u="none" strike="noStrike" cap="none" dirty="0">
                <a:solidFill>
                  <a:srgbClr val="000000"/>
                </a:solidFill>
                <a:latin typeface="Calibri"/>
                <a:ea typeface="Calibri"/>
                <a:cs typeface="Calibri"/>
                <a:sym typeface="Calibri"/>
              </a:rPr>
              <a:t> que se </a:t>
            </a:r>
            <a:r>
              <a:rPr lang="ca-ES" sz="1800" b="0" i="0" u="none" strike="noStrike" cap="none" dirty="0" err="1">
                <a:solidFill>
                  <a:srgbClr val="000000"/>
                </a:solidFill>
                <a:latin typeface="Calibri"/>
                <a:ea typeface="Calibri"/>
                <a:cs typeface="Calibri"/>
                <a:sym typeface="Calibri"/>
              </a:rPr>
              <a:t>refiere</a:t>
            </a:r>
            <a:r>
              <a:rPr lang="ca-ES" sz="1800" b="0" i="0" u="none" strike="noStrike" cap="none" dirty="0">
                <a:solidFill>
                  <a:srgbClr val="000000"/>
                </a:solidFill>
                <a:latin typeface="Calibri"/>
                <a:ea typeface="Calibri"/>
                <a:cs typeface="Calibri"/>
                <a:sym typeface="Calibri"/>
              </a:rPr>
              <a:t> a la </a:t>
            </a:r>
            <a:r>
              <a:rPr lang="ca-ES" sz="1800" b="0" i="0" u="none" strike="noStrike" cap="none" dirty="0" err="1">
                <a:solidFill>
                  <a:srgbClr val="000000"/>
                </a:solidFill>
                <a:latin typeface="Calibri"/>
                <a:ea typeface="Calibri"/>
                <a:cs typeface="Calibri"/>
                <a:sym typeface="Calibri"/>
              </a:rPr>
              <a:t>difusión</a:t>
            </a:r>
            <a:r>
              <a:rPr lang="ca-ES" sz="1800" b="0" i="0" u="none" strike="noStrike" cap="none" dirty="0">
                <a:solidFill>
                  <a:srgbClr val="000000"/>
                </a:solidFill>
                <a:latin typeface="Calibri"/>
                <a:ea typeface="Calibri"/>
                <a:cs typeface="Calibri"/>
                <a:sym typeface="Calibri"/>
              </a:rPr>
              <a:t> del </a:t>
            </a:r>
            <a:r>
              <a:rPr lang="ca-ES" sz="1800" b="0" i="0" u="none" strike="noStrike" cap="none" dirty="0" err="1">
                <a:solidFill>
                  <a:srgbClr val="000000"/>
                </a:solidFill>
                <a:latin typeface="Calibri"/>
                <a:ea typeface="Calibri"/>
                <a:cs typeface="Calibri"/>
                <a:sym typeface="Calibri"/>
              </a:rPr>
              <a:t>conocimiento</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científico</a:t>
            </a:r>
            <a:r>
              <a:rPr lang="ca-ES" sz="1800" b="0" i="0" u="none" strike="noStrike" cap="none" dirty="0">
                <a:solidFill>
                  <a:srgbClr val="000000"/>
                </a:solidFill>
                <a:latin typeface="Calibri"/>
                <a:ea typeface="Calibri"/>
                <a:cs typeface="Calibri"/>
                <a:sym typeface="Calibri"/>
              </a:rPr>
              <a:t> que se genera, y sobre la </a:t>
            </a:r>
            <a:r>
              <a:rPr lang="ca-ES" sz="1800" b="0" i="0" u="none" strike="noStrike" cap="none" dirty="0" err="1">
                <a:solidFill>
                  <a:srgbClr val="000000"/>
                </a:solidFill>
                <a:latin typeface="Calibri"/>
                <a:ea typeface="Calibri"/>
                <a:cs typeface="Calibri"/>
                <a:sym typeface="Calibri"/>
              </a:rPr>
              <a:t>utilización</a:t>
            </a:r>
            <a:r>
              <a:rPr lang="ca-ES" sz="1800" b="0" i="0" u="none" strike="noStrike" cap="none" dirty="0">
                <a:solidFill>
                  <a:srgbClr val="000000"/>
                </a:solidFill>
                <a:latin typeface="Calibri"/>
                <a:ea typeface="Calibri"/>
                <a:cs typeface="Calibri"/>
                <a:sym typeface="Calibri"/>
              </a:rPr>
              <a:t> de </a:t>
            </a:r>
            <a:r>
              <a:rPr lang="ca-ES" sz="1800" b="0" i="0" u="none" strike="noStrike" cap="none" dirty="0" err="1">
                <a:solidFill>
                  <a:srgbClr val="000000"/>
                </a:solidFill>
                <a:latin typeface="Calibri"/>
                <a:ea typeface="Calibri"/>
                <a:cs typeface="Calibri"/>
                <a:sym typeface="Calibri"/>
              </a:rPr>
              <a:t>materiales</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ajenos</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poniendo</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smtClean="0">
                <a:solidFill>
                  <a:srgbClr val="000000"/>
                </a:solidFill>
                <a:latin typeface="Calibri"/>
                <a:ea typeface="Calibri"/>
                <a:cs typeface="Calibri"/>
                <a:sym typeface="Calibri"/>
              </a:rPr>
              <a:t>énfasis</a:t>
            </a:r>
            <a:r>
              <a:rPr lang="ca-ES" sz="1800" b="0" i="0" u="none" strike="noStrike" cap="none" dirty="0">
                <a:solidFill>
                  <a:srgbClr val="000000"/>
                </a:solidFill>
                <a:latin typeface="Calibri"/>
                <a:ea typeface="Calibri"/>
                <a:cs typeface="Calibri"/>
                <a:sym typeface="Calibri"/>
              </a:rPr>
              <a:t> especial en las </a:t>
            </a:r>
            <a:r>
              <a:rPr lang="ca-ES" sz="1800" b="0" i="0" u="none" strike="noStrike" cap="none" dirty="0" err="1">
                <a:solidFill>
                  <a:srgbClr val="000000"/>
                </a:solidFill>
                <a:latin typeface="Calibri"/>
                <a:ea typeface="Calibri"/>
                <a:cs typeface="Calibri"/>
                <a:sym typeface="Calibri"/>
              </a:rPr>
              <a:t>alternativas</a:t>
            </a:r>
            <a:r>
              <a:rPr lang="ca-ES" sz="1800" b="0" i="0" u="none" strike="noStrike" cap="none" dirty="0">
                <a:solidFill>
                  <a:srgbClr val="000000"/>
                </a:solidFill>
                <a:latin typeface="Calibri"/>
                <a:ea typeface="Calibri"/>
                <a:cs typeface="Calibri"/>
                <a:sym typeface="Calibri"/>
              </a:rPr>
              <a:t> de </a:t>
            </a:r>
            <a:r>
              <a:rPr lang="ca-ES" sz="1800" b="0" i="0" u="none" strike="noStrike" cap="none" dirty="0" err="1">
                <a:solidFill>
                  <a:srgbClr val="000000"/>
                </a:solidFill>
                <a:latin typeface="Calibri"/>
                <a:ea typeface="Calibri"/>
                <a:cs typeface="Calibri"/>
                <a:sym typeface="Calibri"/>
              </a:rPr>
              <a:t>divulgación</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libre</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También</a:t>
            </a:r>
            <a:r>
              <a:rPr lang="ca-ES" sz="1800" b="0" i="0" u="none" strike="noStrike" cap="none" dirty="0">
                <a:solidFill>
                  <a:srgbClr val="000000"/>
                </a:solidFill>
                <a:latin typeface="Calibri"/>
                <a:ea typeface="Calibri"/>
                <a:cs typeface="Calibri"/>
                <a:sym typeface="Calibri"/>
              </a:rPr>
              <a:t> se </a:t>
            </a:r>
            <a:r>
              <a:rPr lang="ca-ES" sz="1800" b="0" i="0" u="none" strike="noStrike" cap="none" dirty="0" err="1">
                <a:solidFill>
                  <a:srgbClr val="000000"/>
                </a:solidFill>
                <a:latin typeface="Calibri"/>
                <a:ea typeface="Calibri"/>
                <a:cs typeface="Calibri"/>
                <a:sym typeface="Calibri"/>
              </a:rPr>
              <a:t>ofrece</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información</a:t>
            </a:r>
            <a:r>
              <a:rPr lang="ca-ES" sz="1800" b="0" i="0" u="none" strike="noStrike" cap="none" dirty="0">
                <a:solidFill>
                  <a:srgbClr val="000000"/>
                </a:solidFill>
                <a:latin typeface="Calibri"/>
                <a:ea typeface="Calibri"/>
                <a:cs typeface="Calibri"/>
                <a:sym typeface="Calibri"/>
              </a:rPr>
              <a:t> e  </a:t>
            </a:r>
            <a:r>
              <a:rPr lang="ca-ES" sz="1800" b="0" i="0" u="none" strike="noStrike" cap="none" dirty="0" err="1">
                <a:solidFill>
                  <a:srgbClr val="000000"/>
                </a:solidFill>
                <a:latin typeface="Calibri"/>
                <a:ea typeface="Calibri"/>
                <a:cs typeface="Calibri"/>
                <a:sym typeface="Calibri"/>
              </a:rPr>
              <a:t>iniciativas</a:t>
            </a:r>
            <a:r>
              <a:rPr lang="ca-ES" sz="1800" b="0" i="0" u="none" strike="noStrike" cap="none" dirty="0">
                <a:solidFill>
                  <a:srgbClr val="000000"/>
                </a:solidFill>
                <a:latin typeface="Calibri"/>
                <a:ea typeface="Calibri"/>
                <a:cs typeface="Calibri"/>
                <a:sym typeface="Calibri"/>
              </a:rPr>
              <a:t> sobre el </a:t>
            </a:r>
            <a:r>
              <a:rPr lang="ca-ES" sz="1800" b="0" i="0" u="none" strike="noStrike" cap="none" dirty="0" err="1">
                <a:solidFill>
                  <a:srgbClr val="000000"/>
                </a:solidFill>
                <a:latin typeface="Calibri"/>
                <a:ea typeface="Calibri"/>
                <a:cs typeface="Calibri"/>
                <a:sym typeface="Calibri"/>
              </a:rPr>
              <a:t>acceso</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abierto</a:t>
            </a:r>
            <a:r>
              <a:rPr lang="ca-ES" sz="1800" b="0" i="0" u="none" strike="noStrike" cap="none" dirty="0">
                <a:solidFill>
                  <a:srgbClr val="000000"/>
                </a:solidFill>
                <a:latin typeface="Calibri"/>
                <a:ea typeface="Calibri"/>
                <a:cs typeface="Calibri"/>
                <a:sym typeface="Calibri"/>
              </a:rPr>
              <a:t>. </a:t>
            </a:r>
            <a:endParaRPr sz="1800" b="0" i="0" u="none" strike="noStrike" cap="none" dirty="0">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dirty="0">
              <a:latin typeface="Arial"/>
              <a:ea typeface="Arial"/>
              <a:cs typeface="Arial"/>
              <a:sym typeface="Arial"/>
            </a:endParaRPr>
          </a:p>
          <a:p>
            <a:pPr marL="0" marR="0" lvl="0" indent="0" algn="just" rtl="0">
              <a:lnSpc>
                <a:spcPct val="150000"/>
              </a:lnSpc>
              <a:spcBef>
                <a:spcPts val="0"/>
              </a:spcBef>
              <a:spcAft>
                <a:spcPts val="0"/>
              </a:spcAft>
              <a:buNone/>
            </a:pPr>
            <a:r>
              <a:rPr lang="ca-ES" sz="1800" b="0" i="0" u="none" strike="noStrike" cap="none" dirty="0" err="1">
                <a:solidFill>
                  <a:srgbClr val="000000"/>
                </a:solidFill>
                <a:latin typeface="Calibri"/>
                <a:ea typeface="Calibri"/>
                <a:cs typeface="Calibri"/>
                <a:sym typeface="Calibri"/>
              </a:rPr>
              <a:t>Asesoramiento</a:t>
            </a:r>
            <a:r>
              <a:rPr lang="ca-ES" sz="1800" b="0" i="0" u="none" strike="noStrike" cap="none" dirty="0">
                <a:solidFill>
                  <a:srgbClr val="000000"/>
                </a:solidFill>
                <a:latin typeface="Calibri"/>
                <a:ea typeface="Calibri"/>
                <a:cs typeface="Calibri"/>
                <a:sym typeface="Calibri"/>
              </a:rPr>
              <a:t> en </a:t>
            </a:r>
            <a:r>
              <a:rPr lang="ca-ES" sz="1800" b="0" i="0" u="none" strike="noStrike" cap="none" dirty="0" err="1">
                <a:solidFill>
                  <a:srgbClr val="000000"/>
                </a:solidFill>
                <a:latin typeface="Calibri"/>
                <a:ea typeface="Calibri"/>
                <a:cs typeface="Calibri"/>
                <a:sym typeface="Calibri"/>
              </a:rPr>
              <a:t>derechos</a:t>
            </a:r>
            <a:r>
              <a:rPr lang="ca-ES" sz="1800" b="0" i="0" u="none" strike="noStrike" cap="none" dirty="0">
                <a:solidFill>
                  <a:srgbClr val="000000"/>
                </a:solidFill>
                <a:latin typeface="Calibri"/>
                <a:ea typeface="Calibri"/>
                <a:cs typeface="Calibri"/>
                <a:sym typeface="Calibri"/>
              </a:rPr>
              <a:t> de autor y </a:t>
            </a:r>
            <a:r>
              <a:rPr lang="ca-ES" sz="1800" b="0" i="0" u="none" strike="noStrike" cap="none" dirty="0" err="1">
                <a:solidFill>
                  <a:srgbClr val="000000"/>
                </a:solidFill>
                <a:latin typeface="Calibri"/>
                <a:ea typeface="Calibri"/>
                <a:cs typeface="Calibri"/>
                <a:sym typeface="Calibri"/>
              </a:rPr>
              <a:t>propiedad</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intelectual</a:t>
            </a:r>
            <a:r>
              <a:rPr lang="ca-ES" sz="1800" b="0" i="0" u="none" strike="noStrike" cap="none" dirty="0">
                <a:solidFill>
                  <a:srgbClr val="000000"/>
                </a:solidFill>
                <a:latin typeface="Calibri"/>
                <a:ea typeface="Calibri"/>
                <a:cs typeface="Calibri"/>
                <a:sym typeface="Calibri"/>
              </a:rPr>
              <a:t>:</a:t>
            </a:r>
            <a:endParaRPr sz="1800" b="0" i="0" u="none" strike="noStrike" cap="none" dirty="0">
              <a:latin typeface="Arial"/>
              <a:ea typeface="Arial"/>
              <a:cs typeface="Arial"/>
              <a:sym typeface="Arial"/>
            </a:endParaRPr>
          </a:p>
          <a:p>
            <a:pPr marL="0" marR="0" lvl="0" indent="-51435" algn="just" rtl="0">
              <a:lnSpc>
                <a:spcPct val="150000"/>
              </a:lnSpc>
              <a:spcBef>
                <a:spcPts val="0"/>
              </a:spcBef>
              <a:spcAft>
                <a:spcPts val="0"/>
              </a:spcAft>
              <a:buClr>
                <a:srgbClr val="0597A4"/>
              </a:buClr>
              <a:buSzPts val="810"/>
              <a:buFont typeface="Noto Sans Symbols"/>
              <a:buChar char="✔"/>
            </a:pPr>
            <a:r>
              <a:rPr lang="ca-ES" sz="1800" b="0" i="0" u="sng" strike="noStrike" cap="none" dirty="0">
                <a:solidFill>
                  <a:schemeClr val="hlink"/>
                </a:solidFill>
                <a:latin typeface="Calibri"/>
                <a:ea typeface="Calibri"/>
                <a:cs typeface="Calibri"/>
                <a:sym typeface="Calibri"/>
                <a:hlinkClick r:id="rId3"/>
              </a:rPr>
              <a:t> </a:t>
            </a:r>
            <a:r>
              <a:rPr lang="ca-ES" sz="1800" b="0" i="0" u="none" strike="noStrike" cap="none" dirty="0">
                <a:solidFill>
                  <a:srgbClr val="000000"/>
                </a:solidFill>
                <a:latin typeface="Calibri"/>
                <a:ea typeface="Calibri"/>
                <a:cs typeface="Calibri"/>
                <a:sym typeface="Calibri"/>
              </a:rPr>
              <a:t>Uso de </a:t>
            </a:r>
            <a:r>
              <a:rPr lang="ca-ES" sz="1800" b="0" i="0" u="none" strike="noStrike" cap="none" dirty="0" smtClean="0">
                <a:solidFill>
                  <a:srgbClr val="000000"/>
                </a:solidFill>
                <a:latin typeface="Calibri"/>
                <a:ea typeface="Calibri"/>
                <a:cs typeface="Calibri"/>
                <a:sym typeface="Calibri"/>
              </a:rPr>
              <a:t>los </a:t>
            </a:r>
            <a:r>
              <a:rPr lang="ca-ES" sz="1800" b="0" i="0" u="none" strike="noStrike" cap="none" dirty="0">
                <a:solidFill>
                  <a:srgbClr val="000000"/>
                </a:solidFill>
                <a:latin typeface="Calibri"/>
                <a:ea typeface="Calibri"/>
                <a:cs typeface="Calibri"/>
                <a:sym typeface="Calibri"/>
              </a:rPr>
              <a:t>recursos de </a:t>
            </a:r>
            <a:r>
              <a:rPr lang="ca-ES" sz="1800" b="0" i="0" u="none" strike="noStrike" cap="none" dirty="0" err="1">
                <a:solidFill>
                  <a:srgbClr val="000000"/>
                </a:solidFill>
                <a:latin typeface="Calibri"/>
                <a:ea typeface="Calibri"/>
                <a:cs typeface="Calibri"/>
                <a:sym typeface="Calibri"/>
              </a:rPr>
              <a:t>información</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ajenos</a:t>
            </a:r>
            <a:endParaRPr sz="1800" b="0" i="0" u="none" strike="noStrike" cap="none" dirty="0">
              <a:latin typeface="Arial"/>
              <a:ea typeface="Arial"/>
              <a:cs typeface="Arial"/>
              <a:sym typeface="Arial"/>
            </a:endParaRPr>
          </a:p>
          <a:p>
            <a:pPr marL="0" marR="0" lvl="0" indent="-51435" algn="just" rtl="0">
              <a:lnSpc>
                <a:spcPct val="150000"/>
              </a:lnSpc>
              <a:spcBef>
                <a:spcPts val="0"/>
              </a:spcBef>
              <a:spcAft>
                <a:spcPts val="0"/>
              </a:spcAft>
              <a:buClr>
                <a:srgbClr val="0597A4"/>
              </a:buClr>
              <a:buSzPts val="810"/>
              <a:buFont typeface="Noto Sans Symbols"/>
              <a:buChar char="✔"/>
            </a:pP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Instrucciones</a:t>
            </a:r>
            <a:r>
              <a:rPr lang="ca-ES" sz="1800" b="0" i="0" u="none" strike="noStrike" cap="none" dirty="0">
                <a:solidFill>
                  <a:srgbClr val="000000"/>
                </a:solidFill>
                <a:latin typeface="Calibri"/>
                <a:ea typeface="Calibri"/>
                <a:cs typeface="Calibri"/>
                <a:sym typeface="Calibri"/>
              </a:rPr>
              <a:t> para publicar y dar a </a:t>
            </a:r>
            <a:r>
              <a:rPr lang="ca-ES" sz="1800" b="0" i="0" u="none" strike="noStrike" cap="none" dirty="0" err="1">
                <a:solidFill>
                  <a:srgbClr val="000000"/>
                </a:solidFill>
                <a:latin typeface="Calibri"/>
                <a:ea typeface="Calibri"/>
                <a:cs typeface="Calibri"/>
                <a:sym typeface="Calibri"/>
              </a:rPr>
              <a:t>conocer</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publicaciones</a:t>
            </a:r>
            <a:r>
              <a:rPr lang="ca-ES" sz="1800" b="0" i="0" u="none" strike="noStrike" cap="none" dirty="0">
                <a:solidFill>
                  <a:srgbClr val="000000"/>
                </a:solidFill>
                <a:latin typeface="Calibri"/>
                <a:ea typeface="Calibri"/>
                <a:cs typeface="Calibri"/>
                <a:sym typeface="Calibri"/>
              </a:rPr>
              <a:t> en los </a:t>
            </a:r>
            <a:r>
              <a:rPr lang="ca-ES" sz="1800" b="0" i="0" u="none" strike="noStrike" cap="none" dirty="0" err="1">
                <a:solidFill>
                  <a:srgbClr val="000000"/>
                </a:solidFill>
                <a:latin typeface="Calibri"/>
                <a:ea typeface="Calibri"/>
                <a:cs typeface="Calibri"/>
                <a:sym typeface="Calibri"/>
              </a:rPr>
              <a:t>repositorios</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digitales</a:t>
            </a:r>
            <a:endParaRPr sz="1800" b="0" i="0" u="none" strike="noStrike" cap="none" dirty="0">
              <a:latin typeface="Arial"/>
              <a:ea typeface="Arial"/>
              <a:cs typeface="Arial"/>
              <a:sym typeface="Arial"/>
            </a:endParaRPr>
          </a:p>
          <a:p>
            <a:pPr marL="0" marR="0" lvl="0" indent="-51435" algn="just" rtl="0">
              <a:lnSpc>
                <a:spcPct val="150000"/>
              </a:lnSpc>
              <a:spcBef>
                <a:spcPts val="0"/>
              </a:spcBef>
              <a:spcAft>
                <a:spcPts val="0"/>
              </a:spcAft>
              <a:buClr>
                <a:srgbClr val="0597A4"/>
              </a:buClr>
              <a:buSzPts val="810"/>
              <a:buFont typeface="Noto Sans Symbols"/>
              <a:buChar char="✔"/>
            </a:pPr>
            <a:r>
              <a:rPr lang="ca-ES" sz="1800" b="0" i="0" u="sng" strike="noStrike" cap="none" dirty="0">
                <a:solidFill>
                  <a:schemeClr val="hlink"/>
                </a:solidFill>
                <a:latin typeface="Calibri"/>
                <a:ea typeface="Calibri"/>
                <a:cs typeface="Calibri"/>
                <a:sym typeface="Calibri"/>
                <a:hlinkClick r:id="rId4"/>
              </a:rPr>
              <a:t> </a:t>
            </a:r>
            <a:r>
              <a:rPr lang="ca-ES" sz="1800" b="0" i="0" u="none" strike="noStrike" cap="none" dirty="0" err="1">
                <a:solidFill>
                  <a:srgbClr val="000000"/>
                </a:solidFill>
                <a:latin typeface="Calibri"/>
                <a:ea typeface="Calibri"/>
                <a:cs typeface="Calibri"/>
                <a:sym typeface="Calibri"/>
              </a:rPr>
              <a:t>Propiedad</a:t>
            </a:r>
            <a:r>
              <a:rPr lang="ca-ES" sz="1800" b="0" i="0" u="none" strike="noStrike" cap="none" dirty="0">
                <a:solidFill>
                  <a:srgbClr val="000000"/>
                </a:solidFill>
                <a:latin typeface="Calibri"/>
                <a:ea typeface="Calibri"/>
                <a:cs typeface="Calibri"/>
                <a:sym typeface="Calibri"/>
              </a:rPr>
              <a:t> </a:t>
            </a:r>
            <a:r>
              <a:rPr lang="ca-ES" sz="1800" b="0" i="0" u="none" strike="noStrike" cap="none" dirty="0" err="1">
                <a:solidFill>
                  <a:srgbClr val="000000"/>
                </a:solidFill>
                <a:latin typeface="Calibri"/>
                <a:ea typeface="Calibri"/>
                <a:cs typeface="Calibri"/>
                <a:sym typeface="Calibri"/>
              </a:rPr>
              <a:t>intelectual</a:t>
            </a:r>
            <a:r>
              <a:rPr lang="ca-ES" sz="1800" b="0" i="0" u="none" strike="noStrike" cap="none" dirty="0">
                <a:solidFill>
                  <a:srgbClr val="000000"/>
                </a:solidFill>
                <a:latin typeface="Calibri"/>
                <a:ea typeface="Calibri"/>
                <a:cs typeface="Calibri"/>
                <a:sym typeface="Calibri"/>
              </a:rPr>
              <a:t>: guia </a:t>
            </a:r>
            <a:r>
              <a:rPr lang="ca-ES" sz="1800" b="0" i="0" u="none" strike="noStrike" cap="none" dirty="0" err="1">
                <a:solidFill>
                  <a:srgbClr val="000000"/>
                </a:solidFill>
                <a:latin typeface="Calibri"/>
                <a:ea typeface="Calibri"/>
                <a:cs typeface="Calibri"/>
                <a:sym typeface="Calibri"/>
              </a:rPr>
              <a:t>rápida</a:t>
            </a:r>
            <a:endParaRPr sz="1800" b="0" i="0" u="none" strike="noStrike" cap="none" dirty="0">
              <a:latin typeface="Arial"/>
              <a:ea typeface="Arial"/>
              <a:cs typeface="Arial"/>
              <a:sym typeface="Arial"/>
            </a:endParaRPr>
          </a:p>
          <a:p>
            <a:pPr marL="0" marR="0" lvl="0" indent="-51435" algn="just" rtl="0">
              <a:lnSpc>
                <a:spcPct val="150000"/>
              </a:lnSpc>
              <a:spcBef>
                <a:spcPts val="0"/>
              </a:spcBef>
              <a:spcAft>
                <a:spcPts val="0"/>
              </a:spcAft>
              <a:buClr>
                <a:srgbClr val="0597A4"/>
              </a:buClr>
              <a:buSzPts val="810"/>
              <a:buFont typeface="Noto Sans Symbols"/>
              <a:buChar char="✔"/>
            </a:pPr>
            <a:r>
              <a:rPr lang="ca-ES" sz="1800" b="0" i="0" u="none" strike="noStrike" cap="none" dirty="0">
                <a:solidFill>
                  <a:srgbClr val="000000"/>
                </a:solidFill>
                <a:latin typeface="Calibri"/>
                <a:ea typeface="Calibri"/>
                <a:cs typeface="Calibri"/>
                <a:sym typeface="Calibri"/>
              </a:rPr>
              <a:t> Los recursos </a:t>
            </a:r>
            <a:r>
              <a:rPr lang="ca-ES" sz="1800" b="0" i="0" u="none" strike="noStrike" cap="none" dirty="0" err="1">
                <a:solidFill>
                  <a:srgbClr val="000000"/>
                </a:solidFill>
                <a:latin typeface="Calibri"/>
                <a:ea typeface="Calibri"/>
                <a:cs typeface="Calibri"/>
                <a:sym typeface="Calibri"/>
              </a:rPr>
              <a:t>docentes</a:t>
            </a:r>
            <a:r>
              <a:rPr lang="ca-ES" sz="1800" b="0" i="0" u="none" strike="noStrike" cap="none" dirty="0">
                <a:solidFill>
                  <a:srgbClr val="000000"/>
                </a:solidFill>
                <a:latin typeface="Calibri"/>
                <a:ea typeface="Calibri"/>
                <a:cs typeface="Calibri"/>
                <a:sym typeface="Calibri"/>
              </a:rPr>
              <a:t> y los </a:t>
            </a:r>
            <a:r>
              <a:rPr lang="ca-ES" sz="1800" b="0" i="0" u="none" strike="noStrike" cap="none" dirty="0" err="1">
                <a:solidFill>
                  <a:srgbClr val="000000"/>
                </a:solidFill>
                <a:latin typeface="Calibri"/>
                <a:ea typeface="Calibri"/>
                <a:cs typeface="Calibri"/>
                <a:sym typeface="Calibri"/>
              </a:rPr>
              <a:t>derechos</a:t>
            </a:r>
            <a:r>
              <a:rPr lang="ca-ES" sz="1800" b="0" i="0" u="none" strike="noStrike" cap="none" dirty="0">
                <a:solidFill>
                  <a:srgbClr val="000000"/>
                </a:solidFill>
                <a:latin typeface="Calibri"/>
                <a:ea typeface="Calibri"/>
                <a:cs typeface="Calibri"/>
                <a:sym typeface="Calibri"/>
              </a:rPr>
              <a:t> de autor</a:t>
            </a:r>
            <a:endParaRPr sz="1800" b="0" i="0" u="none" strike="noStrike" cap="none" dirty="0">
              <a:latin typeface="Arial"/>
              <a:ea typeface="Arial"/>
              <a:cs typeface="Arial"/>
              <a:sym typeface="Arial"/>
            </a:endParaRPr>
          </a:p>
          <a:p>
            <a:pPr marL="0" marR="0" lvl="0" indent="0" algn="just" rtl="0">
              <a:lnSpc>
                <a:spcPct val="15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150000"/>
              </a:lnSpc>
              <a:spcBef>
                <a:spcPts val="0"/>
              </a:spcBef>
              <a:spcAft>
                <a:spcPts val="0"/>
              </a:spcAft>
              <a:buNone/>
            </a:pPr>
            <a:endParaRPr sz="1800" b="0" i="0" u="none" strike="noStrike" cap="none" dirty="0">
              <a:latin typeface="Arial"/>
              <a:ea typeface="Arial"/>
              <a:cs typeface="Arial"/>
              <a:sym typeface="Arial"/>
            </a:endParaRPr>
          </a:p>
        </p:txBody>
      </p:sp>
      <p:pic>
        <p:nvPicPr>
          <p:cNvPr id="703" name="Google Shape;703;p67"/>
          <p:cNvPicPr preferRelativeResize="0"/>
          <p:nvPr/>
        </p:nvPicPr>
        <p:blipFill rotWithShape="1">
          <a:blip r:embed="rId5">
            <a:alphaModFix/>
          </a:blip>
          <a:srcRect/>
          <a:stretch/>
        </p:blipFill>
        <p:spPr>
          <a:xfrm>
            <a:off x="9086760" y="4063680"/>
            <a:ext cx="2320920" cy="19393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0"/>
        <p:cNvGrpSpPr/>
        <p:nvPr/>
      </p:nvGrpSpPr>
      <p:grpSpPr>
        <a:xfrm>
          <a:off x="0" y="0"/>
          <a:ext cx="0" cy="0"/>
          <a:chOff x="0" y="0"/>
          <a:chExt cx="0" cy="0"/>
        </a:xfrm>
      </p:grpSpPr>
      <p:sp>
        <p:nvSpPr>
          <p:cNvPr id="711" name="Google Shape;711;p68"/>
          <p:cNvSpPr/>
          <p:nvPr/>
        </p:nvSpPr>
        <p:spPr>
          <a:xfrm>
            <a:off x="813960" y="1220760"/>
            <a:ext cx="11021022" cy="6116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Formación de usuarios</a:t>
            </a:r>
            <a:endParaRPr sz="3600" b="0" i="0" u="none" strike="noStrike" cap="none">
              <a:solidFill>
                <a:srgbClr val="4A86E8"/>
              </a:solidFill>
              <a:latin typeface="Arial"/>
              <a:ea typeface="Arial"/>
              <a:cs typeface="Arial"/>
              <a:sym typeface="Arial"/>
            </a:endParaRPr>
          </a:p>
        </p:txBody>
      </p:sp>
      <p:sp>
        <p:nvSpPr>
          <p:cNvPr id="712" name="Google Shape;712;p68"/>
          <p:cNvSpPr/>
          <p:nvPr/>
        </p:nvSpPr>
        <p:spPr>
          <a:xfrm>
            <a:off x="996480" y="2039760"/>
            <a:ext cx="8768520" cy="36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p>
      <p:pic>
        <p:nvPicPr>
          <p:cNvPr id="713" name="Google Shape;713;p68"/>
          <p:cNvPicPr preferRelativeResize="0"/>
          <p:nvPr/>
        </p:nvPicPr>
        <p:blipFill rotWithShape="1">
          <a:blip r:embed="rId3">
            <a:alphaModFix/>
          </a:blip>
          <a:srcRect b="14072"/>
          <a:stretch/>
        </p:blipFill>
        <p:spPr>
          <a:xfrm>
            <a:off x="826680" y="1869120"/>
            <a:ext cx="7416361" cy="1620360"/>
          </a:xfrm>
          <a:prstGeom prst="rect">
            <a:avLst/>
          </a:prstGeom>
          <a:noFill/>
          <a:ln>
            <a:noFill/>
          </a:ln>
        </p:spPr>
      </p:pic>
      <p:pic>
        <p:nvPicPr>
          <p:cNvPr id="714" name="Google Shape;714;p68"/>
          <p:cNvPicPr preferRelativeResize="0"/>
          <p:nvPr/>
        </p:nvPicPr>
        <p:blipFill rotWithShape="1">
          <a:blip r:embed="rId4">
            <a:alphaModFix/>
          </a:blip>
          <a:srcRect/>
          <a:stretch/>
        </p:blipFill>
        <p:spPr>
          <a:xfrm>
            <a:off x="8101080" y="3490200"/>
            <a:ext cx="3504960" cy="2146680"/>
          </a:xfrm>
          <a:prstGeom prst="rect">
            <a:avLst/>
          </a:prstGeom>
          <a:noFill/>
          <a:ln>
            <a:noFill/>
          </a:ln>
        </p:spPr>
      </p:pic>
      <p:pic>
        <p:nvPicPr>
          <p:cNvPr id="715" name="Google Shape;715;p68"/>
          <p:cNvPicPr preferRelativeResize="0"/>
          <p:nvPr/>
        </p:nvPicPr>
        <p:blipFill rotWithShape="1">
          <a:blip r:embed="rId5">
            <a:alphaModFix/>
          </a:blip>
          <a:srcRect/>
          <a:stretch/>
        </p:blipFill>
        <p:spPr>
          <a:xfrm>
            <a:off x="9312120" y="3511080"/>
            <a:ext cx="905760" cy="366840"/>
          </a:xfrm>
          <a:prstGeom prst="rect">
            <a:avLst/>
          </a:prstGeom>
          <a:noFill/>
          <a:ln>
            <a:noFill/>
          </a:ln>
        </p:spPr>
      </p:pic>
      <p:pic>
        <p:nvPicPr>
          <p:cNvPr id="716" name="Google Shape;716;p68"/>
          <p:cNvPicPr preferRelativeResize="0"/>
          <p:nvPr/>
        </p:nvPicPr>
        <p:blipFill rotWithShape="1">
          <a:blip r:embed="rId6">
            <a:alphaModFix/>
          </a:blip>
          <a:srcRect/>
          <a:stretch/>
        </p:blipFill>
        <p:spPr>
          <a:xfrm>
            <a:off x="10341360" y="4446360"/>
            <a:ext cx="1264680" cy="234000"/>
          </a:xfrm>
          <a:prstGeom prst="rect">
            <a:avLst/>
          </a:prstGeom>
          <a:noFill/>
          <a:ln>
            <a:noFill/>
          </a:ln>
        </p:spPr>
      </p:pic>
      <p:sp>
        <p:nvSpPr>
          <p:cNvPr id="717" name="Google Shape;717;p68"/>
          <p:cNvSpPr txBox="1"/>
          <p:nvPr/>
        </p:nvSpPr>
        <p:spPr>
          <a:xfrm>
            <a:off x="950520" y="3588480"/>
            <a:ext cx="7185900" cy="16980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ca-ES" sz="1800" b="0" i="0" u="none" strike="noStrike" cap="none">
                <a:solidFill>
                  <a:srgbClr val="000000"/>
                </a:solidFill>
                <a:latin typeface="Verdana"/>
                <a:ea typeface="Verdana"/>
                <a:cs typeface="Verdana"/>
                <a:sym typeface="Verdana"/>
              </a:rPr>
              <a:t>Os ofrecemos </a:t>
            </a:r>
            <a:r>
              <a:rPr lang="ca-ES" sz="1800" b="0" i="0" u="sng" strike="noStrike" cap="none">
                <a:solidFill>
                  <a:schemeClr val="hlink"/>
                </a:solidFill>
                <a:latin typeface="Verdana"/>
                <a:ea typeface="Verdana"/>
                <a:cs typeface="Verdana"/>
                <a:sym typeface="Verdana"/>
                <a:hlinkClick r:id="rId7"/>
              </a:rPr>
              <a:t>cursos de formación</a:t>
            </a:r>
            <a:r>
              <a:rPr lang="ca-ES" sz="1800" b="0" i="0" u="none" strike="noStrike" cap="none">
                <a:solidFill>
                  <a:srgbClr val="000000"/>
                </a:solidFill>
                <a:latin typeface="Verdana"/>
                <a:ea typeface="Verdana"/>
                <a:cs typeface="Verdana"/>
                <a:sym typeface="Verdana"/>
              </a:rPr>
              <a:t> para que mejoréis vuestros conocimientos y habilidades en la búsqueda de información, en el uso de bases de datos especializadas o del gestor bibliográfico Mendeley.</a:t>
            </a:r>
            <a:endParaRPr sz="18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4"/>
        <p:cNvGrpSpPr/>
        <p:nvPr/>
      </p:nvGrpSpPr>
      <p:grpSpPr>
        <a:xfrm>
          <a:off x="0" y="0"/>
          <a:ext cx="0" cy="0"/>
          <a:chOff x="0" y="0"/>
          <a:chExt cx="0" cy="0"/>
        </a:xfrm>
      </p:grpSpPr>
      <p:pic>
        <p:nvPicPr>
          <p:cNvPr id="725" name="Google Shape;725;p69" descr="Captura de pantalla de un celular&#10;&#10;Descripción generada con confianza alta"/>
          <p:cNvPicPr preferRelativeResize="0"/>
          <p:nvPr/>
        </p:nvPicPr>
        <p:blipFill rotWithShape="1">
          <a:blip r:embed="rId3">
            <a:alphaModFix/>
          </a:blip>
          <a:srcRect/>
          <a:stretch/>
        </p:blipFill>
        <p:spPr>
          <a:xfrm>
            <a:off x="2611080" y="925920"/>
            <a:ext cx="6121800" cy="5624280"/>
          </a:xfrm>
          <a:prstGeom prst="rect">
            <a:avLst/>
          </a:prstGeom>
          <a:noFill/>
          <a:ln>
            <a:noFill/>
          </a:ln>
        </p:spPr>
      </p:pic>
      <p:sp>
        <p:nvSpPr>
          <p:cNvPr id="726" name="Google Shape;726;p69"/>
          <p:cNvSpPr txBox="1"/>
          <p:nvPr/>
        </p:nvSpPr>
        <p:spPr>
          <a:xfrm>
            <a:off x="8908200" y="5587200"/>
            <a:ext cx="27432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1800" u="sng" dirty="0">
                <a:solidFill>
                  <a:schemeClr val="hlink"/>
                </a:solidFill>
                <a:latin typeface="Calibri"/>
                <a:ea typeface="Calibri"/>
                <a:cs typeface="Calibri"/>
                <a:sym typeface="Calibri"/>
              </a:rPr>
              <a:t>c</a:t>
            </a:r>
            <a:r>
              <a:rPr lang="ca-ES" sz="1800" b="0" i="0" u="sng" strike="noStrike" cap="none" dirty="0">
                <a:solidFill>
                  <a:schemeClr val="hlink"/>
                </a:solidFill>
                <a:latin typeface="Calibri"/>
                <a:ea typeface="Calibri"/>
                <a:cs typeface="Calibri"/>
                <a:sym typeface="Calibri"/>
              </a:rPr>
              <a:t>rai.ub.edu/</a:t>
            </a:r>
            <a:r>
              <a:rPr lang="ca-ES" sz="1800" b="0" i="0" u="sng" strike="noStrike" cap="none" dirty="0" err="1">
                <a:solidFill>
                  <a:schemeClr val="hlink"/>
                </a:solidFill>
                <a:latin typeface="Calibri"/>
                <a:ea typeface="Calibri"/>
                <a:cs typeface="Calibri"/>
                <a:sym typeface="Calibri"/>
              </a:rPr>
              <a:t>formacio</a:t>
            </a:r>
            <a:endParaRPr sz="1800" b="0" i="0" u="none" strike="noStrike" cap="none" dirty="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3"/>
        <p:cNvGrpSpPr/>
        <p:nvPr/>
      </p:nvGrpSpPr>
      <p:grpSpPr>
        <a:xfrm>
          <a:off x="0" y="0"/>
          <a:ext cx="0" cy="0"/>
          <a:chOff x="0" y="0"/>
          <a:chExt cx="0" cy="0"/>
        </a:xfrm>
      </p:grpSpPr>
      <p:sp>
        <p:nvSpPr>
          <p:cNvPr id="734" name="Google Shape;734;p70"/>
          <p:cNvSpPr/>
          <p:nvPr/>
        </p:nvSpPr>
        <p:spPr>
          <a:xfrm>
            <a:off x="733680" y="1233000"/>
            <a:ext cx="8771058" cy="84169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Canales de comunicación</a:t>
            </a:r>
            <a:endParaRPr sz="3600" b="0"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None/>
            </a:pPr>
            <a:endParaRPr sz="3600" b="0" i="0" u="none" strike="noStrike" cap="none">
              <a:latin typeface="Arial"/>
              <a:ea typeface="Arial"/>
              <a:cs typeface="Arial"/>
              <a:sym typeface="Arial"/>
            </a:endParaRPr>
          </a:p>
        </p:txBody>
      </p:sp>
      <p:pic>
        <p:nvPicPr>
          <p:cNvPr id="735" name="Google Shape;735;p70"/>
          <p:cNvPicPr preferRelativeResize="0"/>
          <p:nvPr/>
        </p:nvPicPr>
        <p:blipFill rotWithShape="1">
          <a:blip r:embed="rId3">
            <a:alphaModFix/>
          </a:blip>
          <a:srcRect/>
          <a:stretch/>
        </p:blipFill>
        <p:spPr>
          <a:xfrm>
            <a:off x="9434040" y="2472840"/>
            <a:ext cx="1306080" cy="1302120"/>
          </a:xfrm>
          <a:prstGeom prst="rect">
            <a:avLst/>
          </a:prstGeom>
          <a:noFill/>
          <a:ln>
            <a:noFill/>
          </a:ln>
        </p:spPr>
      </p:pic>
      <p:pic>
        <p:nvPicPr>
          <p:cNvPr id="736" name="Google Shape;736;p70"/>
          <p:cNvPicPr preferRelativeResize="0"/>
          <p:nvPr/>
        </p:nvPicPr>
        <p:blipFill rotWithShape="1">
          <a:blip r:embed="rId4">
            <a:alphaModFix/>
          </a:blip>
          <a:srcRect/>
          <a:stretch/>
        </p:blipFill>
        <p:spPr>
          <a:xfrm>
            <a:off x="977280" y="2477880"/>
            <a:ext cx="1371240" cy="1371240"/>
          </a:xfrm>
          <a:prstGeom prst="rect">
            <a:avLst/>
          </a:prstGeom>
          <a:noFill/>
          <a:ln>
            <a:noFill/>
          </a:ln>
        </p:spPr>
      </p:pic>
      <p:pic>
        <p:nvPicPr>
          <p:cNvPr id="737" name="Google Shape;737;p70"/>
          <p:cNvPicPr preferRelativeResize="0"/>
          <p:nvPr/>
        </p:nvPicPr>
        <p:blipFill rotWithShape="1">
          <a:blip r:embed="rId5">
            <a:alphaModFix/>
          </a:blip>
          <a:srcRect/>
          <a:stretch/>
        </p:blipFill>
        <p:spPr>
          <a:xfrm>
            <a:off x="4290010" y="2467253"/>
            <a:ext cx="1410840" cy="1392480"/>
          </a:xfrm>
          <a:prstGeom prst="rect">
            <a:avLst/>
          </a:prstGeom>
          <a:noFill/>
          <a:ln>
            <a:noFill/>
          </a:ln>
        </p:spPr>
      </p:pic>
      <p:pic>
        <p:nvPicPr>
          <p:cNvPr id="738" name="Google Shape;738;p70"/>
          <p:cNvPicPr preferRelativeResize="0"/>
          <p:nvPr/>
        </p:nvPicPr>
        <p:blipFill rotWithShape="1">
          <a:blip r:embed="rId6">
            <a:alphaModFix/>
          </a:blip>
          <a:srcRect/>
          <a:stretch/>
        </p:blipFill>
        <p:spPr>
          <a:xfrm>
            <a:off x="2349360" y="2477880"/>
            <a:ext cx="1371240" cy="1371240"/>
          </a:xfrm>
          <a:prstGeom prst="rect">
            <a:avLst/>
          </a:prstGeom>
          <a:noFill/>
          <a:ln>
            <a:noFill/>
          </a:ln>
        </p:spPr>
      </p:pic>
      <p:pic>
        <p:nvPicPr>
          <p:cNvPr id="739" name="Google Shape;739;p70"/>
          <p:cNvPicPr preferRelativeResize="0"/>
          <p:nvPr/>
        </p:nvPicPr>
        <p:blipFill rotWithShape="1">
          <a:blip r:embed="rId7">
            <a:alphaModFix/>
          </a:blip>
          <a:srcRect/>
          <a:stretch/>
        </p:blipFill>
        <p:spPr>
          <a:xfrm>
            <a:off x="6087480" y="2477880"/>
            <a:ext cx="1364760" cy="1364760"/>
          </a:xfrm>
          <a:prstGeom prst="rect">
            <a:avLst/>
          </a:prstGeom>
          <a:noFill/>
          <a:ln>
            <a:noFill/>
          </a:ln>
        </p:spPr>
      </p:pic>
      <p:pic>
        <p:nvPicPr>
          <p:cNvPr id="740" name="Google Shape;740;p70"/>
          <p:cNvPicPr preferRelativeResize="0"/>
          <p:nvPr/>
        </p:nvPicPr>
        <p:blipFill rotWithShape="1">
          <a:blip r:embed="rId8">
            <a:alphaModFix/>
          </a:blip>
          <a:srcRect/>
          <a:stretch/>
        </p:blipFill>
        <p:spPr>
          <a:xfrm>
            <a:off x="7838880" y="2477880"/>
            <a:ext cx="1239120" cy="1239120"/>
          </a:xfrm>
          <a:prstGeom prst="rect">
            <a:avLst/>
          </a:prstGeom>
          <a:noFill/>
          <a:ln>
            <a:noFill/>
          </a:ln>
        </p:spPr>
      </p:pic>
      <p:pic>
        <p:nvPicPr>
          <p:cNvPr id="741" name="Google Shape;741;p70"/>
          <p:cNvPicPr preferRelativeResize="0"/>
          <p:nvPr/>
        </p:nvPicPr>
        <p:blipFill rotWithShape="1">
          <a:blip r:embed="rId9">
            <a:alphaModFix/>
          </a:blip>
          <a:srcRect/>
          <a:stretch/>
        </p:blipFill>
        <p:spPr>
          <a:xfrm>
            <a:off x="4025760" y="4461840"/>
            <a:ext cx="4004640" cy="151272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8"/>
        <p:cNvGrpSpPr/>
        <p:nvPr/>
      </p:nvGrpSpPr>
      <p:grpSpPr>
        <a:xfrm>
          <a:off x="0" y="0"/>
          <a:ext cx="0" cy="0"/>
          <a:chOff x="0" y="0"/>
          <a:chExt cx="0" cy="0"/>
        </a:xfrm>
      </p:grpSpPr>
      <p:sp>
        <p:nvSpPr>
          <p:cNvPr id="749" name="Google Shape;749;p71"/>
          <p:cNvSpPr/>
          <p:nvPr/>
        </p:nvSpPr>
        <p:spPr>
          <a:xfrm>
            <a:off x="987415" y="1293980"/>
            <a:ext cx="9170982" cy="6116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3600" b="1" i="0" u="none" strike="noStrike" cap="none">
                <a:solidFill>
                  <a:srgbClr val="4A86E8"/>
                </a:solidFill>
                <a:latin typeface="Verdana"/>
                <a:ea typeface="Verdana"/>
                <a:cs typeface="Verdana"/>
                <a:sym typeface="Verdana"/>
              </a:rPr>
              <a:t>Por favor ayúdanos a mejorar</a:t>
            </a:r>
            <a:endParaRPr sz="3600" b="0" i="0" u="none" strike="noStrike" cap="none">
              <a:solidFill>
                <a:srgbClr val="4A86E8"/>
              </a:solidFill>
              <a:latin typeface="Arial"/>
              <a:ea typeface="Arial"/>
              <a:cs typeface="Arial"/>
              <a:sym typeface="Arial"/>
            </a:endParaRPr>
          </a:p>
        </p:txBody>
      </p:sp>
      <p:pic>
        <p:nvPicPr>
          <p:cNvPr id="750" name="Google Shape;750;p71"/>
          <p:cNvPicPr preferRelativeResize="0"/>
          <p:nvPr/>
        </p:nvPicPr>
        <p:blipFill rotWithShape="1">
          <a:blip r:embed="rId3">
            <a:alphaModFix/>
          </a:blip>
          <a:srcRect/>
          <a:stretch/>
        </p:blipFill>
        <p:spPr>
          <a:xfrm>
            <a:off x="8260920" y="2462400"/>
            <a:ext cx="3609720" cy="3924000"/>
          </a:xfrm>
          <a:prstGeom prst="rect">
            <a:avLst/>
          </a:prstGeom>
          <a:noFill/>
          <a:ln>
            <a:noFill/>
          </a:ln>
        </p:spPr>
      </p:pic>
      <p:sp>
        <p:nvSpPr>
          <p:cNvPr id="751" name="Google Shape;751;p71"/>
          <p:cNvSpPr txBox="1"/>
          <p:nvPr/>
        </p:nvSpPr>
        <p:spPr>
          <a:xfrm>
            <a:off x="1066760" y="3152550"/>
            <a:ext cx="7416000" cy="70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a-ES" sz="4000" b="0" i="0" u="sng" strike="noStrike" cap="none" dirty="0">
                <a:solidFill>
                  <a:schemeClr val="hlink"/>
                </a:solidFill>
                <a:latin typeface="Calibri"/>
                <a:ea typeface="Calibri"/>
                <a:cs typeface="Calibri"/>
                <a:sym typeface="Calibri"/>
                <a:hlinkClick r:id="rId4"/>
              </a:rPr>
              <a:t>crai.ub.edu/valora</a:t>
            </a:r>
            <a:endParaRPr sz="4000" b="0" i="0" u="none" strike="noStrike" cap="none"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8"/>
        <p:cNvGrpSpPr/>
        <p:nvPr/>
      </p:nvGrpSpPr>
      <p:grpSpPr>
        <a:xfrm>
          <a:off x="0" y="0"/>
          <a:ext cx="0" cy="0"/>
          <a:chOff x="0" y="0"/>
          <a:chExt cx="0" cy="0"/>
        </a:xfrm>
      </p:grpSpPr>
      <p:pic>
        <p:nvPicPr>
          <p:cNvPr id="759" name="Google Shape;759;p72"/>
          <p:cNvPicPr preferRelativeResize="0"/>
          <p:nvPr/>
        </p:nvPicPr>
        <p:blipFill rotWithShape="1">
          <a:blip r:embed="rId3">
            <a:alphaModFix/>
          </a:blip>
          <a:srcRect/>
          <a:stretch/>
        </p:blipFill>
        <p:spPr>
          <a:xfrm>
            <a:off x="0" y="360"/>
            <a:ext cx="12191760" cy="6857640"/>
          </a:xfrm>
          <a:prstGeom prst="rect">
            <a:avLst/>
          </a:prstGeom>
          <a:noFill/>
          <a:ln>
            <a:noFill/>
          </a:ln>
        </p:spPr>
      </p:pic>
      <p:sp>
        <p:nvSpPr>
          <p:cNvPr id="761" name="Google Shape;761;p72"/>
          <p:cNvSpPr/>
          <p:nvPr/>
        </p:nvSpPr>
        <p:spPr>
          <a:xfrm>
            <a:off x="2479964" y="3241964"/>
            <a:ext cx="6686354" cy="86394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1">
            <a:noAutofit/>
          </a:bodyPr>
          <a:lstStyle/>
          <a:p>
            <a:pPr marL="0" marR="0" lvl="0" indent="0" algn="ctr" rtl="0">
              <a:lnSpc>
                <a:spcPct val="100000"/>
              </a:lnSpc>
              <a:spcBef>
                <a:spcPts val="0"/>
              </a:spcBef>
              <a:spcAft>
                <a:spcPts val="0"/>
              </a:spcAft>
              <a:buNone/>
            </a:pPr>
            <a:r>
              <a:rPr lang="ca-ES" sz="3200" b="1" dirty="0" smtClean="0">
                <a:solidFill>
                  <a:srgbClr val="FFFFFF"/>
                </a:solidFill>
                <a:latin typeface="Verdana"/>
                <a:ea typeface="Verdana"/>
                <a:cs typeface="Verdana"/>
                <a:sym typeface="Verdana"/>
              </a:rPr>
              <a:t>¡ </a:t>
            </a:r>
            <a:r>
              <a:rPr lang="ca-ES" sz="3200" b="1" i="0" u="none" strike="noStrike" cap="none" dirty="0" err="1" smtClean="0">
                <a:solidFill>
                  <a:srgbClr val="FFFFFF"/>
                </a:solidFill>
                <a:latin typeface="Verdana"/>
                <a:ea typeface="Verdana"/>
                <a:cs typeface="Verdana"/>
                <a:sym typeface="Verdana"/>
              </a:rPr>
              <a:t>Muchas</a:t>
            </a:r>
            <a:r>
              <a:rPr lang="ca-ES" sz="3200" b="1" i="0" u="none" strike="noStrike" cap="none" dirty="0" smtClean="0">
                <a:solidFill>
                  <a:srgbClr val="FFFFFF"/>
                </a:solidFill>
                <a:latin typeface="Verdana"/>
                <a:ea typeface="Verdana"/>
                <a:cs typeface="Verdana"/>
                <a:sym typeface="Verdana"/>
              </a:rPr>
              <a:t> </a:t>
            </a:r>
            <a:r>
              <a:rPr lang="ca-ES" sz="3200" b="1" i="0" u="none" strike="noStrike" cap="none" dirty="0" err="1" smtClean="0">
                <a:solidFill>
                  <a:srgbClr val="FFFFFF"/>
                </a:solidFill>
                <a:latin typeface="Verdana"/>
                <a:ea typeface="Verdana"/>
                <a:cs typeface="Verdana"/>
                <a:sym typeface="Verdana"/>
              </a:rPr>
              <a:t>gracias</a:t>
            </a:r>
            <a:r>
              <a:rPr lang="ca-ES" sz="3200" b="1" i="0" u="none" strike="noStrike" cap="none" dirty="0" smtClean="0">
                <a:solidFill>
                  <a:srgbClr val="FFFFFF"/>
                </a:solidFill>
                <a:latin typeface="Verdana"/>
                <a:ea typeface="Verdana"/>
                <a:cs typeface="Verdana"/>
                <a:sym typeface="Verdana"/>
              </a:rPr>
              <a:t> !</a:t>
            </a:r>
            <a:endParaRPr sz="3200" b="0" i="0" u="none" strike="noStrike" cap="none" dirty="0">
              <a:latin typeface="Arial"/>
              <a:ea typeface="Arial"/>
              <a:cs typeface="Arial"/>
              <a:sym typeface="Arial"/>
            </a:endParaRPr>
          </a:p>
        </p:txBody>
      </p:sp>
      <p:pic>
        <p:nvPicPr>
          <p:cNvPr id="762" name="Google Shape;762;p72"/>
          <p:cNvPicPr preferRelativeResize="0"/>
          <p:nvPr/>
        </p:nvPicPr>
        <p:blipFill rotWithShape="1">
          <a:blip r:embed="rId4">
            <a:alphaModFix/>
          </a:blip>
          <a:srcRect/>
          <a:stretch/>
        </p:blipFill>
        <p:spPr>
          <a:xfrm>
            <a:off x="1651680" y="6165360"/>
            <a:ext cx="1120320" cy="387720"/>
          </a:xfrm>
          <a:prstGeom prst="rect">
            <a:avLst/>
          </a:prstGeom>
          <a:noFill/>
          <a:ln>
            <a:noFill/>
          </a:ln>
        </p:spPr>
      </p:pic>
      <p:sp>
        <p:nvSpPr>
          <p:cNvPr id="763" name="Google Shape;763;p72"/>
          <p:cNvSpPr/>
          <p:nvPr/>
        </p:nvSpPr>
        <p:spPr>
          <a:xfrm>
            <a:off x="2772360" y="6187680"/>
            <a:ext cx="7223040"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1" i="0" u="none" strike="noStrike" cap="none" dirty="0">
                <a:solidFill>
                  <a:schemeClr val="bg1"/>
                </a:solidFill>
                <a:latin typeface="Verdana"/>
                <a:ea typeface="Verdana"/>
                <a:cs typeface="Verdana"/>
                <a:sym typeface="Verdana"/>
              </a:rPr>
              <a:t>© CRAI Universitat de </a:t>
            </a:r>
            <a:r>
              <a:rPr lang="ca-ES" sz="1800" b="1" i="0" u="none" strike="noStrike" cap="none" dirty="0" smtClean="0">
                <a:solidFill>
                  <a:schemeClr val="bg1"/>
                </a:solidFill>
                <a:latin typeface="Verdana"/>
                <a:ea typeface="Verdana"/>
                <a:cs typeface="Verdana"/>
                <a:sym typeface="Verdana"/>
              </a:rPr>
              <a:t>Barcelona, curso 2019-20</a:t>
            </a:r>
            <a:endParaRPr sz="1800" b="0" i="0" u="none" strike="noStrike" cap="none" dirty="0">
              <a:solidFill>
                <a:schemeClr val="bg1"/>
              </a:solidFill>
              <a:sym typeface="Arial"/>
            </a:endParaRPr>
          </a:p>
        </p:txBody>
      </p:sp>
      <p:pic>
        <p:nvPicPr>
          <p:cNvPr id="2" name="Imagen 1"/>
          <p:cNvPicPr>
            <a:picLocks noChangeAspect="1"/>
          </p:cNvPicPr>
          <p:nvPr/>
        </p:nvPicPr>
        <p:blipFill>
          <a:blip r:embed="rId5"/>
          <a:stretch>
            <a:fillRect/>
          </a:stretch>
        </p:blipFill>
        <p:spPr>
          <a:xfrm>
            <a:off x="3559434" y="4250694"/>
            <a:ext cx="4419551" cy="11941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sp>
        <p:nvSpPr>
          <p:cNvPr id="216" name="Google Shape;216;p31"/>
          <p:cNvSpPr/>
          <p:nvPr/>
        </p:nvSpPr>
        <p:spPr>
          <a:xfrm>
            <a:off x="798600" y="76680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CRAI UB</a:t>
            </a:r>
            <a:endParaRPr sz="3600" b="0" i="0" u="none" strike="noStrike" cap="none">
              <a:solidFill>
                <a:srgbClr val="4A86E8"/>
              </a:solidFill>
              <a:latin typeface="Arial"/>
              <a:ea typeface="Arial"/>
              <a:cs typeface="Arial"/>
              <a:sym typeface="Arial"/>
            </a:endParaRPr>
          </a:p>
        </p:txBody>
      </p:sp>
      <p:sp>
        <p:nvSpPr>
          <p:cNvPr id="217" name="Google Shape;217;p31"/>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218" name="Google Shape;218;p31"/>
          <p:cNvSpPr/>
          <p:nvPr/>
        </p:nvSpPr>
        <p:spPr>
          <a:xfrm>
            <a:off x="952508" y="1869845"/>
            <a:ext cx="10664622" cy="35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ca-ES" sz="1800" b="0" i="0" u="none" strike="noStrike" cap="none" dirty="0">
                <a:solidFill>
                  <a:srgbClr val="000000"/>
                </a:solidFill>
                <a:latin typeface="Verdana"/>
                <a:ea typeface="Verdana"/>
                <a:cs typeface="Verdana"/>
                <a:sym typeface="Verdana"/>
              </a:rPr>
              <a:t>Los </a:t>
            </a:r>
            <a:r>
              <a:rPr lang="ca-ES" sz="1800" b="0" i="0" u="sng" strike="noStrike" cap="none" dirty="0">
                <a:solidFill>
                  <a:schemeClr val="hlink"/>
                </a:solidFill>
                <a:latin typeface="Verdana"/>
                <a:ea typeface="Verdana"/>
                <a:cs typeface="Verdana"/>
                <a:sym typeface="Verdana"/>
                <a:hlinkClick r:id="rId3"/>
              </a:rPr>
              <a:t>16 CRAI </a:t>
            </a:r>
            <a:r>
              <a:rPr lang="ca-ES" sz="1800" u="sng" dirty="0" err="1">
                <a:solidFill>
                  <a:schemeClr val="hlink"/>
                </a:solidFill>
                <a:latin typeface="Verdana"/>
                <a:ea typeface="Verdana"/>
                <a:cs typeface="Verdana"/>
                <a:sym typeface="Verdana"/>
                <a:hlinkClick r:id="rId3"/>
              </a:rPr>
              <a:t>B</a:t>
            </a:r>
            <a:r>
              <a:rPr lang="ca-ES" sz="1800" b="0" i="0" u="sng" strike="noStrike" cap="none" dirty="0" err="1">
                <a:solidFill>
                  <a:schemeClr val="hlink"/>
                </a:solidFill>
                <a:latin typeface="Verdana"/>
                <a:ea typeface="Verdana"/>
                <a:cs typeface="Verdana"/>
                <a:sym typeface="Verdana"/>
                <a:hlinkClick r:id="rId3"/>
              </a:rPr>
              <a:t>ibliotecas</a:t>
            </a:r>
            <a:r>
              <a:rPr lang="ca-ES" sz="1800" b="0" i="0" u="sng" strike="noStrike" cap="none" dirty="0">
                <a:solidFill>
                  <a:schemeClr val="hlink"/>
                </a:solidFill>
                <a:latin typeface="Verdana"/>
                <a:ea typeface="Verdana"/>
                <a:cs typeface="Verdana"/>
                <a:sym typeface="Verdana"/>
                <a:hlinkClick r:id="rId3"/>
              </a:rPr>
              <a:t> </a:t>
            </a:r>
            <a:r>
              <a:rPr lang="ca-ES" sz="1800" b="0" i="0" u="none" strike="noStrike" cap="none" dirty="0">
                <a:solidFill>
                  <a:srgbClr val="000000"/>
                </a:solidFill>
                <a:latin typeface="Verdana"/>
                <a:ea typeface="Verdana"/>
                <a:cs typeface="Verdana"/>
                <a:sym typeface="Verdana"/>
              </a:rPr>
              <a:t>se </a:t>
            </a:r>
            <a:r>
              <a:rPr lang="ca-ES" sz="1800" b="0" i="0" u="none" strike="noStrike" cap="none" dirty="0" err="1">
                <a:solidFill>
                  <a:srgbClr val="000000"/>
                </a:solidFill>
                <a:latin typeface="Verdana"/>
                <a:ea typeface="Verdana"/>
                <a:cs typeface="Verdana"/>
                <a:sym typeface="Verdana"/>
              </a:rPr>
              <a:t>distribuyen</a:t>
            </a:r>
            <a:r>
              <a:rPr lang="ca-ES" sz="1800" b="0" i="0" u="none" strike="noStrike" cap="none" dirty="0">
                <a:solidFill>
                  <a:srgbClr val="000000"/>
                </a:solidFill>
                <a:latin typeface="Verdana"/>
                <a:ea typeface="Verdana"/>
                <a:cs typeface="Verdana"/>
                <a:sym typeface="Verdana"/>
              </a:rPr>
              <a:t> por los </a:t>
            </a:r>
            <a:r>
              <a:rPr lang="ca-ES" sz="1800" b="0" i="0" u="none" strike="noStrike" cap="none" dirty="0" err="1">
                <a:solidFill>
                  <a:srgbClr val="000000"/>
                </a:solidFill>
                <a:latin typeface="Verdana"/>
                <a:ea typeface="Verdana"/>
                <a:cs typeface="Verdana"/>
                <a:sym typeface="Verdana"/>
              </a:rPr>
              <a:t>diferentes</a:t>
            </a:r>
            <a:r>
              <a:rPr lang="ca-ES" sz="1800" b="0" i="0" u="none" strike="noStrike" cap="none" dirty="0">
                <a:solidFill>
                  <a:srgbClr val="000000"/>
                </a:solidFill>
                <a:latin typeface="Verdana"/>
                <a:ea typeface="Verdana"/>
                <a:cs typeface="Verdana"/>
                <a:sym typeface="Verdana"/>
              </a:rPr>
              <a:t> campus de la </a:t>
            </a:r>
            <a:r>
              <a:rPr lang="ca-ES" sz="1800" b="0" i="0" u="none" strike="noStrike" cap="none" dirty="0" err="1">
                <a:solidFill>
                  <a:srgbClr val="000000"/>
                </a:solidFill>
                <a:latin typeface="Verdana"/>
                <a:ea typeface="Verdana"/>
                <a:cs typeface="Verdana"/>
                <a:sym typeface="Verdana"/>
              </a:rPr>
              <a:t>Universidad</a:t>
            </a:r>
            <a:r>
              <a:rPr lang="ca-ES" sz="1800" b="0" i="0" u="none" strike="noStrike" cap="none" dirty="0">
                <a:solidFill>
                  <a:srgbClr val="000000"/>
                </a:solidFill>
                <a:latin typeface="Verdana"/>
                <a:ea typeface="Verdana"/>
                <a:cs typeface="Verdana"/>
                <a:sym typeface="Verdana"/>
              </a:rPr>
              <a:t>.</a:t>
            </a:r>
            <a:endParaRPr sz="1800" b="0" i="0" u="none" strike="noStrike" cap="none" dirty="0">
              <a:latin typeface="Arial"/>
              <a:ea typeface="Arial"/>
              <a:cs typeface="Arial"/>
              <a:sym typeface="Arial"/>
            </a:endParaRPr>
          </a:p>
        </p:txBody>
      </p:sp>
      <p:pic>
        <p:nvPicPr>
          <p:cNvPr id="219" name="Google Shape;219;p31"/>
          <p:cNvPicPr preferRelativeResize="0"/>
          <p:nvPr/>
        </p:nvPicPr>
        <p:blipFill rotWithShape="1">
          <a:blip r:embed="rId4">
            <a:alphaModFix/>
          </a:blip>
          <a:srcRect/>
          <a:stretch/>
        </p:blipFill>
        <p:spPr>
          <a:xfrm>
            <a:off x="3597480" y="2220840"/>
            <a:ext cx="4589280" cy="4589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sp>
        <p:nvSpPr>
          <p:cNvPr id="228" name="Google Shape;228;p32"/>
          <p:cNvSpPr/>
          <p:nvPr/>
        </p:nvSpPr>
        <p:spPr>
          <a:xfrm>
            <a:off x="838375" y="108671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CRAI UB. </a:t>
            </a:r>
            <a:r>
              <a:rPr lang="ca-ES" sz="3600" b="0" i="0" u="none" strike="noStrike" cap="none">
                <a:solidFill>
                  <a:srgbClr val="4A86E8"/>
                </a:solidFill>
                <a:latin typeface="Verdana"/>
                <a:ea typeface="Verdana"/>
                <a:cs typeface="Verdana"/>
                <a:sym typeface="Verdana"/>
              </a:rPr>
              <a:t>Bibliotecas patrimoniales</a:t>
            </a:r>
            <a:endParaRPr sz="3600" b="0" i="0" u="none" strike="noStrike" cap="none">
              <a:solidFill>
                <a:srgbClr val="4A86E8"/>
              </a:solidFill>
              <a:latin typeface="Arial"/>
              <a:ea typeface="Arial"/>
              <a:cs typeface="Arial"/>
              <a:sym typeface="Arial"/>
            </a:endParaRPr>
          </a:p>
        </p:txBody>
      </p:sp>
      <p:sp>
        <p:nvSpPr>
          <p:cNvPr id="229" name="Google Shape;229;p32"/>
          <p:cNvSpPr/>
          <p:nvPr/>
        </p:nvSpPr>
        <p:spPr>
          <a:xfrm>
            <a:off x="589320" y="2431080"/>
            <a:ext cx="10172520" cy="38401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230" name="Google Shape;230;p32"/>
          <p:cNvSpPr/>
          <p:nvPr/>
        </p:nvSpPr>
        <p:spPr>
          <a:xfrm>
            <a:off x="1067988" y="2983910"/>
            <a:ext cx="4334040" cy="673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300" b="0" i="0" u="sng" strike="noStrike" cap="none" dirty="0">
                <a:solidFill>
                  <a:schemeClr val="hlink"/>
                </a:solidFill>
                <a:latin typeface="Verdana"/>
                <a:ea typeface="Verdana"/>
                <a:cs typeface="Verdana"/>
                <a:sym typeface="Verdana"/>
                <a:hlinkClick r:id="rId3"/>
              </a:rPr>
              <a:t>CRAI Biblioteca de Reserva</a:t>
            </a:r>
            <a:endParaRPr sz="2300" b="0" i="0" u="none" strike="noStrike" cap="none" dirty="0">
              <a:latin typeface="Arial"/>
              <a:ea typeface="Arial"/>
              <a:cs typeface="Arial"/>
              <a:sym typeface="Arial"/>
            </a:endParaRPr>
          </a:p>
        </p:txBody>
      </p:sp>
      <p:sp>
        <p:nvSpPr>
          <p:cNvPr id="231" name="Google Shape;231;p32"/>
          <p:cNvSpPr/>
          <p:nvPr/>
        </p:nvSpPr>
        <p:spPr>
          <a:xfrm>
            <a:off x="5880696" y="2983910"/>
            <a:ext cx="6372648" cy="673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300" b="0" i="0" u="sng" strike="noStrike" cap="none" dirty="0">
                <a:solidFill>
                  <a:schemeClr val="hlink"/>
                </a:solidFill>
                <a:latin typeface="Verdana"/>
                <a:ea typeface="Verdana"/>
                <a:cs typeface="Verdana"/>
                <a:sym typeface="Verdana"/>
                <a:hlinkClick r:id="rId4"/>
              </a:rPr>
              <a:t>CRAI Biblioteca </a:t>
            </a:r>
            <a:r>
              <a:rPr lang="ca-ES" sz="2300" b="0" i="0" u="sng" strike="noStrike" cap="none" dirty="0" err="1">
                <a:solidFill>
                  <a:schemeClr val="hlink"/>
                </a:solidFill>
                <a:latin typeface="Verdana"/>
                <a:ea typeface="Verdana"/>
                <a:cs typeface="Verdana"/>
                <a:sym typeface="Verdana"/>
                <a:hlinkClick r:id="rId4"/>
              </a:rPr>
              <a:t>Pa</a:t>
            </a:r>
            <a:r>
              <a:rPr lang="ca-ES" sz="2300" u="sng" dirty="0" err="1">
                <a:solidFill>
                  <a:schemeClr val="hlink"/>
                </a:solidFill>
                <a:latin typeface="Verdana"/>
                <a:ea typeface="Verdana"/>
                <a:cs typeface="Verdana"/>
                <a:sym typeface="Verdana"/>
                <a:hlinkClick r:id="rId4"/>
              </a:rPr>
              <a:t>b</a:t>
            </a:r>
            <a:r>
              <a:rPr lang="ca-ES" sz="2300" b="0" i="0" u="sng" strike="noStrike" cap="none" dirty="0" err="1">
                <a:solidFill>
                  <a:schemeClr val="hlink"/>
                </a:solidFill>
                <a:latin typeface="Verdana"/>
                <a:ea typeface="Verdana"/>
                <a:cs typeface="Verdana"/>
                <a:sym typeface="Verdana"/>
                <a:hlinkClick r:id="rId4"/>
              </a:rPr>
              <a:t>ellón</a:t>
            </a:r>
            <a:r>
              <a:rPr lang="ca-ES" sz="2300" b="0" i="0" u="sng" strike="noStrike" cap="none" dirty="0">
                <a:solidFill>
                  <a:schemeClr val="hlink"/>
                </a:solidFill>
                <a:latin typeface="Verdana"/>
                <a:ea typeface="Verdana"/>
                <a:cs typeface="Verdana"/>
                <a:sym typeface="Verdana"/>
                <a:hlinkClick r:id="rId4"/>
              </a:rPr>
              <a:t> de la República</a:t>
            </a:r>
            <a:endParaRPr sz="23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endParaRPr sz="2300" b="0" i="0" u="none" strike="noStrike" cap="none" dirty="0">
              <a:latin typeface="Arial"/>
              <a:ea typeface="Arial"/>
              <a:cs typeface="Arial"/>
              <a:sym typeface="Arial"/>
            </a:endParaRPr>
          </a:p>
        </p:txBody>
      </p:sp>
      <p:pic>
        <p:nvPicPr>
          <p:cNvPr id="232" name="Google Shape;232;p32"/>
          <p:cNvPicPr preferRelativeResize="0"/>
          <p:nvPr/>
        </p:nvPicPr>
        <p:blipFill rotWithShape="1">
          <a:blip r:embed="rId5">
            <a:alphaModFix/>
          </a:blip>
          <a:srcRect l="18740" r="38700"/>
          <a:stretch/>
        </p:blipFill>
        <p:spPr>
          <a:xfrm>
            <a:off x="1094880" y="3677040"/>
            <a:ext cx="4209480" cy="2368440"/>
          </a:xfrm>
          <a:prstGeom prst="rect">
            <a:avLst/>
          </a:prstGeom>
          <a:noFill/>
          <a:ln w="9525" cap="flat" cmpd="sng">
            <a:solidFill>
              <a:srgbClr val="BFBFBF"/>
            </a:solidFill>
            <a:prstDash val="solid"/>
            <a:round/>
            <a:headEnd type="none" w="sm" len="sm"/>
            <a:tailEnd type="none" w="sm" len="sm"/>
          </a:ln>
        </p:spPr>
      </p:pic>
      <p:pic>
        <p:nvPicPr>
          <p:cNvPr id="233" name="Google Shape;233;p32"/>
          <p:cNvPicPr preferRelativeResize="0"/>
          <p:nvPr/>
        </p:nvPicPr>
        <p:blipFill rotWithShape="1">
          <a:blip r:embed="rId6">
            <a:alphaModFix/>
          </a:blip>
          <a:srcRect l="9044" r="16691"/>
          <a:stretch/>
        </p:blipFill>
        <p:spPr>
          <a:xfrm>
            <a:off x="6912600" y="3677040"/>
            <a:ext cx="4308840" cy="2368440"/>
          </a:xfrm>
          <a:prstGeom prst="rect">
            <a:avLst/>
          </a:prstGeom>
          <a:noFill/>
          <a:ln w="9525" cap="flat" cmpd="sng">
            <a:solidFill>
              <a:srgbClr val="BFBFBF"/>
            </a:solidFill>
            <a:prstDash val="solid"/>
            <a:miter lim="8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sp>
        <p:nvSpPr>
          <p:cNvPr id="242" name="Google Shape;242;p33"/>
          <p:cNvSpPr/>
          <p:nvPr/>
        </p:nvSpPr>
        <p:spPr>
          <a:xfrm>
            <a:off x="838375" y="103061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CRAI UB</a:t>
            </a:r>
            <a:endParaRPr sz="3600" b="0" i="0" u="none" strike="noStrike" cap="none">
              <a:solidFill>
                <a:srgbClr val="4A86E8"/>
              </a:solidFill>
              <a:latin typeface="Arial"/>
              <a:ea typeface="Arial"/>
              <a:cs typeface="Arial"/>
              <a:sym typeface="Arial"/>
            </a:endParaRPr>
          </a:p>
        </p:txBody>
      </p:sp>
      <p:sp>
        <p:nvSpPr>
          <p:cNvPr id="243" name="Google Shape;243;p33"/>
          <p:cNvSpPr/>
          <p:nvPr/>
        </p:nvSpPr>
        <p:spPr>
          <a:xfrm>
            <a:off x="665520" y="2431080"/>
            <a:ext cx="10172520" cy="384010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244" name="Google Shape;244;p33"/>
          <p:cNvSpPr/>
          <p:nvPr/>
        </p:nvSpPr>
        <p:spPr>
          <a:xfrm>
            <a:off x="894120" y="3436200"/>
            <a:ext cx="4334040" cy="1061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300" b="0" i="0" u="none" strike="noStrike" cap="none">
                <a:solidFill>
                  <a:srgbClr val="000000"/>
                </a:solidFill>
                <a:latin typeface="Verdana"/>
                <a:ea typeface="Verdana"/>
                <a:cs typeface="Verdana"/>
                <a:sym typeface="Verdana"/>
              </a:rPr>
              <a:t>El CRAI UB es miembro de</a:t>
            </a:r>
            <a:endParaRPr sz="23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2300" b="0" i="0" u="none" strike="noStrike" cap="none">
              <a:latin typeface="Arial"/>
              <a:ea typeface="Arial"/>
              <a:cs typeface="Arial"/>
              <a:sym typeface="Arial"/>
            </a:endParaRPr>
          </a:p>
        </p:txBody>
      </p:sp>
      <p:sp>
        <p:nvSpPr>
          <p:cNvPr id="245" name="Google Shape;245;p33"/>
          <p:cNvSpPr/>
          <p:nvPr/>
        </p:nvSpPr>
        <p:spPr>
          <a:xfrm>
            <a:off x="5820120" y="2468880"/>
            <a:ext cx="5953680" cy="3411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457200" marR="0" lvl="0" indent="-374650" algn="just" rtl="0">
              <a:lnSpc>
                <a:spcPct val="150000"/>
              </a:lnSpc>
              <a:spcBef>
                <a:spcPts val="0"/>
              </a:spcBef>
              <a:spcAft>
                <a:spcPts val="0"/>
              </a:spcAft>
              <a:buClr>
                <a:srgbClr val="4A86E8"/>
              </a:buClr>
              <a:buSzPts val="2300"/>
              <a:buFont typeface="Verdana"/>
              <a:buChar char="●"/>
            </a:pPr>
            <a:r>
              <a:rPr lang="ca-ES" sz="2300" b="0" i="0" u="none" strike="noStrike" cap="none">
                <a:solidFill>
                  <a:srgbClr val="000000"/>
                </a:solidFill>
                <a:latin typeface="Verdana"/>
                <a:ea typeface="Verdana"/>
                <a:cs typeface="Verdana"/>
                <a:sym typeface="Verdana"/>
              </a:rPr>
              <a:t>el Consorcio de Servicios Universitarios de Catalu</a:t>
            </a:r>
            <a:r>
              <a:rPr lang="ca-ES" sz="2300">
                <a:latin typeface="Verdana"/>
                <a:ea typeface="Verdana"/>
                <a:cs typeface="Verdana"/>
                <a:sym typeface="Verdana"/>
              </a:rPr>
              <a:t>ñ</a:t>
            </a:r>
            <a:r>
              <a:rPr lang="ca-ES" sz="2300" b="0" i="0" u="none" strike="noStrike" cap="none">
                <a:solidFill>
                  <a:srgbClr val="000000"/>
                </a:solidFill>
                <a:latin typeface="Verdana"/>
                <a:ea typeface="Verdana"/>
                <a:cs typeface="Verdana"/>
                <a:sym typeface="Verdana"/>
              </a:rPr>
              <a:t>a (</a:t>
            </a:r>
            <a:r>
              <a:rPr lang="ca-ES" sz="2300" b="0" i="0" u="sng" strike="noStrike" cap="none">
                <a:solidFill>
                  <a:schemeClr val="hlink"/>
                </a:solidFill>
                <a:latin typeface="Verdana"/>
                <a:ea typeface="Verdana"/>
                <a:cs typeface="Verdana"/>
                <a:sym typeface="Verdana"/>
                <a:hlinkClick r:id="rId3"/>
              </a:rPr>
              <a:t>CSUC</a:t>
            </a:r>
            <a:r>
              <a:rPr lang="ca-ES" sz="2300" b="0" i="0" u="none" strike="noStrike" cap="none">
                <a:solidFill>
                  <a:srgbClr val="000000"/>
                </a:solidFill>
                <a:latin typeface="Verdana"/>
                <a:ea typeface="Verdana"/>
                <a:cs typeface="Verdana"/>
                <a:sym typeface="Verdana"/>
              </a:rPr>
              <a:t>)</a:t>
            </a:r>
            <a:endParaRPr sz="2300" b="0" i="0" u="none" strike="noStrike" cap="none">
              <a:latin typeface="Arial"/>
              <a:ea typeface="Arial"/>
              <a:cs typeface="Arial"/>
              <a:sym typeface="Arial"/>
            </a:endParaRPr>
          </a:p>
          <a:p>
            <a:pPr marL="457200" marR="0" lvl="0" indent="-374650" algn="just" rtl="0">
              <a:lnSpc>
                <a:spcPct val="150000"/>
              </a:lnSpc>
              <a:spcBef>
                <a:spcPts val="0"/>
              </a:spcBef>
              <a:spcAft>
                <a:spcPts val="0"/>
              </a:spcAft>
              <a:buClr>
                <a:srgbClr val="4A86E8"/>
              </a:buClr>
              <a:buSzPts val="2300"/>
              <a:buFont typeface="Verdana"/>
              <a:buChar char="●"/>
            </a:pPr>
            <a:r>
              <a:rPr lang="ca-ES" sz="2300" b="0" i="0" u="none" strike="noStrike" cap="none">
                <a:solidFill>
                  <a:srgbClr val="000000"/>
                </a:solidFill>
                <a:latin typeface="Verdana"/>
                <a:ea typeface="Verdana"/>
                <a:cs typeface="Verdana"/>
                <a:sym typeface="Verdana"/>
              </a:rPr>
              <a:t>la Red de Bibliotecas Universitarias Españolas (</a:t>
            </a:r>
            <a:r>
              <a:rPr lang="ca-ES" sz="2300" b="0" i="0" u="sng" strike="noStrike" cap="none">
                <a:solidFill>
                  <a:schemeClr val="hlink"/>
                </a:solidFill>
                <a:latin typeface="Verdana"/>
                <a:ea typeface="Verdana"/>
                <a:cs typeface="Verdana"/>
                <a:sym typeface="Verdana"/>
                <a:hlinkClick r:id="rId4"/>
              </a:rPr>
              <a:t>REBIUN</a:t>
            </a:r>
            <a:r>
              <a:rPr lang="ca-ES" sz="2300" b="0" i="0" u="none" strike="noStrike" cap="none">
                <a:solidFill>
                  <a:srgbClr val="000000"/>
                </a:solidFill>
                <a:latin typeface="Verdana"/>
                <a:ea typeface="Verdana"/>
                <a:cs typeface="Verdana"/>
                <a:sym typeface="Verdana"/>
              </a:rPr>
              <a:t>)</a:t>
            </a:r>
            <a:endParaRPr sz="2300" b="0" i="0" u="none" strike="noStrike" cap="none">
              <a:latin typeface="Arial"/>
              <a:ea typeface="Arial"/>
              <a:cs typeface="Arial"/>
              <a:sym typeface="Arial"/>
            </a:endParaRPr>
          </a:p>
        </p:txBody>
      </p:sp>
      <p:sp>
        <p:nvSpPr>
          <p:cNvPr id="246" name="Google Shape;246;p33"/>
          <p:cNvSpPr/>
          <p:nvPr/>
        </p:nvSpPr>
        <p:spPr>
          <a:xfrm>
            <a:off x="5148720" y="2599200"/>
            <a:ext cx="360" cy="2754720"/>
          </a:xfrm>
          <a:custGeom>
            <a:avLst/>
            <a:gdLst/>
            <a:ahLst/>
            <a:cxnLst/>
            <a:rect l="l" t="t" r="r" b="b"/>
            <a:pathLst>
              <a:path w="21600" h="82652400" extrusionOk="0">
                <a:moveTo>
                  <a:pt x="0" y="0"/>
                </a:moveTo>
                <a:lnTo>
                  <a:pt x="21600" y="82652400"/>
                </a:lnTo>
              </a:path>
            </a:pathLst>
          </a:custGeom>
          <a:noFill/>
          <a:ln w="25550" cap="flat" cmpd="sng">
            <a:solidFill>
              <a:srgbClr val="0597A4"/>
            </a:solidFill>
            <a:prstDash val="solid"/>
            <a:miter lim="8000"/>
            <a:headEnd type="none" w="sm" len="sm"/>
            <a:tailEnd type="none" w="sm" len="sm"/>
          </a:ln>
        </p:spPr>
      </p:sp>
      <p:pic>
        <p:nvPicPr>
          <p:cNvPr id="247" name="Google Shape;247;p33"/>
          <p:cNvPicPr preferRelativeResize="0"/>
          <p:nvPr/>
        </p:nvPicPr>
        <p:blipFill rotWithShape="1">
          <a:blip r:embed="rId5">
            <a:alphaModFix/>
          </a:blip>
          <a:srcRect/>
          <a:stretch/>
        </p:blipFill>
        <p:spPr>
          <a:xfrm>
            <a:off x="6217560" y="5379120"/>
            <a:ext cx="1677960" cy="595080"/>
          </a:xfrm>
          <a:prstGeom prst="rect">
            <a:avLst/>
          </a:prstGeom>
          <a:noFill/>
          <a:ln>
            <a:noFill/>
          </a:ln>
        </p:spPr>
      </p:pic>
      <p:pic>
        <p:nvPicPr>
          <p:cNvPr id="248" name="Google Shape;248;p33"/>
          <p:cNvPicPr preferRelativeResize="0"/>
          <p:nvPr/>
        </p:nvPicPr>
        <p:blipFill rotWithShape="1">
          <a:blip r:embed="rId6">
            <a:alphaModFix/>
          </a:blip>
          <a:srcRect/>
          <a:stretch/>
        </p:blipFill>
        <p:spPr>
          <a:xfrm>
            <a:off x="8293680" y="5379120"/>
            <a:ext cx="2730960" cy="826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sp>
        <p:nvSpPr>
          <p:cNvPr id="256" name="Google Shape;256;p34"/>
          <p:cNvSpPr txBox="1"/>
          <p:nvPr/>
        </p:nvSpPr>
        <p:spPr>
          <a:xfrm>
            <a:off x="811625" y="1479605"/>
            <a:ext cx="2352600" cy="6468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CRAI UB</a:t>
            </a:r>
            <a:endParaRPr sz="3600" b="0" i="0" u="none" strike="noStrike" cap="none">
              <a:solidFill>
                <a:srgbClr val="4A86E8"/>
              </a:solidFill>
              <a:latin typeface="Arial"/>
              <a:ea typeface="Arial"/>
              <a:cs typeface="Arial"/>
              <a:sym typeface="Arial"/>
            </a:endParaRPr>
          </a:p>
        </p:txBody>
      </p:sp>
      <p:sp>
        <p:nvSpPr>
          <p:cNvPr id="257" name="Google Shape;257;p34"/>
          <p:cNvSpPr/>
          <p:nvPr/>
        </p:nvSpPr>
        <p:spPr>
          <a:xfrm>
            <a:off x="960120" y="3594960"/>
            <a:ext cx="1919880" cy="1061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000" b="0" i="0" u="none" strike="noStrike" cap="none" dirty="0" err="1">
                <a:solidFill>
                  <a:srgbClr val="000000"/>
                </a:solidFill>
                <a:latin typeface="Verdana"/>
                <a:ea typeface="Verdana"/>
                <a:cs typeface="Verdana"/>
                <a:sym typeface="Verdana"/>
              </a:rPr>
              <a:t>Instalaciones</a:t>
            </a:r>
            <a:endParaRPr sz="2000" b="0" i="0" u="none" strike="noStrike" cap="none" dirty="0">
              <a:latin typeface="Arial"/>
              <a:ea typeface="Arial"/>
              <a:cs typeface="Arial"/>
              <a:sym typeface="Arial"/>
            </a:endParaRPr>
          </a:p>
          <a:p>
            <a:pPr marL="0" marR="0" lvl="0" indent="0" algn="just" rtl="0">
              <a:lnSpc>
                <a:spcPct val="150000"/>
              </a:lnSpc>
              <a:spcBef>
                <a:spcPts val="1001"/>
              </a:spcBef>
              <a:spcAft>
                <a:spcPts val="0"/>
              </a:spcAft>
              <a:buNone/>
            </a:pPr>
            <a:endParaRPr sz="2000" b="0" i="0" u="none" strike="noStrike" cap="none" dirty="0">
              <a:latin typeface="Arial"/>
              <a:ea typeface="Arial"/>
              <a:cs typeface="Arial"/>
              <a:sym typeface="Arial"/>
            </a:endParaRPr>
          </a:p>
        </p:txBody>
      </p:sp>
      <p:sp>
        <p:nvSpPr>
          <p:cNvPr id="258" name="Google Shape;258;p34"/>
          <p:cNvSpPr/>
          <p:nvPr/>
        </p:nvSpPr>
        <p:spPr>
          <a:xfrm>
            <a:off x="3395160" y="2361960"/>
            <a:ext cx="360" cy="3442680"/>
          </a:xfrm>
          <a:custGeom>
            <a:avLst/>
            <a:gdLst/>
            <a:ahLst/>
            <a:cxnLst/>
            <a:rect l="l" t="t" r="r" b="b"/>
            <a:pathLst>
              <a:path w="21600" h="103291200" extrusionOk="0">
                <a:moveTo>
                  <a:pt x="0" y="0"/>
                </a:moveTo>
                <a:lnTo>
                  <a:pt x="21600" y="103291200"/>
                </a:lnTo>
              </a:path>
            </a:pathLst>
          </a:custGeom>
          <a:noFill/>
          <a:ln w="25550" cap="flat" cmpd="sng">
            <a:solidFill>
              <a:srgbClr val="0597A4"/>
            </a:solidFill>
            <a:prstDash val="solid"/>
            <a:miter lim="8000"/>
            <a:headEnd type="none" w="sm" len="sm"/>
            <a:tailEnd type="none" w="sm" len="sm"/>
          </a:ln>
        </p:spPr>
      </p:sp>
      <p:sp>
        <p:nvSpPr>
          <p:cNvPr id="261" name="Google Shape;261;p34"/>
          <p:cNvSpPr/>
          <p:nvPr/>
        </p:nvSpPr>
        <p:spPr>
          <a:xfrm>
            <a:off x="4079880" y="2304000"/>
            <a:ext cx="8016120" cy="1061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2000" b="0" i="0" u="none" strike="noStrike" cap="none">
                <a:solidFill>
                  <a:srgbClr val="4A86E8"/>
                </a:solidFill>
                <a:latin typeface="Verdana"/>
                <a:ea typeface="Verdana"/>
                <a:cs typeface="Verdana"/>
                <a:sym typeface="Verdana"/>
              </a:rPr>
              <a:t>37.000</a:t>
            </a:r>
            <a:r>
              <a:rPr lang="ca-ES" sz="2000" b="0" i="0" u="none" strike="noStrike" cap="none">
                <a:solidFill>
                  <a:srgbClr val="000000"/>
                </a:solidFill>
                <a:latin typeface="Verdana"/>
                <a:ea typeface="Verdana"/>
                <a:cs typeface="Verdana"/>
                <a:sym typeface="Verdana"/>
              </a:rPr>
              <a:t> m</a:t>
            </a:r>
            <a:r>
              <a:rPr lang="ca-ES" sz="2310" b="0" i="0" u="none" strike="noStrike" cap="none" baseline="30000">
                <a:solidFill>
                  <a:srgbClr val="000000"/>
                </a:solidFill>
                <a:latin typeface="Verdana"/>
                <a:ea typeface="Verdana"/>
                <a:cs typeface="Verdana"/>
                <a:sym typeface="Verdana"/>
              </a:rPr>
              <a:t>2 </a:t>
            </a:r>
            <a:r>
              <a:rPr lang="ca-ES" sz="2000" b="0" i="0" u="none" strike="noStrike" cap="none">
                <a:solidFill>
                  <a:srgbClr val="000000"/>
                </a:solidFill>
                <a:latin typeface="Verdana"/>
                <a:ea typeface="Verdana"/>
                <a:cs typeface="Verdana"/>
                <a:sym typeface="Verdana"/>
              </a:rPr>
              <a:t>de equipamientos</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r>
              <a:rPr lang="ca-ES" sz="2000" b="0" i="0" u="none" strike="noStrike" cap="none">
                <a:solidFill>
                  <a:srgbClr val="4A86E8"/>
                </a:solidFill>
                <a:latin typeface="Verdana"/>
                <a:ea typeface="Verdana"/>
                <a:cs typeface="Verdana"/>
                <a:sym typeface="Verdana"/>
              </a:rPr>
              <a:t>6.500</a:t>
            </a:r>
            <a:r>
              <a:rPr lang="ca-ES" sz="2000" b="0" i="0" u="none" strike="noStrike" cap="none">
                <a:solidFill>
                  <a:srgbClr val="000000"/>
                </a:solidFill>
                <a:latin typeface="Verdana"/>
                <a:ea typeface="Verdana"/>
                <a:cs typeface="Verdana"/>
                <a:sym typeface="Verdana"/>
              </a:rPr>
              <a:t> puntos de lectura</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r>
              <a:rPr lang="ca-ES" sz="2000" b="0" i="0" u="none" strike="noStrike" cap="none">
                <a:solidFill>
                  <a:srgbClr val="4A86E8"/>
                </a:solidFill>
                <a:latin typeface="Verdana"/>
                <a:ea typeface="Verdana"/>
                <a:cs typeface="Verdana"/>
                <a:sym typeface="Verdana"/>
              </a:rPr>
              <a:t>74</a:t>
            </a:r>
            <a:r>
              <a:rPr lang="ca-ES" sz="2000" b="0" i="0" u="none" strike="noStrike" cap="none">
                <a:solidFill>
                  <a:srgbClr val="000000"/>
                </a:solidFill>
                <a:latin typeface="Verdana"/>
                <a:ea typeface="Verdana"/>
                <a:cs typeface="Verdana"/>
                <a:sym typeface="Verdana"/>
              </a:rPr>
              <a:t> salas de estudio</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r>
              <a:rPr lang="ca-ES" sz="2000" b="0" i="0" u="none" strike="noStrike" cap="none">
                <a:solidFill>
                  <a:srgbClr val="4A86E8"/>
                </a:solidFill>
                <a:latin typeface="Verdana"/>
                <a:ea typeface="Verdana"/>
                <a:cs typeface="Verdana"/>
                <a:sym typeface="Verdana"/>
              </a:rPr>
              <a:t>16</a:t>
            </a:r>
            <a:r>
              <a:rPr lang="ca-ES" sz="2000" b="0" i="0" u="none" strike="noStrike" cap="none">
                <a:solidFill>
                  <a:srgbClr val="000000"/>
                </a:solidFill>
                <a:latin typeface="Verdana"/>
                <a:ea typeface="Verdana"/>
                <a:cs typeface="Verdana"/>
                <a:sym typeface="Verdana"/>
              </a:rPr>
              <a:t> salas de ordenadores</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r>
              <a:rPr lang="ca-ES" sz="2000" b="0" i="0" u="none" strike="noStrike" cap="none">
                <a:solidFill>
                  <a:srgbClr val="4A86E8"/>
                </a:solidFill>
                <a:latin typeface="Verdana"/>
                <a:ea typeface="Verdana"/>
                <a:cs typeface="Verdana"/>
                <a:sym typeface="Verdana"/>
              </a:rPr>
              <a:t>166</a:t>
            </a:r>
            <a:r>
              <a:rPr lang="ca-ES" sz="2000" b="0" i="0" u="none" strike="noStrike" cap="none">
                <a:solidFill>
                  <a:srgbClr val="000000"/>
                </a:solidFill>
                <a:latin typeface="Verdana"/>
                <a:ea typeface="Verdana"/>
                <a:cs typeface="Verdana"/>
                <a:sym typeface="Verdana"/>
              </a:rPr>
              <a:t> ordenadores públicos</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r>
              <a:rPr lang="ca-ES" sz="2000" b="0" i="0" u="none" strike="noStrike" cap="none">
                <a:solidFill>
                  <a:srgbClr val="4A86E8"/>
                </a:solidFill>
                <a:latin typeface="Verdana"/>
                <a:ea typeface="Verdana"/>
                <a:cs typeface="Verdana"/>
                <a:sym typeface="Verdana"/>
              </a:rPr>
              <a:t>+2400</a:t>
            </a:r>
            <a:r>
              <a:rPr lang="ca-ES" sz="2000" b="0" i="0" u="none" strike="noStrike" cap="none">
                <a:solidFill>
                  <a:srgbClr val="000000"/>
                </a:solidFill>
                <a:latin typeface="Verdana"/>
                <a:ea typeface="Verdana"/>
                <a:cs typeface="Verdana"/>
                <a:sym typeface="Verdana"/>
              </a:rPr>
              <a:t> puntos de conexi</a:t>
            </a:r>
            <a:r>
              <a:rPr lang="ca-ES" sz="2000">
                <a:latin typeface="Verdana"/>
                <a:ea typeface="Verdana"/>
                <a:cs typeface="Verdana"/>
                <a:sym typeface="Verdana"/>
              </a:rPr>
              <a:t>ó</a:t>
            </a:r>
            <a:r>
              <a:rPr lang="ca-ES" sz="2000" b="0" i="0" u="none" strike="noStrike" cap="none">
                <a:solidFill>
                  <a:srgbClr val="000000"/>
                </a:solidFill>
                <a:latin typeface="Verdana"/>
                <a:ea typeface="Verdana"/>
                <a:cs typeface="Verdana"/>
                <a:sym typeface="Verdana"/>
              </a:rPr>
              <a:t>n eléctrica  </a:t>
            </a:r>
            <a:endParaRPr sz="2000" b="0" i="0" u="none" strike="noStrike" cap="none">
              <a:latin typeface="Arial"/>
              <a:ea typeface="Arial"/>
              <a:cs typeface="Arial"/>
              <a:sym typeface="Arial"/>
            </a:endParaRPr>
          </a:p>
          <a:p>
            <a:pPr marL="0" marR="0" lvl="0" indent="0" algn="just" rtl="0">
              <a:lnSpc>
                <a:spcPct val="150000"/>
              </a:lnSpc>
              <a:spcBef>
                <a:spcPts val="1001"/>
              </a:spcBef>
              <a:spcAft>
                <a:spcPts val="0"/>
              </a:spcAft>
              <a:buNone/>
            </a:pPr>
            <a:endParaRPr sz="20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9"/>
        <p:cNvGrpSpPr/>
        <p:nvPr/>
      </p:nvGrpSpPr>
      <p:grpSpPr>
        <a:xfrm>
          <a:off x="0" y="0"/>
          <a:ext cx="0" cy="0"/>
          <a:chOff x="0" y="0"/>
          <a:chExt cx="0" cy="0"/>
        </a:xfrm>
      </p:grpSpPr>
      <p:sp>
        <p:nvSpPr>
          <p:cNvPr id="270" name="Google Shape;270;p35"/>
          <p:cNvSpPr/>
          <p:nvPr/>
        </p:nvSpPr>
        <p:spPr>
          <a:xfrm>
            <a:off x="762177" y="861390"/>
            <a:ext cx="10515258"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ca-ES" sz="3600" b="1" i="0" u="none" strike="noStrike" cap="none">
                <a:solidFill>
                  <a:srgbClr val="4A86E8"/>
                </a:solidFill>
                <a:latin typeface="Verdana"/>
                <a:ea typeface="Verdana"/>
                <a:cs typeface="Verdana"/>
                <a:sym typeface="Verdana"/>
              </a:rPr>
              <a:t>FONDOS </a:t>
            </a:r>
            <a:r>
              <a:rPr lang="ca-ES" sz="3600" b="1" i="0" u="none" strike="noStrike" cap="none">
                <a:solidFill>
                  <a:srgbClr val="000000"/>
                </a:solidFill>
                <a:latin typeface="Verdana"/>
                <a:ea typeface="Verdana"/>
                <a:cs typeface="Verdana"/>
                <a:sym typeface="Verdana"/>
              </a:rPr>
              <a:t> </a:t>
            </a:r>
            <a:endParaRPr sz="3600" b="0" i="0" u="none" strike="noStrike" cap="none">
              <a:latin typeface="Arial"/>
              <a:ea typeface="Arial"/>
              <a:cs typeface="Arial"/>
              <a:sym typeface="Arial"/>
            </a:endParaRPr>
          </a:p>
        </p:txBody>
      </p:sp>
      <p:sp>
        <p:nvSpPr>
          <p:cNvPr id="271" name="Google Shape;271;p35"/>
          <p:cNvSpPr/>
          <p:nvPr/>
        </p:nvSpPr>
        <p:spPr>
          <a:xfrm rot="10800000" flipH="1">
            <a:off x="3676200" y="2916557"/>
            <a:ext cx="378" cy="2731833"/>
          </a:xfrm>
          <a:custGeom>
            <a:avLst/>
            <a:gdLst/>
            <a:ahLst/>
            <a:cxnLst/>
            <a:rect l="l" t="t" r="r" b="b"/>
            <a:pathLst>
              <a:path w="21600" h="84056400" extrusionOk="0">
                <a:moveTo>
                  <a:pt x="0" y="0"/>
                </a:moveTo>
                <a:lnTo>
                  <a:pt x="21600" y="84056400"/>
                </a:lnTo>
              </a:path>
            </a:pathLst>
          </a:custGeom>
          <a:noFill/>
          <a:ln w="25550" cap="flat" cmpd="sng">
            <a:solidFill>
              <a:srgbClr val="0597A4"/>
            </a:solidFill>
            <a:prstDash val="solid"/>
            <a:miter lim="8000"/>
            <a:headEnd type="none" w="sm" len="sm"/>
            <a:tailEnd type="none" w="sm" len="sm"/>
          </a:ln>
        </p:spPr>
      </p:sp>
      <p:sp>
        <p:nvSpPr>
          <p:cNvPr id="272" name="Google Shape;272;p35"/>
          <p:cNvSpPr/>
          <p:nvPr/>
        </p:nvSpPr>
        <p:spPr>
          <a:xfrm>
            <a:off x="73747" y="2928588"/>
            <a:ext cx="3697218" cy="365974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None/>
            </a:pPr>
            <a:r>
              <a:rPr lang="ca-ES" sz="1700" b="0" i="0" u="none" strike="noStrike" cap="none" dirty="0">
                <a:solidFill>
                  <a:srgbClr val="000000"/>
                </a:solidFill>
                <a:latin typeface="Verdana"/>
                <a:ea typeface="Verdana"/>
                <a:cs typeface="Verdana"/>
                <a:sym typeface="Verdana"/>
              </a:rPr>
              <a:t>1.700.000 </a:t>
            </a:r>
            <a:r>
              <a:rPr lang="ca-ES" sz="1700" b="1" i="0" u="none" strike="noStrike" cap="none" dirty="0">
                <a:solidFill>
                  <a:srgbClr val="000000"/>
                </a:solidFill>
                <a:latin typeface="Verdana"/>
                <a:ea typeface="Verdana"/>
                <a:cs typeface="Verdana"/>
                <a:sym typeface="Verdana"/>
              </a:rPr>
              <a:t>documents </a:t>
            </a:r>
            <a:r>
              <a:rPr lang="ca-ES" sz="1700" b="1" i="0" u="none" strike="noStrike" cap="none" dirty="0" err="1">
                <a:solidFill>
                  <a:srgbClr val="000000"/>
                </a:solidFill>
                <a:latin typeface="Verdana"/>
                <a:ea typeface="Verdana"/>
                <a:cs typeface="Verdana"/>
                <a:sym typeface="Verdana"/>
              </a:rPr>
              <a:t>físicos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Libros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Revistas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Manuscritos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Grabados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Pergaminos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dirty="0" err="1">
                <a:solidFill>
                  <a:srgbClr val="000000"/>
                </a:solidFill>
                <a:latin typeface="Verdana"/>
                <a:ea typeface="Verdana"/>
                <a:cs typeface="Verdana"/>
                <a:sym typeface="Verdana"/>
              </a:rPr>
              <a:t>mapas</a:t>
            </a:r>
            <a:r>
              <a:rPr lang="ca-ES" sz="1700" b="0" i="0" u="none" strike="noStrike" cap="none" dirty="0">
                <a:solidFill>
                  <a:srgbClr val="000000"/>
                </a:solidFill>
                <a:latin typeface="Verdana"/>
                <a:ea typeface="Verdana"/>
                <a:cs typeface="Verdana"/>
                <a:sym typeface="Verdana"/>
              </a:rPr>
              <a:t>, </a:t>
            </a:r>
            <a:r>
              <a:rPr lang="ca-ES" sz="1700" b="0" i="0" u="none" strike="noStrike" cap="none" dirty="0" err="1">
                <a:solidFill>
                  <a:srgbClr val="000000"/>
                </a:solidFill>
                <a:latin typeface="Verdana"/>
                <a:ea typeface="Verdana"/>
                <a:cs typeface="Verdana"/>
                <a:sym typeface="Verdana"/>
              </a:rPr>
              <a:t>audiovisuales</a:t>
            </a:r>
            <a:r>
              <a:rPr lang="ca-ES" sz="1700" b="0" i="0" u="none" strike="noStrike" cap="none" dirty="0">
                <a:solidFill>
                  <a:srgbClr val="000000"/>
                </a:solidFill>
                <a:latin typeface="Verdana"/>
                <a:ea typeface="Verdana"/>
                <a:cs typeface="Verdana"/>
                <a:sym typeface="Verdana"/>
              </a:rPr>
              <a:t>, etc.</a:t>
            </a:r>
            <a:endParaRPr sz="17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endParaRPr sz="1700" b="0" i="0" u="none" strike="noStrike" cap="none" dirty="0">
              <a:latin typeface="Arial"/>
              <a:ea typeface="Arial"/>
              <a:cs typeface="Arial"/>
              <a:sym typeface="Arial"/>
            </a:endParaRPr>
          </a:p>
        </p:txBody>
      </p:sp>
      <p:sp>
        <p:nvSpPr>
          <p:cNvPr id="273" name="Google Shape;273;p35"/>
          <p:cNvSpPr/>
          <p:nvPr/>
        </p:nvSpPr>
        <p:spPr>
          <a:xfrm>
            <a:off x="3676199" y="2928588"/>
            <a:ext cx="4896018" cy="222010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None/>
            </a:pPr>
            <a:r>
              <a:rPr lang="ca-ES" sz="1700" b="0" i="0" u="none" strike="noStrike" cap="none">
                <a:solidFill>
                  <a:srgbClr val="000000"/>
                </a:solidFill>
                <a:latin typeface="Verdana"/>
                <a:ea typeface="Verdana"/>
                <a:cs typeface="Verdana"/>
                <a:sym typeface="Verdana"/>
              </a:rPr>
              <a:t>117.000 </a:t>
            </a:r>
            <a:r>
              <a:rPr lang="ca-ES" sz="1700" b="1" i="0" u="none" strike="noStrike" cap="none">
                <a:solidFill>
                  <a:srgbClr val="000000"/>
                </a:solidFill>
                <a:latin typeface="Verdana"/>
                <a:ea typeface="Verdana"/>
                <a:cs typeface="Verdana"/>
                <a:sym typeface="Verdana"/>
              </a:rPr>
              <a:t>documentos electrónicos</a:t>
            </a:r>
            <a:endParaRPr sz="1700" b="0" i="0" u="none" strike="noStrike" cap="none">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a:solidFill>
                  <a:srgbClr val="000000"/>
                </a:solidFill>
                <a:latin typeface="Verdana"/>
                <a:ea typeface="Verdana"/>
                <a:cs typeface="Verdana"/>
                <a:sym typeface="Verdana"/>
              </a:rPr>
              <a:t>Libros</a:t>
            </a:r>
            <a:endParaRPr sz="1700" b="0" i="0" u="none" strike="noStrike" cap="none">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a:solidFill>
                  <a:srgbClr val="000000"/>
                </a:solidFill>
                <a:latin typeface="Verdana"/>
                <a:ea typeface="Verdana"/>
                <a:cs typeface="Verdana"/>
                <a:sym typeface="Verdana"/>
              </a:rPr>
              <a:t>Revistas</a:t>
            </a:r>
            <a:endParaRPr sz="1700" b="0" i="0" u="none" strike="noStrike" cap="none">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none" strike="noStrike" cap="none">
                <a:solidFill>
                  <a:srgbClr val="000000"/>
                </a:solidFill>
                <a:latin typeface="Verdana"/>
                <a:ea typeface="Verdana"/>
                <a:cs typeface="Verdana"/>
                <a:sym typeface="Verdana"/>
              </a:rPr>
              <a:t>Bases de datos</a:t>
            </a:r>
            <a:endParaRPr sz="17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700" b="0" i="0" u="none" strike="noStrike" cap="none">
              <a:latin typeface="Arial"/>
              <a:ea typeface="Arial"/>
              <a:cs typeface="Arial"/>
              <a:sym typeface="Arial"/>
            </a:endParaRPr>
          </a:p>
        </p:txBody>
      </p:sp>
      <p:sp>
        <p:nvSpPr>
          <p:cNvPr id="274" name="Google Shape;274;p35"/>
          <p:cNvSpPr/>
          <p:nvPr/>
        </p:nvSpPr>
        <p:spPr>
          <a:xfrm>
            <a:off x="7964870" y="2928588"/>
            <a:ext cx="4227120" cy="222010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5000" rIns="90000" bIns="45000" anchor="t" anchorCtr="0">
            <a:noAutofit/>
          </a:bodyPr>
          <a:lstStyle/>
          <a:p>
            <a:pPr marL="0" marR="0" lvl="0" indent="0" algn="l" rtl="0">
              <a:lnSpc>
                <a:spcPct val="150000"/>
              </a:lnSpc>
              <a:spcBef>
                <a:spcPts val="0"/>
              </a:spcBef>
              <a:spcAft>
                <a:spcPts val="0"/>
              </a:spcAft>
              <a:buNone/>
            </a:pPr>
            <a:r>
              <a:rPr lang="ca-ES" sz="1700" b="1" i="0" u="none" strike="noStrike" cap="none" dirty="0" err="1">
                <a:solidFill>
                  <a:srgbClr val="000000"/>
                </a:solidFill>
                <a:latin typeface="Verdana"/>
                <a:ea typeface="Verdana"/>
                <a:cs typeface="Verdana"/>
                <a:sym typeface="Verdana"/>
              </a:rPr>
              <a:t>Depósitos</a:t>
            </a:r>
            <a:r>
              <a:rPr lang="ca-ES" sz="1700" b="1" i="0" u="none" strike="noStrike" cap="none" dirty="0">
                <a:solidFill>
                  <a:srgbClr val="000000"/>
                </a:solidFill>
                <a:latin typeface="Verdana"/>
                <a:ea typeface="Verdana"/>
                <a:cs typeface="Verdana"/>
                <a:sym typeface="Verdana"/>
              </a:rPr>
              <a:t> </a:t>
            </a:r>
            <a:r>
              <a:rPr lang="ca-ES" sz="1700" b="1" i="0" u="none" strike="noStrike" cap="none" dirty="0" err="1">
                <a:solidFill>
                  <a:srgbClr val="000000"/>
                </a:solidFill>
                <a:latin typeface="Verdana"/>
                <a:ea typeface="Verdana"/>
                <a:cs typeface="Verdana"/>
                <a:sym typeface="Verdana"/>
              </a:rPr>
              <a:t>Digitales</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err="1">
                <a:solidFill>
                  <a:schemeClr val="hlink"/>
                </a:solidFill>
                <a:latin typeface="Verdana"/>
                <a:ea typeface="Verdana"/>
                <a:cs typeface="Verdana"/>
                <a:sym typeface="Verdana"/>
                <a:hlinkClick r:id="rId3"/>
              </a:rPr>
              <a:t>Depósito</a:t>
            </a:r>
            <a:r>
              <a:rPr lang="ca-ES" sz="1700" b="0" i="0" u="sng" strike="noStrike" cap="none" dirty="0">
                <a:solidFill>
                  <a:schemeClr val="hlink"/>
                </a:solidFill>
                <a:latin typeface="Verdana"/>
                <a:ea typeface="Verdana"/>
                <a:cs typeface="Verdana"/>
                <a:sym typeface="Verdana"/>
                <a:hlinkClick r:id="rId3"/>
              </a:rPr>
              <a:t> Digital UB (DDUB)</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err="1">
                <a:solidFill>
                  <a:schemeClr val="hlink"/>
                </a:solidFill>
                <a:latin typeface="Verdana"/>
                <a:ea typeface="Verdana"/>
                <a:cs typeface="Verdana"/>
                <a:sym typeface="Verdana"/>
                <a:hlinkClick r:id="rId4"/>
              </a:rPr>
              <a:t>Revistas</a:t>
            </a:r>
            <a:r>
              <a:rPr lang="ca-ES" sz="1700" b="0" i="0" u="sng" strike="noStrike" cap="none" dirty="0">
                <a:solidFill>
                  <a:schemeClr val="hlink"/>
                </a:solidFill>
                <a:latin typeface="Verdana"/>
                <a:ea typeface="Verdana"/>
                <a:cs typeface="Verdana"/>
                <a:sym typeface="Verdana"/>
                <a:hlinkClick r:id="rId4"/>
              </a:rPr>
              <a:t> </a:t>
            </a:r>
            <a:r>
              <a:rPr lang="ca-ES" sz="1700" b="0" i="0" u="sng" strike="noStrike" cap="none" dirty="0" err="1">
                <a:solidFill>
                  <a:schemeClr val="hlink"/>
                </a:solidFill>
                <a:latin typeface="Verdana"/>
                <a:ea typeface="Verdana"/>
                <a:cs typeface="Verdana"/>
                <a:sym typeface="Verdana"/>
                <a:hlinkClick r:id="rId4"/>
              </a:rPr>
              <a:t>Científicas</a:t>
            </a:r>
            <a:r>
              <a:rPr lang="ca-ES" sz="1700" b="0" i="0" u="sng" strike="noStrike" cap="none" dirty="0">
                <a:solidFill>
                  <a:schemeClr val="hlink"/>
                </a:solidFill>
                <a:latin typeface="Verdana"/>
                <a:ea typeface="Verdana"/>
                <a:cs typeface="Verdana"/>
                <a:sym typeface="Verdana"/>
                <a:hlinkClick r:id="rId4"/>
              </a:rPr>
              <a:t> UB (RCUB)</a:t>
            </a:r>
            <a:endParaRPr sz="1700" b="0" i="0" u="none" strike="noStrike" cap="none" dirty="0">
              <a:latin typeface="Arial"/>
              <a:ea typeface="Arial"/>
              <a:cs typeface="Arial"/>
              <a:sym typeface="Arial"/>
            </a:endParaRPr>
          </a:p>
          <a:p>
            <a:pPr marL="0" marR="0" lvl="0" indent="-48577" algn="just" rtl="0">
              <a:lnSpc>
                <a:spcPct val="100000"/>
              </a:lnSpc>
              <a:spcBef>
                <a:spcPts val="1001"/>
              </a:spcBef>
              <a:spcAft>
                <a:spcPts val="0"/>
              </a:spcAft>
              <a:buClr>
                <a:srgbClr val="3B3838"/>
              </a:buClr>
              <a:buSzPts val="765"/>
              <a:buFont typeface="Arial"/>
              <a:buChar char="•"/>
            </a:pPr>
            <a:r>
              <a:rPr lang="ca-ES" sz="1700" b="0" i="0" u="sng" strike="noStrike" cap="none" dirty="0">
                <a:solidFill>
                  <a:schemeClr val="hlink"/>
                </a:solidFill>
                <a:latin typeface="Verdana"/>
                <a:ea typeface="Verdana"/>
                <a:cs typeface="Verdana"/>
                <a:sym typeface="Verdana"/>
                <a:hlinkClick r:id="rId5"/>
              </a:rPr>
              <a:t>Biblioteca Patrimonial Digital (</a:t>
            </a:r>
            <a:r>
              <a:rPr lang="ca-ES" sz="1700" b="0" i="0" u="sng" strike="noStrike" cap="none" dirty="0" err="1" smtClean="0">
                <a:solidFill>
                  <a:schemeClr val="hlink"/>
                </a:solidFill>
                <a:latin typeface="Verdana"/>
                <a:ea typeface="Verdana"/>
                <a:cs typeface="Verdana"/>
                <a:sym typeface="Verdana"/>
                <a:hlinkClick r:id="rId5"/>
              </a:rPr>
              <a:t>BiPaDi</a:t>
            </a:r>
            <a:r>
              <a:rPr lang="ca-ES" sz="1700" b="0" i="0" u="sng" strike="noStrike" cap="none" dirty="0" smtClean="0">
                <a:solidFill>
                  <a:schemeClr val="hlink"/>
                </a:solidFill>
                <a:latin typeface="Verdana"/>
                <a:ea typeface="Verdana"/>
                <a:cs typeface="Verdana"/>
                <a:sym typeface="Verdana"/>
                <a:hlinkClick r:id="rId5"/>
              </a:rPr>
              <a:t>)</a:t>
            </a:r>
            <a:endParaRPr sz="1700" b="0" i="0" u="none" strike="noStrike" cap="none" dirty="0">
              <a:latin typeface="Arial"/>
              <a:ea typeface="Arial"/>
              <a:cs typeface="Arial"/>
              <a:sym typeface="Arial"/>
            </a:endParaRPr>
          </a:p>
          <a:p>
            <a:pPr marL="0" marR="0" lvl="0" indent="0" algn="just" rtl="0">
              <a:lnSpc>
                <a:spcPct val="100000"/>
              </a:lnSpc>
              <a:spcBef>
                <a:spcPts val="1001"/>
              </a:spcBef>
              <a:spcAft>
                <a:spcPts val="0"/>
              </a:spcAft>
              <a:buNone/>
            </a:pPr>
            <a:endParaRPr sz="1700" b="0" i="0" u="none" strike="noStrike" cap="none" dirty="0">
              <a:latin typeface="Arial"/>
              <a:ea typeface="Arial"/>
              <a:cs typeface="Arial"/>
              <a:sym typeface="Arial"/>
            </a:endParaRPr>
          </a:p>
        </p:txBody>
      </p:sp>
      <p:sp>
        <p:nvSpPr>
          <p:cNvPr id="275" name="Google Shape;275;p35"/>
          <p:cNvSpPr/>
          <p:nvPr/>
        </p:nvSpPr>
        <p:spPr>
          <a:xfrm rot="10800000" flipH="1">
            <a:off x="7918399" y="3020057"/>
            <a:ext cx="378" cy="2731833"/>
          </a:xfrm>
          <a:custGeom>
            <a:avLst/>
            <a:gdLst/>
            <a:ahLst/>
            <a:cxnLst/>
            <a:rect l="l" t="t" r="r" b="b"/>
            <a:pathLst>
              <a:path w="21600" h="84056400" extrusionOk="0">
                <a:moveTo>
                  <a:pt x="0" y="0"/>
                </a:moveTo>
                <a:lnTo>
                  <a:pt x="21600" y="84056400"/>
                </a:lnTo>
              </a:path>
            </a:pathLst>
          </a:custGeom>
          <a:noFill/>
          <a:ln w="25550" cap="flat" cmpd="sng">
            <a:solidFill>
              <a:srgbClr val="0597A4"/>
            </a:solidFill>
            <a:prstDash val="solid"/>
            <a:miter lim="8000"/>
            <a:headEnd type="none" w="sm" len="sm"/>
            <a:tailEnd type="none" w="sm" len="sm"/>
          </a:ln>
        </p:spPr>
      </p:sp>
      <p:pic>
        <p:nvPicPr>
          <p:cNvPr id="276" name="Google Shape;276;p35"/>
          <p:cNvPicPr preferRelativeResize="0"/>
          <p:nvPr/>
        </p:nvPicPr>
        <p:blipFill rotWithShape="1">
          <a:blip r:embed="rId6">
            <a:alphaModFix/>
          </a:blip>
          <a:srcRect l="32140" r="3080"/>
          <a:stretch/>
        </p:blipFill>
        <p:spPr>
          <a:xfrm>
            <a:off x="10675800" y="5147640"/>
            <a:ext cx="1324800" cy="475200"/>
          </a:xfrm>
          <a:prstGeom prst="rect">
            <a:avLst/>
          </a:prstGeom>
          <a:noFill/>
          <a:ln>
            <a:noFill/>
          </a:ln>
        </p:spPr>
      </p:pic>
      <p:pic>
        <p:nvPicPr>
          <p:cNvPr id="277" name="Google Shape;277;p35"/>
          <p:cNvPicPr preferRelativeResize="0"/>
          <p:nvPr/>
        </p:nvPicPr>
        <p:blipFill rotWithShape="1">
          <a:blip r:embed="rId7">
            <a:alphaModFix/>
          </a:blip>
          <a:srcRect/>
          <a:stretch/>
        </p:blipFill>
        <p:spPr>
          <a:xfrm>
            <a:off x="8101080" y="5074200"/>
            <a:ext cx="1324800" cy="621720"/>
          </a:xfrm>
          <a:prstGeom prst="rect">
            <a:avLst/>
          </a:prstGeom>
          <a:noFill/>
          <a:ln>
            <a:noFill/>
          </a:ln>
        </p:spPr>
      </p:pic>
      <p:pic>
        <p:nvPicPr>
          <p:cNvPr id="278" name="Google Shape;278;p35"/>
          <p:cNvPicPr preferRelativeResize="0"/>
          <p:nvPr/>
        </p:nvPicPr>
        <p:blipFill rotWithShape="1">
          <a:blip r:embed="rId8">
            <a:alphaModFix/>
          </a:blip>
          <a:srcRect/>
          <a:stretch/>
        </p:blipFill>
        <p:spPr>
          <a:xfrm>
            <a:off x="9513360" y="5049360"/>
            <a:ext cx="1060200" cy="621720"/>
          </a:xfrm>
          <a:prstGeom prst="rect">
            <a:avLst/>
          </a:prstGeom>
          <a:noFill/>
          <a:ln>
            <a:noFill/>
          </a:ln>
        </p:spPr>
      </p:pic>
      <p:sp>
        <p:nvSpPr>
          <p:cNvPr id="279" name="Google Shape;279;p35"/>
          <p:cNvSpPr/>
          <p:nvPr/>
        </p:nvSpPr>
        <p:spPr>
          <a:xfrm>
            <a:off x="2353700" y="1747450"/>
            <a:ext cx="6643782" cy="132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ca-ES" sz="2000" b="1" i="0" u="none" strike="noStrike" cap="none">
                <a:solidFill>
                  <a:srgbClr val="000000"/>
                </a:solidFill>
                <a:latin typeface="Verdana"/>
                <a:ea typeface="Verdana"/>
                <a:cs typeface="Verdana"/>
                <a:sym typeface="Verdana"/>
              </a:rPr>
              <a:t>Biblioteca híbrida</a:t>
            </a:r>
            <a:endParaRPr sz="2000" b="0" i="0" u="none" strike="noStrike" cap="none">
              <a:latin typeface="Arial"/>
              <a:ea typeface="Arial"/>
              <a:cs typeface="Arial"/>
              <a:sym typeface="Arial"/>
            </a:endParaRPr>
          </a:p>
          <a:p>
            <a:pPr marL="0" marR="0" lvl="0" indent="0" algn="ctr" rtl="0">
              <a:lnSpc>
                <a:spcPct val="90000"/>
              </a:lnSpc>
              <a:spcBef>
                <a:spcPts val="601"/>
              </a:spcBef>
              <a:spcAft>
                <a:spcPts val="0"/>
              </a:spcAft>
              <a:buNone/>
            </a:pPr>
            <a:r>
              <a:rPr lang="ca-ES" sz="2000" b="1" i="0" u="none" strike="noStrike" cap="none">
                <a:solidFill>
                  <a:srgbClr val="000000"/>
                </a:solidFill>
                <a:latin typeface="Verdana"/>
                <a:ea typeface="Verdana"/>
                <a:cs typeface="Verdana"/>
                <a:sym typeface="Verdana"/>
              </a:rPr>
              <a:t>(recursos físicos + recursos electrónicos)  </a:t>
            </a:r>
            <a:endParaRPr sz="20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1180</Words>
  <Application>Microsoft Office PowerPoint</Application>
  <PresentationFormat>Panorámica</PresentationFormat>
  <Paragraphs>377</Paragraphs>
  <Slides>46</Slides>
  <Notes>46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46</vt:i4>
      </vt:variant>
    </vt:vector>
  </HeadingPairs>
  <TitlesOfParts>
    <vt:vector size="53" baseType="lpstr">
      <vt:lpstr>Arial</vt:lpstr>
      <vt:lpstr>Calibri</vt:lpstr>
      <vt:lpstr>Noto Sans Symbols</vt:lpstr>
      <vt:lpstr>Times New Roman</vt:lpstr>
      <vt:lpstr>Verdana</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CRAI Escuela de Doctorado. Curso 2019-20</dc:title>
  <dc:creator>CRAI Universitat de Barcelona</dc:creator>
  <cp:keywords>Formació usuaris, doctorands, doctorat, CRAI, informació bibliogràfica, bases de dades, recursos electrònics, Cercabib</cp:keywords>
  <cp:lastModifiedBy>HP</cp:lastModifiedBy>
  <cp:revision>9</cp:revision>
  <dcterms:modified xsi:type="dcterms:W3CDTF">2020-05-20T15:56:56Z</dcterms:modified>
</cp:coreProperties>
</file>