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87" r:id="rId4"/>
  </p:sldMasterIdLst>
  <p:notesMasterIdLst>
    <p:notesMasterId r:id="rId34"/>
  </p:notesMasterIdLst>
  <p:handoutMasterIdLst>
    <p:handoutMasterId r:id="rId35"/>
  </p:handoutMasterIdLst>
  <p:sldIdLst>
    <p:sldId id="262" r:id="rId5"/>
    <p:sldId id="459" r:id="rId6"/>
    <p:sldId id="467" r:id="rId7"/>
    <p:sldId id="409" r:id="rId8"/>
    <p:sldId id="413" r:id="rId9"/>
    <p:sldId id="460" r:id="rId10"/>
    <p:sldId id="410" r:id="rId11"/>
    <p:sldId id="411" r:id="rId12"/>
    <p:sldId id="447" r:id="rId13"/>
    <p:sldId id="449" r:id="rId14"/>
    <p:sldId id="452" r:id="rId15"/>
    <p:sldId id="428" r:id="rId16"/>
    <p:sldId id="470" r:id="rId17"/>
    <p:sldId id="412" r:id="rId18"/>
    <p:sldId id="414" r:id="rId19"/>
    <p:sldId id="468" r:id="rId20"/>
    <p:sldId id="469" r:id="rId21"/>
    <p:sldId id="461" r:id="rId22"/>
    <p:sldId id="463" r:id="rId23"/>
    <p:sldId id="464" r:id="rId24"/>
    <p:sldId id="309" r:id="rId25"/>
    <p:sldId id="422" r:id="rId26"/>
    <p:sldId id="457" r:id="rId27"/>
    <p:sldId id="420" r:id="rId28"/>
    <p:sldId id="421" r:id="rId29"/>
    <p:sldId id="427" r:id="rId30"/>
    <p:sldId id="435" r:id="rId31"/>
    <p:sldId id="441" r:id="rId32"/>
    <p:sldId id="261" r:id="rId33"/>
  </p:sldIdLst>
  <p:sldSz cx="12192000" cy="6858000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7A4"/>
    <a:srgbClr val="646464"/>
    <a:srgbClr val="C8C5C9"/>
    <a:srgbClr val="34353A"/>
    <a:srgbClr val="336699"/>
    <a:srgbClr val="00FFFF"/>
    <a:srgbClr val="CADFAA"/>
    <a:srgbClr val="EEECE1"/>
    <a:srgbClr val="33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9118D-C4D4-5A07-365A-4C8A332A2B3C}" v="122" dt="2021-01-21T10:49:34.729"/>
    <p1510:client id="{6AC3F3B2-793E-4DAA-BD09-50A0EBCA588B}" v="3782" dt="2021-01-11T09:50:37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karlosga@outlook.es" userId="a26847715ec54ab5" providerId="LiveId" clId="{6AC3F3B2-793E-4DAA-BD09-50A0EBCA588B}"/>
    <pc:docChg chg="undo custSel addSld delSld modSld sldOrd">
      <pc:chgData name="jkarlosga@outlook.es" userId="a26847715ec54ab5" providerId="LiveId" clId="{6AC3F3B2-793E-4DAA-BD09-50A0EBCA588B}" dt="2021-01-11T10:16:55.351" v="23508" actId="1036"/>
      <pc:docMkLst>
        <pc:docMk/>
      </pc:docMkLst>
      <pc:sldChg chg="modSp">
        <pc:chgData name="jkarlosga@outlook.es" userId="a26847715ec54ab5" providerId="LiveId" clId="{6AC3F3B2-793E-4DAA-BD09-50A0EBCA588B}" dt="2020-12-21T12:12:37.308" v="5229" actId="20577"/>
        <pc:sldMkLst>
          <pc:docMk/>
          <pc:sldMk cId="683629237" sldId="262"/>
        </pc:sldMkLst>
        <pc:spChg chg="mod">
          <ac:chgData name="jkarlosga@outlook.es" userId="a26847715ec54ab5" providerId="LiveId" clId="{6AC3F3B2-793E-4DAA-BD09-50A0EBCA588B}" dt="2020-12-21T12:12:37.308" v="5229" actId="20577"/>
          <ac:spMkLst>
            <pc:docMk/>
            <pc:sldMk cId="683629237" sldId="262"/>
            <ac:spMk id="7" creationId="{636B752C-2570-4E27-BFF2-92CCBB8CD4E0}"/>
          </ac:spMkLst>
        </pc:spChg>
      </pc:sldChg>
      <pc:sldChg chg="addSp delSp modSp">
        <pc:chgData name="jkarlosga@outlook.es" userId="a26847715ec54ab5" providerId="LiveId" clId="{6AC3F3B2-793E-4DAA-BD09-50A0EBCA588B}" dt="2021-01-07T11:12:39.748" v="10550" actId="255"/>
        <pc:sldMkLst>
          <pc:docMk/>
          <pc:sldMk cId="0" sldId="309"/>
        </pc:sldMkLst>
        <pc:spChg chg="del">
          <ac:chgData name="jkarlosga@outlook.es" userId="a26847715ec54ab5" providerId="LiveId" clId="{6AC3F3B2-793E-4DAA-BD09-50A0EBCA588B}" dt="2020-12-21T10:57:17.492" v="2567" actId="478"/>
          <ac:spMkLst>
            <pc:docMk/>
            <pc:sldMk cId="0" sldId="309"/>
            <ac:spMk id="8" creationId="{00000000-0000-0000-0000-000000000000}"/>
          </ac:spMkLst>
        </pc:spChg>
        <pc:spChg chg="mod">
          <ac:chgData name="jkarlosga@outlook.es" userId="a26847715ec54ab5" providerId="LiveId" clId="{6AC3F3B2-793E-4DAA-BD09-50A0EBCA588B}" dt="2021-01-07T11:12:05.648" v="10538" actId="255"/>
          <ac:spMkLst>
            <pc:docMk/>
            <pc:sldMk cId="0" sldId="309"/>
            <ac:spMk id="11" creationId="{1072173B-6DC4-2941-83E0-455FC2B145EC}"/>
          </ac:spMkLst>
        </pc:spChg>
        <pc:spChg chg="add mod">
          <ac:chgData name="jkarlosga@outlook.es" userId="a26847715ec54ab5" providerId="LiveId" clId="{6AC3F3B2-793E-4DAA-BD09-50A0EBCA588B}" dt="2020-12-21T11:41:45.759" v="3717" actId="14100"/>
          <ac:spMkLst>
            <pc:docMk/>
            <pc:sldMk cId="0" sldId="309"/>
            <ac:spMk id="14" creationId="{79A0177E-6656-4050-ADBC-E265ABBD9FF0}"/>
          </ac:spMkLst>
        </pc:spChg>
        <pc:spChg chg="add mod">
          <ac:chgData name="jkarlosga@outlook.es" userId="a26847715ec54ab5" providerId="LiveId" clId="{6AC3F3B2-793E-4DAA-BD09-50A0EBCA588B}" dt="2021-01-07T11:12:31.155" v="10549" actId="1036"/>
          <ac:spMkLst>
            <pc:docMk/>
            <pc:sldMk cId="0" sldId="309"/>
            <ac:spMk id="15" creationId="{1F0880CB-964F-49A0-9684-62A993A778A6}"/>
          </ac:spMkLst>
        </pc:spChg>
        <pc:spChg chg="add mod">
          <ac:chgData name="jkarlosga@outlook.es" userId="a26847715ec54ab5" providerId="LiveId" clId="{6AC3F3B2-793E-4DAA-BD09-50A0EBCA588B}" dt="2020-12-21T11:43:40.887" v="3931" actId="14100"/>
          <ac:spMkLst>
            <pc:docMk/>
            <pc:sldMk cId="0" sldId="309"/>
            <ac:spMk id="18" creationId="{101355AD-EC59-40E5-9C82-575888B172D2}"/>
          </ac:spMkLst>
        </pc:spChg>
        <pc:spChg chg="add mod">
          <ac:chgData name="jkarlosga@outlook.es" userId="a26847715ec54ab5" providerId="LiveId" clId="{6AC3F3B2-793E-4DAA-BD09-50A0EBCA588B}" dt="2021-01-07T11:12:39.748" v="10550" actId="255"/>
          <ac:spMkLst>
            <pc:docMk/>
            <pc:sldMk cId="0" sldId="309"/>
            <ac:spMk id="19" creationId="{401C5346-26BE-4A94-85FF-1523A8E7D084}"/>
          </ac:spMkLst>
        </pc:spChg>
        <pc:spChg chg="add mod">
          <ac:chgData name="jkarlosga@outlook.es" userId="a26847715ec54ab5" providerId="LiveId" clId="{6AC3F3B2-793E-4DAA-BD09-50A0EBCA588B}" dt="2020-12-21T11:47:30.474" v="4239" actId="14100"/>
          <ac:spMkLst>
            <pc:docMk/>
            <pc:sldMk cId="0" sldId="309"/>
            <ac:spMk id="22" creationId="{80AC8B82-1AE4-4A34-8C8F-5A033012C6AA}"/>
          </ac:spMkLst>
        </pc:spChg>
        <pc:spChg chg="add del mod">
          <ac:chgData name="jkarlosga@outlook.es" userId="a26847715ec54ab5" providerId="LiveId" clId="{6AC3F3B2-793E-4DAA-BD09-50A0EBCA588B}" dt="2020-12-21T11:47:43.790" v="4242" actId="478"/>
          <ac:spMkLst>
            <pc:docMk/>
            <pc:sldMk cId="0" sldId="309"/>
            <ac:spMk id="23" creationId="{71CEEDC6-97C3-4FDC-A1B0-9B17BD2F4DFA}"/>
          </ac:spMkLst>
        </pc:spChg>
        <pc:spChg chg="add mod">
          <ac:chgData name="jkarlosga@outlook.es" userId="a26847715ec54ab5" providerId="LiveId" clId="{6AC3F3B2-793E-4DAA-BD09-50A0EBCA588B}" dt="2021-01-07T09:38:39.275" v="7622" actId="1076"/>
          <ac:spMkLst>
            <pc:docMk/>
            <pc:sldMk cId="0" sldId="309"/>
            <ac:spMk id="24" creationId="{2D033C95-69B9-47E0-BEB3-DB8D22DFBD08}"/>
          </ac:spMkLst>
        </pc:spChg>
        <pc:spChg chg="del">
          <ac:chgData name="jkarlosga@outlook.es" userId="a26847715ec54ab5" providerId="LiveId" clId="{6AC3F3B2-793E-4DAA-BD09-50A0EBCA588B}" dt="2020-12-21T10:57:17.492" v="2567" actId="478"/>
          <ac:spMkLst>
            <pc:docMk/>
            <pc:sldMk cId="0" sldId="309"/>
            <ac:spMk id="27657" creationId="{00000000-0000-0000-0000-000000000000}"/>
          </ac:spMkLst>
        </pc:spChg>
        <pc:picChg chg="add mod modCrop">
          <ac:chgData name="jkarlosga@outlook.es" userId="a26847715ec54ab5" providerId="LiveId" clId="{6AC3F3B2-793E-4DAA-BD09-50A0EBCA588B}" dt="2020-12-21T11:40:20.714" v="3673" actId="1037"/>
          <ac:picMkLst>
            <pc:docMk/>
            <pc:sldMk cId="0" sldId="309"/>
            <ac:picMk id="3" creationId="{9C681441-F179-48D9-B4B1-C87BCC4A9D06}"/>
          </ac:picMkLst>
        </pc:picChg>
        <pc:picChg chg="del">
          <ac:chgData name="jkarlosga@outlook.es" userId="a26847715ec54ab5" providerId="LiveId" clId="{6AC3F3B2-793E-4DAA-BD09-50A0EBCA588B}" dt="2020-12-21T10:57:17.492" v="2567" actId="478"/>
          <ac:picMkLst>
            <pc:docMk/>
            <pc:sldMk cId="0" sldId="309"/>
            <ac:picMk id="12" creationId="{00000000-0000-0000-0000-000000000000}"/>
          </ac:picMkLst>
        </pc:picChg>
        <pc:picChg chg="del">
          <ac:chgData name="jkarlosga@outlook.es" userId="a26847715ec54ab5" providerId="LiveId" clId="{6AC3F3B2-793E-4DAA-BD09-50A0EBCA588B}" dt="2020-12-21T10:57:17.492" v="2567" actId="478"/>
          <ac:picMkLst>
            <pc:docMk/>
            <pc:sldMk cId="0" sldId="309"/>
            <ac:picMk id="13" creationId="{00000000-0000-0000-0000-000000000000}"/>
          </ac:picMkLst>
        </pc:picChg>
        <pc:picChg chg="del">
          <ac:chgData name="jkarlosga@outlook.es" userId="a26847715ec54ab5" providerId="LiveId" clId="{6AC3F3B2-793E-4DAA-BD09-50A0EBCA588B}" dt="2020-12-21T10:57:17.492" v="2567" actId="478"/>
          <ac:picMkLst>
            <pc:docMk/>
            <pc:sldMk cId="0" sldId="309"/>
            <ac:picMk id="27652" creationId="{00000000-0000-0000-0000-000000000000}"/>
          </ac:picMkLst>
        </pc:picChg>
        <pc:cxnChg chg="add mod">
          <ac:chgData name="jkarlosga@outlook.es" userId="a26847715ec54ab5" providerId="LiveId" clId="{6AC3F3B2-793E-4DAA-BD09-50A0EBCA588B}" dt="2021-01-07T09:38:00.783" v="7576" actId="1037"/>
          <ac:cxnSpMkLst>
            <pc:docMk/>
            <pc:sldMk cId="0" sldId="309"/>
            <ac:cxnSpMk id="13" creationId="{C09A72FD-7629-42C8-AE3D-3A4E92CB58D5}"/>
          </ac:cxnSpMkLst>
        </pc:cxnChg>
        <pc:cxnChg chg="add mod">
          <ac:chgData name="jkarlosga@outlook.es" userId="a26847715ec54ab5" providerId="LiveId" clId="{6AC3F3B2-793E-4DAA-BD09-50A0EBCA588B}" dt="2021-01-07T09:38:42.487" v="7623" actId="14100"/>
          <ac:cxnSpMkLst>
            <pc:docMk/>
            <pc:sldMk cId="0" sldId="309"/>
            <ac:cxnSpMk id="16" creationId="{D5C205B2-4DCB-4F49-9D83-0B2CB81E9BD0}"/>
          </ac:cxnSpMkLst>
        </pc:cxnChg>
        <pc:cxnChg chg="add mod">
          <ac:chgData name="jkarlosga@outlook.es" userId="a26847715ec54ab5" providerId="LiveId" clId="{6AC3F3B2-793E-4DAA-BD09-50A0EBCA588B}" dt="2020-12-21T11:43:57.161" v="4012" actId="14100"/>
          <ac:cxnSpMkLst>
            <pc:docMk/>
            <pc:sldMk cId="0" sldId="309"/>
            <ac:cxnSpMk id="20" creationId="{8E79DDB0-BE7C-4175-8BAB-9341038922C9}"/>
          </ac:cxnSpMkLst>
        </pc:cxnChg>
      </pc:sldChg>
      <pc:sldChg chg="addSp delSp modSp">
        <pc:chgData name="jkarlosga@outlook.es" userId="a26847715ec54ab5" providerId="LiveId" clId="{6AC3F3B2-793E-4DAA-BD09-50A0EBCA588B}" dt="2021-01-08T18:14:27.096" v="19943" actId="1035"/>
        <pc:sldMkLst>
          <pc:docMk/>
          <pc:sldMk cId="0" sldId="409"/>
        </pc:sldMkLst>
        <pc:spChg chg="add mod">
          <ac:chgData name="jkarlosga@outlook.es" userId="a26847715ec54ab5" providerId="LiveId" clId="{6AC3F3B2-793E-4DAA-BD09-50A0EBCA588B}" dt="2020-12-21T10:48:24.683" v="2133" actId="14100"/>
          <ac:spMkLst>
            <pc:docMk/>
            <pc:sldMk cId="0" sldId="409"/>
            <ac:spMk id="8" creationId="{F16A2503-F0FE-4A6F-A2D7-4D79B986D714}"/>
          </ac:spMkLst>
        </pc:spChg>
        <pc:spChg chg="add mod">
          <ac:chgData name="jkarlosga@outlook.es" userId="a26847715ec54ab5" providerId="LiveId" clId="{6AC3F3B2-793E-4DAA-BD09-50A0EBCA588B}" dt="2021-01-08T11:58:27.332" v="15667" actId="1036"/>
          <ac:spMkLst>
            <pc:docMk/>
            <pc:sldMk cId="0" sldId="409"/>
            <ac:spMk id="10" creationId="{F151A90D-AB21-40DA-9539-C67A427C0C69}"/>
          </ac:spMkLst>
        </pc:spChg>
        <pc:spChg chg="add mod">
          <ac:chgData name="jkarlosga@outlook.es" userId="a26847715ec54ab5" providerId="LiveId" clId="{6AC3F3B2-793E-4DAA-BD09-50A0EBCA588B}" dt="2021-01-08T11:58:27.332" v="15667" actId="1036"/>
          <ac:spMkLst>
            <pc:docMk/>
            <pc:sldMk cId="0" sldId="409"/>
            <ac:spMk id="11" creationId="{17277EC4-D7FD-4DEC-8A74-CD9C6647645F}"/>
          </ac:spMkLst>
        </pc:spChg>
        <pc:spChg chg="mod">
          <ac:chgData name="jkarlosga@outlook.es" userId="a26847715ec54ab5" providerId="LiveId" clId="{6AC3F3B2-793E-4DAA-BD09-50A0EBCA588B}" dt="2020-12-21T12:04:43.229" v="4891" actId="1038"/>
          <ac:spMkLst>
            <pc:docMk/>
            <pc:sldMk cId="0" sldId="409"/>
            <ac:spMk id="13" creationId="{596AAA39-DE42-4DC9-9B31-475E6001E0AC}"/>
          </ac:spMkLst>
        </pc:spChg>
        <pc:spChg chg="mod">
          <ac:chgData name="jkarlosga@outlook.es" userId="a26847715ec54ab5" providerId="LiveId" clId="{6AC3F3B2-793E-4DAA-BD09-50A0EBCA588B}" dt="2020-12-21T12:04:17.541" v="4880" actId="1036"/>
          <ac:spMkLst>
            <pc:docMk/>
            <pc:sldMk cId="0" sldId="409"/>
            <ac:spMk id="14" creationId="{D564A455-8A66-47EE-86AC-0454775AF9DC}"/>
          </ac:spMkLst>
        </pc:spChg>
        <pc:spChg chg="add mod">
          <ac:chgData name="jkarlosga@outlook.es" userId="a26847715ec54ab5" providerId="LiveId" clId="{6AC3F3B2-793E-4DAA-BD09-50A0EBCA588B}" dt="2021-01-08T11:58:27.332" v="15667" actId="1036"/>
          <ac:spMkLst>
            <pc:docMk/>
            <pc:sldMk cId="0" sldId="409"/>
            <ac:spMk id="18" creationId="{7E336E3F-7920-4F11-905E-6E22719C5FA2}"/>
          </ac:spMkLst>
        </pc:spChg>
        <pc:spChg chg="add mod">
          <ac:chgData name="jkarlosga@outlook.es" userId="a26847715ec54ab5" providerId="LiveId" clId="{6AC3F3B2-793E-4DAA-BD09-50A0EBCA588B}" dt="2021-01-08T18:14:27.096" v="19943" actId="1035"/>
          <ac:spMkLst>
            <pc:docMk/>
            <pc:sldMk cId="0" sldId="409"/>
            <ac:spMk id="19" creationId="{DA9B8144-8BC1-4C99-9616-0A216A338065}"/>
          </ac:spMkLst>
        </pc:spChg>
        <pc:spChg chg="add del mod">
          <ac:chgData name="jkarlosga@outlook.es" userId="a26847715ec54ab5" providerId="LiveId" clId="{6AC3F3B2-793E-4DAA-BD09-50A0EBCA588B}" dt="2021-01-08T11:53:22.511" v="15504"/>
          <ac:spMkLst>
            <pc:docMk/>
            <pc:sldMk cId="0" sldId="409"/>
            <ac:spMk id="20" creationId="{59755F10-4CC2-40CF-B82D-E3634B102CE4}"/>
          </ac:spMkLst>
        </pc:spChg>
        <pc:spChg chg="mod">
          <ac:chgData name="jkarlosga@outlook.es" userId="a26847715ec54ab5" providerId="LiveId" clId="{6AC3F3B2-793E-4DAA-BD09-50A0EBCA588B}" dt="2020-12-21T10:34:04.910" v="1102" actId="20577"/>
          <ac:spMkLst>
            <pc:docMk/>
            <pc:sldMk cId="0" sldId="409"/>
            <ac:spMk id="9219" creationId="{00000000-0000-0000-0000-000000000000}"/>
          </ac:spMkLst>
        </pc:spChg>
        <pc:grpChg chg="add mod">
          <ac:chgData name="jkarlosga@outlook.es" userId="a26847715ec54ab5" providerId="LiveId" clId="{6AC3F3B2-793E-4DAA-BD09-50A0EBCA588B}" dt="2021-01-08T11:58:27.332" v="15667" actId="1036"/>
          <ac:grpSpMkLst>
            <pc:docMk/>
            <pc:sldMk cId="0" sldId="409"/>
            <ac:grpSpMk id="12" creationId="{C6708E0D-349D-412A-B356-EAD61BD45F18}"/>
          </ac:grpSpMkLst>
        </pc:grpChg>
        <pc:picChg chg="del">
          <ac:chgData name="jkarlosga@outlook.es" userId="a26847715ec54ab5" providerId="LiveId" clId="{6AC3F3B2-793E-4DAA-BD09-50A0EBCA588B}" dt="2020-12-21T09:56:19.742" v="2" actId="478"/>
          <ac:picMkLst>
            <pc:docMk/>
            <pc:sldMk cId="0" sldId="409"/>
            <ac:picMk id="9" creationId="{F2A60C1D-ADD0-2244-A0A2-C45C7B7D53BF}"/>
          </ac:picMkLst>
        </pc:picChg>
        <pc:picChg chg="add mod">
          <ac:chgData name="jkarlosga@outlook.es" userId="a26847715ec54ab5" providerId="LiveId" clId="{6AC3F3B2-793E-4DAA-BD09-50A0EBCA588B}" dt="2021-01-08T11:58:27.332" v="15667" actId="1036"/>
          <ac:picMkLst>
            <pc:docMk/>
            <pc:sldMk cId="0" sldId="409"/>
            <ac:picMk id="17" creationId="{BE9E9C15-6BB0-438A-AC1C-63955C7CE5F8}"/>
          </ac:picMkLst>
        </pc:picChg>
        <pc:cxnChg chg="del mod">
          <ac:chgData name="jkarlosga@outlook.es" userId="a26847715ec54ab5" providerId="LiveId" clId="{6AC3F3B2-793E-4DAA-BD09-50A0EBCA588B}" dt="2021-01-07T11:00:17.400" v="10477" actId="478"/>
          <ac:cxnSpMkLst>
            <pc:docMk/>
            <pc:sldMk cId="0" sldId="409"/>
            <ac:cxnSpMk id="5" creationId="{00000000-0000-0000-0000-000000000000}"/>
          </ac:cxnSpMkLst>
        </pc:cxnChg>
        <pc:cxnChg chg="del mod">
          <ac:chgData name="jkarlosga@outlook.es" userId="a26847715ec54ab5" providerId="LiveId" clId="{6AC3F3B2-793E-4DAA-BD09-50A0EBCA588B}" dt="2021-01-07T11:00:17.400" v="10477" actId="478"/>
          <ac:cxnSpMkLst>
            <pc:docMk/>
            <pc:sldMk cId="0" sldId="409"/>
            <ac:cxnSpMk id="15" creationId="{00000000-0000-0000-0000-000000000000}"/>
          </ac:cxnSpMkLst>
        </pc:cxnChg>
        <pc:cxnChg chg="del mod">
          <ac:chgData name="jkarlosga@outlook.es" userId="a26847715ec54ab5" providerId="LiveId" clId="{6AC3F3B2-793E-4DAA-BD09-50A0EBCA588B}" dt="2021-01-07T11:00:17.400" v="10477" actId="478"/>
          <ac:cxnSpMkLst>
            <pc:docMk/>
            <pc:sldMk cId="0" sldId="409"/>
            <ac:cxnSpMk id="16" creationId="{00000000-0000-0000-0000-000000000000}"/>
          </ac:cxnSpMkLst>
        </pc:cxnChg>
      </pc:sldChg>
      <pc:sldChg chg="addSp delSp modSp">
        <pc:chgData name="jkarlosga@outlook.es" userId="a26847715ec54ab5" providerId="LiveId" clId="{6AC3F3B2-793E-4DAA-BD09-50A0EBCA588B}" dt="2021-01-07T11:08:21.911" v="10535" actId="1037"/>
        <pc:sldMkLst>
          <pc:docMk/>
          <pc:sldMk cId="0" sldId="410"/>
        </pc:sldMkLst>
        <pc:spChg chg="add del">
          <ac:chgData name="jkarlosga@outlook.es" userId="a26847715ec54ab5" providerId="LiveId" clId="{6AC3F3B2-793E-4DAA-BD09-50A0EBCA588B}" dt="2020-12-21T10:06:40.747" v="12" actId="478"/>
          <ac:spMkLst>
            <pc:docMk/>
            <pc:sldMk cId="0" sldId="410"/>
            <ac:spMk id="2" creationId="{783645C5-095C-4009-9A9E-044F7941541B}"/>
          </ac:spMkLst>
        </pc:spChg>
        <pc:spChg chg="add mod">
          <ac:chgData name="jkarlosga@outlook.es" userId="a26847715ec54ab5" providerId="LiveId" clId="{6AC3F3B2-793E-4DAA-BD09-50A0EBCA588B}" dt="2021-01-07T11:08:03.488" v="10513" actId="1038"/>
          <ac:spMkLst>
            <pc:docMk/>
            <pc:sldMk cId="0" sldId="410"/>
            <ac:spMk id="8" creationId="{04CB289D-C7DA-41B9-82C9-359ED02C8830}"/>
          </ac:spMkLst>
        </pc:spChg>
        <pc:spChg chg="mod">
          <ac:chgData name="jkarlosga@outlook.es" userId="a26847715ec54ab5" providerId="LiveId" clId="{6AC3F3B2-793E-4DAA-BD09-50A0EBCA588B}" dt="2020-12-21T10:14:58.715" v="114" actId="255"/>
          <ac:spMkLst>
            <pc:docMk/>
            <pc:sldMk cId="0" sldId="410"/>
            <ac:spMk id="9" creationId="{236AD42B-5A3B-4339-B182-217748E80AFA}"/>
          </ac:spMkLst>
        </pc:spChg>
        <pc:spChg chg="add mod">
          <ac:chgData name="jkarlosga@outlook.es" userId="a26847715ec54ab5" providerId="LiveId" clId="{6AC3F3B2-793E-4DAA-BD09-50A0EBCA588B}" dt="2021-01-07T11:08:17.111" v="10527" actId="1037"/>
          <ac:spMkLst>
            <pc:docMk/>
            <pc:sldMk cId="0" sldId="410"/>
            <ac:spMk id="11" creationId="{36C55D66-5BC5-4356-86F6-A6A262818106}"/>
          </ac:spMkLst>
        </pc:spChg>
        <pc:picChg chg="add mod">
          <ac:chgData name="jkarlosga@outlook.es" userId="a26847715ec54ab5" providerId="LiveId" clId="{6AC3F3B2-793E-4DAA-BD09-50A0EBCA588B}" dt="2021-01-07T11:08:03.488" v="10513" actId="1038"/>
          <ac:picMkLst>
            <pc:docMk/>
            <pc:sldMk cId="0" sldId="410"/>
            <ac:picMk id="4" creationId="{7F849BB8-FB58-4CB3-BAA3-5F64BCAF614B}"/>
          </ac:picMkLst>
        </pc:picChg>
        <pc:cxnChg chg="del mod">
          <ac:chgData name="jkarlosga@outlook.es" userId="a26847715ec54ab5" providerId="LiveId" clId="{6AC3F3B2-793E-4DAA-BD09-50A0EBCA588B}" dt="2021-01-07T11:07:25.440" v="10484" actId="478"/>
          <ac:cxnSpMkLst>
            <pc:docMk/>
            <pc:sldMk cId="0" sldId="410"/>
            <ac:cxnSpMk id="7" creationId="{00000000-0000-0000-0000-000000000000}"/>
          </ac:cxnSpMkLst>
        </pc:cxnChg>
        <pc:cxnChg chg="add mod">
          <ac:chgData name="jkarlosga@outlook.es" userId="a26847715ec54ab5" providerId="LiveId" clId="{6AC3F3B2-793E-4DAA-BD09-50A0EBCA588B}" dt="2021-01-07T11:08:21.911" v="10535" actId="1037"/>
          <ac:cxnSpMkLst>
            <pc:docMk/>
            <pc:sldMk cId="0" sldId="410"/>
            <ac:cxnSpMk id="10" creationId="{8C80879A-1355-4499-B777-FBBBB2494BA7}"/>
          </ac:cxnSpMkLst>
        </pc:cxnChg>
      </pc:sldChg>
      <pc:sldChg chg="addSp delSp modSp">
        <pc:chgData name="jkarlosga@outlook.es" userId="a26847715ec54ab5" providerId="LiveId" clId="{6AC3F3B2-793E-4DAA-BD09-50A0EBCA588B}" dt="2021-01-11T09:20:33.996" v="20330" actId="14100"/>
        <pc:sldMkLst>
          <pc:docMk/>
          <pc:sldMk cId="0" sldId="411"/>
        </pc:sldMkLst>
        <pc:spChg chg="mod">
          <ac:chgData name="jkarlosga@outlook.es" userId="a26847715ec54ab5" providerId="LiveId" clId="{6AC3F3B2-793E-4DAA-BD09-50A0EBCA588B}" dt="2020-12-21T10:33:31.270" v="1061" actId="1037"/>
          <ac:spMkLst>
            <pc:docMk/>
            <pc:sldMk cId="0" sldId="411"/>
            <ac:spMk id="7" creationId="{CE49C147-D96C-F741-861C-245A491011E0}"/>
          </ac:spMkLst>
        </pc:spChg>
        <pc:spChg chg="del mod">
          <ac:chgData name="jkarlosga@outlook.es" userId="a26847715ec54ab5" providerId="LiveId" clId="{6AC3F3B2-793E-4DAA-BD09-50A0EBCA588B}" dt="2020-12-21T12:14:29.083" v="5258" actId="478"/>
          <ac:spMkLst>
            <pc:docMk/>
            <pc:sldMk cId="0" sldId="411"/>
            <ac:spMk id="8" creationId="{00000000-0000-0000-0000-000000000000}"/>
          </ac:spMkLst>
        </pc:spChg>
        <pc:spChg chg="add mod">
          <ac:chgData name="jkarlosga@outlook.es" userId="a26847715ec54ab5" providerId="LiveId" clId="{6AC3F3B2-793E-4DAA-BD09-50A0EBCA588B}" dt="2020-12-21T12:14:43.988" v="5273" actId="1035"/>
          <ac:spMkLst>
            <pc:docMk/>
            <pc:sldMk cId="0" sldId="411"/>
            <ac:spMk id="9" creationId="{1ADD12C5-E6E9-453A-B16F-BD20C6A719A4}"/>
          </ac:spMkLst>
        </pc:spChg>
        <pc:spChg chg="add mod">
          <ac:chgData name="jkarlosga@outlook.es" userId="a26847715ec54ab5" providerId="LiveId" clId="{6AC3F3B2-793E-4DAA-BD09-50A0EBCA588B}" dt="2021-01-11T09:20:25.837" v="20329" actId="1037"/>
          <ac:spMkLst>
            <pc:docMk/>
            <pc:sldMk cId="0" sldId="411"/>
            <ac:spMk id="11" creationId="{40A8FB27-3160-4786-87BA-5FB3A0F96C78}"/>
          </ac:spMkLst>
        </pc:spChg>
        <pc:picChg chg="del">
          <ac:chgData name="jkarlosga@outlook.es" userId="a26847715ec54ab5" providerId="LiveId" clId="{6AC3F3B2-793E-4DAA-BD09-50A0EBCA588B}" dt="2020-12-21T10:18:46.576" v="631" actId="478"/>
          <ac:picMkLst>
            <pc:docMk/>
            <pc:sldMk cId="0" sldId="411"/>
            <ac:picMk id="3" creationId="{00000000-0000-0000-0000-000000000000}"/>
          </ac:picMkLst>
        </pc:picChg>
        <pc:picChg chg="add mod">
          <ac:chgData name="jkarlosga@outlook.es" userId="a26847715ec54ab5" providerId="LiveId" clId="{6AC3F3B2-793E-4DAA-BD09-50A0EBCA588B}" dt="2020-12-21T12:14:43.988" v="5273" actId="1035"/>
          <ac:picMkLst>
            <pc:docMk/>
            <pc:sldMk cId="0" sldId="411"/>
            <ac:picMk id="4" creationId="{CD7BB45F-8A52-4604-853F-99318AF68D1D}"/>
          </ac:picMkLst>
        </pc:picChg>
        <pc:cxnChg chg="add mod">
          <ac:chgData name="jkarlosga@outlook.es" userId="a26847715ec54ab5" providerId="LiveId" clId="{6AC3F3B2-793E-4DAA-BD09-50A0EBCA588B}" dt="2021-01-11T09:20:33.996" v="20330" actId="14100"/>
          <ac:cxnSpMkLst>
            <pc:docMk/>
            <pc:sldMk cId="0" sldId="411"/>
            <ac:cxnSpMk id="8" creationId="{4ED29A1D-C0DD-499F-8E37-4D89A3B76E53}"/>
          </ac:cxnSpMkLst>
        </pc:cxnChg>
        <pc:cxnChg chg="add mod">
          <ac:chgData name="jkarlosga@outlook.es" userId="a26847715ec54ab5" providerId="LiveId" clId="{6AC3F3B2-793E-4DAA-BD09-50A0EBCA588B}" dt="2020-12-21T12:14:43.988" v="5273" actId="1035"/>
          <ac:cxnSpMkLst>
            <pc:docMk/>
            <pc:sldMk cId="0" sldId="411"/>
            <ac:cxnSpMk id="10" creationId="{00CD1DF5-90BD-42F2-916F-8076DF08E7FB}"/>
          </ac:cxnSpMkLst>
        </pc:cxnChg>
      </pc:sldChg>
      <pc:sldChg chg="addSp modSp add ord">
        <pc:chgData name="jkarlosga@outlook.es" userId="a26847715ec54ab5" providerId="LiveId" clId="{6AC3F3B2-793E-4DAA-BD09-50A0EBCA588B}" dt="2021-01-08T18:28:34.697" v="20318" actId="14100"/>
        <pc:sldMkLst>
          <pc:docMk/>
          <pc:sldMk cId="766214248" sldId="412"/>
        </pc:sldMkLst>
        <pc:spChg chg="add mod">
          <ac:chgData name="jkarlosga@outlook.es" userId="a26847715ec54ab5" providerId="LiveId" clId="{6AC3F3B2-793E-4DAA-BD09-50A0EBCA588B}" dt="2021-01-08T18:27:34.664" v="20206" actId="1582"/>
          <ac:spMkLst>
            <pc:docMk/>
            <pc:sldMk cId="766214248" sldId="412"/>
            <ac:spMk id="6" creationId="{71B0238B-9AB8-4F3F-B67D-C57A74941DDF}"/>
          </ac:spMkLst>
        </pc:spChg>
        <pc:spChg chg="add mod">
          <ac:chgData name="jkarlosga@outlook.es" userId="a26847715ec54ab5" providerId="LiveId" clId="{6AC3F3B2-793E-4DAA-BD09-50A0EBCA588B}" dt="2021-01-08T18:28:34.697" v="20318" actId="14100"/>
          <ac:spMkLst>
            <pc:docMk/>
            <pc:sldMk cId="766214248" sldId="412"/>
            <ac:spMk id="7" creationId="{D455F97E-96A8-4737-BA62-F4B4F8F249EF}"/>
          </ac:spMkLst>
        </pc:spChg>
        <pc:spChg chg="mod">
          <ac:chgData name="jkarlosga@outlook.es" userId="a26847715ec54ab5" providerId="LiveId" clId="{6AC3F3B2-793E-4DAA-BD09-50A0EBCA588B}" dt="2021-01-08T16:29:22.648" v="16190" actId="255"/>
          <ac:spMkLst>
            <pc:docMk/>
            <pc:sldMk cId="766214248" sldId="412"/>
            <ac:spMk id="10" creationId="{70870E56-E985-0940-86A8-A8B6FCC6D0D1}"/>
          </ac:spMkLst>
        </pc:spChg>
        <pc:picChg chg="add mod">
          <ac:chgData name="jkarlosga@outlook.es" userId="a26847715ec54ab5" providerId="LiveId" clId="{6AC3F3B2-793E-4DAA-BD09-50A0EBCA588B}" dt="2021-01-08T18:28:10.496" v="20312" actId="1076"/>
          <ac:picMkLst>
            <pc:docMk/>
            <pc:sldMk cId="766214248" sldId="412"/>
            <ac:picMk id="3" creationId="{E14E5032-5462-4524-9B47-75E714F42D2A}"/>
          </ac:picMkLst>
        </pc:picChg>
      </pc:sldChg>
      <pc:sldChg chg="del">
        <pc:chgData name="jkarlosga@outlook.es" userId="a26847715ec54ab5" providerId="LiveId" clId="{6AC3F3B2-793E-4DAA-BD09-50A0EBCA588B}" dt="2021-01-08T11:51:02.504" v="15372" actId="2696"/>
        <pc:sldMkLst>
          <pc:docMk/>
          <pc:sldMk cId="1016969528" sldId="412"/>
        </pc:sldMkLst>
      </pc:sldChg>
      <pc:sldChg chg="addSp delSp modSp ord">
        <pc:chgData name="jkarlosga@outlook.es" userId="a26847715ec54ab5" providerId="LiveId" clId="{6AC3F3B2-793E-4DAA-BD09-50A0EBCA588B}" dt="2021-01-08T15:58:11.499" v="15874" actId="20577"/>
        <pc:sldMkLst>
          <pc:docMk/>
          <pc:sldMk cId="0" sldId="413"/>
        </pc:sldMkLst>
        <pc:spChg chg="add mod">
          <ac:chgData name="jkarlosga@outlook.es" userId="a26847715ec54ab5" providerId="LiveId" clId="{6AC3F3B2-793E-4DAA-BD09-50A0EBCA588B}" dt="2021-01-08T15:58:11.499" v="15874" actId="20577"/>
          <ac:spMkLst>
            <pc:docMk/>
            <pc:sldMk cId="0" sldId="413"/>
            <ac:spMk id="2" creationId="{DFAF8D94-DC96-4400-B978-99DBBCAA3BE0}"/>
          </ac:spMkLst>
        </pc:spChg>
        <pc:spChg chg="del">
          <ac:chgData name="jkarlosga@outlook.es" userId="a26847715ec54ab5" providerId="LiveId" clId="{6AC3F3B2-793E-4DAA-BD09-50A0EBCA588B}" dt="2020-12-21T09:53:55.341" v="0" actId="478"/>
          <ac:spMkLst>
            <pc:docMk/>
            <pc:sldMk cId="0" sldId="413"/>
            <ac:spMk id="18" creationId="{40193620-C8F6-47E2-9810-12AE6A514BB7}"/>
          </ac:spMkLst>
        </pc:spChg>
        <pc:spChg chg="add mod">
          <ac:chgData name="jkarlosga@outlook.es" userId="a26847715ec54ab5" providerId="LiveId" clId="{6AC3F3B2-793E-4DAA-BD09-50A0EBCA588B}" dt="2020-12-21T10:26:15.866" v="938" actId="14100"/>
          <ac:spMkLst>
            <pc:docMk/>
            <pc:sldMk cId="0" sldId="413"/>
            <ac:spMk id="23" creationId="{D03289DE-DF6A-4C70-A3A1-10AF2E820691}"/>
          </ac:spMkLst>
        </pc:spChg>
        <pc:spChg chg="add mod">
          <ac:chgData name="jkarlosga@outlook.es" userId="a26847715ec54ab5" providerId="LiveId" clId="{6AC3F3B2-793E-4DAA-BD09-50A0EBCA588B}" dt="2021-01-08T08:28:39.136" v="11849" actId="6549"/>
          <ac:spMkLst>
            <pc:docMk/>
            <pc:sldMk cId="0" sldId="413"/>
            <ac:spMk id="24" creationId="{74AA5BCD-1F3D-4010-9C2A-94F89F93F14A}"/>
          </ac:spMkLst>
        </pc:spChg>
        <pc:spChg chg="add del">
          <ac:chgData name="jkarlosga@outlook.es" userId="a26847715ec54ab5" providerId="LiveId" clId="{6AC3F3B2-793E-4DAA-BD09-50A0EBCA588B}" dt="2020-12-21T10:20:06.723" v="679"/>
          <ac:spMkLst>
            <pc:docMk/>
            <pc:sldMk cId="0" sldId="413"/>
            <ac:spMk id="25" creationId="{6FEBEF64-0DE2-4B97-817D-BBDC9A5E4C97}"/>
          </ac:spMkLst>
        </pc:spChg>
        <pc:grpChg chg="del">
          <ac:chgData name="jkarlosga@outlook.es" userId="a26847715ec54ab5" providerId="LiveId" clId="{6AC3F3B2-793E-4DAA-BD09-50A0EBCA588B}" dt="2020-12-21T09:53:55.341" v="0" actId="478"/>
          <ac:grpSpMkLst>
            <pc:docMk/>
            <pc:sldMk cId="0" sldId="413"/>
            <ac:grpSpMk id="6" creationId="{109BD004-0C40-4507-B337-5AA4EBC5B265}"/>
          </ac:grpSpMkLst>
        </pc:grpChg>
        <pc:grpChg chg="del">
          <ac:chgData name="jkarlosga@outlook.es" userId="a26847715ec54ab5" providerId="LiveId" clId="{6AC3F3B2-793E-4DAA-BD09-50A0EBCA588B}" dt="2020-12-21T09:53:55.341" v="0" actId="478"/>
          <ac:grpSpMkLst>
            <pc:docMk/>
            <pc:sldMk cId="0" sldId="413"/>
            <ac:grpSpMk id="9" creationId="{2A9C611E-3770-419B-8297-EAA2EEFD9821}"/>
          </ac:grpSpMkLst>
        </pc:grpChg>
        <pc:grpChg chg="del">
          <ac:chgData name="jkarlosga@outlook.es" userId="a26847715ec54ab5" providerId="LiveId" clId="{6AC3F3B2-793E-4DAA-BD09-50A0EBCA588B}" dt="2020-12-21T09:53:55.341" v="0" actId="478"/>
          <ac:grpSpMkLst>
            <pc:docMk/>
            <pc:sldMk cId="0" sldId="413"/>
            <ac:grpSpMk id="12" creationId="{BA92DC55-742A-44D6-9041-E48AC23E4ED1}"/>
          </ac:grpSpMkLst>
        </pc:grpChg>
        <pc:grpChg chg="del">
          <ac:chgData name="jkarlosga@outlook.es" userId="a26847715ec54ab5" providerId="LiveId" clId="{6AC3F3B2-793E-4DAA-BD09-50A0EBCA588B}" dt="2020-12-21T09:53:55.341" v="0" actId="478"/>
          <ac:grpSpMkLst>
            <pc:docMk/>
            <pc:sldMk cId="0" sldId="413"/>
            <ac:grpSpMk id="15" creationId="{BE173CA1-D2D2-450B-9923-D287A08B4BE8}"/>
          </ac:grpSpMkLst>
        </pc:grpChg>
        <pc:grpChg chg="del">
          <ac:chgData name="jkarlosga@outlook.es" userId="a26847715ec54ab5" providerId="LiveId" clId="{6AC3F3B2-793E-4DAA-BD09-50A0EBCA588B}" dt="2020-12-21T09:53:55.341" v="0" actId="478"/>
          <ac:grpSpMkLst>
            <pc:docMk/>
            <pc:sldMk cId="0" sldId="413"/>
            <ac:grpSpMk id="20" creationId="{3F3ECBB6-3AC9-4E9D-A0DE-DF46981CFCFE}"/>
          </ac:grpSpMkLst>
        </pc:grpChg>
        <pc:picChg chg="del">
          <ac:chgData name="jkarlosga@outlook.es" userId="a26847715ec54ab5" providerId="LiveId" clId="{6AC3F3B2-793E-4DAA-BD09-50A0EBCA588B}" dt="2020-12-21T09:53:55.341" v="0" actId="478"/>
          <ac:picMkLst>
            <pc:docMk/>
            <pc:sldMk cId="0" sldId="413"/>
            <ac:picMk id="19" creationId="{DC5F54A4-494D-4ECF-98C2-6937A6560373}"/>
          </ac:picMkLst>
        </pc:picChg>
      </pc:sldChg>
      <pc:sldChg chg="addSp delSp modSp ord">
        <pc:chgData name="jkarlosga@outlook.es" userId="a26847715ec54ab5" providerId="LiveId" clId="{6AC3F3B2-793E-4DAA-BD09-50A0EBCA588B}" dt="2021-01-08T18:19:49.065" v="20047" actId="20577"/>
        <pc:sldMkLst>
          <pc:docMk/>
          <pc:sldMk cId="0" sldId="414"/>
        </pc:sldMkLst>
        <pc:spChg chg="del">
          <ac:chgData name="jkarlosga@outlook.es" userId="a26847715ec54ab5" providerId="LiveId" clId="{6AC3F3B2-793E-4DAA-BD09-50A0EBCA588B}" dt="2020-12-21T10:15:17.426" v="115"/>
          <ac:spMkLst>
            <pc:docMk/>
            <pc:sldMk cId="0" sldId="414"/>
            <ac:spMk id="4" creationId="{00000000-0000-0000-0000-000000000000}"/>
          </ac:spMkLst>
        </pc:spChg>
        <pc:spChg chg="del">
          <ac:chgData name="jkarlosga@outlook.es" userId="a26847715ec54ab5" providerId="LiveId" clId="{6AC3F3B2-793E-4DAA-BD09-50A0EBCA588B}" dt="2020-12-21T10:37:12.754" v="1238" actId="478"/>
          <ac:spMkLst>
            <pc:docMk/>
            <pc:sldMk cId="0" sldId="414"/>
            <ac:spMk id="6" creationId="{00000000-0000-0000-0000-000000000000}"/>
          </ac:spMkLst>
        </pc:spChg>
        <pc:spChg chg="mod">
          <ac:chgData name="jkarlosga@outlook.es" userId="a26847715ec54ab5" providerId="LiveId" clId="{6AC3F3B2-793E-4DAA-BD09-50A0EBCA588B}" dt="2020-12-21T10:44:55.013" v="1957" actId="1035"/>
          <ac:spMkLst>
            <pc:docMk/>
            <pc:sldMk cId="0" sldId="414"/>
            <ac:spMk id="9" creationId="{E626887B-A6A9-574A-9B91-ED490016C43F}"/>
          </ac:spMkLst>
        </pc:spChg>
        <pc:spChg chg="add mod">
          <ac:chgData name="jkarlosga@outlook.es" userId="a26847715ec54ab5" providerId="LiveId" clId="{6AC3F3B2-793E-4DAA-BD09-50A0EBCA588B}" dt="2020-12-21T10:41:53.384" v="1618" actId="14100"/>
          <ac:spMkLst>
            <pc:docMk/>
            <pc:sldMk cId="0" sldId="414"/>
            <ac:spMk id="11" creationId="{1B53C98C-5897-4823-93EE-25FE93231C03}"/>
          </ac:spMkLst>
        </pc:spChg>
        <pc:spChg chg="add mod">
          <ac:chgData name="jkarlosga@outlook.es" userId="a26847715ec54ab5" providerId="LiveId" clId="{6AC3F3B2-793E-4DAA-BD09-50A0EBCA588B}" dt="2021-01-08T18:19:49.065" v="20047" actId="20577"/>
          <ac:spMkLst>
            <pc:docMk/>
            <pc:sldMk cId="0" sldId="414"/>
            <ac:spMk id="13" creationId="{8BD3F0B9-E111-4656-8AB8-88B5AC83DD7E}"/>
          </ac:spMkLst>
        </pc:spChg>
        <pc:spChg chg="add mod">
          <ac:chgData name="jkarlosga@outlook.es" userId="a26847715ec54ab5" providerId="LiveId" clId="{6AC3F3B2-793E-4DAA-BD09-50A0EBCA588B}" dt="2020-12-21T12:15:10.764" v="5277" actId="20577"/>
          <ac:spMkLst>
            <pc:docMk/>
            <pc:sldMk cId="0" sldId="414"/>
            <ac:spMk id="17" creationId="{3AAF7AD9-A1DF-4585-8346-51AB7DCFFFD5}"/>
          </ac:spMkLst>
        </pc:spChg>
        <pc:spChg chg="del mod">
          <ac:chgData name="jkarlosga@outlook.es" userId="a26847715ec54ab5" providerId="LiveId" clId="{6AC3F3B2-793E-4DAA-BD09-50A0EBCA588B}" dt="2020-12-21T10:40:32.939" v="1267" actId="478"/>
          <ac:spMkLst>
            <pc:docMk/>
            <pc:sldMk cId="0" sldId="414"/>
            <ac:spMk id="21510" creationId="{00000000-0000-0000-0000-000000000000}"/>
          </ac:spMkLst>
        </pc:spChg>
        <pc:picChg chg="del">
          <ac:chgData name="jkarlosga@outlook.es" userId="a26847715ec54ab5" providerId="LiveId" clId="{6AC3F3B2-793E-4DAA-BD09-50A0EBCA588B}" dt="2020-12-21T10:37:01.684" v="1236" actId="478"/>
          <ac:picMkLst>
            <pc:docMk/>
            <pc:sldMk cId="0" sldId="414"/>
            <ac:picMk id="2" creationId="{00000000-0000-0000-0000-000000000000}"/>
          </ac:picMkLst>
        </pc:picChg>
        <pc:picChg chg="del">
          <ac:chgData name="jkarlosga@outlook.es" userId="a26847715ec54ab5" providerId="LiveId" clId="{6AC3F3B2-793E-4DAA-BD09-50A0EBCA588B}" dt="2020-12-21T10:37:08.389" v="1237" actId="478"/>
          <ac:picMkLst>
            <pc:docMk/>
            <pc:sldMk cId="0" sldId="414"/>
            <ac:picMk id="3" creationId="{00000000-0000-0000-0000-000000000000}"/>
          </ac:picMkLst>
        </pc:picChg>
        <pc:picChg chg="add mod">
          <ac:chgData name="jkarlosga@outlook.es" userId="a26847715ec54ab5" providerId="LiveId" clId="{6AC3F3B2-793E-4DAA-BD09-50A0EBCA588B}" dt="2020-12-21T10:45:01.013" v="1958" actId="14100"/>
          <ac:picMkLst>
            <pc:docMk/>
            <pc:sldMk cId="0" sldId="414"/>
            <ac:picMk id="7" creationId="{9D84E62A-3028-46BD-94DC-511722CD7F50}"/>
          </ac:picMkLst>
        </pc:picChg>
        <pc:cxnChg chg="add mod">
          <ac:chgData name="jkarlosga@outlook.es" userId="a26847715ec54ab5" providerId="LiveId" clId="{6AC3F3B2-793E-4DAA-BD09-50A0EBCA588B}" dt="2020-12-21T10:42:05.848" v="1621" actId="14100"/>
          <ac:cxnSpMkLst>
            <pc:docMk/>
            <pc:sldMk cId="0" sldId="414"/>
            <ac:cxnSpMk id="12" creationId="{E7642E07-C35A-4519-A7EE-CBE013179026}"/>
          </ac:cxnSpMkLst>
        </pc:cxnChg>
      </pc:sldChg>
      <pc:sldChg chg="delSp">
        <pc:chgData name="jkarlosga@outlook.es" userId="a26847715ec54ab5" providerId="LiveId" clId="{6AC3F3B2-793E-4DAA-BD09-50A0EBCA588B}" dt="2020-12-21T10:53:21.216" v="2388" actId="478"/>
        <pc:sldMkLst>
          <pc:docMk/>
          <pc:sldMk cId="0" sldId="416"/>
        </pc:sldMkLst>
        <pc:spChg chg="del">
          <ac:chgData name="jkarlosga@outlook.es" userId="a26847715ec54ab5" providerId="LiveId" clId="{6AC3F3B2-793E-4DAA-BD09-50A0EBCA588B}" dt="2020-12-21T10:53:21.216" v="2388" actId="478"/>
          <ac:spMkLst>
            <pc:docMk/>
            <pc:sldMk cId="0" sldId="416"/>
            <ac:spMk id="5" creationId="{00000000-0000-0000-0000-000000000000}"/>
          </ac:spMkLst>
        </pc:spChg>
        <pc:spChg chg="del">
          <ac:chgData name="jkarlosga@outlook.es" userId="a26847715ec54ab5" providerId="LiveId" clId="{6AC3F3B2-793E-4DAA-BD09-50A0EBCA588B}" dt="2020-12-21T10:53:21.216" v="2388" actId="478"/>
          <ac:spMkLst>
            <pc:docMk/>
            <pc:sldMk cId="0" sldId="416"/>
            <ac:spMk id="6" creationId="{F935D31B-2DFB-A84F-9A6B-F026D7605210}"/>
          </ac:spMkLst>
        </pc:spChg>
        <pc:picChg chg="del">
          <ac:chgData name="jkarlosga@outlook.es" userId="a26847715ec54ab5" providerId="LiveId" clId="{6AC3F3B2-793E-4DAA-BD09-50A0EBCA588B}" dt="2020-12-21T10:53:21.216" v="2388" actId="478"/>
          <ac:picMkLst>
            <pc:docMk/>
            <pc:sldMk cId="0" sldId="416"/>
            <ac:picMk id="8" creationId="{00000000-0000-0000-0000-000000000000}"/>
          </ac:picMkLst>
        </pc:picChg>
      </pc:sldChg>
      <pc:sldChg chg="addSp delSp modSp">
        <pc:chgData name="jkarlosga@outlook.es" userId="a26847715ec54ab5" providerId="LiveId" clId="{6AC3F3B2-793E-4DAA-BD09-50A0EBCA588B}" dt="2021-01-11T10:15:36.051" v="23496" actId="14100"/>
        <pc:sldMkLst>
          <pc:docMk/>
          <pc:sldMk cId="0" sldId="420"/>
        </pc:sldMkLst>
        <pc:spChg chg="del">
          <ac:chgData name="jkarlosga@outlook.es" userId="a26847715ec54ab5" providerId="LiveId" clId="{6AC3F3B2-793E-4DAA-BD09-50A0EBCA588B}" dt="2021-01-07T09:34:36.064" v="7409" actId="478"/>
          <ac:spMkLst>
            <pc:docMk/>
            <pc:sldMk cId="0" sldId="420"/>
            <ac:spMk id="4" creationId="{00000000-0000-0000-0000-000000000000}"/>
          </ac:spMkLst>
        </pc:spChg>
        <pc:spChg chg="del">
          <ac:chgData name="jkarlosga@outlook.es" userId="a26847715ec54ab5" providerId="LiveId" clId="{6AC3F3B2-793E-4DAA-BD09-50A0EBCA588B}" dt="2021-01-07T09:34:36.064" v="7409" actId="478"/>
          <ac:spMkLst>
            <pc:docMk/>
            <pc:sldMk cId="0" sldId="420"/>
            <ac:spMk id="5" creationId="{00000000-0000-0000-0000-000000000000}"/>
          </ac:spMkLst>
        </pc:spChg>
        <pc:spChg chg="del">
          <ac:chgData name="jkarlosga@outlook.es" userId="a26847715ec54ab5" providerId="LiveId" clId="{6AC3F3B2-793E-4DAA-BD09-50A0EBCA588B}" dt="2021-01-07T09:34:36.064" v="7409" actId="478"/>
          <ac:spMkLst>
            <pc:docMk/>
            <pc:sldMk cId="0" sldId="420"/>
            <ac:spMk id="6" creationId="{00000000-0000-0000-0000-000000000000}"/>
          </ac:spMkLst>
        </pc:spChg>
        <pc:spChg chg="del">
          <ac:chgData name="jkarlosga@outlook.es" userId="a26847715ec54ab5" providerId="LiveId" clId="{6AC3F3B2-793E-4DAA-BD09-50A0EBCA588B}" dt="2021-01-07T09:34:36.064" v="7409" actId="478"/>
          <ac:spMkLst>
            <pc:docMk/>
            <pc:sldMk cId="0" sldId="420"/>
            <ac:spMk id="7" creationId="{00000000-0000-0000-0000-000000000000}"/>
          </ac:spMkLst>
        </pc:spChg>
        <pc:spChg chg="del">
          <ac:chgData name="jkarlosga@outlook.es" userId="a26847715ec54ab5" providerId="LiveId" clId="{6AC3F3B2-793E-4DAA-BD09-50A0EBCA588B}" dt="2021-01-07T09:34:36.064" v="7409" actId="478"/>
          <ac:spMkLst>
            <pc:docMk/>
            <pc:sldMk cId="0" sldId="420"/>
            <ac:spMk id="8" creationId="{00000000-0000-0000-0000-000000000000}"/>
          </ac:spMkLst>
        </pc:spChg>
        <pc:spChg chg="del">
          <ac:chgData name="jkarlosga@outlook.es" userId="a26847715ec54ab5" providerId="LiveId" clId="{6AC3F3B2-793E-4DAA-BD09-50A0EBCA588B}" dt="2021-01-07T09:34:36.064" v="7409" actId="478"/>
          <ac:spMkLst>
            <pc:docMk/>
            <pc:sldMk cId="0" sldId="420"/>
            <ac:spMk id="9" creationId="{00000000-0000-0000-0000-000000000000}"/>
          </ac:spMkLst>
        </pc:spChg>
        <pc:spChg chg="del">
          <ac:chgData name="jkarlosga@outlook.es" userId="a26847715ec54ab5" providerId="LiveId" clId="{6AC3F3B2-793E-4DAA-BD09-50A0EBCA588B}" dt="2021-01-07T09:34:36.064" v="7409" actId="478"/>
          <ac:spMkLst>
            <pc:docMk/>
            <pc:sldMk cId="0" sldId="420"/>
            <ac:spMk id="10" creationId="{00000000-0000-0000-0000-000000000000}"/>
          </ac:spMkLst>
        </pc:spChg>
        <pc:spChg chg="del">
          <ac:chgData name="jkarlosga@outlook.es" userId="a26847715ec54ab5" providerId="LiveId" clId="{6AC3F3B2-793E-4DAA-BD09-50A0EBCA588B}" dt="2021-01-07T09:34:36.064" v="7409" actId="478"/>
          <ac:spMkLst>
            <pc:docMk/>
            <pc:sldMk cId="0" sldId="420"/>
            <ac:spMk id="11" creationId="{00000000-0000-0000-0000-000000000000}"/>
          </ac:spMkLst>
        </pc:spChg>
        <pc:spChg chg="mod">
          <ac:chgData name="jkarlosga@outlook.es" userId="a26847715ec54ab5" providerId="LiveId" clId="{6AC3F3B2-793E-4DAA-BD09-50A0EBCA588B}" dt="2021-01-07T10:31:03.275" v="9420" actId="255"/>
          <ac:spMkLst>
            <pc:docMk/>
            <pc:sldMk cId="0" sldId="420"/>
            <ac:spMk id="15" creationId="{76F8F534-DE3F-6942-8A46-C9E0757E6B58}"/>
          </ac:spMkLst>
        </pc:spChg>
        <pc:spChg chg="add mod">
          <ac:chgData name="jkarlosga@outlook.es" userId="a26847715ec54ab5" providerId="LiveId" clId="{6AC3F3B2-793E-4DAA-BD09-50A0EBCA588B}" dt="2021-01-07T09:43:44.518" v="8419" actId="14100"/>
          <ac:spMkLst>
            <pc:docMk/>
            <pc:sldMk cId="0" sldId="420"/>
            <ac:spMk id="23" creationId="{16925635-47A5-4BD1-8807-D27B7BCD5AFC}"/>
          </ac:spMkLst>
        </pc:spChg>
        <pc:spChg chg="add mod">
          <ac:chgData name="jkarlosga@outlook.es" userId="a26847715ec54ab5" providerId="LiveId" clId="{6AC3F3B2-793E-4DAA-BD09-50A0EBCA588B}" dt="2021-01-07T09:45:33.222" v="8777" actId="20577"/>
          <ac:spMkLst>
            <pc:docMk/>
            <pc:sldMk cId="0" sldId="420"/>
            <ac:spMk id="24" creationId="{EA7A536C-FAE3-4680-99E6-D153AE6EF056}"/>
          </ac:spMkLst>
        </pc:spChg>
        <pc:spChg chg="add mod">
          <ac:chgData name="jkarlosga@outlook.es" userId="a26847715ec54ab5" providerId="LiveId" clId="{6AC3F3B2-793E-4DAA-BD09-50A0EBCA588B}" dt="2021-01-07T09:44:36.516" v="8628" actId="1035"/>
          <ac:spMkLst>
            <pc:docMk/>
            <pc:sldMk cId="0" sldId="420"/>
            <ac:spMk id="26" creationId="{7DB2B2D5-5E18-4AD0-9426-2D28A04AD299}"/>
          </ac:spMkLst>
        </pc:spChg>
        <pc:spChg chg="add mod">
          <ac:chgData name="jkarlosga@outlook.es" userId="a26847715ec54ab5" providerId="LiveId" clId="{6AC3F3B2-793E-4DAA-BD09-50A0EBCA588B}" dt="2021-01-07T09:41:29.358" v="8046" actId="1076"/>
          <ac:spMkLst>
            <pc:docMk/>
            <pc:sldMk cId="0" sldId="420"/>
            <ac:spMk id="28" creationId="{F7FD9B6A-DF32-4A89-9FE5-B4500C9825A7}"/>
          </ac:spMkLst>
        </pc:spChg>
        <pc:spChg chg="add mod">
          <ac:chgData name="jkarlosga@outlook.es" userId="a26847715ec54ab5" providerId="LiveId" clId="{6AC3F3B2-793E-4DAA-BD09-50A0EBCA588B}" dt="2021-01-08T18:21:26" v="20061" actId="20577"/>
          <ac:spMkLst>
            <pc:docMk/>
            <pc:sldMk cId="0" sldId="420"/>
            <ac:spMk id="29" creationId="{EF0E583F-4C41-4E4E-A02B-0BDFDE4F40CB}"/>
          </ac:spMkLst>
        </pc:spChg>
        <pc:spChg chg="add mod">
          <ac:chgData name="jkarlosga@outlook.es" userId="a26847715ec54ab5" providerId="LiveId" clId="{6AC3F3B2-793E-4DAA-BD09-50A0EBCA588B}" dt="2021-01-11T10:15:36.051" v="23496" actId="14100"/>
          <ac:spMkLst>
            <pc:docMk/>
            <pc:sldMk cId="0" sldId="420"/>
            <ac:spMk id="31" creationId="{6FA9FE3D-5034-4496-90C6-95DCF8039C2B}"/>
          </ac:spMkLst>
        </pc:spChg>
        <pc:picChg chg="del">
          <ac:chgData name="jkarlosga@outlook.es" userId="a26847715ec54ab5" providerId="LiveId" clId="{6AC3F3B2-793E-4DAA-BD09-50A0EBCA588B}" dt="2021-01-07T09:34:40.543" v="7410" actId="478"/>
          <ac:picMkLst>
            <pc:docMk/>
            <pc:sldMk cId="0" sldId="420"/>
            <ac:picMk id="2" creationId="{00000000-0000-0000-0000-000000000000}"/>
          </ac:picMkLst>
        </pc:picChg>
        <pc:picChg chg="del">
          <ac:chgData name="jkarlosga@outlook.es" userId="a26847715ec54ab5" providerId="LiveId" clId="{6AC3F3B2-793E-4DAA-BD09-50A0EBCA588B}" dt="2021-01-07T09:34:43.519" v="7411" actId="478"/>
          <ac:picMkLst>
            <pc:docMk/>
            <pc:sldMk cId="0" sldId="420"/>
            <ac:picMk id="3" creationId="{00000000-0000-0000-0000-000000000000}"/>
          </ac:picMkLst>
        </pc:picChg>
        <pc:picChg chg="add mod">
          <ac:chgData name="jkarlosga@outlook.es" userId="a26847715ec54ab5" providerId="LiveId" clId="{6AC3F3B2-793E-4DAA-BD09-50A0EBCA588B}" dt="2021-01-07T09:36:41.611" v="7512" actId="14861"/>
          <ac:picMkLst>
            <pc:docMk/>
            <pc:sldMk cId="0" sldId="420"/>
            <ac:picMk id="13" creationId="{D211F6D8-7728-4F7A-8DAA-9FDAD1E01D2E}"/>
          </ac:picMkLst>
        </pc:picChg>
        <pc:cxnChg chg="del">
          <ac:chgData name="jkarlosga@outlook.es" userId="a26847715ec54ab5" providerId="LiveId" clId="{6AC3F3B2-793E-4DAA-BD09-50A0EBCA588B}" dt="2021-01-07T09:34:36.064" v="7409" actId="478"/>
          <ac:cxnSpMkLst>
            <pc:docMk/>
            <pc:sldMk cId="0" sldId="420"/>
            <ac:cxnSpMk id="18" creationId="{00000000-0000-0000-0000-000000000000}"/>
          </ac:cxnSpMkLst>
        </pc:cxnChg>
        <pc:cxnChg chg="del">
          <ac:chgData name="jkarlosga@outlook.es" userId="a26847715ec54ab5" providerId="LiveId" clId="{6AC3F3B2-793E-4DAA-BD09-50A0EBCA588B}" dt="2021-01-07T09:34:36.064" v="7409" actId="478"/>
          <ac:cxnSpMkLst>
            <pc:docMk/>
            <pc:sldMk cId="0" sldId="420"/>
            <ac:cxnSpMk id="20" creationId="{00000000-0000-0000-0000-000000000000}"/>
          </ac:cxnSpMkLst>
        </pc:cxnChg>
        <pc:cxnChg chg="del">
          <ac:chgData name="jkarlosga@outlook.es" userId="a26847715ec54ab5" providerId="LiveId" clId="{6AC3F3B2-793E-4DAA-BD09-50A0EBCA588B}" dt="2021-01-07T09:34:36.064" v="7409" actId="478"/>
          <ac:cxnSpMkLst>
            <pc:docMk/>
            <pc:sldMk cId="0" sldId="420"/>
            <ac:cxnSpMk id="21" creationId="{00000000-0000-0000-0000-000000000000}"/>
          </ac:cxnSpMkLst>
        </pc:cxnChg>
        <pc:cxnChg chg="del">
          <ac:chgData name="jkarlosga@outlook.es" userId="a26847715ec54ab5" providerId="LiveId" clId="{6AC3F3B2-793E-4DAA-BD09-50A0EBCA588B}" dt="2021-01-07T09:34:36.064" v="7409" actId="478"/>
          <ac:cxnSpMkLst>
            <pc:docMk/>
            <pc:sldMk cId="0" sldId="420"/>
            <ac:cxnSpMk id="22" creationId="{00000000-0000-0000-0000-000000000000}"/>
          </ac:cxnSpMkLst>
        </pc:cxnChg>
        <pc:cxnChg chg="add mod">
          <ac:chgData name="jkarlosga@outlook.es" userId="a26847715ec54ab5" providerId="LiveId" clId="{6AC3F3B2-793E-4DAA-BD09-50A0EBCA588B}" dt="2021-01-07T09:42:12.023" v="8183" actId="1037"/>
          <ac:cxnSpMkLst>
            <pc:docMk/>
            <pc:sldMk cId="0" sldId="420"/>
            <ac:cxnSpMk id="25" creationId="{78F0B4E2-4AC9-4182-8991-0B8F63EFC8CE}"/>
          </ac:cxnSpMkLst>
        </pc:cxnChg>
        <pc:cxnChg chg="add mod">
          <ac:chgData name="jkarlosga@outlook.es" userId="a26847715ec54ab5" providerId="LiveId" clId="{6AC3F3B2-793E-4DAA-BD09-50A0EBCA588B}" dt="2021-01-07T09:44:45.744" v="8630" actId="14100"/>
          <ac:cxnSpMkLst>
            <pc:docMk/>
            <pc:sldMk cId="0" sldId="420"/>
            <ac:cxnSpMk id="27" creationId="{14232307-CDB8-4F18-BB0A-2DCFA67C838D}"/>
          </ac:cxnSpMkLst>
        </pc:cxnChg>
        <pc:cxnChg chg="add mod">
          <ac:chgData name="jkarlosga@outlook.es" userId="a26847715ec54ab5" providerId="LiveId" clId="{6AC3F3B2-793E-4DAA-BD09-50A0EBCA588B}" dt="2021-01-07T11:13:59.411" v="10578" actId="14100"/>
          <ac:cxnSpMkLst>
            <pc:docMk/>
            <pc:sldMk cId="0" sldId="420"/>
            <ac:cxnSpMk id="30" creationId="{A4049DFA-274F-4B2A-BA7F-D410EAA55B22}"/>
          </ac:cxnSpMkLst>
        </pc:cxnChg>
      </pc:sldChg>
      <pc:sldChg chg="addSp delSp modSp">
        <pc:chgData name="jkarlosga@outlook.es" userId="a26847715ec54ab5" providerId="LiveId" clId="{6AC3F3B2-793E-4DAA-BD09-50A0EBCA588B}" dt="2021-01-08T18:25:16.486" v="20126"/>
        <pc:sldMkLst>
          <pc:docMk/>
          <pc:sldMk cId="0" sldId="421"/>
        </pc:sldMkLst>
        <pc:spChg chg="del">
          <ac:chgData name="jkarlosga@outlook.es" userId="a26847715ec54ab5" providerId="LiveId" clId="{6AC3F3B2-793E-4DAA-BD09-50A0EBCA588B}" dt="2020-12-21T12:08:11.792" v="4971" actId="478"/>
          <ac:spMkLst>
            <pc:docMk/>
            <pc:sldMk cId="0" sldId="421"/>
            <ac:spMk id="2" creationId="{B4BFF13C-8CDA-D84F-8FE7-60E1BCE961F2}"/>
          </ac:spMkLst>
        </pc:spChg>
        <pc:spChg chg="del">
          <ac:chgData name="jkarlosga@outlook.es" userId="a26847715ec54ab5" providerId="LiveId" clId="{6AC3F3B2-793E-4DAA-BD09-50A0EBCA588B}" dt="2020-12-21T12:08:18.516" v="4973" actId="478"/>
          <ac:spMkLst>
            <pc:docMk/>
            <pc:sldMk cId="0" sldId="421"/>
            <ac:spMk id="3" creationId="{00000000-0000-0000-0000-000000000000}"/>
          </ac:spMkLst>
        </pc:spChg>
        <pc:spChg chg="del">
          <ac:chgData name="jkarlosga@outlook.es" userId="a26847715ec54ab5" providerId="LiveId" clId="{6AC3F3B2-793E-4DAA-BD09-50A0EBCA588B}" dt="2020-12-21T12:08:11.792" v="4971" actId="478"/>
          <ac:spMkLst>
            <pc:docMk/>
            <pc:sldMk cId="0" sldId="421"/>
            <ac:spMk id="4" creationId="{00000000-0000-0000-0000-000000000000}"/>
          </ac:spMkLst>
        </pc:spChg>
        <pc:spChg chg="del">
          <ac:chgData name="jkarlosga@outlook.es" userId="a26847715ec54ab5" providerId="LiveId" clId="{6AC3F3B2-793E-4DAA-BD09-50A0EBCA588B}" dt="2020-12-21T12:08:11.792" v="4971" actId="478"/>
          <ac:spMkLst>
            <pc:docMk/>
            <pc:sldMk cId="0" sldId="421"/>
            <ac:spMk id="6" creationId="{00000000-0000-0000-0000-000000000000}"/>
          </ac:spMkLst>
        </pc:spChg>
        <pc:spChg chg="add mod">
          <ac:chgData name="jkarlosga@outlook.es" userId="a26847715ec54ab5" providerId="LiveId" clId="{6AC3F3B2-793E-4DAA-BD09-50A0EBCA588B}" dt="2021-01-07T10:25:31.741" v="9419" actId="1035"/>
          <ac:spMkLst>
            <pc:docMk/>
            <pc:sldMk cId="0" sldId="421"/>
            <ac:spMk id="8" creationId="{8D72E368-3DB8-4569-822A-E8930381A801}"/>
          </ac:spMkLst>
        </pc:spChg>
        <pc:spChg chg="add mod">
          <ac:chgData name="jkarlosga@outlook.es" userId="a26847715ec54ab5" providerId="LiveId" clId="{6AC3F3B2-793E-4DAA-BD09-50A0EBCA588B}" dt="2021-01-07T11:14:36.347" v="10579" actId="14100"/>
          <ac:spMkLst>
            <pc:docMk/>
            <pc:sldMk cId="0" sldId="421"/>
            <ac:spMk id="9" creationId="{0C6E0B87-1907-47F8-8DF3-060601BF0947}"/>
          </ac:spMkLst>
        </pc:spChg>
        <pc:spChg chg="add mod">
          <ac:chgData name="jkarlosga@outlook.es" userId="a26847715ec54ab5" providerId="LiveId" clId="{6AC3F3B2-793E-4DAA-BD09-50A0EBCA588B}" dt="2021-01-07T10:53:58.458" v="10441" actId="1038"/>
          <ac:spMkLst>
            <pc:docMk/>
            <pc:sldMk cId="0" sldId="421"/>
            <ac:spMk id="10" creationId="{9A3C53F4-E076-4799-838B-2691CEB090B4}"/>
          </ac:spMkLst>
        </pc:spChg>
        <pc:spChg chg="add mod">
          <ac:chgData name="jkarlosga@outlook.es" userId="a26847715ec54ab5" providerId="LiveId" clId="{6AC3F3B2-793E-4DAA-BD09-50A0EBCA588B}" dt="2021-01-07T10:53:38.953" v="10434" actId="1036"/>
          <ac:spMkLst>
            <pc:docMk/>
            <pc:sldMk cId="0" sldId="421"/>
            <ac:spMk id="12" creationId="{D19CEDD4-2521-46E5-9D98-1820686752C0}"/>
          </ac:spMkLst>
        </pc:spChg>
        <pc:spChg chg="add mod">
          <ac:chgData name="jkarlosga@outlook.es" userId="a26847715ec54ab5" providerId="LiveId" clId="{6AC3F3B2-793E-4DAA-BD09-50A0EBCA588B}" dt="2021-01-07T10:39:41.732" v="9423" actId="14100"/>
          <ac:spMkLst>
            <pc:docMk/>
            <pc:sldMk cId="0" sldId="421"/>
            <ac:spMk id="14" creationId="{6E86ED97-8646-4766-849E-811188ADACDA}"/>
          </ac:spMkLst>
        </pc:spChg>
        <pc:spChg chg="add mod">
          <ac:chgData name="jkarlosga@outlook.es" userId="a26847715ec54ab5" providerId="LiveId" clId="{6AC3F3B2-793E-4DAA-BD09-50A0EBCA588B}" dt="2021-01-07T10:41:21.226" v="9518" actId="1035"/>
          <ac:spMkLst>
            <pc:docMk/>
            <pc:sldMk cId="0" sldId="421"/>
            <ac:spMk id="16" creationId="{F28CD2F6-3B37-4482-B944-CF368590467E}"/>
          </ac:spMkLst>
        </pc:spChg>
        <pc:spChg chg="del">
          <ac:chgData name="jkarlosga@outlook.es" userId="a26847715ec54ab5" providerId="LiveId" clId="{6AC3F3B2-793E-4DAA-BD09-50A0EBCA588B}" dt="2021-01-07T10:04:16.695" v="8788" actId="478"/>
          <ac:spMkLst>
            <pc:docMk/>
            <pc:sldMk cId="0" sldId="421"/>
            <ac:spMk id="18" creationId="{7295F9DA-3003-254E-A3B3-3F2BF3CAA3D0}"/>
          </ac:spMkLst>
        </pc:spChg>
        <pc:spChg chg="add mod">
          <ac:chgData name="jkarlosga@outlook.es" userId="a26847715ec54ab5" providerId="LiveId" clId="{6AC3F3B2-793E-4DAA-BD09-50A0EBCA588B}" dt="2021-01-07T11:15:04.908" v="10581" actId="14100"/>
          <ac:spMkLst>
            <pc:docMk/>
            <pc:sldMk cId="0" sldId="421"/>
            <ac:spMk id="20" creationId="{2EBF1ADA-1C11-4E03-922D-9E7E8D3A0363}"/>
          </ac:spMkLst>
        </pc:spChg>
        <pc:spChg chg="add mod">
          <ac:chgData name="jkarlosga@outlook.es" userId="a26847715ec54ab5" providerId="LiveId" clId="{6AC3F3B2-793E-4DAA-BD09-50A0EBCA588B}" dt="2021-01-07T10:19:59.397" v="9223" actId="14100"/>
          <ac:spMkLst>
            <pc:docMk/>
            <pc:sldMk cId="0" sldId="421"/>
            <ac:spMk id="21" creationId="{AED44BBA-4FA1-4F66-A4A1-FD70369BBE97}"/>
          </ac:spMkLst>
        </pc:spChg>
        <pc:spChg chg="add mod">
          <ac:chgData name="jkarlosga@outlook.es" userId="a26847715ec54ab5" providerId="LiveId" clId="{6AC3F3B2-793E-4DAA-BD09-50A0EBCA588B}" dt="2021-01-07T10:25:19.004" v="9411" actId="14100"/>
          <ac:spMkLst>
            <pc:docMk/>
            <pc:sldMk cId="0" sldId="421"/>
            <ac:spMk id="22" creationId="{5FB7E7C2-00EA-4C18-981B-0EDCD5DBBD36}"/>
          </ac:spMkLst>
        </pc:spChg>
        <pc:spChg chg="add mod">
          <ac:chgData name="jkarlosga@outlook.es" userId="a26847715ec54ab5" providerId="LiveId" clId="{6AC3F3B2-793E-4DAA-BD09-50A0EBCA588B}" dt="2021-01-07T11:15:29.823" v="10583" actId="14100"/>
          <ac:spMkLst>
            <pc:docMk/>
            <pc:sldMk cId="0" sldId="421"/>
            <ac:spMk id="23" creationId="{7E9D8977-9052-4CD4-8A70-E7C5B52C5546}"/>
          </ac:spMkLst>
        </pc:spChg>
        <pc:spChg chg="add mod">
          <ac:chgData name="jkarlosga@outlook.es" userId="a26847715ec54ab5" providerId="LiveId" clId="{6AC3F3B2-793E-4DAA-BD09-50A0EBCA588B}" dt="2021-01-07T10:43:39.954" v="9692" actId="14100"/>
          <ac:spMkLst>
            <pc:docMk/>
            <pc:sldMk cId="0" sldId="421"/>
            <ac:spMk id="24" creationId="{B2F3E00B-1B5C-47F0-B122-99C42BF73A36}"/>
          </ac:spMkLst>
        </pc:spChg>
        <pc:spChg chg="add mod">
          <ac:chgData name="jkarlosga@outlook.es" userId="a26847715ec54ab5" providerId="LiveId" clId="{6AC3F3B2-793E-4DAA-BD09-50A0EBCA588B}" dt="2021-01-08T18:25:16.486" v="20126"/>
          <ac:spMkLst>
            <pc:docMk/>
            <pc:sldMk cId="0" sldId="421"/>
            <ac:spMk id="29" creationId="{DAA473D0-B6A0-4639-A89D-A04F68946CBA}"/>
          </ac:spMkLst>
        </pc:spChg>
        <pc:spChg chg="add mod">
          <ac:chgData name="jkarlosga@outlook.es" userId="a26847715ec54ab5" providerId="LiveId" clId="{6AC3F3B2-793E-4DAA-BD09-50A0EBCA588B}" dt="2021-01-07T10:48:12.578" v="10191" actId="20577"/>
          <ac:spMkLst>
            <pc:docMk/>
            <pc:sldMk cId="0" sldId="421"/>
            <ac:spMk id="30" creationId="{C90F7715-109F-48C1-B31E-B095A1C0106B}"/>
          </ac:spMkLst>
        </pc:spChg>
        <pc:graphicFrameChg chg="del">
          <ac:chgData name="jkarlosga@outlook.es" userId="a26847715ec54ab5" providerId="LiveId" clId="{6AC3F3B2-793E-4DAA-BD09-50A0EBCA588B}" dt="2020-12-21T12:08:11.792" v="4971" actId="478"/>
          <ac:graphicFrameMkLst>
            <pc:docMk/>
            <pc:sldMk cId="0" sldId="421"/>
            <ac:graphicFrameMk id="20" creationId="{BCEB1D5D-F08A-B44F-A8D8-B52C6F12B79B}"/>
          </ac:graphicFrameMkLst>
        </pc:graphicFrameChg>
        <pc:picChg chg="add mod">
          <ac:chgData name="jkarlosga@outlook.es" userId="a26847715ec54ab5" providerId="LiveId" clId="{6AC3F3B2-793E-4DAA-BD09-50A0EBCA588B}" dt="2021-01-07T10:20:07.768" v="9225" actId="1076"/>
          <ac:picMkLst>
            <pc:docMk/>
            <pc:sldMk cId="0" sldId="421"/>
            <ac:picMk id="3" creationId="{695638F2-3799-4AAC-B5B4-3EB4FA854571}"/>
          </ac:picMkLst>
        </pc:picChg>
        <pc:picChg chg="del">
          <ac:chgData name="jkarlosga@outlook.es" userId="a26847715ec54ab5" providerId="LiveId" clId="{6AC3F3B2-793E-4DAA-BD09-50A0EBCA588B}" dt="2020-12-21T12:08:16.108" v="4972" actId="478"/>
          <ac:picMkLst>
            <pc:docMk/>
            <pc:sldMk cId="0" sldId="421"/>
            <ac:picMk id="11" creationId="{00000000-0000-0000-0000-000000000000}"/>
          </ac:picMkLst>
        </pc:picChg>
        <pc:cxnChg chg="add mod">
          <ac:chgData name="jkarlosga@outlook.es" userId="a26847715ec54ab5" providerId="LiveId" clId="{6AC3F3B2-793E-4DAA-BD09-50A0EBCA588B}" dt="2021-01-07T10:21:11.315" v="9307" actId="14100"/>
          <ac:cxnSpMkLst>
            <pc:docMk/>
            <pc:sldMk cId="0" sldId="421"/>
            <ac:cxnSpMk id="11" creationId="{BA5EC3C8-84ED-479C-9C93-0F89E3B8447F}"/>
          </ac:cxnSpMkLst>
        </pc:cxnChg>
        <pc:cxnChg chg="add">
          <ac:chgData name="jkarlosga@outlook.es" userId="a26847715ec54ab5" providerId="LiveId" clId="{6AC3F3B2-793E-4DAA-BD09-50A0EBCA588B}" dt="2021-01-07T10:17:41.873" v="8942"/>
          <ac:cxnSpMkLst>
            <pc:docMk/>
            <pc:sldMk cId="0" sldId="421"/>
            <ac:cxnSpMk id="13" creationId="{E0F82A93-EC8F-438E-93B9-46457869A0AB}"/>
          </ac:cxnSpMkLst>
        </pc:cxnChg>
        <pc:cxnChg chg="del">
          <ac:chgData name="jkarlosga@outlook.es" userId="a26847715ec54ab5" providerId="LiveId" clId="{6AC3F3B2-793E-4DAA-BD09-50A0EBCA588B}" dt="2021-01-07T10:02:52.583" v="8782" actId="478"/>
          <ac:cxnSpMkLst>
            <pc:docMk/>
            <pc:sldMk cId="0" sldId="421"/>
            <ac:cxnSpMk id="15" creationId="{00000000-0000-0000-0000-000000000000}"/>
          </ac:cxnSpMkLst>
        </pc:cxnChg>
        <pc:cxnChg chg="del">
          <ac:chgData name="jkarlosga@outlook.es" userId="a26847715ec54ab5" providerId="LiveId" clId="{6AC3F3B2-793E-4DAA-BD09-50A0EBCA588B}" dt="2021-01-07T10:02:49.919" v="8781" actId="478"/>
          <ac:cxnSpMkLst>
            <pc:docMk/>
            <pc:sldMk cId="0" sldId="421"/>
            <ac:cxnSpMk id="17" creationId="{00000000-0000-0000-0000-000000000000}"/>
          </ac:cxnSpMkLst>
        </pc:cxnChg>
        <pc:cxnChg chg="add mod">
          <ac:chgData name="jkarlosga@outlook.es" userId="a26847715ec54ab5" providerId="LiveId" clId="{6AC3F3B2-793E-4DAA-BD09-50A0EBCA588B}" dt="2021-01-07T10:53:01.001" v="10386" actId="1037"/>
          <ac:cxnSpMkLst>
            <pc:docMk/>
            <pc:sldMk cId="0" sldId="421"/>
            <ac:cxnSpMk id="19" creationId="{74D8BEF4-C740-415A-93DB-BA14ADE257DA}"/>
          </ac:cxnSpMkLst>
        </pc:cxnChg>
        <pc:cxnChg chg="add mod">
          <ac:chgData name="jkarlosga@outlook.es" userId="a26847715ec54ab5" providerId="LiveId" clId="{6AC3F3B2-793E-4DAA-BD09-50A0EBCA588B}" dt="2021-01-07T10:45:34.306" v="9884" actId="1035"/>
          <ac:cxnSpMkLst>
            <pc:docMk/>
            <pc:sldMk cId="0" sldId="421"/>
            <ac:cxnSpMk id="25" creationId="{706989C3-C49A-4A4A-BF70-2C4964EC6AA0}"/>
          </ac:cxnSpMkLst>
        </pc:cxnChg>
      </pc:sldChg>
      <pc:sldChg chg="addSp delSp modSp del">
        <pc:chgData name="jkarlosga@outlook.es" userId="a26847715ec54ab5" providerId="LiveId" clId="{6AC3F3B2-793E-4DAA-BD09-50A0EBCA588B}" dt="2021-01-08T11:56:41.093" v="15655" actId="1037"/>
        <pc:sldMkLst>
          <pc:docMk/>
          <pc:sldMk cId="3995199087" sldId="422"/>
        </pc:sldMkLst>
        <pc:spChg chg="add mod">
          <ac:chgData name="jkarlosga@outlook.es" userId="a26847715ec54ab5" providerId="LiveId" clId="{6AC3F3B2-793E-4DAA-BD09-50A0EBCA588B}" dt="2021-01-07T09:22:59.424" v="7408" actId="1036"/>
          <ac:spMkLst>
            <pc:docMk/>
            <pc:sldMk cId="3995199087" sldId="422"/>
            <ac:spMk id="2" creationId="{B710BA31-699A-4257-8D16-0972877CC10E}"/>
          </ac:spMkLst>
        </pc:spChg>
        <pc:spChg chg="del">
          <ac:chgData name="jkarlosga@outlook.es" userId="a26847715ec54ab5" providerId="LiveId" clId="{6AC3F3B2-793E-4DAA-BD09-50A0EBCA588B}" dt="2020-12-21T10:57:26.628" v="2568" actId="478"/>
          <ac:spMkLst>
            <pc:docMk/>
            <pc:sldMk cId="3995199087" sldId="422"/>
            <ac:spMk id="4" creationId="{00000000-0000-0000-0000-000000000000}"/>
          </ac:spMkLst>
        </pc:spChg>
        <pc:spChg chg="add mod">
          <ac:chgData name="jkarlosga@outlook.es" userId="a26847715ec54ab5" providerId="LiveId" clId="{6AC3F3B2-793E-4DAA-BD09-50A0EBCA588B}" dt="2021-01-08T11:56:41.093" v="15655" actId="1037"/>
          <ac:spMkLst>
            <pc:docMk/>
            <pc:sldMk cId="3995199087" sldId="422"/>
            <ac:spMk id="4" creationId="{E676A22D-CF09-4E33-960A-7DE605F379AD}"/>
          </ac:spMkLst>
        </pc:spChg>
        <pc:spChg chg="add del mod">
          <ac:chgData name="jkarlosga@outlook.es" userId="a26847715ec54ab5" providerId="LiveId" clId="{6AC3F3B2-793E-4DAA-BD09-50A0EBCA588B}" dt="2021-01-07T09:20:43.826" v="7314"/>
          <ac:spMkLst>
            <pc:docMk/>
            <pc:sldMk cId="3995199087" sldId="422"/>
            <ac:spMk id="5" creationId="{8D3AC757-7AF4-4DE8-99D1-8B719FF3BF11}"/>
          </ac:spMkLst>
        </pc:spChg>
        <pc:spChg chg="add mod">
          <ac:chgData name="jkarlosga@outlook.es" userId="a26847715ec54ab5" providerId="LiveId" clId="{6AC3F3B2-793E-4DAA-BD09-50A0EBCA588B}" dt="2021-01-08T11:56:13.308" v="15623" actId="207"/>
          <ac:spMkLst>
            <pc:docMk/>
            <pc:sldMk cId="3995199087" sldId="422"/>
            <ac:spMk id="6" creationId="{CE2CFAE5-C771-4304-8E7B-C5B2F7B34553}"/>
          </ac:spMkLst>
        </pc:spChg>
        <pc:spChg chg="del">
          <ac:chgData name="jkarlosga@outlook.es" userId="a26847715ec54ab5" providerId="LiveId" clId="{6AC3F3B2-793E-4DAA-BD09-50A0EBCA588B}" dt="2021-01-07T09:04:42.985" v="7010" actId="478"/>
          <ac:spMkLst>
            <pc:docMk/>
            <pc:sldMk cId="3995199087" sldId="422"/>
            <ac:spMk id="17" creationId="{4CA75720-8477-BE4F-9972-E2476A65F683}"/>
          </ac:spMkLst>
        </pc:spChg>
        <pc:picChg chg="del">
          <ac:chgData name="jkarlosga@outlook.es" userId="a26847715ec54ab5" providerId="LiveId" clId="{6AC3F3B2-793E-4DAA-BD09-50A0EBCA588B}" dt="2020-12-21T10:57:26.628" v="2568" actId="478"/>
          <ac:picMkLst>
            <pc:docMk/>
            <pc:sldMk cId="3995199087" sldId="422"/>
            <ac:picMk id="3" creationId="{00000000-0000-0000-0000-000000000000}"/>
          </ac:picMkLst>
        </pc:picChg>
      </pc:sldChg>
      <pc:sldChg chg="delSp del">
        <pc:chgData name="jkarlosga@outlook.es" userId="a26847715ec54ab5" providerId="LiveId" clId="{6AC3F3B2-793E-4DAA-BD09-50A0EBCA588B}" dt="2021-01-08T11:54:23.683" v="15615" actId="2696"/>
        <pc:sldMkLst>
          <pc:docMk/>
          <pc:sldMk cId="0" sldId="423"/>
        </pc:sldMkLst>
        <pc:picChg chg="del">
          <ac:chgData name="jkarlosga@outlook.es" userId="a26847715ec54ab5" providerId="LiveId" clId="{6AC3F3B2-793E-4DAA-BD09-50A0EBCA588B}" dt="2021-01-08T11:52:45.494" v="15376"/>
          <ac:picMkLst>
            <pc:docMk/>
            <pc:sldMk cId="0" sldId="423"/>
            <ac:picMk id="3" creationId="{6FB6DBC6-9067-0A44-8CE0-29B92DDCA62E}"/>
          </ac:picMkLst>
        </pc:picChg>
      </pc:sldChg>
      <pc:sldChg chg="addSp delSp modSp">
        <pc:chgData name="jkarlosga@outlook.es" userId="a26847715ec54ab5" providerId="LiveId" clId="{6AC3F3B2-793E-4DAA-BD09-50A0EBCA588B}" dt="2021-01-07T11:33:50.981" v="11702" actId="1037"/>
        <pc:sldMkLst>
          <pc:docMk/>
          <pc:sldMk cId="0" sldId="427"/>
        </pc:sldMkLst>
        <pc:spChg chg="del">
          <ac:chgData name="jkarlosga@outlook.es" userId="a26847715ec54ab5" providerId="LiveId" clId="{6AC3F3B2-793E-4DAA-BD09-50A0EBCA588B}" dt="2020-12-21T12:07:59.733" v="4970" actId="478"/>
          <ac:spMkLst>
            <pc:docMk/>
            <pc:sldMk cId="0" sldId="427"/>
            <ac:spMk id="4" creationId="{00000000-0000-0000-0000-000000000000}"/>
          </ac:spMkLst>
        </pc:spChg>
        <pc:spChg chg="del">
          <ac:chgData name="jkarlosga@outlook.es" userId="a26847715ec54ab5" providerId="LiveId" clId="{6AC3F3B2-793E-4DAA-BD09-50A0EBCA588B}" dt="2020-12-21T12:07:59.733" v="4970" actId="478"/>
          <ac:spMkLst>
            <pc:docMk/>
            <pc:sldMk cId="0" sldId="427"/>
            <ac:spMk id="5" creationId="{00000000-0000-0000-0000-000000000000}"/>
          </ac:spMkLst>
        </pc:spChg>
        <pc:spChg chg="add mod">
          <ac:chgData name="jkarlosga@outlook.es" userId="a26847715ec54ab5" providerId="LiveId" clId="{6AC3F3B2-793E-4DAA-BD09-50A0EBCA588B}" dt="2021-01-07T11:22:48.574" v="11228" actId="1035"/>
          <ac:spMkLst>
            <pc:docMk/>
            <pc:sldMk cId="0" sldId="427"/>
            <ac:spMk id="6" creationId="{30A0F99F-2864-494D-8B49-290DBA31A56A}"/>
          </ac:spMkLst>
        </pc:spChg>
        <pc:spChg chg="add mod">
          <ac:chgData name="jkarlosga@outlook.es" userId="a26847715ec54ab5" providerId="LiveId" clId="{6AC3F3B2-793E-4DAA-BD09-50A0EBCA588B}" dt="2021-01-07T11:20:57.263" v="11127" actId="14100"/>
          <ac:spMkLst>
            <pc:docMk/>
            <pc:sldMk cId="0" sldId="427"/>
            <ac:spMk id="7" creationId="{D729A27D-E0FD-4547-ACE8-00574C163417}"/>
          </ac:spMkLst>
        </pc:spChg>
        <pc:spChg chg="del">
          <ac:chgData name="jkarlosga@outlook.es" userId="a26847715ec54ab5" providerId="LiveId" clId="{6AC3F3B2-793E-4DAA-BD09-50A0EBCA588B}" dt="2021-01-07T10:14:35.621" v="8893" actId="478"/>
          <ac:spMkLst>
            <pc:docMk/>
            <pc:sldMk cId="0" sldId="427"/>
            <ac:spMk id="8" creationId="{571B37C6-E946-0042-8AD2-F16F9B6817B9}"/>
          </ac:spMkLst>
        </pc:spChg>
        <pc:spChg chg="add mod">
          <ac:chgData name="jkarlosga@outlook.es" userId="a26847715ec54ab5" providerId="LiveId" clId="{6AC3F3B2-793E-4DAA-BD09-50A0EBCA588B}" dt="2021-01-07T11:33:50.981" v="11702" actId="1037"/>
          <ac:spMkLst>
            <pc:docMk/>
            <pc:sldMk cId="0" sldId="427"/>
            <ac:spMk id="9" creationId="{A98749B5-0ADF-4760-A18E-685302A7F1D2}"/>
          </ac:spMkLst>
        </pc:spChg>
        <pc:spChg chg="add mod">
          <ac:chgData name="jkarlosga@outlook.es" userId="a26847715ec54ab5" providerId="LiveId" clId="{6AC3F3B2-793E-4DAA-BD09-50A0EBCA588B}" dt="2021-01-07T11:28:13.230" v="11557" actId="14100"/>
          <ac:spMkLst>
            <pc:docMk/>
            <pc:sldMk cId="0" sldId="427"/>
            <ac:spMk id="11" creationId="{AA702241-B36B-4E73-B1D2-9D85366F01DE}"/>
          </ac:spMkLst>
        </pc:spChg>
        <pc:spChg chg="add mod">
          <ac:chgData name="jkarlosga@outlook.es" userId="a26847715ec54ab5" providerId="LiveId" clId="{6AC3F3B2-793E-4DAA-BD09-50A0EBCA588B}" dt="2021-01-07T11:18:01.672" v="10640" actId="14100"/>
          <ac:spMkLst>
            <pc:docMk/>
            <pc:sldMk cId="0" sldId="427"/>
            <ac:spMk id="13" creationId="{D62584DB-C4BF-4F65-B692-1D0054096323}"/>
          </ac:spMkLst>
        </pc:spChg>
        <pc:spChg chg="add mod">
          <ac:chgData name="jkarlosga@outlook.es" userId="a26847715ec54ab5" providerId="LiveId" clId="{6AC3F3B2-793E-4DAA-BD09-50A0EBCA588B}" dt="2021-01-07T11:24:13.163" v="11348" actId="255"/>
          <ac:spMkLst>
            <pc:docMk/>
            <pc:sldMk cId="0" sldId="427"/>
            <ac:spMk id="14" creationId="{CB598EAA-A094-472E-87AE-BA8EA119E74A}"/>
          </ac:spMkLst>
        </pc:spChg>
        <pc:spChg chg="add mod">
          <ac:chgData name="jkarlosga@outlook.es" userId="a26847715ec54ab5" providerId="LiveId" clId="{6AC3F3B2-793E-4DAA-BD09-50A0EBCA588B}" dt="2021-01-07T11:18:33.398" v="10701" actId="14100"/>
          <ac:spMkLst>
            <pc:docMk/>
            <pc:sldMk cId="0" sldId="427"/>
            <ac:spMk id="16" creationId="{648B9C76-1B66-4EF9-8C76-C2F3B85E6FFA}"/>
          </ac:spMkLst>
        </pc:spChg>
        <pc:spChg chg="add mod">
          <ac:chgData name="jkarlosga@outlook.es" userId="a26847715ec54ab5" providerId="LiveId" clId="{6AC3F3B2-793E-4DAA-BD09-50A0EBCA588B}" dt="2021-01-07T11:24:47.878" v="11352" actId="14100"/>
          <ac:spMkLst>
            <pc:docMk/>
            <pc:sldMk cId="0" sldId="427"/>
            <ac:spMk id="17" creationId="{B2C747E5-3329-415D-BF93-7D941D1A871D}"/>
          </ac:spMkLst>
        </pc:spChg>
        <pc:spChg chg="add mod">
          <ac:chgData name="jkarlosga@outlook.es" userId="a26847715ec54ab5" providerId="LiveId" clId="{6AC3F3B2-793E-4DAA-BD09-50A0EBCA588B}" dt="2021-01-07T11:19:32.820" v="10978" actId="14100"/>
          <ac:spMkLst>
            <pc:docMk/>
            <pc:sldMk cId="0" sldId="427"/>
            <ac:spMk id="19" creationId="{BC964569-48BB-4856-BB76-354FCCCE915E}"/>
          </ac:spMkLst>
        </pc:spChg>
        <pc:grpChg chg="del">
          <ac:chgData name="jkarlosga@outlook.es" userId="a26847715ec54ab5" providerId="LiveId" clId="{6AC3F3B2-793E-4DAA-BD09-50A0EBCA588B}" dt="2020-12-21T12:07:59.733" v="4970" actId="478"/>
          <ac:grpSpMkLst>
            <pc:docMk/>
            <pc:sldMk cId="0" sldId="427"/>
            <ac:grpSpMk id="6" creationId="{8DF59ECF-58C0-7C46-BC09-7D994B2BEE8D}"/>
          </ac:grpSpMkLst>
        </pc:grpChg>
        <pc:picChg chg="add mod">
          <ac:chgData name="jkarlosga@outlook.es" userId="a26847715ec54ab5" providerId="LiveId" clId="{6AC3F3B2-793E-4DAA-BD09-50A0EBCA588B}" dt="2021-01-07T10:15:27.235" v="8941" actId="1038"/>
          <ac:picMkLst>
            <pc:docMk/>
            <pc:sldMk cId="0" sldId="427"/>
            <ac:picMk id="3" creationId="{3F172AB4-54D8-47E9-A0B2-E89E81486F41}"/>
          </ac:picMkLst>
        </pc:picChg>
        <pc:cxnChg chg="add mod">
          <ac:chgData name="jkarlosga@outlook.es" userId="a26847715ec54ab5" providerId="LiveId" clId="{6AC3F3B2-793E-4DAA-BD09-50A0EBCA588B}" dt="2021-01-07T11:24:24.097" v="11349" actId="14100"/>
          <ac:cxnSpMkLst>
            <pc:docMk/>
            <pc:sldMk cId="0" sldId="427"/>
            <ac:cxnSpMk id="10" creationId="{CC7BFC06-F653-4EF8-BEEC-F4758FEF9C8E}"/>
          </ac:cxnSpMkLst>
        </pc:cxnChg>
        <pc:cxnChg chg="add mod">
          <ac:chgData name="jkarlosga@outlook.es" userId="a26847715ec54ab5" providerId="LiveId" clId="{6AC3F3B2-793E-4DAA-BD09-50A0EBCA588B}" dt="2021-01-07T11:28:32.243" v="11583" actId="14100"/>
          <ac:cxnSpMkLst>
            <pc:docMk/>
            <pc:sldMk cId="0" sldId="427"/>
            <ac:cxnSpMk id="12" creationId="{C0F2041B-3ECA-42A4-8A39-71AA53BD81E4}"/>
          </ac:cxnSpMkLst>
        </pc:cxnChg>
        <pc:cxnChg chg="add mod">
          <ac:chgData name="jkarlosga@outlook.es" userId="a26847715ec54ab5" providerId="LiveId" clId="{6AC3F3B2-793E-4DAA-BD09-50A0EBCA588B}" dt="2021-01-07T11:20:06.672" v="10994" actId="14100"/>
          <ac:cxnSpMkLst>
            <pc:docMk/>
            <pc:sldMk cId="0" sldId="427"/>
            <ac:cxnSpMk id="15" creationId="{04E53DA5-5DFD-4D66-A69F-FD64F9813D31}"/>
          </ac:cxnSpMkLst>
        </pc:cxnChg>
        <pc:cxnChg chg="add mod">
          <ac:chgData name="jkarlosga@outlook.es" userId="a26847715ec54ab5" providerId="LiveId" clId="{6AC3F3B2-793E-4DAA-BD09-50A0EBCA588B}" dt="2021-01-07T11:25:06.685" v="11362" actId="1035"/>
          <ac:cxnSpMkLst>
            <pc:docMk/>
            <pc:sldMk cId="0" sldId="427"/>
            <ac:cxnSpMk id="18" creationId="{F2B483AD-B102-408A-A8FA-9327BE449D52}"/>
          </ac:cxnSpMkLst>
        </pc:cxnChg>
      </pc:sldChg>
      <pc:sldChg chg="addSp delSp modSp del">
        <pc:chgData name="jkarlosga@outlook.es" userId="a26847715ec54ab5" providerId="LiveId" clId="{6AC3F3B2-793E-4DAA-BD09-50A0EBCA588B}" dt="2021-01-11T10:12:16.448" v="23493" actId="1038"/>
        <pc:sldMkLst>
          <pc:docMk/>
          <pc:sldMk cId="99819991" sldId="428"/>
        </pc:sldMkLst>
        <pc:spChg chg="del">
          <ac:chgData name="jkarlosga@outlook.es" userId="a26847715ec54ab5" providerId="LiveId" clId="{6AC3F3B2-793E-4DAA-BD09-50A0EBCA588B}" dt="2021-01-11T09:27:59.666" v="20764"/>
          <ac:spMkLst>
            <pc:docMk/>
            <pc:sldMk cId="99819991" sldId="428"/>
            <ac:spMk id="3" creationId="{00000000-0000-0000-0000-000000000000}"/>
          </ac:spMkLst>
        </pc:spChg>
        <pc:spChg chg="del">
          <ac:chgData name="jkarlosga@outlook.es" userId="a26847715ec54ab5" providerId="LiveId" clId="{6AC3F3B2-793E-4DAA-BD09-50A0EBCA588B}" dt="2020-12-21T12:16:27.883" v="5281" actId="478"/>
          <ac:spMkLst>
            <pc:docMk/>
            <pc:sldMk cId="99819991" sldId="428"/>
            <ac:spMk id="4" creationId="{00000000-0000-0000-0000-000000000000}"/>
          </ac:spMkLst>
        </pc:spChg>
        <pc:spChg chg="add mod">
          <ac:chgData name="jkarlosga@outlook.es" userId="a26847715ec54ab5" providerId="LiveId" clId="{6AC3F3B2-793E-4DAA-BD09-50A0EBCA588B}" dt="2021-01-08T16:32:20.336" v="16222" actId="20577"/>
          <ac:spMkLst>
            <pc:docMk/>
            <pc:sldMk cId="99819991" sldId="428"/>
            <ac:spMk id="6" creationId="{968392F8-5EB7-4F0B-80A5-C37BAD060F44}"/>
          </ac:spMkLst>
        </pc:spChg>
        <pc:spChg chg="add mod">
          <ac:chgData name="jkarlosga@outlook.es" userId="a26847715ec54ab5" providerId="LiveId" clId="{6AC3F3B2-793E-4DAA-BD09-50A0EBCA588B}" dt="2021-01-11T09:27:13.766" v="20732" actId="1036"/>
          <ac:spMkLst>
            <pc:docMk/>
            <pc:sldMk cId="99819991" sldId="428"/>
            <ac:spMk id="8" creationId="{8033B3F7-04B0-4DC4-998C-84D93B628504}"/>
          </ac:spMkLst>
        </pc:spChg>
        <pc:spChg chg="mod">
          <ac:chgData name="jkarlosga@outlook.es" userId="a26847715ec54ab5" providerId="LiveId" clId="{6AC3F3B2-793E-4DAA-BD09-50A0EBCA588B}" dt="2021-01-11T09:24:16.818" v="20443" actId="14100"/>
          <ac:spMkLst>
            <pc:docMk/>
            <pc:sldMk cId="99819991" sldId="428"/>
            <ac:spMk id="10" creationId="{A9D55266-962F-451A-BFF2-6774F4A6DBB2}"/>
          </ac:spMkLst>
        </pc:spChg>
        <pc:spChg chg="add mod">
          <ac:chgData name="jkarlosga@outlook.es" userId="a26847715ec54ab5" providerId="LiveId" clId="{6AC3F3B2-793E-4DAA-BD09-50A0EBCA588B}" dt="2021-01-11T09:28:38.731" v="20898" actId="1035"/>
          <ac:spMkLst>
            <pc:docMk/>
            <pc:sldMk cId="99819991" sldId="428"/>
            <ac:spMk id="11" creationId="{11CC2CE7-C1B0-4657-AF1A-F0487299C99B}"/>
          </ac:spMkLst>
        </pc:spChg>
        <pc:spChg chg="del">
          <ac:chgData name="jkarlosga@outlook.es" userId="a26847715ec54ab5" providerId="LiveId" clId="{6AC3F3B2-793E-4DAA-BD09-50A0EBCA588B}" dt="2021-01-08T16:30:11.153" v="16196" actId="478"/>
          <ac:spMkLst>
            <pc:docMk/>
            <pc:sldMk cId="99819991" sldId="428"/>
            <ac:spMk id="11" creationId="{86E47A11-4763-364F-AEDD-231F2F8DCA11}"/>
          </ac:spMkLst>
        </pc:spChg>
        <pc:picChg chg="mod">
          <ac:chgData name="jkarlosga@outlook.es" userId="a26847715ec54ab5" providerId="LiveId" clId="{6AC3F3B2-793E-4DAA-BD09-50A0EBCA588B}" dt="2021-01-11T09:27:42.167" v="20762" actId="1076"/>
          <ac:picMkLst>
            <pc:docMk/>
            <pc:sldMk cId="99819991" sldId="428"/>
            <ac:picMk id="4" creationId="{44561A5E-B3A2-4FCB-BBD6-0896A605F99C}"/>
          </ac:picMkLst>
        </pc:picChg>
        <pc:picChg chg="del">
          <ac:chgData name="jkarlosga@outlook.es" userId="a26847715ec54ab5" providerId="LiveId" clId="{6AC3F3B2-793E-4DAA-BD09-50A0EBCA588B}" dt="2020-12-21T12:16:27.883" v="5281" actId="478"/>
          <ac:picMkLst>
            <pc:docMk/>
            <pc:sldMk cId="99819991" sldId="428"/>
            <ac:picMk id="5" creationId="{00000000-0000-0000-0000-000000000000}"/>
          </ac:picMkLst>
        </pc:picChg>
        <pc:picChg chg="del">
          <ac:chgData name="jkarlosga@outlook.es" userId="a26847715ec54ab5" providerId="LiveId" clId="{6AC3F3B2-793E-4DAA-BD09-50A0EBCA588B}" dt="2020-12-21T12:16:27.883" v="5281" actId="478"/>
          <ac:picMkLst>
            <pc:docMk/>
            <pc:sldMk cId="99819991" sldId="428"/>
            <ac:picMk id="12" creationId="{00000000-0000-0000-0000-000000000000}"/>
          </ac:picMkLst>
        </pc:picChg>
        <pc:cxnChg chg="mod">
          <ac:chgData name="jkarlosga@outlook.es" userId="a26847715ec54ab5" providerId="LiveId" clId="{6AC3F3B2-793E-4DAA-BD09-50A0EBCA588B}" dt="2021-01-11T10:12:16.448" v="23493" actId="1038"/>
          <ac:cxnSpMkLst>
            <pc:docMk/>
            <pc:sldMk cId="99819991" sldId="428"/>
            <ac:cxnSpMk id="9" creationId="{CD95730C-A9BE-40FB-8CAE-C5AFAB04A090}"/>
          </ac:cxnSpMkLst>
        </pc:cxnChg>
        <pc:cxnChg chg="del">
          <ac:chgData name="jkarlosga@outlook.es" userId="a26847715ec54ab5" providerId="LiveId" clId="{6AC3F3B2-793E-4DAA-BD09-50A0EBCA588B}" dt="2021-01-08T16:36:04.789" v="16363"/>
          <ac:cxnSpMkLst>
            <pc:docMk/>
            <pc:sldMk cId="99819991" sldId="428"/>
            <ac:cxnSpMk id="13" creationId="{00000000-0000-0000-0000-000000000000}"/>
          </ac:cxnSpMkLst>
        </pc:cxnChg>
      </pc:sldChg>
      <pc:sldChg chg="delSp del">
        <pc:chgData name="jkarlosga@outlook.es" userId="a26847715ec54ab5" providerId="LiveId" clId="{6AC3F3B2-793E-4DAA-BD09-50A0EBCA588B}" dt="2021-01-08T11:51:51.682" v="15375" actId="2696"/>
        <pc:sldMkLst>
          <pc:docMk/>
          <pc:sldMk cId="0" sldId="429"/>
        </pc:sldMkLst>
        <pc:picChg chg="del">
          <ac:chgData name="jkarlosga@outlook.es" userId="a26847715ec54ab5" providerId="LiveId" clId="{6AC3F3B2-793E-4DAA-BD09-50A0EBCA588B}" dt="2020-12-21T12:58:40.039" v="6783" actId="478"/>
          <ac:picMkLst>
            <pc:docMk/>
            <pc:sldMk cId="0" sldId="429"/>
            <ac:picMk id="2" creationId="{B4B4948E-D478-C24C-9B17-E5C307D57726}"/>
          </ac:picMkLst>
        </pc:picChg>
      </pc:sldChg>
      <pc:sldChg chg="del">
        <pc:chgData name="jkarlosga@outlook.es" userId="a26847715ec54ab5" providerId="LiveId" clId="{6AC3F3B2-793E-4DAA-BD09-50A0EBCA588B}" dt="2020-12-21T12:16:12.757" v="5280" actId="2696"/>
        <pc:sldMkLst>
          <pc:docMk/>
          <pc:sldMk cId="0" sldId="431"/>
        </pc:sldMkLst>
      </pc:sldChg>
      <pc:sldChg chg="delSp del">
        <pc:chgData name="jkarlosga@outlook.es" userId="a26847715ec54ab5" providerId="LiveId" clId="{6AC3F3B2-793E-4DAA-BD09-50A0EBCA588B}" dt="2021-01-08T11:51:46.708" v="15374" actId="2696"/>
        <pc:sldMkLst>
          <pc:docMk/>
          <pc:sldMk cId="0" sldId="432"/>
        </pc:sldMkLst>
        <pc:spChg chg="del">
          <ac:chgData name="jkarlosga@outlook.es" userId="a26847715ec54ab5" providerId="LiveId" clId="{6AC3F3B2-793E-4DAA-BD09-50A0EBCA588B}" dt="2020-12-21T10:53:03.828" v="2386" actId="478"/>
          <ac:spMkLst>
            <pc:docMk/>
            <pc:sldMk cId="0" sldId="432"/>
            <ac:spMk id="5" creationId="{00000000-0000-0000-0000-000000000000}"/>
          </ac:spMkLst>
        </pc:spChg>
        <pc:spChg chg="del">
          <ac:chgData name="jkarlosga@outlook.es" userId="a26847715ec54ab5" providerId="LiveId" clId="{6AC3F3B2-793E-4DAA-BD09-50A0EBCA588B}" dt="2020-12-21T10:53:03.828" v="2386" actId="478"/>
          <ac:spMkLst>
            <pc:docMk/>
            <pc:sldMk cId="0" sldId="432"/>
            <ac:spMk id="9" creationId="{DCDAD3C4-0233-1A41-9CB9-4FDA89C4AD47}"/>
          </ac:spMkLst>
        </pc:spChg>
        <pc:picChg chg="del">
          <ac:chgData name="jkarlosga@outlook.es" userId="a26847715ec54ab5" providerId="LiveId" clId="{6AC3F3B2-793E-4DAA-BD09-50A0EBCA588B}" dt="2020-12-21T10:53:03.828" v="2386" actId="478"/>
          <ac:picMkLst>
            <pc:docMk/>
            <pc:sldMk cId="0" sldId="432"/>
            <ac:picMk id="2" creationId="{DCFC3D80-4FFE-844B-B03F-CF8AD43E1A95}"/>
          </ac:picMkLst>
        </pc:picChg>
      </pc:sldChg>
      <pc:sldChg chg="delSp del">
        <pc:chgData name="jkarlosga@outlook.es" userId="a26847715ec54ab5" providerId="LiveId" clId="{6AC3F3B2-793E-4DAA-BD09-50A0EBCA588B}" dt="2021-01-07T11:17:02.607" v="10585" actId="2696"/>
        <pc:sldMkLst>
          <pc:docMk/>
          <pc:sldMk cId="0" sldId="433"/>
        </pc:sldMkLst>
        <pc:spChg chg="del">
          <ac:chgData name="jkarlosga@outlook.es" userId="a26847715ec54ab5" providerId="LiveId" clId="{6AC3F3B2-793E-4DAA-BD09-50A0EBCA588B}" dt="2020-12-21T12:58:53.911" v="6786" actId="478"/>
          <ac:spMkLst>
            <pc:docMk/>
            <pc:sldMk cId="0" sldId="433"/>
            <ac:spMk id="2" creationId="{00000000-0000-0000-0000-000000000000}"/>
          </ac:spMkLst>
        </pc:spChg>
        <pc:spChg chg="del">
          <ac:chgData name="jkarlosga@outlook.es" userId="a26847715ec54ab5" providerId="LiveId" clId="{6AC3F3B2-793E-4DAA-BD09-50A0EBCA588B}" dt="2021-01-07T11:16:56.583" v="10584"/>
          <ac:spMkLst>
            <pc:docMk/>
            <pc:sldMk cId="0" sldId="433"/>
            <ac:spMk id="22" creationId="{00000000-0000-0000-0000-000000000000}"/>
          </ac:spMkLst>
        </pc:spChg>
        <pc:spChg chg="del">
          <ac:chgData name="jkarlosga@outlook.es" userId="a26847715ec54ab5" providerId="LiveId" clId="{6AC3F3B2-793E-4DAA-BD09-50A0EBCA588B}" dt="2021-01-07T11:16:56.583" v="10584"/>
          <ac:spMkLst>
            <pc:docMk/>
            <pc:sldMk cId="0" sldId="433"/>
            <ac:spMk id="24" creationId="{7A406EFD-9CAD-E94B-B07E-C16891837CF3}"/>
          </ac:spMkLst>
        </pc:spChg>
        <pc:picChg chg="del">
          <ac:chgData name="jkarlosga@outlook.es" userId="a26847715ec54ab5" providerId="LiveId" clId="{6AC3F3B2-793E-4DAA-BD09-50A0EBCA588B}" dt="2020-12-21T12:58:44.502" v="6784" actId="478"/>
          <ac:picMkLst>
            <pc:docMk/>
            <pc:sldMk cId="0" sldId="433"/>
            <ac:picMk id="6" creationId="{00000000-0000-0000-0000-000000000000}"/>
          </ac:picMkLst>
        </pc:picChg>
        <pc:picChg chg="del">
          <ac:chgData name="jkarlosga@outlook.es" userId="a26847715ec54ab5" providerId="LiveId" clId="{6AC3F3B2-793E-4DAA-BD09-50A0EBCA588B}" dt="2020-12-21T12:58:50.998" v="6785" actId="478"/>
          <ac:picMkLst>
            <pc:docMk/>
            <pc:sldMk cId="0" sldId="433"/>
            <ac:picMk id="16" creationId="{00000000-0000-0000-0000-000000000000}"/>
          </ac:picMkLst>
        </pc:picChg>
        <pc:cxnChg chg="del">
          <ac:chgData name="jkarlosga@outlook.es" userId="a26847715ec54ab5" providerId="LiveId" clId="{6AC3F3B2-793E-4DAA-BD09-50A0EBCA588B}" dt="2021-01-07T11:16:56.583" v="10584"/>
          <ac:cxnSpMkLst>
            <pc:docMk/>
            <pc:sldMk cId="0" sldId="433"/>
            <ac:cxnSpMk id="19" creationId="{00000000-0000-0000-0000-000000000000}"/>
          </ac:cxnSpMkLst>
        </pc:cxnChg>
      </pc:sldChg>
      <pc:sldChg chg="addSp delSp modSp">
        <pc:chgData name="jkarlosga@outlook.es" userId="a26847715ec54ab5" providerId="LiveId" clId="{6AC3F3B2-793E-4DAA-BD09-50A0EBCA588B}" dt="2021-01-11T10:16:55.351" v="23508" actId="1036"/>
        <pc:sldMkLst>
          <pc:docMk/>
          <pc:sldMk cId="0" sldId="435"/>
        </pc:sldMkLst>
        <pc:spChg chg="mod">
          <ac:chgData name="jkarlosga@outlook.es" userId="a26847715ec54ab5" providerId="LiveId" clId="{6AC3F3B2-793E-4DAA-BD09-50A0EBCA588B}" dt="2021-01-08T18:22:36.762" v="20123" actId="1036"/>
          <ac:spMkLst>
            <pc:docMk/>
            <pc:sldMk cId="0" sldId="435"/>
            <ac:spMk id="4" creationId="{00000000-0000-0000-0000-000000000000}"/>
          </ac:spMkLst>
        </pc:spChg>
        <pc:spChg chg="mod">
          <ac:chgData name="jkarlosga@outlook.es" userId="a26847715ec54ab5" providerId="LiveId" clId="{6AC3F3B2-793E-4DAA-BD09-50A0EBCA588B}" dt="2021-01-11T10:16:55.351" v="23508" actId="1036"/>
          <ac:spMkLst>
            <pc:docMk/>
            <pc:sldMk cId="0" sldId="435"/>
            <ac:spMk id="6" creationId="{BA182088-2718-784B-851D-CCD0225D37FC}"/>
          </ac:spMkLst>
        </pc:spChg>
        <pc:spChg chg="add mod">
          <ac:chgData name="jkarlosga@outlook.es" userId="a26847715ec54ab5" providerId="LiveId" clId="{6AC3F3B2-793E-4DAA-BD09-50A0EBCA588B}" dt="2021-01-08T18:22:43.963" v="20125" actId="6549"/>
          <ac:spMkLst>
            <pc:docMk/>
            <pc:sldMk cId="0" sldId="435"/>
            <ac:spMk id="7" creationId="{02A00213-767D-454E-A553-26FD82652A76}"/>
          </ac:spMkLst>
        </pc:spChg>
        <pc:picChg chg="add mod">
          <ac:chgData name="jkarlosga@outlook.es" userId="a26847715ec54ab5" providerId="LiveId" clId="{6AC3F3B2-793E-4DAA-BD09-50A0EBCA588B}" dt="2021-01-08T11:53:03.829" v="15502" actId="1036"/>
          <ac:picMkLst>
            <pc:docMk/>
            <pc:sldMk cId="0" sldId="435"/>
            <ac:picMk id="5" creationId="{0EA582A6-B0D5-4FBB-B574-AA09F2BF2C07}"/>
          </ac:picMkLst>
        </pc:picChg>
        <pc:picChg chg="del">
          <ac:chgData name="jkarlosga@outlook.es" userId="a26847715ec54ab5" providerId="LiveId" clId="{6AC3F3B2-793E-4DAA-BD09-50A0EBCA588B}" dt="2020-12-21T10:51:57.509" v="2339" actId="478"/>
          <ac:picMkLst>
            <pc:docMk/>
            <pc:sldMk cId="0" sldId="435"/>
            <ac:picMk id="58373" creationId="{00000000-0000-0000-0000-000000000000}"/>
          </ac:picMkLst>
        </pc:picChg>
      </pc:sldChg>
      <pc:sldChg chg="del">
        <pc:chgData name="jkarlosga@outlook.es" userId="a26847715ec54ab5" providerId="LiveId" clId="{6AC3F3B2-793E-4DAA-BD09-50A0EBCA588B}" dt="2020-12-21T12:16:12.737" v="5279" actId="2696"/>
        <pc:sldMkLst>
          <pc:docMk/>
          <pc:sldMk cId="0" sldId="437"/>
        </pc:sldMkLst>
      </pc:sldChg>
      <pc:sldChg chg="addSp delSp modSp">
        <pc:chgData name="jkarlosga@outlook.es" userId="a26847715ec54ab5" providerId="LiveId" clId="{6AC3F3B2-793E-4DAA-BD09-50A0EBCA588B}" dt="2021-01-11T09:57:08.904" v="23129" actId="115"/>
        <pc:sldMkLst>
          <pc:docMk/>
          <pc:sldMk cId="138256557" sldId="447"/>
        </pc:sldMkLst>
        <pc:spChg chg="mod">
          <ac:chgData name="jkarlosga@outlook.es" userId="a26847715ec54ab5" providerId="LiveId" clId="{6AC3F3B2-793E-4DAA-BD09-50A0EBCA588B}" dt="2021-01-08T09:10:30.128" v="12827" actId="14100"/>
          <ac:spMkLst>
            <pc:docMk/>
            <pc:sldMk cId="138256557" sldId="447"/>
            <ac:spMk id="3" creationId="{2F75E1C9-83BC-DB47-8A50-92E6E448A4F3}"/>
          </ac:spMkLst>
        </pc:spChg>
        <pc:spChg chg="mod">
          <ac:chgData name="jkarlosga@outlook.es" userId="a26847715ec54ab5" providerId="LiveId" clId="{6AC3F3B2-793E-4DAA-BD09-50A0EBCA588B}" dt="2021-01-08T09:25:35.301" v="13367" actId="14100"/>
          <ac:spMkLst>
            <pc:docMk/>
            <pc:sldMk cId="138256557" sldId="447"/>
            <ac:spMk id="5" creationId="{00000000-0000-0000-0000-000000000000}"/>
          </ac:spMkLst>
        </pc:spChg>
        <pc:spChg chg="mod">
          <ac:chgData name="jkarlosga@outlook.es" userId="a26847715ec54ab5" providerId="LiveId" clId="{6AC3F3B2-793E-4DAA-BD09-50A0EBCA588B}" dt="2021-01-08T11:49:05.533" v="15370" actId="255"/>
          <ac:spMkLst>
            <pc:docMk/>
            <pc:sldMk cId="138256557" sldId="447"/>
            <ac:spMk id="8" creationId="{30844A98-FA4C-7745-B048-19C486553948}"/>
          </ac:spMkLst>
        </pc:spChg>
        <pc:spChg chg="mod">
          <ac:chgData name="jkarlosga@outlook.es" userId="a26847715ec54ab5" providerId="LiveId" clId="{6AC3F3B2-793E-4DAA-BD09-50A0EBCA588B}" dt="2021-01-11T09:57:08.904" v="23129" actId="115"/>
          <ac:spMkLst>
            <pc:docMk/>
            <pc:sldMk cId="138256557" sldId="447"/>
            <ac:spMk id="14" creationId="{09CE3F06-9162-47AF-975F-D3D57A2F7E0A}"/>
          </ac:spMkLst>
        </pc:spChg>
        <pc:spChg chg="mod">
          <ac:chgData name="jkarlosga@outlook.es" userId="a26847715ec54ab5" providerId="LiveId" clId="{6AC3F3B2-793E-4DAA-BD09-50A0EBCA588B}" dt="2021-01-08T16:02:34.790" v="15934" actId="20577"/>
          <ac:spMkLst>
            <pc:docMk/>
            <pc:sldMk cId="138256557" sldId="447"/>
            <ac:spMk id="17" creationId="{5009D297-4FE8-9F46-B8AD-33A774C3C6B0}"/>
          </ac:spMkLst>
        </pc:spChg>
        <pc:spChg chg="add del mod">
          <ac:chgData name="jkarlosga@outlook.es" userId="a26847715ec54ab5" providerId="LiveId" clId="{6AC3F3B2-793E-4DAA-BD09-50A0EBCA588B}" dt="2021-01-08T09:24:32.160" v="13263"/>
          <ac:spMkLst>
            <pc:docMk/>
            <pc:sldMk cId="138256557" sldId="447"/>
            <ac:spMk id="18" creationId="{BEB02C8B-3078-45D8-A0EF-6B05EF109E51}"/>
          </ac:spMkLst>
        </pc:spChg>
        <pc:spChg chg="add del mod">
          <ac:chgData name="jkarlosga@outlook.es" userId="a26847715ec54ab5" providerId="LiveId" clId="{6AC3F3B2-793E-4DAA-BD09-50A0EBCA588B}" dt="2021-01-08T09:24:32.160" v="13263"/>
          <ac:spMkLst>
            <pc:docMk/>
            <pc:sldMk cId="138256557" sldId="447"/>
            <ac:spMk id="19" creationId="{B150A2EA-6A4C-466A-B164-D15029966F3C}"/>
          </ac:spMkLst>
        </pc:spChg>
        <pc:spChg chg="add del mod">
          <ac:chgData name="jkarlosga@outlook.es" userId="a26847715ec54ab5" providerId="LiveId" clId="{6AC3F3B2-793E-4DAA-BD09-50A0EBCA588B}" dt="2021-01-08T09:24:32.160" v="13263"/>
          <ac:spMkLst>
            <pc:docMk/>
            <pc:sldMk cId="138256557" sldId="447"/>
            <ac:spMk id="22" creationId="{C833D9E4-6AC2-4CE3-8487-6EACE1E9935D}"/>
          </ac:spMkLst>
        </pc:spChg>
        <pc:spChg chg="add mod">
          <ac:chgData name="jkarlosga@outlook.es" userId="a26847715ec54ab5" providerId="LiveId" clId="{6AC3F3B2-793E-4DAA-BD09-50A0EBCA588B}" dt="2021-01-08T09:27:02.076" v="13433" actId="14100"/>
          <ac:spMkLst>
            <pc:docMk/>
            <pc:sldMk cId="138256557" sldId="447"/>
            <ac:spMk id="27" creationId="{F8EF6707-3978-45BD-8F03-2D7D8BAB0E77}"/>
          </ac:spMkLst>
        </pc:spChg>
        <pc:spChg chg="add mod">
          <ac:chgData name="jkarlosga@outlook.es" userId="a26847715ec54ab5" providerId="LiveId" clId="{6AC3F3B2-793E-4DAA-BD09-50A0EBCA588B}" dt="2021-01-08T09:27:52.036" v="13538" actId="14100"/>
          <ac:spMkLst>
            <pc:docMk/>
            <pc:sldMk cId="138256557" sldId="447"/>
            <ac:spMk id="28" creationId="{1913FE8B-878E-412A-B5FF-C68E8B5333E5}"/>
          </ac:spMkLst>
        </pc:spChg>
        <pc:spChg chg="add mod">
          <ac:chgData name="jkarlosga@outlook.es" userId="a26847715ec54ab5" providerId="LiveId" clId="{6AC3F3B2-793E-4DAA-BD09-50A0EBCA588B}" dt="2021-01-08T09:28:03.875" v="13589" actId="1036"/>
          <ac:spMkLst>
            <pc:docMk/>
            <pc:sldMk cId="138256557" sldId="447"/>
            <ac:spMk id="30" creationId="{5373A128-C9FA-4C9D-9C78-FD7F1BB101B5}"/>
          </ac:spMkLst>
        </pc:spChg>
        <pc:spChg chg="add mod">
          <ac:chgData name="jkarlosga@outlook.es" userId="a26847715ec54ab5" providerId="LiveId" clId="{6AC3F3B2-793E-4DAA-BD09-50A0EBCA588B}" dt="2021-01-08T09:29:20.666" v="13764" actId="14100"/>
          <ac:spMkLst>
            <pc:docMk/>
            <pc:sldMk cId="138256557" sldId="447"/>
            <ac:spMk id="38" creationId="{E5C507EB-F9D9-47A1-81BA-BC6EDB7A103C}"/>
          </ac:spMkLst>
        </pc:spChg>
        <pc:spChg chg="add mod">
          <ac:chgData name="jkarlosga@outlook.es" userId="a26847715ec54ab5" providerId="LiveId" clId="{6AC3F3B2-793E-4DAA-BD09-50A0EBCA588B}" dt="2021-01-08T09:33:05.454" v="14320" actId="1038"/>
          <ac:spMkLst>
            <pc:docMk/>
            <pc:sldMk cId="138256557" sldId="447"/>
            <ac:spMk id="40" creationId="{2D0B17B4-3877-4933-AFF7-963D10D843AC}"/>
          </ac:spMkLst>
        </pc:spChg>
        <pc:spChg chg="add mod">
          <ac:chgData name="jkarlosga@outlook.es" userId="a26847715ec54ab5" providerId="LiveId" clId="{6AC3F3B2-793E-4DAA-BD09-50A0EBCA588B}" dt="2021-01-08T09:30:58.919" v="14046" actId="20577"/>
          <ac:spMkLst>
            <pc:docMk/>
            <pc:sldMk cId="138256557" sldId="447"/>
            <ac:spMk id="41" creationId="{E9431AE2-089F-4E16-9F50-6AAF338CB2F0}"/>
          </ac:spMkLst>
        </pc:spChg>
        <pc:spChg chg="add mod">
          <ac:chgData name="jkarlosga@outlook.es" userId="a26847715ec54ab5" providerId="LiveId" clId="{6AC3F3B2-793E-4DAA-BD09-50A0EBCA588B}" dt="2021-01-08T16:05:15.443" v="16106" actId="1037"/>
          <ac:spMkLst>
            <pc:docMk/>
            <pc:sldMk cId="138256557" sldId="447"/>
            <ac:spMk id="43" creationId="{F4554BCA-C137-4E4E-A311-75386C1637EF}"/>
          </ac:spMkLst>
        </pc:spChg>
        <pc:picChg chg="del">
          <ac:chgData name="jkarlosga@outlook.es" userId="a26847715ec54ab5" providerId="LiveId" clId="{6AC3F3B2-793E-4DAA-BD09-50A0EBCA588B}" dt="2020-12-21T12:57:36.958" v="6761" actId="478"/>
          <ac:picMkLst>
            <pc:docMk/>
            <pc:sldMk cId="138256557" sldId="447"/>
            <ac:picMk id="6" creationId="{6E63131B-C9DB-4123-879E-71004D4DEE73}"/>
          </ac:picMkLst>
        </pc:picChg>
        <pc:picChg chg="add del mod">
          <ac:chgData name="jkarlosga@outlook.es" userId="a26847715ec54ab5" providerId="LiveId" clId="{6AC3F3B2-793E-4DAA-BD09-50A0EBCA588B}" dt="2021-01-08T09:22:32.767" v="13259" actId="478"/>
          <ac:picMkLst>
            <pc:docMk/>
            <pc:sldMk cId="138256557" sldId="447"/>
            <ac:picMk id="6" creationId="{B30732F8-5493-4C25-969C-A65C1EA83EDE}"/>
          </ac:picMkLst>
        </pc:picChg>
        <pc:picChg chg="add mod">
          <ac:chgData name="jkarlosga@outlook.es" userId="a26847715ec54ab5" providerId="LiveId" clId="{6AC3F3B2-793E-4DAA-BD09-50A0EBCA588B}" dt="2021-01-08T09:25:28.543" v="13365" actId="1038"/>
          <ac:picMkLst>
            <pc:docMk/>
            <pc:sldMk cId="138256557" sldId="447"/>
            <ac:picMk id="23" creationId="{308FD42C-FB66-4565-950A-1232D2FF5B8C}"/>
          </ac:picMkLst>
        </pc:picChg>
        <pc:cxnChg chg="mod">
          <ac:chgData name="jkarlosga@outlook.es" userId="a26847715ec54ab5" providerId="LiveId" clId="{6AC3F3B2-793E-4DAA-BD09-50A0EBCA588B}" dt="2021-01-08T16:01:47.598" v="15891" actId="1076"/>
          <ac:cxnSpMkLst>
            <pc:docMk/>
            <pc:sldMk cId="138256557" sldId="447"/>
            <ac:cxnSpMk id="4" creationId="{00000000-0000-0000-0000-000000000000}"/>
          </ac:cxnSpMkLst>
        </pc:cxnChg>
        <pc:cxnChg chg="del mod">
          <ac:chgData name="jkarlosga@outlook.es" userId="a26847715ec54ab5" providerId="LiveId" clId="{6AC3F3B2-793E-4DAA-BD09-50A0EBCA588B}" dt="2021-01-08T16:04:55.993" v="16089" actId="478"/>
          <ac:cxnSpMkLst>
            <pc:docMk/>
            <pc:sldMk cId="138256557" sldId="447"/>
            <ac:cxnSpMk id="15" creationId="{48A5F020-C4DF-42C5-A3EA-CBA61CD47B0F}"/>
          </ac:cxnSpMkLst>
        </pc:cxnChg>
        <pc:cxnChg chg="del mod">
          <ac:chgData name="jkarlosga@outlook.es" userId="a26847715ec54ab5" providerId="LiveId" clId="{6AC3F3B2-793E-4DAA-BD09-50A0EBCA588B}" dt="2021-01-08T09:11:34.440" v="12883"/>
          <ac:cxnSpMkLst>
            <pc:docMk/>
            <pc:sldMk cId="138256557" sldId="447"/>
            <ac:cxnSpMk id="16" creationId="{941CC5D1-CA31-4E5B-8E95-4F4745E878B8}"/>
          </ac:cxnSpMkLst>
        </pc:cxnChg>
        <pc:cxnChg chg="add del mod">
          <ac:chgData name="jkarlosga@outlook.es" userId="a26847715ec54ab5" providerId="LiveId" clId="{6AC3F3B2-793E-4DAA-BD09-50A0EBCA588B}" dt="2021-01-08T09:24:32.160" v="13263"/>
          <ac:cxnSpMkLst>
            <pc:docMk/>
            <pc:sldMk cId="138256557" sldId="447"/>
            <ac:cxnSpMk id="20" creationId="{62236AFA-C2A3-4FE7-934A-A4EADE3F90EA}"/>
          </ac:cxnSpMkLst>
        </pc:cxnChg>
        <pc:cxnChg chg="add mod">
          <ac:chgData name="jkarlosga@outlook.es" userId="a26847715ec54ab5" providerId="LiveId" clId="{6AC3F3B2-793E-4DAA-BD09-50A0EBCA588B}" dt="2021-01-08T09:28:27.098" v="13627" actId="14100"/>
          <ac:cxnSpMkLst>
            <pc:docMk/>
            <pc:sldMk cId="138256557" sldId="447"/>
            <ac:cxnSpMk id="29" creationId="{524A37BC-FA55-4C37-96BE-3E5264ED47A1}"/>
          </ac:cxnSpMkLst>
        </pc:cxnChg>
        <pc:cxnChg chg="add mod">
          <ac:chgData name="jkarlosga@outlook.es" userId="a26847715ec54ab5" providerId="LiveId" clId="{6AC3F3B2-793E-4DAA-BD09-50A0EBCA588B}" dt="2021-01-08T09:29:51.815" v="13892" actId="1038"/>
          <ac:cxnSpMkLst>
            <pc:docMk/>
            <pc:sldMk cId="138256557" sldId="447"/>
            <ac:cxnSpMk id="39" creationId="{CEAF5145-8DE7-4467-A37E-140FE583A398}"/>
          </ac:cxnSpMkLst>
        </pc:cxnChg>
      </pc:sldChg>
      <pc:sldChg chg="addSp delSp modSp">
        <pc:chgData name="jkarlosga@outlook.es" userId="a26847715ec54ab5" providerId="LiveId" clId="{6AC3F3B2-793E-4DAA-BD09-50A0EBCA588B}" dt="2021-01-11T10:00:35.923" v="23295" actId="1038"/>
        <pc:sldMkLst>
          <pc:docMk/>
          <pc:sldMk cId="1113280662" sldId="449"/>
        </pc:sldMkLst>
        <pc:spChg chg="del">
          <ac:chgData name="jkarlosga@outlook.es" userId="a26847715ec54ab5" providerId="LiveId" clId="{6AC3F3B2-793E-4DAA-BD09-50A0EBCA588B}" dt="2021-01-08T09:38:04.494" v="14344" actId="478"/>
          <ac:spMkLst>
            <pc:docMk/>
            <pc:sldMk cId="1113280662" sldId="449"/>
            <ac:spMk id="9" creationId="{5C321D32-4B32-5148-9245-7E9081CE45A8}"/>
          </ac:spMkLst>
        </pc:spChg>
        <pc:spChg chg="add mod">
          <ac:chgData name="jkarlosga@outlook.es" userId="a26847715ec54ab5" providerId="LiveId" clId="{6AC3F3B2-793E-4DAA-BD09-50A0EBCA588B}" dt="2021-01-11T09:36:26.830" v="21287" actId="1035"/>
          <ac:spMkLst>
            <pc:docMk/>
            <pc:sldMk cId="1113280662" sldId="449"/>
            <ac:spMk id="10" creationId="{68F567D4-2C1A-46DC-A86A-DE1CE919C48E}"/>
          </ac:spMkLst>
        </pc:spChg>
        <pc:spChg chg="add mod">
          <ac:chgData name="jkarlosga@outlook.es" userId="a26847715ec54ab5" providerId="LiveId" clId="{6AC3F3B2-793E-4DAA-BD09-50A0EBCA588B}" dt="2021-01-11T10:00:06.938" v="23181" actId="1037"/>
          <ac:spMkLst>
            <pc:docMk/>
            <pc:sldMk cId="1113280662" sldId="449"/>
            <ac:spMk id="11" creationId="{90730207-BE4E-4808-80B5-21A414D38CF2}"/>
          </ac:spMkLst>
        </pc:spChg>
        <pc:spChg chg="del mod">
          <ac:chgData name="jkarlosga@outlook.es" userId="a26847715ec54ab5" providerId="LiveId" clId="{6AC3F3B2-793E-4DAA-BD09-50A0EBCA588B}" dt="2021-01-08T11:34:16.403" v="15024"/>
          <ac:spMkLst>
            <pc:docMk/>
            <pc:sldMk cId="1113280662" sldId="449"/>
            <ac:spMk id="12" creationId="{144BBFFF-1FFA-43D0-BDA9-0EA37BB07531}"/>
          </ac:spMkLst>
        </pc:spChg>
        <pc:spChg chg="add del mod">
          <ac:chgData name="jkarlosga@outlook.es" userId="a26847715ec54ab5" providerId="LiveId" clId="{6AC3F3B2-793E-4DAA-BD09-50A0EBCA588B}" dt="2021-01-11T09:44:31.345" v="22244"/>
          <ac:spMkLst>
            <pc:docMk/>
            <pc:sldMk cId="1113280662" sldId="449"/>
            <ac:spMk id="13" creationId="{0F65D513-B935-4A6C-9D5C-902CA99EFE7D}"/>
          </ac:spMkLst>
        </pc:spChg>
        <pc:spChg chg="del">
          <ac:chgData name="jkarlosga@outlook.es" userId="a26847715ec54ab5" providerId="LiveId" clId="{6AC3F3B2-793E-4DAA-BD09-50A0EBCA588B}" dt="2021-01-08T09:11:06.418" v="12828"/>
          <ac:spMkLst>
            <pc:docMk/>
            <pc:sldMk cId="1113280662" sldId="449"/>
            <ac:spMk id="13" creationId="{AF2F9FE6-D757-4DF8-9B26-3D7DD50D57B1}"/>
          </ac:spMkLst>
        </pc:spChg>
        <pc:spChg chg="del mod">
          <ac:chgData name="jkarlosga@outlook.es" userId="a26847715ec54ab5" providerId="LiveId" clId="{6AC3F3B2-793E-4DAA-BD09-50A0EBCA588B}" dt="2021-01-11T09:39:08.239" v="21724"/>
          <ac:spMkLst>
            <pc:docMk/>
            <pc:sldMk cId="1113280662" sldId="449"/>
            <ac:spMk id="14" creationId="{B2955D37-C13B-404F-8D5B-F85F6CD4ADF6}"/>
          </ac:spMkLst>
        </pc:spChg>
        <pc:spChg chg="add mod">
          <ac:chgData name="jkarlosga@outlook.es" userId="a26847715ec54ab5" providerId="LiveId" clId="{6AC3F3B2-793E-4DAA-BD09-50A0EBCA588B}" dt="2021-01-11T10:00:35.923" v="23295" actId="1038"/>
          <ac:spMkLst>
            <pc:docMk/>
            <pc:sldMk cId="1113280662" sldId="449"/>
            <ac:spMk id="16" creationId="{8FCC69B0-FFA7-4375-8CC3-2C06AD7DC7FD}"/>
          </ac:spMkLst>
        </pc:spChg>
        <pc:spChg chg="add mod">
          <ac:chgData name="jkarlosga@outlook.es" userId="a26847715ec54ab5" providerId="LiveId" clId="{6AC3F3B2-793E-4DAA-BD09-50A0EBCA588B}" dt="2021-01-11T10:00:06.938" v="23181" actId="1037"/>
          <ac:spMkLst>
            <pc:docMk/>
            <pc:sldMk cId="1113280662" sldId="449"/>
            <ac:spMk id="17" creationId="{88C79A8D-831B-45F3-A203-7F6CD584CCE0}"/>
          </ac:spMkLst>
        </pc:spChg>
        <pc:spChg chg="add mod">
          <ac:chgData name="jkarlosga@outlook.es" userId="a26847715ec54ab5" providerId="LiveId" clId="{6AC3F3B2-793E-4DAA-BD09-50A0EBCA588B}" dt="2021-01-11T10:00:06.938" v="23181" actId="1037"/>
          <ac:spMkLst>
            <pc:docMk/>
            <pc:sldMk cId="1113280662" sldId="449"/>
            <ac:spMk id="18" creationId="{A5F5FBA2-405B-484A-9F74-F4B926310ECC}"/>
          </ac:spMkLst>
        </pc:spChg>
        <pc:spChg chg="add mod">
          <ac:chgData name="jkarlosga@outlook.es" userId="a26847715ec54ab5" providerId="LiveId" clId="{6AC3F3B2-793E-4DAA-BD09-50A0EBCA588B}" dt="2021-01-11T10:00:06.938" v="23181" actId="1037"/>
          <ac:spMkLst>
            <pc:docMk/>
            <pc:sldMk cId="1113280662" sldId="449"/>
            <ac:spMk id="19" creationId="{F5747BB8-F863-4B47-BFF8-F5633BA1442F}"/>
          </ac:spMkLst>
        </pc:spChg>
        <pc:spChg chg="add del mod">
          <ac:chgData name="jkarlosga@outlook.es" userId="a26847715ec54ab5" providerId="LiveId" clId="{6AC3F3B2-793E-4DAA-BD09-50A0EBCA588B}" dt="2021-01-11T09:59:08.212" v="23130" actId="478"/>
          <ac:spMkLst>
            <pc:docMk/>
            <pc:sldMk cId="1113280662" sldId="449"/>
            <ac:spMk id="20" creationId="{D074A6BC-CF49-493C-A48E-EF150C7C5540}"/>
          </ac:spMkLst>
        </pc:spChg>
        <pc:spChg chg="add del">
          <ac:chgData name="jkarlosga@outlook.es" userId="a26847715ec54ab5" providerId="LiveId" clId="{6AC3F3B2-793E-4DAA-BD09-50A0EBCA588B}" dt="2021-01-11T09:48:17.574" v="22358"/>
          <ac:spMkLst>
            <pc:docMk/>
            <pc:sldMk cId="1113280662" sldId="449"/>
            <ac:spMk id="21" creationId="{8463B39E-A80C-42A6-BF56-B0B6CBC054DA}"/>
          </ac:spMkLst>
        </pc:spChg>
        <pc:spChg chg="add mod">
          <ac:chgData name="jkarlosga@outlook.es" userId="a26847715ec54ab5" providerId="LiveId" clId="{6AC3F3B2-793E-4DAA-BD09-50A0EBCA588B}" dt="2021-01-11T10:00:06.938" v="23181" actId="1037"/>
          <ac:spMkLst>
            <pc:docMk/>
            <pc:sldMk cId="1113280662" sldId="449"/>
            <ac:spMk id="22" creationId="{DA8F0490-5970-41AA-AEA6-169479DFB3C3}"/>
          </ac:spMkLst>
        </pc:spChg>
        <pc:spChg chg="mod">
          <ac:chgData name="jkarlosga@outlook.es" userId="a26847715ec54ab5" providerId="LiveId" clId="{6AC3F3B2-793E-4DAA-BD09-50A0EBCA588B}" dt="2021-01-11T10:00:18.026" v="23229" actId="1038"/>
          <ac:spMkLst>
            <pc:docMk/>
            <pc:sldMk cId="1113280662" sldId="449"/>
            <ac:spMk id="24" creationId="{923F7DE6-C332-41F2-9AD8-B89C7C06D4B8}"/>
          </ac:spMkLst>
        </pc:spChg>
        <pc:picChg chg="del">
          <ac:chgData name="jkarlosga@outlook.es" userId="a26847715ec54ab5" providerId="LiveId" clId="{6AC3F3B2-793E-4DAA-BD09-50A0EBCA588B}" dt="2020-12-21T12:57:15.750" v="6760" actId="478"/>
          <ac:picMkLst>
            <pc:docMk/>
            <pc:sldMk cId="1113280662" sldId="449"/>
            <ac:picMk id="4" creationId="{11E72659-C27C-4B21-9F2B-BC01AA161146}"/>
          </ac:picMkLst>
        </pc:picChg>
        <pc:picChg chg="add mod">
          <ac:chgData name="jkarlosga@outlook.es" userId="a26847715ec54ab5" providerId="LiveId" clId="{6AC3F3B2-793E-4DAA-BD09-50A0EBCA588B}" dt="2021-01-11T10:00:06.938" v="23181" actId="1037"/>
          <ac:picMkLst>
            <pc:docMk/>
            <pc:sldMk cId="1113280662" sldId="449"/>
            <ac:picMk id="5" creationId="{E68961FD-E973-4949-84DF-96A8EFEE2B0B}"/>
          </ac:picMkLst>
        </pc:picChg>
        <pc:picChg chg="add del mod">
          <ac:chgData name="jkarlosga@outlook.es" userId="a26847715ec54ab5" providerId="LiveId" clId="{6AC3F3B2-793E-4DAA-BD09-50A0EBCA588B}" dt="2021-01-08T11:33:56.264" v="14847" actId="478"/>
          <ac:picMkLst>
            <pc:docMk/>
            <pc:sldMk cId="1113280662" sldId="449"/>
            <ac:picMk id="7" creationId="{18A530FD-45DE-40BA-BA7F-FFC592803327}"/>
          </ac:picMkLst>
        </pc:picChg>
        <pc:cxnChg chg="add del mod">
          <ac:chgData name="jkarlosga@outlook.es" userId="a26847715ec54ab5" providerId="LiveId" clId="{6AC3F3B2-793E-4DAA-BD09-50A0EBCA588B}" dt="2021-01-11T09:59:10.850" v="23131" actId="478"/>
          <ac:cxnSpMkLst>
            <pc:docMk/>
            <pc:sldMk cId="1113280662" sldId="449"/>
            <ac:cxnSpMk id="12" creationId="{97ECF95D-390F-400D-8970-EBA685B8EFF5}"/>
          </ac:cxnSpMkLst>
        </pc:cxnChg>
        <pc:cxnChg chg="del mod">
          <ac:chgData name="jkarlosga@outlook.es" userId="a26847715ec54ab5" providerId="LiveId" clId="{6AC3F3B2-793E-4DAA-BD09-50A0EBCA588B}" dt="2021-01-11T09:37:02.911" v="21315"/>
          <ac:cxnSpMkLst>
            <pc:docMk/>
            <pc:sldMk cId="1113280662" sldId="449"/>
            <ac:cxnSpMk id="15" creationId="{182CA7DF-5FAF-4B25-B418-342DC0F7A6BD}"/>
          </ac:cxnSpMkLst>
        </pc:cxnChg>
        <pc:cxnChg chg="add mod">
          <ac:chgData name="jkarlosga@outlook.es" userId="a26847715ec54ab5" providerId="LiveId" clId="{6AC3F3B2-793E-4DAA-BD09-50A0EBCA588B}" dt="2021-01-11T10:00:06.938" v="23181" actId="1037"/>
          <ac:cxnSpMkLst>
            <pc:docMk/>
            <pc:sldMk cId="1113280662" sldId="449"/>
            <ac:cxnSpMk id="23" creationId="{E39941C3-DF75-4418-BCA2-BE80B6E089C7}"/>
          </ac:cxnSpMkLst>
        </pc:cxnChg>
        <pc:cxnChg chg="add mod">
          <ac:chgData name="jkarlosga@outlook.es" userId="a26847715ec54ab5" providerId="LiveId" clId="{6AC3F3B2-793E-4DAA-BD09-50A0EBCA588B}" dt="2021-01-11T10:00:06.938" v="23181" actId="1037"/>
          <ac:cxnSpMkLst>
            <pc:docMk/>
            <pc:sldMk cId="1113280662" sldId="449"/>
            <ac:cxnSpMk id="25" creationId="{55347C7B-0136-49A9-A0C3-793562530749}"/>
          </ac:cxnSpMkLst>
        </pc:cxnChg>
      </pc:sldChg>
      <pc:sldChg chg="addSp delSp modSp">
        <pc:chgData name="jkarlosga@outlook.es" userId="a26847715ec54ab5" providerId="LiveId" clId="{6AC3F3B2-793E-4DAA-BD09-50A0EBCA588B}" dt="2021-01-11T09:23:40.827" v="20341" actId="115"/>
        <pc:sldMkLst>
          <pc:docMk/>
          <pc:sldMk cId="3050940269" sldId="452"/>
        </pc:sldMkLst>
        <pc:spChg chg="del mod">
          <ac:chgData name="jkarlosga@outlook.es" userId="a26847715ec54ab5" providerId="LiveId" clId="{6AC3F3B2-793E-4DAA-BD09-50A0EBCA588B}" dt="2021-01-08T17:47:09.862" v="18489"/>
          <ac:spMkLst>
            <pc:docMk/>
            <pc:sldMk cId="3050940269" sldId="452"/>
            <ac:spMk id="9" creationId="{00000000-0000-0000-0000-000000000000}"/>
          </ac:spMkLst>
        </pc:spChg>
        <pc:spChg chg="mod">
          <ac:chgData name="jkarlosga@outlook.es" userId="a26847715ec54ab5" providerId="LiveId" clId="{6AC3F3B2-793E-4DAA-BD09-50A0EBCA588B}" dt="2021-01-08T11:48:34.751" v="15367" actId="255"/>
          <ac:spMkLst>
            <pc:docMk/>
            <pc:sldMk cId="3050940269" sldId="452"/>
            <ac:spMk id="11" creationId="{F3FA589C-97FD-D048-9A9B-A6194D75144E}"/>
          </ac:spMkLst>
        </pc:spChg>
        <pc:spChg chg="add mod">
          <ac:chgData name="jkarlosga@outlook.es" userId="a26847715ec54ab5" providerId="LiveId" clId="{6AC3F3B2-793E-4DAA-BD09-50A0EBCA588B}" dt="2021-01-08T17:49:06.435" v="18954" actId="1037"/>
          <ac:spMkLst>
            <pc:docMk/>
            <pc:sldMk cId="3050940269" sldId="452"/>
            <ac:spMk id="13" creationId="{19833E8C-036C-4C0D-B899-133B47716541}"/>
          </ac:spMkLst>
        </pc:spChg>
        <pc:spChg chg="add mod">
          <ac:chgData name="jkarlosga@outlook.es" userId="a26847715ec54ab5" providerId="LiveId" clId="{6AC3F3B2-793E-4DAA-BD09-50A0EBCA588B}" dt="2021-01-08T17:57:42.161" v="19420" actId="1036"/>
          <ac:spMkLst>
            <pc:docMk/>
            <pc:sldMk cId="3050940269" sldId="452"/>
            <ac:spMk id="15" creationId="{F2B781AE-9BE8-40D8-AD38-3B4A0E768900}"/>
          </ac:spMkLst>
        </pc:spChg>
        <pc:spChg chg="del mod">
          <ac:chgData name="jkarlosga@outlook.es" userId="a26847715ec54ab5" providerId="LiveId" clId="{6AC3F3B2-793E-4DAA-BD09-50A0EBCA588B}" dt="2021-01-08T17:59:29.668" v="19504"/>
          <ac:spMkLst>
            <pc:docMk/>
            <pc:sldMk cId="3050940269" sldId="452"/>
            <ac:spMk id="20" creationId="{00000000-0000-0000-0000-000000000000}"/>
          </ac:spMkLst>
        </pc:spChg>
        <pc:spChg chg="del mod">
          <ac:chgData name="jkarlosga@outlook.es" userId="a26847715ec54ab5" providerId="LiveId" clId="{6AC3F3B2-793E-4DAA-BD09-50A0EBCA588B}" dt="2021-01-08T17:50:23.887" v="19005"/>
          <ac:spMkLst>
            <pc:docMk/>
            <pc:sldMk cId="3050940269" sldId="452"/>
            <ac:spMk id="21" creationId="{00000000-0000-0000-0000-000000000000}"/>
          </ac:spMkLst>
        </pc:spChg>
        <pc:spChg chg="add mod">
          <ac:chgData name="jkarlosga@outlook.es" userId="a26847715ec54ab5" providerId="LiveId" clId="{6AC3F3B2-793E-4DAA-BD09-50A0EBCA588B}" dt="2021-01-11T09:22:19.742" v="20337" actId="115"/>
          <ac:spMkLst>
            <pc:docMk/>
            <pc:sldMk cId="3050940269" sldId="452"/>
            <ac:spMk id="22" creationId="{00DFE4A4-2278-4F3E-B203-A4419FE5D5A7}"/>
          </ac:spMkLst>
        </pc:spChg>
        <pc:spChg chg="add mod">
          <ac:chgData name="jkarlosga@outlook.es" userId="a26847715ec54ab5" providerId="LiveId" clId="{6AC3F3B2-793E-4DAA-BD09-50A0EBCA588B}" dt="2021-01-08T18:07:13.513" v="19680" actId="1037"/>
          <ac:spMkLst>
            <pc:docMk/>
            <pc:sldMk cId="3050940269" sldId="452"/>
            <ac:spMk id="23" creationId="{DA86F05B-F369-4300-9C24-4713CC54347A}"/>
          </ac:spMkLst>
        </pc:spChg>
        <pc:spChg chg="mod">
          <ac:chgData name="jkarlosga@outlook.es" userId="a26847715ec54ab5" providerId="LiveId" clId="{6AC3F3B2-793E-4DAA-BD09-50A0EBCA588B}" dt="2021-01-11T09:23:40.827" v="20341" actId="115"/>
          <ac:spMkLst>
            <pc:docMk/>
            <pc:sldMk cId="3050940269" sldId="452"/>
            <ac:spMk id="25" creationId="{58386F5B-3F22-D844-9E02-56B2F43A81C3}"/>
          </ac:spMkLst>
        </pc:spChg>
        <pc:picChg chg="del">
          <ac:chgData name="jkarlosga@outlook.es" userId="a26847715ec54ab5" providerId="LiveId" clId="{6AC3F3B2-793E-4DAA-BD09-50A0EBCA588B}" dt="2020-12-21T12:56:19.735" v="6755" actId="478"/>
          <ac:picMkLst>
            <pc:docMk/>
            <pc:sldMk cId="3050940269" sldId="452"/>
            <ac:picMk id="10" creationId="{00000000-0000-0000-0000-000000000000}"/>
          </ac:picMkLst>
        </pc:picChg>
        <pc:picChg chg="add mod">
          <ac:chgData name="jkarlosga@outlook.es" userId="a26847715ec54ab5" providerId="LiveId" clId="{6AC3F3B2-793E-4DAA-BD09-50A0EBCA588B}" dt="2021-01-08T17:46:51.878" v="18467" actId="1037"/>
          <ac:picMkLst>
            <pc:docMk/>
            <pc:sldMk cId="3050940269" sldId="452"/>
            <ac:picMk id="10" creationId="{EA5F32C6-F73D-46A2-877F-549B2AE9CC72}"/>
          </ac:picMkLst>
        </pc:picChg>
        <pc:picChg chg="add mod">
          <ac:chgData name="jkarlosga@outlook.es" userId="a26847715ec54ab5" providerId="LiveId" clId="{6AC3F3B2-793E-4DAA-BD09-50A0EBCA588B}" dt="2021-01-08T17:45:09.127" v="18422" actId="1076"/>
          <ac:picMkLst>
            <pc:docMk/>
            <pc:sldMk cId="3050940269" sldId="452"/>
            <ac:picMk id="12" creationId="{BBA595A5-94B4-4FD3-8694-F3508CDE203C}"/>
          </ac:picMkLst>
        </pc:picChg>
        <pc:cxnChg chg="add del mod">
          <ac:chgData name="jkarlosga@outlook.es" userId="a26847715ec54ab5" providerId="LiveId" clId="{6AC3F3B2-793E-4DAA-BD09-50A0EBCA588B}" dt="2021-01-08T17:51:20.140" v="19078" actId="14100"/>
          <ac:cxnSpMkLst>
            <pc:docMk/>
            <pc:sldMk cId="3050940269" sldId="452"/>
            <ac:cxnSpMk id="14" creationId="{2EAE6D46-1FF0-44A3-9340-E354541D5A48}"/>
          </ac:cxnSpMkLst>
        </pc:cxnChg>
        <pc:cxnChg chg="add mod">
          <ac:chgData name="jkarlosga@outlook.es" userId="a26847715ec54ab5" providerId="LiveId" clId="{6AC3F3B2-793E-4DAA-BD09-50A0EBCA588B}" dt="2021-01-08T17:57:50.156" v="19454" actId="1035"/>
          <ac:cxnSpMkLst>
            <pc:docMk/>
            <pc:sldMk cId="3050940269" sldId="452"/>
            <ac:cxnSpMk id="16" creationId="{3E43229F-B0B0-4B5E-BD68-DCE8E908DA31}"/>
          </ac:cxnSpMkLst>
        </pc:cxnChg>
        <pc:cxnChg chg="add del">
          <ac:chgData name="jkarlosga@outlook.es" userId="a26847715ec54ab5" providerId="LiveId" clId="{6AC3F3B2-793E-4DAA-BD09-50A0EBCA588B}" dt="2021-01-08T17:49:55.719" v="19001"/>
          <ac:cxnSpMkLst>
            <pc:docMk/>
            <pc:sldMk cId="3050940269" sldId="452"/>
            <ac:cxnSpMk id="18" creationId="{026C417E-EA49-4672-BF6F-6401188F7990}"/>
          </ac:cxnSpMkLst>
        </pc:cxnChg>
        <pc:cxnChg chg="mod">
          <ac:chgData name="jkarlosga@outlook.es" userId="a26847715ec54ab5" providerId="LiveId" clId="{6AC3F3B2-793E-4DAA-BD09-50A0EBCA588B}" dt="2021-01-08T11:33:11.084" v="14678" actId="1037"/>
          <ac:cxnSpMkLst>
            <pc:docMk/>
            <pc:sldMk cId="3050940269" sldId="452"/>
            <ac:cxnSpMk id="24" creationId="{00000000-0000-0000-0000-000000000000}"/>
          </ac:cxnSpMkLst>
        </pc:cxnChg>
      </pc:sldChg>
      <pc:sldChg chg="del">
        <pc:chgData name="jkarlosga@outlook.es" userId="a26847715ec54ab5" providerId="LiveId" clId="{6AC3F3B2-793E-4DAA-BD09-50A0EBCA588B}" dt="2020-12-21T12:16:12.704" v="5278" actId="2696"/>
        <pc:sldMkLst>
          <pc:docMk/>
          <pc:sldMk cId="4276426907" sldId="456"/>
        </pc:sldMkLst>
      </pc:sldChg>
      <pc:sldChg chg="addSp delSp modSp">
        <pc:chgData name="jkarlosga@outlook.es" userId="a26847715ec54ab5" providerId="LiveId" clId="{6AC3F3B2-793E-4DAA-BD09-50A0EBCA588B}" dt="2021-01-07T12:19:40.280" v="11796" actId="20577"/>
        <pc:sldMkLst>
          <pc:docMk/>
          <pc:sldMk cId="3203145259" sldId="457"/>
        </pc:sldMkLst>
        <pc:spChg chg="add del mod">
          <ac:chgData name="jkarlosga@outlook.es" userId="a26847715ec54ab5" providerId="LiveId" clId="{6AC3F3B2-793E-4DAA-BD09-50A0EBCA588B}" dt="2021-01-07T09:18:39.155" v="7229"/>
          <ac:spMkLst>
            <pc:docMk/>
            <pc:sldMk cId="3203145259" sldId="457"/>
            <ac:spMk id="2" creationId="{0A380100-C659-4F72-8D1D-57677E6D9A31}"/>
          </ac:spMkLst>
        </pc:spChg>
        <pc:spChg chg="mod">
          <ac:chgData name="jkarlosga@outlook.es" userId="a26847715ec54ab5" providerId="LiveId" clId="{6AC3F3B2-793E-4DAA-BD09-50A0EBCA588B}" dt="2021-01-07T09:03:22.143" v="6898" actId="1035"/>
          <ac:spMkLst>
            <pc:docMk/>
            <pc:sldMk cId="3203145259" sldId="457"/>
            <ac:spMk id="7" creationId="{B0C276AE-3F88-0949-895B-00B5304D865C}"/>
          </ac:spMkLst>
        </pc:spChg>
        <pc:spChg chg="add mod">
          <ac:chgData name="jkarlosga@outlook.es" userId="a26847715ec54ab5" providerId="LiveId" clId="{6AC3F3B2-793E-4DAA-BD09-50A0EBCA588B}" dt="2021-01-07T12:19:40.280" v="11796" actId="20577"/>
          <ac:spMkLst>
            <pc:docMk/>
            <pc:sldMk cId="3203145259" sldId="457"/>
            <ac:spMk id="8" creationId="{21B86965-13E4-46D7-91B6-7AE1B133CBE6}"/>
          </ac:spMkLst>
        </pc:spChg>
        <pc:picChg chg="del">
          <ac:chgData name="jkarlosga@outlook.es" userId="a26847715ec54ab5" providerId="LiveId" clId="{6AC3F3B2-793E-4DAA-BD09-50A0EBCA588B}" dt="2020-12-21T10:56:47.860" v="2555" actId="478"/>
          <ac:picMkLst>
            <pc:docMk/>
            <pc:sldMk cId="3203145259" sldId="457"/>
            <ac:picMk id="6" creationId="{00000000-0000-0000-0000-000000000000}"/>
          </ac:picMkLst>
        </pc:picChg>
        <pc:picChg chg="add mod">
          <ac:chgData name="jkarlosga@outlook.es" userId="a26847715ec54ab5" providerId="LiveId" clId="{6AC3F3B2-793E-4DAA-BD09-50A0EBCA588B}" dt="2021-01-07T09:40:51.278" v="8006" actId="1036"/>
          <ac:picMkLst>
            <pc:docMk/>
            <pc:sldMk cId="3203145259" sldId="457"/>
            <ac:picMk id="6" creationId="{A99087C4-F010-4D9F-A7D9-BF89898EE69E}"/>
          </ac:picMkLst>
        </pc:picChg>
        <pc:cxnChg chg="mod">
          <ac:chgData name="jkarlosga@outlook.es" userId="a26847715ec54ab5" providerId="LiveId" clId="{6AC3F3B2-793E-4DAA-BD09-50A0EBCA588B}" dt="2021-01-07T09:41:10.296" v="8045" actId="1076"/>
          <ac:cxnSpMkLst>
            <pc:docMk/>
            <pc:sldMk cId="3203145259" sldId="457"/>
            <ac:cxnSpMk id="5" creationId="{F4D81E7F-41C2-416B-BB39-A3E583BD67FC}"/>
          </ac:cxnSpMkLst>
        </pc:cxnChg>
      </pc:sldChg>
      <pc:sldChg chg="del">
        <pc:chgData name="jkarlosga@outlook.es" userId="a26847715ec54ab5" providerId="LiveId" clId="{6AC3F3B2-793E-4DAA-BD09-50A0EBCA588B}" dt="2020-12-21T12:59:01.706" v="6787" actId="2696"/>
        <pc:sldMkLst>
          <pc:docMk/>
          <pc:sldMk cId="1444274560" sldId="458"/>
        </pc:sldMkLst>
      </pc:sldChg>
      <pc:sldChg chg="modSp">
        <pc:chgData name="jkarlosga@outlook.es" userId="a26847715ec54ab5" providerId="LiveId" clId="{6AC3F3B2-793E-4DAA-BD09-50A0EBCA588B}" dt="2021-01-08T08:26:27.548" v="11810" actId="14100"/>
        <pc:sldMkLst>
          <pc:docMk/>
          <pc:sldMk cId="2192170461" sldId="459"/>
        </pc:sldMkLst>
        <pc:spChg chg="mod">
          <ac:chgData name="jkarlosga@outlook.es" userId="a26847715ec54ab5" providerId="LiveId" clId="{6AC3F3B2-793E-4DAA-BD09-50A0EBCA588B}" dt="2021-01-07T10:55:36.545" v="10443" actId="20577"/>
          <ac:spMkLst>
            <pc:docMk/>
            <pc:sldMk cId="2192170461" sldId="459"/>
            <ac:spMk id="4" creationId="{1C8F5611-DAC0-45EB-95EE-F57E49939A61}"/>
          </ac:spMkLst>
        </pc:spChg>
        <pc:cxnChg chg="mod">
          <ac:chgData name="jkarlosga@outlook.es" userId="a26847715ec54ab5" providerId="LiveId" clId="{6AC3F3B2-793E-4DAA-BD09-50A0EBCA588B}" dt="2021-01-08T08:26:27.548" v="11810" actId="14100"/>
          <ac:cxnSpMkLst>
            <pc:docMk/>
            <pc:sldMk cId="2192170461" sldId="459"/>
            <ac:cxnSpMk id="6" creationId="{13DA74C2-F3C0-4AFF-BADD-378519743D02}"/>
          </ac:cxnSpMkLst>
        </pc:cxnChg>
      </pc:sldChg>
      <pc:sldChg chg="addSp delSp modSp ord">
        <pc:chgData name="jkarlosga@outlook.es" userId="a26847715ec54ab5" providerId="LiveId" clId="{6AC3F3B2-793E-4DAA-BD09-50A0EBCA588B}" dt="2021-01-08T16:00:06.030" v="15885" actId="114"/>
        <pc:sldMkLst>
          <pc:docMk/>
          <pc:sldMk cId="108923299" sldId="460"/>
        </pc:sldMkLst>
        <pc:spChg chg="add del mod">
          <ac:chgData name="jkarlosga@outlook.es" userId="a26847715ec54ab5" providerId="LiveId" clId="{6AC3F3B2-793E-4DAA-BD09-50A0EBCA588B}" dt="2021-01-08T08:38:04.753" v="11873"/>
          <ac:spMkLst>
            <pc:docMk/>
            <pc:sldMk cId="108923299" sldId="460"/>
            <ac:spMk id="2" creationId="{4C3785C7-B328-4C98-9359-D317CAB9B1E9}"/>
          </ac:spMkLst>
        </pc:spChg>
        <pc:spChg chg="add mod">
          <ac:chgData name="jkarlosga@outlook.es" userId="a26847715ec54ab5" providerId="LiveId" clId="{6AC3F3B2-793E-4DAA-BD09-50A0EBCA588B}" dt="2021-01-08T16:00:06.030" v="15885" actId="114"/>
          <ac:spMkLst>
            <pc:docMk/>
            <pc:sldMk cId="108923299" sldId="460"/>
            <ac:spMk id="3" creationId="{47E484AE-1BC0-40D8-AF1E-EA7F94DE94EB}"/>
          </ac:spMkLst>
        </pc:spChg>
        <pc:spChg chg="add mod">
          <ac:chgData name="jkarlosga@outlook.es" userId="a26847715ec54ab5" providerId="LiveId" clId="{6AC3F3B2-793E-4DAA-BD09-50A0EBCA588B}" dt="2021-01-08T08:49:23.634" v="12228" actId="1036"/>
          <ac:spMkLst>
            <pc:docMk/>
            <pc:sldMk cId="108923299" sldId="460"/>
            <ac:spMk id="4" creationId="{49D847A9-4DAA-4823-A6C7-83B6C9AA14A7}"/>
          </ac:spMkLst>
        </pc:spChg>
        <pc:spChg chg="del">
          <ac:chgData name="jkarlosga@outlook.es" userId="a26847715ec54ab5" providerId="LiveId" clId="{6AC3F3B2-793E-4DAA-BD09-50A0EBCA588B}" dt="2020-12-21T09:54:08.635" v="1" actId="478"/>
          <ac:spMkLst>
            <pc:docMk/>
            <pc:sldMk cId="108923299" sldId="460"/>
            <ac:spMk id="4" creationId="{93F43001-FEC3-4EB1-9744-507521679932}"/>
          </ac:spMkLst>
        </pc:spChg>
        <pc:picChg chg="del">
          <ac:chgData name="jkarlosga@outlook.es" userId="a26847715ec54ab5" providerId="LiveId" clId="{6AC3F3B2-793E-4DAA-BD09-50A0EBCA588B}" dt="2020-12-21T09:54:08.635" v="1" actId="478"/>
          <ac:picMkLst>
            <pc:docMk/>
            <pc:sldMk cId="108923299" sldId="460"/>
            <ac:picMk id="3" creationId="{215C9257-1D78-4C19-8FE2-FF1C33E72F79}"/>
          </ac:picMkLst>
        </pc:picChg>
      </pc:sldChg>
      <pc:sldChg chg="addSp delSp modSp del">
        <pc:chgData name="jkarlosga@outlook.es" userId="a26847715ec54ab5" providerId="LiveId" clId="{6AC3F3B2-793E-4DAA-BD09-50A0EBCA588B}" dt="2021-01-07T09:09:13.375" v="7019" actId="2696"/>
        <pc:sldMkLst>
          <pc:docMk/>
          <pc:sldMk cId="1559776441" sldId="461"/>
        </pc:sldMkLst>
        <pc:spChg chg="del">
          <ac:chgData name="jkarlosga@outlook.es" userId="a26847715ec54ab5" providerId="LiveId" clId="{6AC3F3B2-793E-4DAA-BD09-50A0EBCA588B}" dt="2020-12-21T10:55:19.700" v="2404" actId="478"/>
          <ac:spMkLst>
            <pc:docMk/>
            <pc:sldMk cId="1559776441" sldId="461"/>
            <ac:spMk id="3" creationId="{736A539F-02A5-47B6-BB3C-000920C2C28E}"/>
          </ac:spMkLst>
        </pc:spChg>
        <pc:spChg chg="add">
          <ac:chgData name="jkarlosga@outlook.es" userId="a26847715ec54ab5" providerId="LiveId" clId="{6AC3F3B2-793E-4DAA-BD09-50A0EBCA588B}" dt="2021-01-07T09:08:46.890" v="7018"/>
          <ac:spMkLst>
            <pc:docMk/>
            <pc:sldMk cId="1559776441" sldId="461"/>
            <ac:spMk id="4" creationId="{191A3930-9415-49C7-B8CC-9AEBA8F1D697}"/>
          </ac:spMkLst>
        </pc:spChg>
        <pc:spChg chg="del mod">
          <ac:chgData name="jkarlosga@outlook.es" userId="a26847715ec54ab5" providerId="LiveId" clId="{6AC3F3B2-793E-4DAA-BD09-50A0EBCA588B}" dt="2021-01-07T09:08:45.320" v="7017" actId="478"/>
          <ac:spMkLst>
            <pc:docMk/>
            <pc:sldMk cId="1559776441" sldId="461"/>
            <ac:spMk id="5" creationId="{6E246F48-E3A6-49CC-A294-8E9FCECF40A4}"/>
          </ac:spMkLst>
        </pc:spChg>
        <pc:spChg chg="del">
          <ac:chgData name="jkarlosga@outlook.es" userId="a26847715ec54ab5" providerId="LiveId" clId="{6AC3F3B2-793E-4DAA-BD09-50A0EBCA588B}" dt="2020-12-21T12:56:11.159" v="6754" actId="478"/>
          <ac:spMkLst>
            <pc:docMk/>
            <pc:sldMk cId="1559776441" sldId="461"/>
            <ac:spMk id="6" creationId="{BDABFC7E-1E90-493E-921E-CCE91D188F17}"/>
          </ac:spMkLst>
        </pc:spChg>
        <pc:picChg chg="del">
          <ac:chgData name="jkarlosga@outlook.es" userId="a26847715ec54ab5" providerId="LiveId" clId="{6AC3F3B2-793E-4DAA-BD09-50A0EBCA588B}" dt="2020-12-21T10:55:12.964" v="2403" actId="478"/>
          <ac:picMkLst>
            <pc:docMk/>
            <pc:sldMk cId="1559776441" sldId="461"/>
            <ac:picMk id="4" creationId="{1289DECF-A3D2-44BF-A980-C951531FE8CB}"/>
          </ac:picMkLst>
        </pc:picChg>
      </pc:sldChg>
      <pc:sldChg chg="addSp modSp add">
        <pc:chgData name="jkarlosga@outlook.es" userId="a26847715ec54ab5" providerId="LiveId" clId="{6AC3F3B2-793E-4DAA-BD09-50A0EBCA588B}" dt="2021-01-08T16:08:00.507" v="16109" actId="20577"/>
        <pc:sldMkLst>
          <pc:docMk/>
          <pc:sldMk cId="1710049343" sldId="461"/>
        </pc:sldMkLst>
        <pc:spChg chg="add mod">
          <ac:chgData name="jkarlosga@outlook.es" userId="a26847715ec54ab5" providerId="LiveId" clId="{6AC3F3B2-793E-4DAA-BD09-50A0EBCA588B}" dt="2021-01-07T12:18:21.401" v="11793" actId="113"/>
          <ac:spMkLst>
            <pc:docMk/>
            <pc:sldMk cId="1710049343" sldId="461"/>
            <ac:spMk id="2" creationId="{E9D88138-6742-46A8-900D-48A6F0ECCDDC}"/>
          </ac:spMkLst>
        </pc:spChg>
        <pc:spChg chg="mod">
          <ac:chgData name="jkarlosga@outlook.es" userId="a26847715ec54ab5" providerId="LiveId" clId="{6AC3F3B2-793E-4DAA-BD09-50A0EBCA588B}" dt="2021-01-07T09:13:49.249" v="7141" actId="1036"/>
          <ac:spMkLst>
            <pc:docMk/>
            <pc:sldMk cId="1710049343" sldId="461"/>
            <ac:spMk id="4" creationId="{191A3930-9415-49C7-B8CC-9AEBA8F1D697}"/>
          </ac:spMkLst>
        </pc:spChg>
        <pc:spChg chg="add mod">
          <ac:chgData name="jkarlosga@outlook.es" userId="a26847715ec54ab5" providerId="LiveId" clId="{6AC3F3B2-793E-4DAA-BD09-50A0EBCA588B}" dt="2021-01-08T16:08:00.507" v="16109" actId="20577"/>
          <ac:spMkLst>
            <pc:docMk/>
            <pc:sldMk cId="1710049343" sldId="461"/>
            <ac:spMk id="5" creationId="{68BFF331-5A05-4E51-81AC-67A74259DA38}"/>
          </ac:spMkLst>
        </pc:spChg>
      </pc:sldChg>
      <pc:sldChg chg="delSp del">
        <pc:chgData name="jkarlosga@outlook.es" userId="a26847715ec54ab5" providerId="LiveId" clId="{6AC3F3B2-793E-4DAA-BD09-50A0EBCA588B}" dt="2021-01-08T11:53:09.308" v="15503" actId="2696"/>
        <pc:sldMkLst>
          <pc:docMk/>
          <pc:sldMk cId="3703972871" sldId="462"/>
        </pc:sldMkLst>
        <pc:spChg chg="del">
          <ac:chgData name="jkarlosga@outlook.es" userId="a26847715ec54ab5" providerId="LiveId" clId="{6AC3F3B2-793E-4DAA-BD09-50A0EBCA588B}" dt="2020-12-21T10:53:11.941" v="2387" actId="478"/>
          <ac:spMkLst>
            <pc:docMk/>
            <pc:sldMk cId="3703972871" sldId="462"/>
            <ac:spMk id="4" creationId="{F1201E66-10FE-4AE3-A1C2-C4208D93FAFA}"/>
          </ac:spMkLst>
        </pc:spChg>
        <pc:spChg chg="del">
          <ac:chgData name="jkarlosga@outlook.es" userId="a26847715ec54ab5" providerId="LiveId" clId="{6AC3F3B2-793E-4DAA-BD09-50A0EBCA588B}" dt="2020-12-21T10:53:11.941" v="2387" actId="478"/>
          <ac:spMkLst>
            <pc:docMk/>
            <pc:sldMk cId="3703972871" sldId="462"/>
            <ac:spMk id="5" creationId="{D64FE6B0-D54B-4A10-AD90-62EA791F0E73}"/>
          </ac:spMkLst>
        </pc:spChg>
        <pc:picChg chg="del">
          <ac:chgData name="jkarlosga@outlook.es" userId="a26847715ec54ab5" providerId="LiveId" clId="{6AC3F3B2-793E-4DAA-BD09-50A0EBCA588B}" dt="2020-12-21T10:53:11.941" v="2387" actId="478"/>
          <ac:picMkLst>
            <pc:docMk/>
            <pc:sldMk cId="3703972871" sldId="462"/>
            <ac:picMk id="2" creationId="{EAC5C5A0-1B95-4386-A4B9-FDD5D742DFFC}"/>
          </ac:picMkLst>
        </pc:picChg>
        <pc:picChg chg="del">
          <ac:chgData name="jkarlosga@outlook.es" userId="a26847715ec54ab5" providerId="LiveId" clId="{6AC3F3B2-793E-4DAA-BD09-50A0EBCA588B}" dt="2020-12-21T10:53:11.941" v="2387" actId="478"/>
          <ac:picMkLst>
            <pc:docMk/>
            <pc:sldMk cId="3703972871" sldId="462"/>
            <ac:picMk id="3" creationId="{7A2FE67E-3C43-407C-AE92-6133ADA01D19}"/>
          </ac:picMkLst>
        </pc:picChg>
      </pc:sldChg>
      <pc:sldChg chg="addSp delSp modSp">
        <pc:chgData name="jkarlosga@outlook.es" userId="a26847715ec54ab5" providerId="LiveId" clId="{6AC3F3B2-793E-4DAA-BD09-50A0EBCA588B}" dt="2021-01-08T08:31:07.596" v="11866" actId="20577"/>
        <pc:sldMkLst>
          <pc:docMk/>
          <pc:sldMk cId="633319686" sldId="463"/>
        </pc:sldMkLst>
        <pc:spChg chg="mod">
          <ac:chgData name="jkarlosga@outlook.es" userId="a26847715ec54ab5" providerId="LiveId" clId="{6AC3F3B2-793E-4DAA-BD09-50A0EBCA588B}" dt="2021-01-07T11:35:27.504" v="11703" actId="255"/>
          <ac:spMkLst>
            <pc:docMk/>
            <pc:sldMk cId="633319686" sldId="463"/>
            <ac:spMk id="4" creationId="{D83334CE-7AA9-4DA4-BE47-64F3732066AC}"/>
          </ac:spMkLst>
        </pc:spChg>
        <pc:spChg chg="del">
          <ac:chgData name="jkarlosga@outlook.es" userId="a26847715ec54ab5" providerId="LiveId" clId="{6AC3F3B2-793E-4DAA-BD09-50A0EBCA588B}" dt="2020-12-21T10:55:44.148" v="2405" actId="478"/>
          <ac:spMkLst>
            <pc:docMk/>
            <pc:sldMk cId="633319686" sldId="463"/>
            <ac:spMk id="5" creationId="{D6E64A6C-B684-47BD-8804-05E10D4AE384}"/>
          </ac:spMkLst>
        </pc:spChg>
        <pc:spChg chg="add mod">
          <ac:chgData name="jkarlosga@outlook.es" userId="a26847715ec54ab5" providerId="LiveId" clId="{6AC3F3B2-793E-4DAA-BD09-50A0EBCA588B}" dt="2021-01-07T09:17:25.130" v="7226" actId="1037"/>
          <ac:spMkLst>
            <pc:docMk/>
            <pc:sldMk cId="633319686" sldId="463"/>
            <ac:spMk id="9" creationId="{43447F7C-5E70-4E2A-ABA5-5F12D93F2E52}"/>
          </ac:spMkLst>
        </pc:spChg>
        <pc:spChg chg="add mod">
          <ac:chgData name="jkarlosga@outlook.es" userId="a26847715ec54ab5" providerId="LiveId" clId="{6AC3F3B2-793E-4DAA-BD09-50A0EBCA588B}" dt="2021-01-07T11:50:19.570" v="11705" actId="255"/>
          <ac:spMkLst>
            <pc:docMk/>
            <pc:sldMk cId="633319686" sldId="463"/>
            <ac:spMk id="12" creationId="{C48265A8-BF04-43C7-B18E-788A2A5C53BF}"/>
          </ac:spMkLst>
        </pc:spChg>
        <pc:spChg chg="add mod">
          <ac:chgData name="jkarlosga@outlook.es" userId="a26847715ec54ab5" providerId="LiveId" clId="{6AC3F3B2-793E-4DAA-BD09-50A0EBCA588B}" dt="2021-01-08T08:31:07.596" v="11866" actId="20577"/>
          <ac:spMkLst>
            <pc:docMk/>
            <pc:sldMk cId="633319686" sldId="463"/>
            <ac:spMk id="13" creationId="{8C8E33CA-7371-462B-9FB4-EAC82013CC34}"/>
          </ac:spMkLst>
        </pc:spChg>
        <pc:spChg chg="add del mod">
          <ac:chgData name="jkarlosga@outlook.es" userId="a26847715ec54ab5" providerId="LiveId" clId="{6AC3F3B2-793E-4DAA-BD09-50A0EBCA588B}" dt="2020-12-21T12:11:15.146" v="5192"/>
          <ac:spMkLst>
            <pc:docMk/>
            <pc:sldMk cId="633319686" sldId="463"/>
            <ac:spMk id="20" creationId="{10F3BC03-8536-4E5C-BE8C-F71B48982D52}"/>
          </ac:spMkLst>
        </pc:spChg>
        <pc:spChg chg="add del mod">
          <ac:chgData name="jkarlosga@outlook.es" userId="a26847715ec54ab5" providerId="LiveId" clId="{6AC3F3B2-793E-4DAA-BD09-50A0EBCA588B}" dt="2021-01-07T09:13:14.514" v="7102"/>
          <ac:spMkLst>
            <pc:docMk/>
            <pc:sldMk cId="633319686" sldId="463"/>
            <ac:spMk id="21" creationId="{909CE7E8-78E4-4462-ADE1-6B1071F25B8F}"/>
          </ac:spMkLst>
        </pc:spChg>
        <pc:picChg chg="add mod modCrop">
          <ac:chgData name="jkarlosga@outlook.es" userId="a26847715ec54ab5" providerId="LiveId" clId="{6AC3F3B2-793E-4DAA-BD09-50A0EBCA588B}" dt="2021-01-07T09:17:25.130" v="7226" actId="1037"/>
          <ac:picMkLst>
            <pc:docMk/>
            <pc:sldMk cId="633319686" sldId="463"/>
            <ac:picMk id="3" creationId="{85E91720-5FD7-4458-8766-9721E3BBE88F}"/>
          </ac:picMkLst>
        </pc:picChg>
        <pc:picChg chg="del">
          <ac:chgData name="jkarlosga@outlook.es" userId="a26847715ec54ab5" providerId="LiveId" clId="{6AC3F3B2-793E-4DAA-BD09-50A0EBCA588B}" dt="2020-12-21T10:55:44.148" v="2405" actId="478"/>
          <ac:picMkLst>
            <pc:docMk/>
            <pc:sldMk cId="633319686" sldId="463"/>
            <ac:picMk id="6" creationId="{54D422D9-54DA-4508-B13C-3DA1BF0ACF8B}"/>
          </ac:picMkLst>
        </pc:picChg>
        <pc:picChg chg="del">
          <ac:chgData name="jkarlosga@outlook.es" userId="a26847715ec54ab5" providerId="LiveId" clId="{6AC3F3B2-793E-4DAA-BD09-50A0EBCA588B}" dt="2020-12-21T10:55:44.148" v="2405" actId="478"/>
          <ac:picMkLst>
            <pc:docMk/>
            <pc:sldMk cId="633319686" sldId="463"/>
            <ac:picMk id="7" creationId="{2965A234-EF3E-4F10-8CE6-B0AC26FD11F6}"/>
          </ac:picMkLst>
        </pc:picChg>
        <pc:cxnChg chg="add mod">
          <ac:chgData name="jkarlosga@outlook.es" userId="a26847715ec54ab5" providerId="LiveId" clId="{6AC3F3B2-793E-4DAA-BD09-50A0EBCA588B}" dt="2021-01-07T09:17:25.130" v="7226" actId="1037"/>
          <ac:cxnSpMkLst>
            <pc:docMk/>
            <pc:sldMk cId="633319686" sldId="463"/>
            <ac:cxnSpMk id="10" creationId="{DA912C98-759B-4E0B-BE4E-CEC65A530EDE}"/>
          </ac:cxnSpMkLst>
        </pc:cxnChg>
        <pc:cxnChg chg="add">
          <ac:chgData name="jkarlosga@outlook.es" userId="a26847715ec54ab5" providerId="LiveId" clId="{6AC3F3B2-793E-4DAA-BD09-50A0EBCA588B}" dt="2021-01-07T09:14:14.822" v="7142"/>
          <ac:cxnSpMkLst>
            <pc:docMk/>
            <pc:sldMk cId="633319686" sldId="463"/>
            <ac:cxnSpMk id="11" creationId="{A2B67DC6-094F-4316-BB5D-F58F97B3756E}"/>
          </ac:cxnSpMkLst>
        </pc:cxnChg>
        <pc:cxnChg chg="add mod">
          <ac:chgData name="jkarlosga@outlook.es" userId="a26847715ec54ab5" providerId="LiveId" clId="{6AC3F3B2-793E-4DAA-BD09-50A0EBCA588B}" dt="2021-01-07T09:17:25.130" v="7226" actId="1037"/>
          <ac:cxnSpMkLst>
            <pc:docMk/>
            <pc:sldMk cId="633319686" sldId="463"/>
            <ac:cxnSpMk id="19" creationId="{7D3F3C79-1CBB-440A-91EA-D6D83AE43E42}"/>
          </ac:cxnSpMkLst>
        </pc:cxnChg>
      </pc:sldChg>
      <pc:sldChg chg="addSp modSp">
        <pc:chgData name="jkarlosga@outlook.es" userId="a26847715ec54ab5" providerId="LiveId" clId="{6AC3F3B2-793E-4DAA-BD09-50A0EBCA588B}" dt="2021-01-11T10:14:27.251" v="23495" actId="20577"/>
        <pc:sldMkLst>
          <pc:docMk/>
          <pc:sldMk cId="2220499079" sldId="464"/>
        </pc:sldMkLst>
        <pc:spChg chg="mod">
          <ac:chgData name="jkarlosga@outlook.es" userId="a26847715ec54ab5" providerId="LiveId" clId="{6AC3F3B2-793E-4DAA-BD09-50A0EBCA588B}" dt="2020-12-21T11:28:33.295" v="2937" actId="14100"/>
          <ac:spMkLst>
            <pc:docMk/>
            <pc:sldMk cId="2220499079" sldId="464"/>
            <ac:spMk id="4" creationId="{FC0DA812-0170-4486-B606-5B0AED216234}"/>
          </ac:spMkLst>
        </pc:spChg>
        <pc:spChg chg="add mod">
          <ac:chgData name="jkarlosga@outlook.es" userId="a26847715ec54ab5" providerId="LiveId" clId="{6AC3F3B2-793E-4DAA-BD09-50A0EBCA588B}" dt="2020-12-21T11:29:48.960" v="2944" actId="1582"/>
          <ac:spMkLst>
            <pc:docMk/>
            <pc:sldMk cId="2220499079" sldId="464"/>
            <ac:spMk id="6" creationId="{0630D9E0-F5BD-4E58-BC80-484D0EBC8F1D}"/>
          </ac:spMkLst>
        </pc:spChg>
        <pc:spChg chg="add mod">
          <ac:chgData name="jkarlosga@outlook.es" userId="a26847715ec54ab5" providerId="LiveId" clId="{6AC3F3B2-793E-4DAA-BD09-50A0EBCA588B}" dt="2021-01-08T16:09:04.163" v="16135" actId="20577"/>
          <ac:spMkLst>
            <pc:docMk/>
            <pc:sldMk cId="2220499079" sldId="464"/>
            <ac:spMk id="7" creationId="{68EBF670-C823-4754-B757-0F35F759D93A}"/>
          </ac:spMkLst>
        </pc:spChg>
        <pc:spChg chg="add mod">
          <ac:chgData name="jkarlosga@outlook.es" userId="a26847715ec54ab5" providerId="LiveId" clId="{6AC3F3B2-793E-4DAA-BD09-50A0EBCA588B}" dt="2021-01-11T10:14:27.251" v="23495" actId="20577"/>
          <ac:spMkLst>
            <pc:docMk/>
            <pc:sldMk cId="2220499079" sldId="464"/>
            <ac:spMk id="8" creationId="{DA334E93-109A-4C73-A488-E4634A166D32}"/>
          </ac:spMkLst>
        </pc:spChg>
        <pc:spChg chg="add mod">
          <ac:chgData name="jkarlosga@outlook.es" userId="a26847715ec54ab5" providerId="LiveId" clId="{6AC3F3B2-793E-4DAA-BD09-50A0EBCA588B}" dt="2020-12-21T11:34:31.901" v="3428" actId="1582"/>
          <ac:spMkLst>
            <pc:docMk/>
            <pc:sldMk cId="2220499079" sldId="464"/>
            <ac:spMk id="9" creationId="{B655F457-B033-43CA-9DBC-0A094DD1009C}"/>
          </ac:spMkLst>
        </pc:spChg>
        <pc:picChg chg="add mod">
          <ac:chgData name="jkarlosga@outlook.es" userId="a26847715ec54ab5" providerId="LiveId" clId="{6AC3F3B2-793E-4DAA-BD09-50A0EBCA588B}" dt="2020-12-21T11:28:22.372" v="2934" actId="14100"/>
          <ac:picMkLst>
            <pc:docMk/>
            <pc:sldMk cId="2220499079" sldId="464"/>
            <ac:picMk id="3" creationId="{75D34CDC-9EB5-492D-874F-EF5292C507C8}"/>
          </ac:picMkLst>
        </pc:picChg>
      </pc:sldChg>
      <pc:sldChg chg="addSp delSp modSp add del">
        <pc:chgData name="jkarlosga@outlook.es" userId="a26847715ec54ab5" providerId="LiveId" clId="{6AC3F3B2-793E-4DAA-BD09-50A0EBCA588B}" dt="2020-12-21T12:56:38.838" v="6757" actId="2696"/>
        <pc:sldMkLst>
          <pc:docMk/>
          <pc:sldMk cId="1674049976" sldId="465"/>
        </pc:sldMkLst>
        <pc:spChg chg="add mod">
          <ac:chgData name="jkarlosga@outlook.es" userId="a26847715ec54ab5" providerId="LiveId" clId="{6AC3F3B2-793E-4DAA-BD09-50A0EBCA588B}" dt="2020-12-21T12:23:47.484" v="5466" actId="14100"/>
          <ac:spMkLst>
            <pc:docMk/>
            <pc:sldMk cId="1674049976" sldId="465"/>
            <ac:spMk id="6" creationId="{47A8B801-6A64-49F3-BA23-A7113ED5B628}"/>
          </ac:spMkLst>
        </pc:spChg>
        <pc:spChg chg="add mod">
          <ac:chgData name="jkarlosga@outlook.es" userId="a26847715ec54ab5" providerId="LiveId" clId="{6AC3F3B2-793E-4DAA-BD09-50A0EBCA588B}" dt="2020-12-21T12:36:56.372" v="6219" actId="14100"/>
          <ac:spMkLst>
            <pc:docMk/>
            <pc:sldMk cId="1674049976" sldId="465"/>
            <ac:spMk id="7" creationId="{DD1062BF-56A2-47B3-9CB9-541681A04AD1}"/>
          </ac:spMkLst>
        </pc:spChg>
        <pc:spChg chg="mod">
          <ac:chgData name="jkarlosga@outlook.es" userId="a26847715ec54ab5" providerId="LiveId" clId="{6AC3F3B2-793E-4DAA-BD09-50A0EBCA588B}" dt="2020-12-21T12:22:44.884" v="5295" actId="20577"/>
          <ac:spMkLst>
            <pc:docMk/>
            <pc:sldMk cId="1674049976" sldId="465"/>
            <ac:spMk id="10" creationId="{70870E56-E985-0940-86A8-A8B6FCC6D0D1}"/>
          </ac:spMkLst>
        </pc:spChg>
        <pc:spChg chg="add del mod">
          <ac:chgData name="jkarlosga@outlook.es" userId="a26847715ec54ab5" providerId="LiveId" clId="{6AC3F3B2-793E-4DAA-BD09-50A0EBCA588B}" dt="2020-12-21T12:29:17.506" v="5780" actId="478"/>
          <ac:spMkLst>
            <pc:docMk/>
            <pc:sldMk cId="1674049976" sldId="465"/>
            <ac:spMk id="12" creationId="{EC4F2BC3-463B-4F8E-89BF-79A741DC1A51}"/>
          </ac:spMkLst>
        </pc:spChg>
        <pc:spChg chg="add mod">
          <ac:chgData name="jkarlosga@outlook.es" userId="a26847715ec54ab5" providerId="LiveId" clId="{6AC3F3B2-793E-4DAA-BD09-50A0EBCA588B}" dt="2020-12-21T12:53:58.448" v="6752" actId="14100"/>
          <ac:spMkLst>
            <pc:docMk/>
            <pc:sldMk cId="1674049976" sldId="465"/>
            <ac:spMk id="14" creationId="{528DE2D1-CFA0-44A5-8E04-AEE0C11446EF}"/>
          </ac:spMkLst>
        </pc:spChg>
        <pc:picChg chg="add mod">
          <ac:chgData name="jkarlosga@outlook.es" userId="a26847715ec54ab5" providerId="LiveId" clId="{6AC3F3B2-793E-4DAA-BD09-50A0EBCA588B}" dt="2020-12-21T12:23:04.214" v="5303" actId="14100"/>
          <ac:picMkLst>
            <pc:docMk/>
            <pc:sldMk cId="1674049976" sldId="465"/>
            <ac:picMk id="3" creationId="{D4EC65E0-0D2C-4EDF-A7E8-7445BC4230BD}"/>
          </ac:picMkLst>
        </pc:picChg>
        <pc:cxnChg chg="add mod">
          <ac:chgData name="jkarlosga@outlook.es" userId="a26847715ec54ab5" providerId="LiveId" clId="{6AC3F3B2-793E-4DAA-BD09-50A0EBCA588B}" dt="2020-12-21T12:28:02.208" v="5734" actId="14100"/>
          <ac:cxnSpMkLst>
            <pc:docMk/>
            <pc:sldMk cId="1674049976" sldId="465"/>
            <ac:cxnSpMk id="8" creationId="{64EE71BE-28CD-47AE-B3D1-C4CE4008C2DC}"/>
          </ac:cxnSpMkLst>
        </pc:cxnChg>
      </pc:sldChg>
      <pc:sldChg chg="addSp modSp add del">
        <pc:chgData name="jkarlosga@outlook.es" userId="a26847715ec54ab5" providerId="LiveId" clId="{6AC3F3B2-793E-4DAA-BD09-50A0EBCA588B}" dt="2020-12-21T12:56:32.591" v="6756" actId="2696"/>
        <pc:sldMkLst>
          <pc:docMk/>
          <pc:sldMk cId="154052983" sldId="466"/>
        </pc:sldMkLst>
        <pc:spChg chg="add mod">
          <ac:chgData name="jkarlosga@outlook.es" userId="a26847715ec54ab5" providerId="LiveId" clId="{6AC3F3B2-793E-4DAA-BD09-50A0EBCA588B}" dt="2020-12-21T12:39:30.470" v="6411" actId="14100"/>
          <ac:spMkLst>
            <pc:docMk/>
            <pc:sldMk cId="154052983" sldId="466"/>
            <ac:spMk id="6" creationId="{4B3436E6-C72D-411E-A0DD-CDB759C6FAD5}"/>
          </ac:spMkLst>
        </pc:spChg>
        <pc:spChg chg="add mod">
          <ac:chgData name="jkarlosga@outlook.es" userId="a26847715ec54ab5" providerId="LiveId" clId="{6AC3F3B2-793E-4DAA-BD09-50A0EBCA588B}" dt="2020-12-21T12:53:44.222" v="6751" actId="14100"/>
          <ac:spMkLst>
            <pc:docMk/>
            <pc:sldMk cId="154052983" sldId="466"/>
            <ac:spMk id="7" creationId="{B969133F-08AD-4034-8601-F6E8CBB93AE4}"/>
          </ac:spMkLst>
        </pc:spChg>
        <pc:spChg chg="add mod">
          <ac:chgData name="jkarlosga@outlook.es" userId="a26847715ec54ab5" providerId="LiveId" clId="{6AC3F3B2-793E-4DAA-BD09-50A0EBCA588B}" dt="2020-12-21T12:41:51.161" v="6725" actId="14100"/>
          <ac:spMkLst>
            <pc:docMk/>
            <pc:sldMk cId="154052983" sldId="466"/>
            <ac:spMk id="8" creationId="{4168D8E8-1C59-4D2B-A7A9-10165A7C3707}"/>
          </ac:spMkLst>
        </pc:spChg>
        <pc:spChg chg="add mod">
          <ac:chgData name="jkarlosga@outlook.es" userId="a26847715ec54ab5" providerId="LiveId" clId="{6AC3F3B2-793E-4DAA-BD09-50A0EBCA588B}" dt="2020-12-21T12:41:57.824" v="6738" actId="1036"/>
          <ac:spMkLst>
            <pc:docMk/>
            <pc:sldMk cId="154052983" sldId="466"/>
            <ac:spMk id="9" creationId="{BD2FEEC1-44ED-48DD-B1FD-239618A3B6F1}"/>
          </ac:spMkLst>
        </pc:spChg>
        <pc:spChg chg="mod">
          <ac:chgData name="jkarlosga@outlook.es" userId="a26847715ec54ab5" providerId="LiveId" clId="{6AC3F3B2-793E-4DAA-BD09-50A0EBCA588B}" dt="2020-12-21T12:42:11.393" v="6748" actId="1035"/>
          <ac:spMkLst>
            <pc:docMk/>
            <pc:sldMk cId="154052983" sldId="466"/>
            <ac:spMk id="10" creationId="{70870E56-E985-0940-86A8-A8B6FCC6D0D1}"/>
          </ac:spMkLst>
        </pc:spChg>
        <pc:picChg chg="add mod">
          <ac:chgData name="jkarlosga@outlook.es" userId="a26847715ec54ab5" providerId="LiveId" clId="{6AC3F3B2-793E-4DAA-BD09-50A0EBCA588B}" dt="2020-12-21T12:35:16.083" v="6069" actId="14100"/>
          <ac:picMkLst>
            <pc:docMk/>
            <pc:sldMk cId="154052983" sldId="466"/>
            <ac:picMk id="3" creationId="{121A5A99-D12B-4DEA-875E-B6317A1A8871}"/>
          </ac:picMkLst>
        </pc:picChg>
      </pc:sldChg>
      <pc:sldChg chg="addSp modSp add">
        <pc:chgData name="jkarlosga@outlook.es" userId="a26847715ec54ab5" providerId="LiveId" clId="{6AC3F3B2-793E-4DAA-BD09-50A0EBCA588B}" dt="2020-12-21T12:00:35.381" v="4797" actId="1037"/>
        <pc:sldMkLst>
          <pc:docMk/>
          <pc:sldMk cId="819864051" sldId="467"/>
        </pc:sldMkLst>
        <pc:spChg chg="add mod">
          <ac:chgData name="jkarlosga@outlook.es" userId="a26847715ec54ab5" providerId="LiveId" clId="{6AC3F3B2-793E-4DAA-BD09-50A0EBCA588B}" dt="2020-12-21T12:00:35.381" v="4797" actId="1037"/>
          <ac:spMkLst>
            <pc:docMk/>
            <pc:sldMk cId="819864051" sldId="467"/>
            <ac:spMk id="3" creationId="{B35C7E2A-093A-4365-B155-1E34EBCC0957}"/>
          </ac:spMkLst>
        </pc:spChg>
        <pc:spChg chg="add mod">
          <ac:chgData name="jkarlosga@outlook.es" userId="a26847715ec54ab5" providerId="LiveId" clId="{6AC3F3B2-793E-4DAA-BD09-50A0EBCA588B}" dt="2020-12-21T12:00:35.381" v="4797" actId="1037"/>
          <ac:spMkLst>
            <pc:docMk/>
            <pc:sldMk cId="819864051" sldId="467"/>
            <ac:spMk id="4" creationId="{B62A63C1-D247-490D-85D4-445656163EC0}"/>
          </ac:spMkLst>
        </pc:spChg>
        <pc:spChg chg="add mod">
          <ac:chgData name="jkarlosga@outlook.es" userId="a26847715ec54ab5" providerId="LiveId" clId="{6AC3F3B2-793E-4DAA-BD09-50A0EBCA588B}" dt="2020-12-21T12:00:35.381" v="4797" actId="1037"/>
          <ac:spMkLst>
            <pc:docMk/>
            <pc:sldMk cId="819864051" sldId="467"/>
            <ac:spMk id="5" creationId="{ED354688-C4AD-43D6-8AE0-63CCE778CEC5}"/>
          </ac:spMkLst>
        </pc:spChg>
      </pc:sldChg>
      <pc:sldChg chg="modSp add">
        <pc:chgData name="jkarlosga@outlook.es" userId="a26847715ec54ab5" providerId="LiveId" clId="{6AC3F3B2-793E-4DAA-BD09-50A0EBCA588B}" dt="2021-01-08T08:29:52.830" v="11850" actId="20577"/>
        <pc:sldMkLst>
          <pc:docMk/>
          <pc:sldMk cId="1745778981" sldId="468"/>
        </pc:sldMkLst>
        <pc:spChg chg="mod">
          <ac:chgData name="jkarlosga@outlook.es" userId="a26847715ec54ab5" providerId="LiveId" clId="{6AC3F3B2-793E-4DAA-BD09-50A0EBCA588B}" dt="2020-12-21T12:58:04.277" v="6763" actId="14100"/>
          <ac:spMkLst>
            <pc:docMk/>
            <pc:sldMk cId="1745778981" sldId="468"/>
            <ac:spMk id="10" creationId="{70870E56-E985-0940-86A8-A8B6FCC6D0D1}"/>
          </ac:spMkLst>
        </pc:spChg>
        <pc:spChg chg="mod">
          <ac:chgData name="jkarlosga@outlook.es" userId="a26847715ec54ab5" providerId="LiveId" clId="{6AC3F3B2-793E-4DAA-BD09-50A0EBCA588B}" dt="2021-01-08T08:29:52.830" v="11850" actId="20577"/>
          <ac:spMkLst>
            <pc:docMk/>
            <pc:sldMk cId="1745778981" sldId="468"/>
            <ac:spMk id="14" creationId="{528DE2D1-CFA0-44A5-8E04-AEE0C11446EF}"/>
          </ac:spMkLst>
        </pc:spChg>
      </pc:sldChg>
      <pc:sldChg chg="modSp add">
        <pc:chgData name="jkarlosga@outlook.es" userId="a26847715ec54ab5" providerId="LiveId" clId="{6AC3F3B2-793E-4DAA-BD09-50A0EBCA588B}" dt="2021-01-07T11:10:08.199" v="10536" actId="255"/>
        <pc:sldMkLst>
          <pc:docMk/>
          <pc:sldMk cId="3366656616" sldId="469"/>
        </pc:sldMkLst>
        <pc:spChg chg="mod">
          <ac:chgData name="jkarlosga@outlook.es" userId="a26847715ec54ab5" providerId="LiveId" clId="{6AC3F3B2-793E-4DAA-BD09-50A0EBCA588B}" dt="2020-12-21T12:58:23.238" v="6782" actId="1036"/>
          <ac:spMkLst>
            <pc:docMk/>
            <pc:sldMk cId="3366656616" sldId="469"/>
            <ac:spMk id="9" creationId="{BD2FEEC1-44ED-48DD-B1FD-239618A3B6F1}"/>
          </ac:spMkLst>
        </pc:spChg>
        <pc:spChg chg="mod">
          <ac:chgData name="jkarlosga@outlook.es" userId="a26847715ec54ab5" providerId="LiveId" clId="{6AC3F3B2-793E-4DAA-BD09-50A0EBCA588B}" dt="2021-01-07T11:10:08.199" v="10536" actId="255"/>
          <ac:spMkLst>
            <pc:docMk/>
            <pc:sldMk cId="3366656616" sldId="469"/>
            <ac:spMk id="10" creationId="{70870E56-E985-0940-86A8-A8B6FCC6D0D1}"/>
          </ac:spMkLst>
        </pc:spChg>
      </pc:sldChg>
      <pc:sldChg chg="addSp delSp modSp add">
        <pc:chgData name="jkarlosga@outlook.es" userId="a26847715ec54ab5" providerId="LiveId" clId="{6AC3F3B2-793E-4DAA-BD09-50A0EBCA588B}" dt="2021-01-11T10:11:07.802" v="23476" actId="14100"/>
        <pc:sldMkLst>
          <pc:docMk/>
          <pc:sldMk cId="1435918744" sldId="470"/>
        </pc:sldMkLst>
        <pc:spChg chg="del mod">
          <ac:chgData name="jkarlosga@outlook.es" userId="a26847715ec54ab5" providerId="LiveId" clId="{6AC3F3B2-793E-4DAA-BD09-50A0EBCA588B}" dt="2021-01-08T18:27:01.617" v="20129"/>
          <ac:spMkLst>
            <pc:docMk/>
            <pc:sldMk cId="1435918744" sldId="470"/>
            <ac:spMk id="3" creationId="{00000000-0000-0000-0000-000000000000}"/>
          </ac:spMkLst>
        </pc:spChg>
        <pc:spChg chg="add mod">
          <ac:chgData name="jkarlosga@outlook.es" userId="a26847715ec54ab5" providerId="LiveId" clId="{6AC3F3B2-793E-4DAA-BD09-50A0EBCA588B}" dt="2021-01-08T16:53:54.377" v="18244" actId="1037"/>
          <ac:spMkLst>
            <pc:docMk/>
            <pc:sldMk cId="1435918744" sldId="470"/>
            <ac:spMk id="11" creationId="{A371297C-FAC4-4343-8D6B-002F11120238}"/>
          </ac:spMkLst>
        </pc:spChg>
        <pc:spChg chg="add del mod">
          <ac:chgData name="jkarlosga@outlook.es" userId="a26847715ec54ab5" providerId="LiveId" clId="{6AC3F3B2-793E-4DAA-BD09-50A0EBCA588B}" dt="2021-01-11T10:03:08.802" v="23301" actId="478"/>
          <ac:spMkLst>
            <pc:docMk/>
            <pc:sldMk cId="1435918744" sldId="470"/>
            <ac:spMk id="29" creationId="{8D753F66-4B1F-4FED-88EF-529764566685}"/>
          </ac:spMkLst>
        </pc:spChg>
        <pc:spChg chg="add del mod">
          <ac:chgData name="jkarlosga@outlook.es" userId="a26847715ec54ab5" providerId="LiveId" clId="{6AC3F3B2-793E-4DAA-BD09-50A0EBCA588B}" dt="2021-01-11T10:02:34.738" v="23297" actId="478"/>
          <ac:spMkLst>
            <pc:docMk/>
            <pc:sldMk cId="1435918744" sldId="470"/>
            <ac:spMk id="30" creationId="{8207162B-7531-492A-972E-40C556B616AC}"/>
          </ac:spMkLst>
        </pc:spChg>
        <pc:spChg chg="add mod">
          <ac:chgData name="jkarlosga@outlook.es" userId="a26847715ec54ab5" providerId="LiveId" clId="{6AC3F3B2-793E-4DAA-BD09-50A0EBCA588B}" dt="2021-01-11T10:11:07.802" v="23476" actId="14100"/>
          <ac:spMkLst>
            <pc:docMk/>
            <pc:sldMk cId="1435918744" sldId="470"/>
            <ac:spMk id="31" creationId="{8BB42570-19E3-4EC3-98EA-D84E5F9FC283}"/>
          </ac:spMkLst>
        </pc:spChg>
        <pc:spChg chg="add mod">
          <ac:chgData name="jkarlosga@outlook.es" userId="a26847715ec54ab5" providerId="LiveId" clId="{6AC3F3B2-793E-4DAA-BD09-50A0EBCA588B}" dt="2021-01-11T10:04:02.192" v="23402" actId="1038"/>
          <ac:spMkLst>
            <pc:docMk/>
            <pc:sldMk cId="1435918744" sldId="470"/>
            <ac:spMk id="34" creationId="{1F9CAD2C-637F-4627-A5B3-E3472BA44C6A}"/>
          </ac:spMkLst>
        </pc:spChg>
        <pc:picChg chg="add del mod">
          <ac:chgData name="jkarlosga@outlook.es" userId="a26847715ec54ab5" providerId="LiveId" clId="{6AC3F3B2-793E-4DAA-BD09-50A0EBCA588B}" dt="2021-01-08T16:37:07.705" v="16515"/>
          <ac:picMkLst>
            <pc:docMk/>
            <pc:sldMk cId="1435918744" sldId="470"/>
            <ac:picMk id="4" creationId="{6AD5A583-BB1C-43F9-893E-CAAE79D1F28B}"/>
          </ac:picMkLst>
        </pc:picChg>
        <pc:picChg chg="add mod modCrop">
          <ac:chgData name="jkarlosga@outlook.es" userId="a26847715ec54ab5" providerId="LiveId" clId="{6AC3F3B2-793E-4DAA-BD09-50A0EBCA588B}" dt="2021-01-08T16:53:54.377" v="18244" actId="1037"/>
          <ac:picMkLst>
            <pc:docMk/>
            <pc:sldMk cId="1435918744" sldId="470"/>
            <ac:picMk id="7" creationId="{FC3428C6-EB7A-4216-9C56-CC300DEBB3BA}"/>
          </ac:picMkLst>
        </pc:picChg>
        <pc:cxnChg chg="add del mod">
          <ac:chgData name="jkarlosga@outlook.es" userId="a26847715ec54ab5" providerId="LiveId" clId="{6AC3F3B2-793E-4DAA-BD09-50A0EBCA588B}" dt="2021-01-11T10:01:42.402" v="23296" actId="478"/>
          <ac:cxnSpMkLst>
            <pc:docMk/>
            <pc:sldMk cId="1435918744" sldId="470"/>
            <ac:cxnSpMk id="10" creationId="{79F0F33F-9BCF-4E48-B353-B680E730BC0F}"/>
          </ac:cxnSpMkLst>
        </pc:cxnChg>
        <pc:cxnChg chg="add del mod">
          <ac:chgData name="jkarlosga@outlook.es" userId="a26847715ec54ab5" providerId="LiveId" clId="{6AC3F3B2-793E-4DAA-BD09-50A0EBCA588B}" dt="2021-01-11T10:02:34.738" v="23297" actId="478"/>
          <ac:cxnSpMkLst>
            <pc:docMk/>
            <pc:sldMk cId="1435918744" sldId="470"/>
            <ac:cxnSpMk id="12" creationId="{AB8D6AD1-C6F6-478A-99F5-859E8CC46D3F}"/>
          </ac:cxnSpMkLst>
        </pc:cxnChg>
        <pc:cxnChg chg="del">
          <ac:chgData name="jkarlosga@outlook.es" userId="a26847715ec54ab5" providerId="LiveId" clId="{6AC3F3B2-793E-4DAA-BD09-50A0EBCA588B}" dt="2021-01-08T16:39:32.328" v="16544"/>
          <ac:cxnSpMkLst>
            <pc:docMk/>
            <pc:sldMk cId="1435918744" sldId="470"/>
            <ac:cxnSpMk id="13" creationId="{00000000-0000-0000-0000-000000000000}"/>
          </ac:cxnSpMkLst>
        </pc:cxnChg>
        <pc:cxnChg chg="add mod">
          <ac:chgData name="jkarlosga@outlook.es" userId="a26847715ec54ab5" providerId="LiveId" clId="{6AC3F3B2-793E-4DAA-BD09-50A0EBCA588B}" dt="2021-01-08T16:54:55.742" v="18314" actId="1037"/>
          <ac:cxnSpMkLst>
            <pc:docMk/>
            <pc:sldMk cId="1435918744" sldId="470"/>
            <ac:cxnSpMk id="14" creationId="{13F2FFD4-0F1A-4138-B7F7-47A7861F6CF2}"/>
          </ac:cxnSpMkLst>
        </pc:cxnChg>
        <pc:cxnChg chg="add del mod">
          <ac:chgData name="jkarlosga@outlook.es" userId="a26847715ec54ab5" providerId="LiveId" clId="{6AC3F3B2-793E-4DAA-BD09-50A0EBCA588B}" dt="2021-01-11T10:03:02.862" v="23300" actId="478"/>
          <ac:cxnSpMkLst>
            <pc:docMk/>
            <pc:sldMk cId="1435918744" sldId="470"/>
            <ac:cxnSpMk id="15" creationId="{8BC8769E-06FC-4721-8D1B-2C0877EC37CB}"/>
          </ac:cxnSpMkLst>
        </pc:cxnChg>
        <pc:cxnChg chg="add mod">
          <ac:chgData name="jkarlosga@outlook.es" userId="a26847715ec54ab5" providerId="LiveId" clId="{6AC3F3B2-793E-4DAA-BD09-50A0EBCA588B}" dt="2021-01-11T10:03:21.954" v="23355" actId="1036"/>
          <ac:cxnSpMkLst>
            <pc:docMk/>
            <pc:sldMk cId="1435918744" sldId="470"/>
            <ac:cxnSpMk id="16" creationId="{32F70BEB-1A42-4F5A-82A0-60B3F2813DF3}"/>
          </ac:cxnSpMkLst>
        </pc:cxnChg>
      </pc:sldChg>
    </pc:docChg>
  </pc:docChgLst>
  <pc:docChgLst>
    <pc:chgData name="jkarlosga@outlook.es" userId="a26847715ec54ab5" providerId="LiveId" clId="{1796B5CD-09E5-478E-8A9D-EC4804407C90}"/>
    <pc:docChg chg="custSel modSld">
      <pc:chgData name="jkarlosga@outlook.es" userId="a26847715ec54ab5" providerId="LiveId" clId="{1796B5CD-09E5-478E-8A9D-EC4804407C90}" dt="2020-12-21T09:51:43.884" v="3" actId="478"/>
      <pc:docMkLst>
        <pc:docMk/>
      </pc:docMkLst>
      <pc:sldChg chg="delSp modSp">
        <pc:chgData name="jkarlosga@outlook.es" userId="a26847715ec54ab5" providerId="LiveId" clId="{1796B5CD-09E5-478E-8A9D-EC4804407C90}" dt="2020-12-21T09:51:31.861" v="2" actId="478"/>
        <pc:sldMkLst>
          <pc:docMk/>
          <pc:sldMk cId="0" sldId="409"/>
        </pc:sldMkLst>
        <pc:spChg chg="del">
          <ac:chgData name="jkarlosga@outlook.es" userId="a26847715ec54ab5" providerId="LiveId" clId="{1796B5CD-09E5-478E-8A9D-EC4804407C90}" dt="2020-12-21T09:51:31.861" v="2" actId="478"/>
          <ac:spMkLst>
            <pc:docMk/>
            <pc:sldMk cId="0" sldId="409"/>
            <ac:spMk id="4" creationId="{00000000-0000-0000-0000-000000000000}"/>
          </ac:spMkLst>
        </pc:spChg>
        <pc:spChg chg="del mod">
          <ac:chgData name="jkarlosga@outlook.es" userId="a26847715ec54ab5" providerId="LiveId" clId="{1796B5CD-09E5-478E-8A9D-EC4804407C90}" dt="2020-12-21T09:51:31.861" v="2" actId="478"/>
          <ac:spMkLst>
            <pc:docMk/>
            <pc:sldMk cId="0" sldId="409"/>
            <ac:spMk id="13" creationId="{09797AD0-1700-9E45-A639-EC65482D12C5}"/>
          </ac:spMkLst>
        </pc:spChg>
        <pc:spChg chg="del">
          <ac:chgData name="jkarlosga@outlook.es" userId="a26847715ec54ab5" providerId="LiveId" clId="{1796B5CD-09E5-478E-8A9D-EC4804407C90}" dt="2020-12-21T09:51:31.861" v="2" actId="478"/>
          <ac:spMkLst>
            <pc:docMk/>
            <pc:sldMk cId="0" sldId="409"/>
            <ac:spMk id="14" creationId="{CCBDBD49-0346-DC4C-819D-8F03EE21EEDB}"/>
          </ac:spMkLst>
        </pc:spChg>
        <pc:picChg chg="del">
          <ac:chgData name="jkarlosga@outlook.es" userId="a26847715ec54ab5" providerId="LiveId" clId="{1796B5CD-09E5-478E-8A9D-EC4804407C90}" dt="2020-12-21T09:51:20.622" v="0" actId="478"/>
          <ac:picMkLst>
            <pc:docMk/>
            <pc:sldMk cId="0" sldId="409"/>
            <ac:picMk id="3" creationId="{00000000-0000-0000-0000-000000000000}"/>
          </ac:picMkLst>
        </pc:picChg>
      </pc:sldChg>
      <pc:sldChg chg="delSp">
        <pc:chgData name="jkarlosga@outlook.es" userId="a26847715ec54ab5" providerId="LiveId" clId="{1796B5CD-09E5-478E-8A9D-EC4804407C90}" dt="2020-12-21T09:51:43.884" v="3" actId="478"/>
        <pc:sldMkLst>
          <pc:docMk/>
          <pc:sldMk cId="0" sldId="410"/>
        </pc:sldMkLst>
        <pc:spChg chg="del">
          <ac:chgData name="jkarlosga@outlook.es" userId="a26847715ec54ab5" providerId="LiveId" clId="{1796B5CD-09E5-478E-8A9D-EC4804407C90}" dt="2020-12-21T09:51:43.884" v="3" actId="478"/>
          <ac:spMkLst>
            <pc:docMk/>
            <pc:sldMk cId="0" sldId="410"/>
            <ac:spMk id="10" creationId="{60F8085D-8A2D-49CB-81A0-83C0A6AA058A}"/>
          </ac:spMkLst>
        </pc:spChg>
        <pc:picChg chg="del">
          <ac:chgData name="jkarlosga@outlook.es" userId="a26847715ec54ab5" providerId="LiveId" clId="{1796B5CD-09E5-478E-8A9D-EC4804407C90}" dt="2020-12-21T09:51:43.884" v="3" actId="478"/>
          <ac:picMkLst>
            <pc:docMk/>
            <pc:sldMk cId="0" sldId="410"/>
            <ac:picMk id="11" creationId="{05C277BF-90EB-40A3-8D40-CCCB93B38397}"/>
          </ac:picMkLst>
        </pc:picChg>
        <pc:picChg chg="del">
          <ac:chgData name="jkarlosga@outlook.es" userId="a26847715ec54ab5" providerId="LiveId" clId="{1796B5CD-09E5-478E-8A9D-EC4804407C90}" dt="2020-12-21T09:51:43.884" v="3" actId="478"/>
          <ac:picMkLst>
            <pc:docMk/>
            <pc:sldMk cId="0" sldId="410"/>
            <ac:picMk id="12" creationId="{6035B9D1-C9ED-4144-8BFF-AC5E57FCFC82}"/>
          </ac:picMkLst>
        </pc:picChg>
      </pc:sldChg>
    </pc:docChg>
  </pc:docChgLst>
  <pc:docChgLst>
    <pc:chgData name="Elia Romani Molins" userId="S::eliaromani@ub.edu::0cf74caa-0b28-465c-97b4-8c0efedcee43" providerId="AD" clId="Web-{17E9118D-C4D4-5A07-365A-4C8A332A2B3C}"/>
    <pc:docChg chg="delSld modSld">
      <pc:chgData name="Elia Romani Molins" userId="S::eliaromani@ub.edu::0cf74caa-0b28-465c-97b4-8c0efedcee43" providerId="AD" clId="Web-{17E9118D-C4D4-5A07-365A-4C8A332A2B3C}" dt="2021-01-21T10:49:34.729" v="64" actId="1076"/>
      <pc:docMkLst>
        <pc:docMk/>
      </pc:docMkLst>
      <pc:sldChg chg="modSp">
        <pc:chgData name="Elia Romani Molins" userId="S::eliaromani@ub.edu::0cf74caa-0b28-465c-97b4-8c0efedcee43" providerId="AD" clId="Web-{17E9118D-C4D4-5A07-365A-4C8A332A2B3C}" dt="2021-01-21T10:49:34.729" v="64" actId="1076"/>
        <pc:sldMkLst>
          <pc:docMk/>
          <pc:sldMk cId="683629237" sldId="262"/>
        </pc:sldMkLst>
        <pc:spChg chg="mod">
          <ac:chgData name="Elia Romani Molins" userId="S::eliaromani@ub.edu::0cf74caa-0b28-465c-97b4-8c0efedcee43" providerId="AD" clId="Web-{17E9118D-C4D4-5A07-365A-4C8A332A2B3C}" dt="2021-01-21T10:49:34.729" v="64" actId="1076"/>
          <ac:spMkLst>
            <pc:docMk/>
            <pc:sldMk cId="683629237" sldId="262"/>
            <ac:spMk id="7" creationId="{636B752C-2570-4E27-BFF2-92CCBB8CD4E0}"/>
          </ac:spMkLst>
        </pc:spChg>
      </pc:sldChg>
      <pc:sldChg chg="del">
        <pc:chgData name="Elia Romani Molins" userId="S::eliaromani@ub.edu::0cf74caa-0b28-465c-97b4-8c0efedcee43" providerId="AD" clId="Web-{17E9118D-C4D4-5A07-365A-4C8A332A2B3C}" dt="2021-01-21T10:47:31.710" v="0"/>
        <pc:sldMkLst>
          <pc:docMk/>
          <pc:sldMk cId="0" sldId="4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38227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62AE5D-A6B4-4824-85B5-DCE23BCCB2F6}" type="slidenum">
              <a:rPr lang="en-GB" altLang="es-ES"/>
              <a:pPr>
                <a:defRPr/>
              </a:pPr>
              <a:t>‹#›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756433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09613"/>
            <a:ext cx="65849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0750"/>
            <a:ext cx="4984750" cy="4413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2125"/>
            <a:ext cx="2946400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06DAB9-D9A1-47BE-AB6D-BC19DA156ECE}" type="slidenum">
              <a:rPr lang="en-GB" altLang="es-ES"/>
              <a:pPr>
                <a:defRPr/>
              </a:pPr>
              <a:t>‹#›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676580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9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2897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902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65067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690285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7099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510413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544673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531506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893254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28263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321463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776620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469204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624091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Conèixer el CRAI Biblioteca de XXXX. Curs 20xx-xx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82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339454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766442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484507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499956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45588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83890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704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68134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43042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9229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392550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09613"/>
            <a:ext cx="6584950" cy="37052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25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D4A2FA1-CAA8-8440-AFFA-C19BFC46B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08283D9E-E4EB-994B-BDC2-22A8DADD09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203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52B9797-10F4-A64F-A61E-52489FAE4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7B92CACB-9DE8-8244-AA7E-7B26A9C765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2164982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C938388-4B7E-2346-B6C5-6E3C7B80F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1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72334BD-54F5-0842-B57B-46DB5BA17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C1657628-15D9-0B4E-87A0-94F5251EF7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941162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E0F81F5-4D85-5545-BF68-A432A659D2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9" r:id="rId2"/>
    <p:sldLayoutId id="2147484712" r:id="rId3"/>
    <p:sldLayoutId id="214748471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l-acm-org.sire.ub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luiscodina.com/acm-digital-librar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l-acm-org.sire.ub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l.acm.org/ccs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-ieee-org.sire.ub.edu/Xplore/home.js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blioguias.biblioteca.deusto.es/IEEE_Xplor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-ieee-org.sire.ub.edu/Xplore/home.js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citaciones-bibliografica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dl.handle.net/2445/116051" TargetMode="External"/><Relationship Id="rId5" Type="http://schemas.openxmlformats.org/officeDocument/2006/relationships/hyperlink" Target="http://diposit.ub.edu/dspace/handle/2445/116051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sa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rai.ub.edu/es/pmf-generales" TargetMode="Externa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hyperlink" Target="http://bit.ly/2sO5WC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?a=694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iposit.ub.edu/dspace/handle/2445/11466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luiscodina.com/utilizar-bases-de-datos-academica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iposit.ub.edu/dspace/browse?type=subject&amp;order=ASC&amp;rpp=20&amp;value=Scopus" TargetMode="External"/><Relationship Id="rId5" Type="http://schemas.openxmlformats.org/officeDocument/2006/relationships/hyperlink" Target="https://www.lluiscodina.com/?s=scopus" TargetMode="External"/><Relationship Id="rId4" Type="http://schemas.openxmlformats.org/officeDocument/2006/relationships/hyperlink" Target="https://www.lluiscodina.com/scopus-humanidades-ciencias-social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iii/encore/record/C__Rb1900118?lang=ca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7BC194AE-6A12-4F21-92FE-A08AB42D2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</a:t>
            </a:fld>
            <a:endParaRPr lang="ca-ES"/>
          </a:p>
        </p:txBody>
      </p:sp>
      <p:sp>
        <p:nvSpPr>
          <p:cNvPr id="7" name="Rectángulo 4">
            <a:extLst>
              <a:ext uri="{FF2B5EF4-FFF2-40B4-BE49-F238E27FC236}">
                <a16:creationId xmlns:a16="http://schemas.microsoft.com/office/drawing/2014/main" id="{636B752C-2570-4E27-BFF2-92CCBB8CD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534" y="2401593"/>
            <a:ext cx="70548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3200" b="1" dirty="0">
                <a:solidFill>
                  <a:schemeClr val="bg1"/>
                </a:solidFill>
                <a:latin typeface="+mn-lt"/>
                <a:cs typeface="Arial"/>
              </a:rPr>
              <a:t>Estrategia de búsqueda y bases de datos especializadas para el Máster en Gestión de Contenidos Digitales de la FIMA</a:t>
            </a:r>
            <a:endParaRPr lang="es-ES" altLang="ca-ES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endParaRPr lang="ca-ES" altLang="ca-ES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ca-ES" altLang="ca-ES" sz="3200" b="1" dirty="0">
                <a:solidFill>
                  <a:schemeClr val="bg1"/>
                </a:solidFill>
                <a:latin typeface="+mn-lt"/>
              </a:rPr>
              <a:t>Curso 2020-21</a:t>
            </a:r>
            <a:endParaRPr lang="en-GB" altLang="ca-E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62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24" name="CuadroTexto 2">
            <a:extLst>
              <a:ext uri="{FF2B5EF4-FFF2-40B4-BE49-F238E27FC236}">
                <a16:creationId xmlns:a16="http://schemas.microsoft.com/office/drawing/2014/main" id="{923F7DE6-C332-41F2-9AD8-B89C7C06D4B8}"/>
              </a:ext>
            </a:extLst>
          </p:cNvPr>
          <p:cNvSpPr txBox="1"/>
          <p:nvPr/>
        </p:nvSpPr>
        <p:spPr>
          <a:xfrm>
            <a:off x="704275" y="1242954"/>
            <a:ext cx="2447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597A4"/>
                </a:solidFill>
                <a:latin typeface="Ink Free" panose="03080402000500000000" pitchFamily="66" charset="0"/>
              </a:rPr>
              <a:t>Estrategia completa, aplicando búsqueda inicial + límites = 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68F567D4-2C1A-46DC-A86A-DE1CE919C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374110"/>
            <a:ext cx="7430628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2800" b="1" dirty="0" err="1">
                <a:solidFill>
                  <a:srgbClr val="0597A4"/>
                </a:solidFill>
                <a:latin typeface="+mn-lt"/>
              </a:rPr>
              <a:t>Scopus</a:t>
            </a: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: limitando los resultados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8961FD-E973-4949-84DF-96A8EFEE2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67" y="1210893"/>
            <a:ext cx="8333302" cy="49324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730207-BE4E-4808-80B5-21A414D38CF2}"/>
              </a:ext>
            </a:extLst>
          </p:cNvPr>
          <p:cNvSpPr/>
          <p:nvPr/>
        </p:nvSpPr>
        <p:spPr>
          <a:xfrm>
            <a:off x="3258099" y="1599207"/>
            <a:ext cx="8220470" cy="469283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2">
            <a:extLst>
              <a:ext uri="{FF2B5EF4-FFF2-40B4-BE49-F238E27FC236}">
                <a16:creationId xmlns:a16="http://schemas.microsoft.com/office/drawing/2014/main" id="{8FCC69B0-FFA7-4375-8CC3-2C06AD7DC7FD}"/>
              </a:ext>
            </a:extLst>
          </p:cNvPr>
          <p:cNvSpPr txBox="1"/>
          <p:nvPr/>
        </p:nvSpPr>
        <p:spPr>
          <a:xfrm>
            <a:off x="1535848" y="2808396"/>
            <a:ext cx="1455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597A4"/>
                </a:solidFill>
                <a:latin typeface="Ink Free" panose="03080402000500000000" pitchFamily="66" charset="0"/>
              </a:rPr>
              <a:t>Podemos cambiar los límites en cualquier momento, según nos interese.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79A8D-831B-45F3-A203-7F6CD584CCE0}"/>
              </a:ext>
            </a:extLst>
          </p:cNvPr>
          <p:cNvSpPr/>
          <p:nvPr/>
        </p:nvSpPr>
        <p:spPr>
          <a:xfrm>
            <a:off x="3160068" y="2814220"/>
            <a:ext cx="879271" cy="275209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&lt;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F5FBA2-405B-484A-9F74-F4B926310ECC}"/>
              </a:ext>
            </a:extLst>
          </p:cNvPr>
          <p:cNvSpPr/>
          <p:nvPr/>
        </p:nvSpPr>
        <p:spPr>
          <a:xfrm>
            <a:off x="5708342" y="4918233"/>
            <a:ext cx="860394" cy="331653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747BB8-F863-4B47-BFF8-F5633BA1442F}"/>
              </a:ext>
            </a:extLst>
          </p:cNvPr>
          <p:cNvSpPr/>
          <p:nvPr/>
        </p:nvSpPr>
        <p:spPr>
          <a:xfrm>
            <a:off x="8682361" y="2707692"/>
            <a:ext cx="949911" cy="331653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">
            <a:extLst>
              <a:ext uri="{FF2B5EF4-FFF2-40B4-BE49-F238E27FC236}">
                <a16:creationId xmlns:a16="http://schemas.microsoft.com/office/drawing/2014/main" id="{DA8F0490-5970-41AA-AEA6-169479DFB3C3}"/>
              </a:ext>
            </a:extLst>
          </p:cNvPr>
          <p:cNvSpPr txBox="1"/>
          <p:nvPr/>
        </p:nvSpPr>
        <p:spPr>
          <a:xfrm>
            <a:off x="3511091" y="4147444"/>
            <a:ext cx="1380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Leer el resumen también nos ayuda a elegir. </a:t>
            </a:r>
          </a:p>
        </p:txBody>
      </p:sp>
      <p:cxnSp>
        <p:nvCxnSpPr>
          <p:cNvPr id="23" name="Connector de fletxa recta 22">
            <a:extLst>
              <a:ext uri="{FF2B5EF4-FFF2-40B4-BE49-F238E27FC236}">
                <a16:creationId xmlns:a16="http://schemas.microsoft.com/office/drawing/2014/main" id="{E39941C3-DF75-4418-BCA2-BE80B6E089C7}"/>
              </a:ext>
            </a:extLst>
          </p:cNvPr>
          <p:cNvCxnSpPr>
            <a:cxnSpLocks/>
          </p:cNvCxnSpPr>
          <p:nvPr/>
        </p:nvCxnSpPr>
        <p:spPr>
          <a:xfrm>
            <a:off x="8160054" y="2411524"/>
            <a:ext cx="630314" cy="258954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de fletxa recta 22">
            <a:extLst>
              <a:ext uri="{FF2B5EF4-FFF2-40B4-BE49-F238E27FC236}">
                <a16:creationId xmlns:a16="http://schemas.microsoft.com/office/drawing/2014/main" id="{55347C7B-0136-49A9-A0C3-793562530749}"/>
              </a:ext>
            </a:extLst>
          </p:cNvPr>
          <p:cNvCxnSpPr>
            <a:cxnSpLocks/>
          </p:cNvCxnSpPr>
          <p:nvPr/>
        </p:nvCxnSpPr>
        <p:spPr>
          <a:xfrm>
            <a:off x="4787269" y="4789511"/>
            <a:ext cx="860394" cy="206917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8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F3FA589C-97FD-D048-9A9B-A6194D75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71768"/>
            <a:ext cx="698674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2800" b="1" dirty="0" err="1">
                <a:solidFill>
                  <a:srgbClr val="0597A4"/>
                </a:solidFill>
                <a:latin typeface="+mn-lt"/>
              </a:rPr>
              <a:t>Scopus</a:t>
            </a:r>
            <a:r>
              <a:rPr lang="ca-ES" altLang="ca-ES" sz="2800" b="1" dirty="0">
                <a:solidFill>
                  <a:srgbClr val="0597A4"/>
                </a:solidFill>
                <a:latin typeface="+mn-lt"/>
              </a:rPr>
              <a:t>: </a:t>
            </a:r>
            <a:r>
              <a:rPr lang="ca-ES" altLang="ca-ES" sz="2800" b="1" dirty="0" err="1">
                <a:solidFill>
                  <a:srgbClr val="0597A4"/>
                </a:solidFill>
                <a:latin typeface="+mn-lt"/>
              </a:rPr>
              <a:t>visualización</a:t>
            </a:r>
            <a:r>
              <a:rPr lang="ca-ES" altLang="ca-ES" sz="2800" b="1" dirty="0">
                <a:solidFill>
                  <a:srgbClr val="0597A4"/>
                </a:solidFill>
                <a:latin typeface="+mn-lt"/>
              </a:rPr>
              <a:t> de los </a:t>
            </a:r>
            <a:r>
              <a:rPr lang="ca-ES" altLang="ca-ES" sz="2800" b="1" dirty="0" err="1">
                <a:solidFill>
                  <a:srgbClr val="0597A4"/>
                </a:solidFill>
                <a:latin typeface="+mn-lt"/>
              </a:rPr>
              <a:t>resultados</a:t>
            </a:r>
            <a:endParaRPr lang="ca-ES" altLang="ca-ES" sz="28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25" name="1 CuadroTexto">
            <a:extLst>
              <a:ext uri="{FF2B5EF4-FFF2-40B4-BE49-F238E27FC236}">
                <a16:creationId xmlns:a16="http://schemas.microsoft.com/office/drawing/2014/main" id="{58386F5B-3F22-D844-9E02-56B2F43A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06" y="3037890"/>
            <a:ext cx="15384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u="sng" dirty="0">
                <a:solidFill>
                  <a:srgbClr val="0597A4"/>
                </a:solidFill>
                <a:latin typeface="Ink Free" panose="03080402000500000000" pitchFamily="66" charset="0"/>
              </a:rPr>
              <a:t>Exportar </a:t>
            </a:r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los documentos a un Excel o un gestor bibliográfico. Ver su </a:t>
            </a:r>
            <a:r>
              <a:rPr lang="es-ES" altLang="ca-ES" sz="1600" b="1" u="sng" dirty="0">
                <a:solidFill>
                  <a:srgbClr val="0597A4"/>
                </a:solidFill>
                <a:latin typeface="Ink Free" panose="03080402000500000000" pitchFamily="66" charset="0"/>
              </a:rPr>
              <a:t>valoración</a:t>
            </a:r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bibliométrica o si han sido citados</a:t>
            </a:r>
            <a:r>
              <a:rPr lang="es-ES" altLang="ca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.  </a:t>
            </a:r>
          </a:p>
        </p:txBody>
      </p:sp>
      <p:cxnSp>
        <p:nvCxnSpPr>
          <p:cNvPr id="24" name="Connector de fletxa recta 23"/>
          <p:cNvCxnSpPr/>
          <p:nvPr/>
        </p:nvCxnSpPr>
        <p:spPr>
          <a:xfrm flipV="1">
            <a:off x="3084738" y="2166085"/>
            <a:ext cx="1037736" cy="427536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A5F32C6-F73D-46A2-877F-549B2AE9C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18" y="1205031"/>
            <a:ext cx="8333302" cy="4932453"/>
          </a:xfrm>
          <a:prstGeom prst="rect">
            <a:avLst/>
          </a:prstGeom>
        </p:spPr>
      </p:pic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BA595A5-94B4-4FD3-8694-F3508CDE2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83" y="416744"/>
            <a:ext cx="2305372" cy="155279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9833E8C-036C-4C0D-B899-133B47716541}"/>
              </a:ext>
            </a:extLst>
          </p:cNvPr>
          <p:cNvSpPr/>
          <p:nvPr/>
        </p:nvSpPr>
        <p:spPr>
          <a:xfrm>
            <a:off x="4048411" y="2663301"/>
            <a:ext cx="1695435" cy="399495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nector de fletxa recta 22">
            <a:extLst>
              <a:ext uri="{FF2B5EF4-FFF2-40B4-BE49-F238E27FC236}">
                <a16:creationId xmlns:a16="http://schemas.microsoft.com/office/drawing/2014/main" id="{2EAE6D46-1FF0-44A3-9340-E354541D5A48}"/>
              </a:ext>
            </a:extLst>
          </p:cNvPr>
          <p:cNvCxnSpPr>
            <a:cxnSpLocks/>
          </p:cNvCxnSpPr>
          <p:nvPr/>
        </p:nvCxnSpPr>
        <p:spPr>
          <a:xfrm>
            <a:off x="8181723" y="2059619"/>
            <a:ext cx="0" cy="1091954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CuadroTexto">
            <a:extLst>
              <a:ext uri="{FF2B5EF4-FFF2-40B4-BE49-F238E27FC236}">
                <a16:creationId xmlns:a16="http://schemas.microsoft.com/office/drawing/2014/main" id="{F2B781AE-9BE8-40D8-AD38-3B4A0E768900}"/>
              </a:ext>
            </a:extLst>
          </p:cNvPr>
          <p:cNvSpPr txBox="1">
            <a:spLocks noChangeArrowheads="1"/>
          </p:cNvSpPr>
          <p:nvPr/>
        </p:nvSpPr>
        <p:spPr bwMode="auto">
          <a:xfrm rot="343635">
            <a:off x="10664641" y="3592907"/>
            <a:ext cx="1121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Permite modificar el orden de la lista de resultados. </a:t>
            </a:r>
          </a:p>
        </p:txBody>
      </p:sp>
      <p:cxnSp>
        <p:nvCxnSpPr>
          <p:cNvPr id="16" name="Connector de fletxa recta 22">
            <a:extLst>
              <a:ext uri="{FF2B5EF4-FFF2-40B4-BE49-F238E27FC236}">
                <a16:creationId xmlns:a16="http://schemas.microsoft.com/office/drawing/2014/main" id="{3E43229F-B0B0-4B5E-BD68-DCE8E908DA31}"/>
              </a:ext>
            </a:extLst>
          </p:cNvPr>
          <p:cNvCxnSpPr>
            <a:cxnSpLocks/>
          </p:cNvCxnSpPr>
          <p:nvPr/>
        </p:nvCxnSpPr>
        <p:spPr>
          <a:xfrm flipH="1">
            <a:off x="10318476" y="4004600"/>
            <a:ext cx="370239" cy="95308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 CuadroTexto">
            <a:extLst>
              <a:ext uri="{FF2B5EF4-FFF2-40B4-BE49-F238E27FC236}">
                <a16:creationId xmlns:a16="http://schemas.microsoft.com/office/drawing/2014/main" id="{00DFE4A4-2278-4F3E-B203-A4419FE5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7980" y="278416"/>
            <a:ext cx="148284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Veremos las </a:t>
            </a:r>
            <a:r>
              <a:rPr lang="es-ES" altLang="ca-ES" sz="1600" b="1" u="sng" dirty="0">
                <a:solidFill>
                  <a:srgbClr val="0597A4"/>
                </a:solidFill>
                <a:latin typeface="Ink Free" panose="03080402000500000000" pitchFamily="66" charset="0"/>
              </a:rPr>
              <a:t>referencias</a:t>
            </a:r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altLang="ca-ES" sz="1600" b="1" u="sng" dirty="0">
                <a:solidFill>
                  <a:srgbClr val="0597A4"/>
                </a:solidFill>
                <a:latin typeface="Ink Free" panose="03080402000500000000" pitchFamily="66" charset="0"/>
              </a:rPr>
              <a:t>citadas</a:t>
            </a:r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en los artículos marcados. O podremos crear una </a:t>
            </a:r>
            <a:r>
              <a:rPr lang="es-ES" altLang="ca-ES" sz="1600" b="1" u="sng" dirty="0">
                <a:solidFill>
                  <a:srgbClr val="0597A4"/>
                </a:solidFill>
                <a:latin typeface="Ink Free" panose="03080402000500000000" pitchFamily="66" charset="0"/>
              </a:rPr>
              <a:t>bibliografía</a:t>
            </a:r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, </a:t>
            </a:r>
            <a:r>
              <a:rPr lang="es-ES" altLang="ca-ES" sz="1600" b="1" u="sng" dirty="0">
                <a:solidFill>
                  <a:srgbClr val="0597A4"/>
                </a:solidFill>
                <a:latin typeface="Ink Free" panose="03080402000500000000" pitchFamily="66" charset="0"/>
              </a:rPr>
              <a:t>PDF</a:t>
            </a:r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o </a:t>
            </a:r>
            <a:r>
              <a:rPr lang="es-ES" altLang="ca-ES" sz="1600" b="1" u="sng" dirty="0">
                <a:solidFill>
                  <a:srgbClr val="0597A4"/>
                </a:solidFill>
                <a:latin typeface="Ink Free" panose="03080402000500000000" pitchFamily="66" charset="0"/>
              </a:rPr>
              <a:t>imprimir</a:t>
            </a:r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en el formato elegido.</a:t>
            </a:r>
          </a:p>
        </p:txBody>
      </p:sp>
      <p:sp>
        <p:nvSpPr>
          <p:cNvPr id="23" name="Claudàtor d'obertura 19">
            <a:extLst>
              <a:ext uri="{FF2B5EF4-FFF2-40B4-BE49-F238E27FC236}">
                <a16:creationId xmlns:a16="http://schemas.microsoft.com/office/drawing/2014/main" id="{DA86F05B-F369-4300-9C24-4713CC54347A}"/>
              </a:ext>
            </a:extLst>
          </p:cNvPr>
          <p:cNvSpPr/>
          <p:nvPr/>
        </p:nvSpPr>
        <p:spPr>
          <a:xfrm rot="5400000" flipH="1">
            <a:off x="6013783" y="1950024"/>
            <a:ext cx="157462" cy="2658439"/>
          </a:xfrm>
          <a:prstGeom prst="leftBracket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94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083A38-C8DF-4B9C-A88E-C8D9ADCE84C8}" type="slidenum">
              <a:rPr lang="es-ES" altLang="es-ES" smtClean="0">
                <a:solidFill>
                  <a:srgbClr val="898989"/>
                </a:solidFill>
              </a:rPr>
              <a:pPr/>
              <a:t>12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68392F8-5EB7-4F0B-80A5-C37BAD06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71768"/>
            <a:ext cx="866462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2800" b="1" dirty="0" err="1">
                <a:solidFill>
                  <a:srgbClr val="0597A4"/>
                </a:solidFill>
                <a:latin typeface="+mn-lt"/>
              </a:rPr>
              <a:t>Scopus</a:t>
            </a: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 – Analizar los resultados</a:t>
            </a:r>
          </a:p>
        </p:txBody>
      </p:sp>
      <p:pic>
        <p:nvPicPr>
          <p:cNvPr id="4" name="Picture 3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44561A5E-B3A2-4FCB-BBD6-0896A605F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64" y="981459"/>
            <a:ext cx="7278370" cy="4880266"/>
          </a:xfrm>
          <a:prstGeom prst="rect">
            <a:avLst/>
          </a:prstGeom>
        </p:spPr>
      </p:pic>
      <p:cxnSp>
        <p:nvCxnSpPr>
          <p:cNvPr id="9" name="Connector de fletxa recta 12">
            <a:extLst>
              <a:ext uri="{FF2B5EF4-FFF2-40B4-BE49-F238E27FC236}">
                <a16:creationId xmlns:a16="http://schemas.microsoft.com/office/drawing/2014/main" id="{CD95730C-A9BE-40FB-8CAE-C5AFAB04A090}"/>
              </a:ext>
            </a:extLst>
          </p:cNvPr>
          <p:cNvCxnSpPr>
            <a:cxnSpLocks/>
          </p:cNvCxnSpPr>
          <p:nvPr/>
        </p:nvCxnSpPr>
        <p:spPr>
          <a:xfrm flipH="1">
            <a:off x="9042150" y="3116061"/>
            <a:ext cx="1637688" cy="861134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9D55266-962F-451A-BFF2-6774F4A6DBB2}"/>
              </a:ext>
            </a:extLst>
          </p:cNvPr>
          <p:cNvSpPr/>
          <p:nvPr/>
        </p:nvSpPr>
        <p:spPr>
          <a:xfrm>
            <a:off x="3329126" y="1873188"/>
            <a:ext cx="1917577" cy="309036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8033B3F7-04B0-4DC4-998C-84D93B628504}"/>
              </a:ext>
            </a:extLst>
          </p:cNvPr>
          <p:cNvSpPr txBox="1"/>
          <p:nvPr/>
        </p:nvSpPr>
        <p:spPr>
          <a:xfrm>
            <a:off x="756145" y="1660582"/>
            <a:ext cx="15669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597A4"/>
                </a:solidFill>
                <a:latin typeface="Ink Free" panose="03080402000500000000" pitchFamily="66" charset="0"/>
              </a:rPr>
              <a:t>Diversas valoraciones sobre nuestros resultados: cantidad de documentos publicados, etc. Que pueden exportarse.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CC2CE7-C1B0-4657-AF1A-F0487299C99B}"/>
              </a:ext>
            </a:extLst>
          </p:cNvPr>
          <p:cNvSpPr/>
          <p:nvPr/>
        </p:nvSpPr>
        <p:spPr>
          <a:xfrm rot="5400000">
            <a:off x="5061606" y="3898625"/>
            <a:ext cx="1045106" cy="585723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19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083A38-C8DF-4B9C-A88E-C8D9ADCE84C8}" type="slidenum">
              <a:rPr lang="es-ES" altLang="es-ES" smtClean="0">
                <a:solidFill>
                  <a:srgbClr val="898989"/>
                </a:solidFill>
              </a:rPr>
              <a:pPr/>
              <a:t>13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68392F8-5EB7-4F0B-80A5-C37BAD06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71768"/>
            <a:ext cx="866462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2800" b="1" dirty="0" err="1">
                <a:solidFill>
                  <a:srgbClr val="0597A4"/>
                </a:solidFill>
                <a:latin typeface="+mn-lt"/>
              </a:rPr>
              <a:t>Scopus</a:t>
            </a: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 – Obtener el texto completo I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C3428C6-EB7A-4216-9C56-CC300DEBB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27521"/>
          <a:stretch/>
        </p:blipFill>
        <p:spPr>
          <a:xfrm>
            <a:off x="1589106" y="1216242"/>
            <a:ext cx="9716384" cy="30394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71297C-FAC4-4343-8D6B-002F11120238}"/>
              </a:ext>
            </a:extLst>
          </p:cNvPr>
          <p:cNvSpPr/>
          <p:nvPr/>
        </p:nvSpPr>
        <p:spPr>
          <a:xfrm>
            <a:off x="4066042" y="2234514"/>
            <a:ext cx="7239447" cy="936104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nector de fletxa recta 12">
            <a:extLst>
              <a:ext uri="{FF2B5EF4-FFF2-40B4-BE49-F238E27FC236}">
                <a16:creationId xmlns:a16="http://schemas.microsoft.com/office/drawing/2014/main" id="{13F2FFD4-0F1A-4138-B7F7-47A7861F6CF2}"/>
              </a:ext>
            </a:extLst>
          </p:cNvPr>
          <p:cNvCxnSpPr>
            <a:cxnSpLocks/>
          </p:cNvCxnSpPr>
          <p:nvPr/>
        </p:nvCxnSpPr>
        <p:spPr>
          <a:xfrm flipH="1">
            <a:off x="5640471" y="3236652"/>
            <a:ext cx="1" cy="1610557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2">
            <a:extLst>
              <a:ext uri="{FF2B5EF4-FFF2-40B4-BE49-F238E27FC236}">
                <a16:creationId xmlns:a16="http://schemas.microsoft.com/office/drawing/2014/main" id="{32F70BEB-1A42-4F5A-82A0-60B3F2813DF3}"/>
              </a:ext>
            </a:extLst>
          </p:cNvPr>
          <p:cNvCxnSpPr>
            <a:cxnSpLocks/>
          </p:cNvCxnSpPr>
          <p:nvPr/>
        </p:nvCxnSpPr>
        <p:spPr>
          <a:xfrm>
            <a:off x="7119892" y="3255887"/>
            <a:ext cx="1065320" cy="1342745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16">
            <a:extLst>
              <a:ext uri="{FF2B5EF4-FFF2-40B4-BE49-F238E27FC236}">
                <a16:creationId xmlns:a16="http://schemas.microsoft.com/office/drawing/2014/main" id="{8BB42570-19E3-4EC3-98EA-D84E5F9FC283}"/>
              </a:ext>
            </a:extLst>
          </p:cNvPr>
          <p:cNvSpPr txBox="1"/>
          <p:nvPr/>
        </p:nvSpPr>
        <p:spPr>
          <a:xfrm>
            <a:off x="4066042" y="4921344"/>
            <a:ext cx="2370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Subscripción activa en la UB. Accedemos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via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web del CRAI</a:t>
            </a:r>
          </a:p>
        </p:txBody>
      </p:sp>
      <p:sp>
        <p:nvSpPr>
          <p:cNvPr id="34" name="CuadroTexto 16">
            <a:extLst>
              <a:ext uri="{FF2B5EF4-FFF2-40B4-BE49-F238E27FC236}">
                <a16:creationId xmlns:a16="http://schemas.microsoft.com/office/drawing/2014/main" id="{1F9CAD2C-637F-4627-A5B3-E3472BA44C6A}"/>
              </a:ext>
            </a:extLst>
          </p:cNvPr>
          <p:cNvSpPr txBox="1"/>
          <p:nvPr/>
        </p:nvSpPr>
        <p:spPr>
          <a:xfrm>
            <a:off x="7233820" y="4743789"/>
            <a:ext cx="2697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Se abrirá en otra pestaña el documento completo</a:t>
            </a:r>
          </a:p>
        </p:txBody>
      </p:sp>
    </p:spTree>
    <p:extLst>
      <p:ext uri="{BB962C8B-B14F-4D97-AF65-F5344CB8AC3E}">
        <p14:creationId xmlns:p14="http://schemas.microsoft.com/office/powerpoint/2010/main" val="1435918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560B57-5FB9-4E5F-92D2-4941BD7D0C57}" type="slidenum">
              <a:rPr lang="es-ES" altLang="es-ES" smtClean="0">
                <a:solidFill>
                  <a:srgbClr val="898989"/>
                </a:solidFill>
              </a:rPr>
              <a:pPr/>
              <a:t>14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0870E56-E985-0940-86A8-A8B6FCC6D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71768"/>
            <a:ext cx="866462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2800" b="1" dirty="0" err="1">
                <a:solidFill>
                  <a:srgbClr val="0597A4"/>
                </a:solidFill>
                <a:latin typeface="+mn-lt"/>
              </a:rPr>
              <a:t>Scopus</a:t>
            </a: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 – Obtener el texto completo II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14E5032-5462-4524-9B47-75E714F42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22" y="951899"/>
            <a:ext cx="9512846" cy="474756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1B0238B-9AB8-4F3F-B67D-C57A74941DDF}"/>
              </a:ext>
            </a:extLst>
          </p:cNvPr>
          <p:cNvSpPr/>
          <p:nvPr/>
        </p:nvSpPr>
        <p:spPr>
          <a:xfrm>
            <a:off x="9854422" y="765926"/>
            <a:ext cx="1500118" cy="672257"/>
          </a:xfrm>
          <a:prstGeom prst="ellipse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55F97E-96A8-4737-BA62-F4B4F8F249EF}"/>
              </a:ext>
            </a:extLst>
          </p:cNvPr>
          <p:cNvSpPr/>
          <p:nvPr/>
        </p:nvSpPr>
        <p:spPr>
          <a:xfrm>
            <a:off x="3764132" y="1278384"/>
            <a:ext cx="1269508" cy="500586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21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C082FC-B49E-4D03-9A00-6B2552D7F034}" type="slidenum">
              <a:rPr lang="es-ES" altLang="es-ES" smtClean="0">
                <a:solidFill>
                  <a:srgbClr val="898989"/>
                </a:solidFill>
              </a:rPr>
              <a:pPr/>
              <a:t>15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626887B-A6A9-574A-9B91-ED490016C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302020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Búsqueda avanzada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84E62A-3028-46BD-94DC-511722CD7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9" y="950279"/>
            <a:ext cx="8975326" cy="50776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B53C98C-5897-4823-93EE-25FE93231C03}"/>
              </a:ext>
            </a:extLst>
          </p:cNvPr>
          <p:cNvSpPr/>
          <p:nvPr/>
        </p:nvSpPr>
        <p:spPr>
          <a:xfrm>
            <a:off x="7856743" y="2681062"/>
            <a:ext cx="1979721" cy="1713385"/>
          </a:xfrm>
          <a:prstGeom prst="ellipse">
            <a:avLst/>
          </a:prstGeom>
          <a:noFill/>
          <a:ln w="285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nector de fletxa recta 3">
            <a:extLst>
              <a:ext uri="{FF2B5EF4-FFF2-40B4-BE49-F238E27FC236}">
                <a16:creationId xmlns:a16="http://schemas.microsoft.com/office/drawing/2014/main" id="{E7642E07-C35A-4519-A7EE-CBE013179026}"/>
              </a:ext>
            </a:extLst>
          </p:cNvPr>
          <p:cNvCxnSpPr>
            <a:cxnSpLocks/>
          </p:cNvCxnSpPr>
          <p:nvPr/>
        </p:nvCxnSpPr>
        <p:spPr>
          <a:xfrm flipV="1">
            <a:off x="3151573" y="2787588"/>
            <a:ext cx="479394" cy="1004749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6">
            <a:extLst>
              <a:ext uri="{FF2B5EF4-FFF2-40B4-BE49-F238E27FC236}">
                <a16:creationId xmlns:a16="http://schemas.microsoft.com/office/drawing/2014/main" id="{8BD3F0B9-E111-4656-8AB8-88B5AC83DD7E}"/>
              </a:ext>
            </a:extLst>
          </p:cNvPr>
          <p:cNvSpPr txBox="1"/>
          <p:nvPr/>
        </p:nvSpPr>
        <p:spPr>
          <a:xfrm>
            <a:off x="1895143" y="3956566"/>
            <a:ext cx="383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Debemos indicar en qué campos del registro buscará nuestras palabras clave y en qué relación.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AF7AD9-A1DF-4585-8346-51AB7DCFFFD5}"/>
              </a:ext>
            </a:extLst>
          </p:cNvPr>
          <p:cNvSpPr txBox="1"/>
          <p:nvPr/>
        </p:nvSpPr>
        <p:spPr>
          <a:xfrm>
            <a:off x="10046718" y="2555372"/>
            <a:ext cx="182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Opciones para filtrar y concretar resultados.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560B57-5FB9-4E5F-92D2-4941BD7D0C57}" type="slidenum">
              <a:rPr lang="es-ES" altLang="es-ES" smtClean="0">
                <a:solidFill>
                  <a:srgbClr val="898989"/>
                </a:solidFill>
              </a:rPr>
              <a:pPr/>
              <a:t>16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0870E56-E985-0940-86A8-A8B6FCC6D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16368"/>
            <a:ext cx="433232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600" b="1" dirty="0">
                <a:solidFill>
                  <a:srgbClr val="0597A4"/>
                </a:solidFill>
                <a:latin typeface="+mn-lt"/>
              </a:rPr>
              <a:t>Google </a:t>
            </a:r>
            <a:r>
              <a:rPr lang="es-ES" altLang="ca-ES" sz="3600" b="1" dirty="0" err="1">
                <a:solidFill>
                  <a:srgbClr val="0597A4"/>
                </a:solidFill>
                <a:latin typeface="+mn-lt"/>
              </a:rPr>
              <a:t>Scholar</a:t>
            </a:r>
            <a:endParaRPr lang="es-ES" altLang="ca-ES" sz="3600" b="1" dirty="0">
              <a:solidFill>
                <a:srgbClr val="0597A4"/>
              </a:solidFill>
              <a:latin typeface="+mn-lt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EC65E0-0D2C-4EDF-A7E8-7445BC423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05825"/>
            <a:ext cx="10404629" cy="4575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A8B801-6A64-49F3-BA23-A7113ED5B628}"/>
              </a:ext>
            </a:extLst>
          </p:cNvPr>
          <p:cNvSpPr/>
          <p:nvPr/>
        </p:nvSpPr>
        <p:spPr>
          <a:xfrm rot="5400000">
            <a:off x="951383" y="1137818"/>
            <a:ext cx="381753" cy="538579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DD1062BF-56A2-47B3-9CB9-541681A04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45" y="2278647"/>
            <a:ext cx="14574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Desplegando, encontramos la opción de búsqueda avanzada.</a:t>
            </a:r>
          </a:p>
        </p:txBody>
      </p:sp>
      <p:cxnSp>
        <p:nvCxnSpPr>
          <p:cNvPr id="8" name="Connector de fletxa recta 23">
            <a:extLst>
              <a:ext uri="{FF2B5EF4-FFF2-40B4-BE49-F238E27FC236}">
                <a16:creationId xmlns:a16="http://schemas.microsoft.com/office/drawing/2014/main" id="{64EE71BE-28CD-47AE-B3D1-C4CE4008C2DC}"/>
              </a:ext>
            </a:extLst>
          </p:cNvPr>
          <p:cNvCxnSpPr>
            <a:cxnSpLocks/>
          </p:cNvCxnSpPr>
          <p:nvPr/>
        </p:nvCxnSpPr>
        <p:spPr>
          <a:xfrm flipV="1">
            <a:off x="823763" y="1732906"/>
            <a:ext cx="186454" cy="483595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 CuadroTexto">
            <a:extLst>
              <a:ext uri="{FF2B5EF4-FFF2-40B4-BE49-F238E27FC236}">
                <a16:creationId xmlns:a16="http://schemas.microsoft.com/office/drawing/2014/main" id="{528DE2D1-CFA0-44A5-8E04-AEE0C114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994" y="1454503"/>
            <a:ext cx="18643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A diferencia de Google, busca en fuentes autorizadas. La cantidad de resultados es menos elevada. Aún así, las posibilidades de filtrar son escasas comparándolo con las bases de datos.</a:t>
            </a:r>
          </a:p>
        </p:txBody>
      </p:sp>
    </p:spTree>
    <p:extLst>
      <p:ext uri="{BB962C8B-B14F-4D97-AF65-F5344CB8AC3E}">
        <p14:creationId xmlns:p14="http://schemas.microsoft.com/office/powerpoint/2010/main" val="17457789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560B57-5FB9-4E5F-92D2-4941BD7D0C57}" type="slidenum">
              <a:rPr lang="es-ES" altLang="es-ES" smtClean="0">
                <a:solidFill>
                  <a:srgbClr val="898989"/>
                </a:solidFill>
              </a:rPr>
              <a:pPr/>
              <a:t>17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0870E56-E985-0940-86A8-A8B6FCC6D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382988"/>
            <a:ext cx="866462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Google </a:t>
            </a:r>
            <a:r>
              <a:rPr lang="es-ES" altLang="ca-ES" sz="2800" b="1" dirty="0" err="1">
                <a:solidFill>
                  <a:srgbClr val="0597A4"/>
                </a:solidFill>
                <a:latin typeface="+mn-lt"/>
              </a:rPr>
              <a:t>Scholar</a:t>
            </a: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 - Resultados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1A5A99-D12B-4DEA-875E-B6317A1A8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8" y="1075997"/>
            <a:ext cx="10824851" cy="4463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3436E6-C72D-411E-A0DD-CDB759C6FAD5}"/>
              </a:ext>
            </a:extLst>
          </p:cNvPr>
          <p:cNvSpPr/>
          <p:nvPr/>
        </p:nvSpPr>
        <p:spPr>
          <a:xfrm rot="5400000">
            <a:off x="4048955" y="4182123"/>
            <a:ext cx="220466" cy="2494625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B969133F-08AD-4034-8601-F6E8CBB93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554" y="5669937"/>
            <a:ext cx="3737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Citas recibidas, </a:t>
            </a:r>
            <a:r>
              <a:rPr lang="es-ES" altLang="ca-ES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ránquing</a:t>
            </a:r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 y relacionados con nuestra búsqueda.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68D8E8-1C59-4D2B-A7A9-10165A7C3707}"/>
              </a:ext>
            </a:extLst>
          </p:cNvPr>
          <p:cNvSpPr/>
          <p:nvPr/>
        </p:nvSpPr>
        <p:spPr>
          <a:xfrm>
            <a:off x="9028596" y="3142694"/>
            <a:ext cx="1553587" cy="834501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16">
            <a:extLst>
              <a:ext uri="{FF2B5EF4-FFF2-40B4-BE49-F238E27FC236}">
                <a16:creationId xmlns:a16="http://schemas.microsoft.com/office/drawing/2014/main" id="{BD2FEEC1-44ED-48DD-B1FD-239618A3B6F1}"/>
              </a:ext>
            </a:extLst>
          </p:cNvPr>
          <p:cNvSpPr txBox="1"/>
          <p:nvPr/>
        </p:nvSpPr>
        <p:spPr>
          <a:xfrm>
            <a:off x="10659280" y="2022717"/>
            <a:ext cx="137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597A4"/>
                </a:solidFill>
                <a:latin typeface="Ink Free" panose="03080402000500000000" pitchFamily="66" charset="0"/>
              </a:rPr>
              <a:t>Podremos acceder al texto completo dado que la UB tiene subscripción activa.</a:t>
            </a:r>
          </a:p>
        </p:txBody>
      </p:sp>
    </p:spTree>
    <p:extLst>
      <p:ext uri="{BB962C8B-B14F-4D97-AF65-F5344CB8AC3E}">
        <p14:creationId xmlns:p14="http://schemas.microsoft.com/office/powerpoint/2010/main" val="3366656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AB1580-E78D-4EBC-883A-8A3235735516}" type="slidenum">
              <a:rPr lang="es-ES" altLang="es-ES" smtClean="0">
                <a:solidFill>
                  <a:srgbClr val="898989"/>
                </a:solidFill>
              </a:rPr>
              <a:pPr/>
              <a:t>18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91A3930-9415-49C7-B8CC-9AEBA8F1D697}"/>
              </a:ext>
            </a:extLst>
          </p:cNvPr>
          <p:cNvSpPr txBox="1">
            <a:spLocks noChangeArrowheads="1"/>
          </p:cNvSpPr>
          <p:nvPr/>
        </p:nvSpPr>
        <p:spPr>
          <a:xfrm>
            <a:off x="923278" y="430315"/>
            <a:ext cx="9061154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ca-ES" altLang="ca-ES" sz="2800" b="1" dirty="0" err="1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a-ES" altLang="ca-ES" sz="2800" b="1" dirty="0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ACM digital </a:t>
            </a:r>
            <a:r>
              <a:rPr lang="ca-ES" altLang="ca-ES" sz="2800" b="1" dirty="0" err="1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  <a:r>
              <a:rPr lang="ca-ES" altLang="ca-ES" sz="2800" b="1" dirty="0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altLang="ca-ES" sz="1400" dirty="0">
              <a:solidFill>
                <a:srgbClr val="33669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88138-6742-46A8-900D-48A6F0ECCDDC}"/>
              </a:ext>
            </a:extLst>
          </p:cNvPr>
          <p:cNvSpPr txBox="1"/>
          <p:nvPr/>
        </p:nvSpPr>
        <p:spPr>
          <a:xfrm>
            <a:off x="1349406" y="1420427"/>
            <a:ext cx="90611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n-lt"/>
                <a:hlinkClick r:id="rId3"/>
              </a:rPr>
              <a:t>La ACM Digital Library</a:t>
            </a:r>
            <a:r>
              <a:rPr lang="es-ES" dirty="0">
                <a:latin typeface="+mn-lt"/>
              </a:rPr>
              <a:t> es la mayor base de datos existente especializada en informática y tecnologías de la información. Contiene el texto completo de todas las publicaciones de al ACM (</a:t>
            </a:r>
            <a:r>
              <a:rPr lang="es-ES" dirty="0" err="1">
                <a:latin typeface="+mn-lt"/>
              </a:rPr>
              <a:t>Association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of</a:t>
            </a:r>
            <a:r>
              <a:rPr lang="es-ES" dirty="0">
                <a:latin typeface="+mn-lt"/>
              </a:rPr>
              <a:t> Computing </a:t>
            </a:r>
            <a:r>
              <a:rPr lang="es-ES" dirty="0" err="1">
                <a:latin typeface="+mn-lt"/>
              </a:rPr>
              <a:t>Machinery</a:t>
            </a:r>
            <a:r>
              <a:rPr lang="es-ES" dirty="0">
                <a:latin typeface="+mn-lt"/>
              </a:rPr>
              <a:t>) y además permite el acceso a las publicaciones de otras organizaciones miembros de la ACM. Está integrada con la ACM </a:t>
            </a:r>
            <a:r>
              <a:rPr lang="es-ES" dirty="0" err="1">
                <a:latin typeface="+mn-lt"/>
              </a:rPr>
              <a:t>Guide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to</a:t>
            </a:r>
            <a:r>
              <a:rPr lang="es-ES" dirty="0">
                <a:latin typeface="+mn-lt"/>
              </a:rPr>
              <a:t> Computing </a:t>
            </a:r>
            <a:r>
              <a:rPr lang="es-ES" dirty="0" err="1">
                <a:latin typeface="+mn-lt"/>
              </a:rPr>
              <a:t>Literature</a:t>
            </a:r>
            <a:r>
              <a:rPr lang="es-ES" dirty="0">
                <a:latin typeface="+mn-lt"/>
              </a:rPr>
              <a:t>, base de datos que recoge referencias y resúmenes de trabajos especializados en informática publicados por más de 5.000 editores.</a:t>
            </a:r>
          </a:p>
          <a:p>
            <a:endParaRPr lang="es-ES" b="1" dirty="0">
              <a:latin typeface="+mn-lt"/>
            </a:endParaRPr>
          </a:p>
          <a:p>
            <a:r>
              <a:rPr lang="es-ES" b="1" dirty="0">
                <a:latin typeface="+mn-lt"/>
              </a:rPr>
              <a:t>COBERTURA</a:t>
            </a:r>
            <a:r>
              <a:rPr lang="es-ES" dirty="0">
                <a:latin typeface="+mn-lt"/>
              </a:rPr>
              <a:t>: desde 1950 hasta la actualidad. </a:t>
            </a:r>
          </a:p>
          <a:p>
            <a:endParaRPr lang="es-ES" b="1" dirty="0">
              <a:latin typeface="+mn-lt"/>
            </a:endParaRPr>
          </a:p>
          <a:p>
            <a:r>
              <a:rPr lang="es-ES" b="1" dirty="0">
                <a:latin typeface="+mn-lt"/>
              </a:rPr>
              <a:t>TIPOS DE DOCUMENTOS:</a:t>
            </a:r>
            <a:r>
              <a:rPr lang="es-ES" dirty="0">
                <a:latin typeface="+mn-lt"/>
              </a:rPr>
              <a:t> </a:t>
            </a:r>
            <a:r>
              <a:rPr lang="es-ES" dirty="0" err="1">
                <a:latin typeface="+mn-lt"/>
              </a:rPr>
              <a:t>Journals</a:t>
            </a:r>
            <a:r>
              <a:rPr lang="es-ES" dirty="0">
                <a:latin typeface="+mn-lt"/>
              </a:rPr>
              <a:t>, magazines, ACM </a:t>
            </a:r>
            <a:r>
              <a:rPr lang="es-ES" dirty="0" err="1">
                <a:latin typeface="+mn-lt"/>
              </a:rPr>
              <a:t>Books</a:t>
            </a:r>
            <a:r>
              <a:rPr lang="es-ES" dirty="0">
                <a:latin typeface="+mn-lt"/>
              </a:rPr>
              <a:t>, SIG (Grupos de Interés Especial), </a:t>
            </a:r>
            <a:r>
              <a:rPr lang="es-ES" dirty="0" err="1">
                <a:latin typeface="+mn-lt"/>
              </a:rPr>
              <a:t>Conference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proceeding</a:t>
            </a:r>
            <a:r>
              <a:rPr lang="es-ES" dirty="0">
                <a:latin typeface="+mn-lt"/>
              </a:rPr>
              <a:t>, People.</a:t>
            </a:r>
          </a:p>
          <a:p>
            <a:endParaRPr lang="ca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FF331-5A05-4E51-81AC-67A74259DA38}"/>
              </a:ext>
            </a:extLst>
          </p:cNvPr>
          <p:cNvSpPr txBox="1"/>
          <p:nvPr/>
        </p:nvSpPr>
        <p:spPr>
          <a:xfrm>
            <a:off x="1171832" y="5068241"/>
            <a:ext cx="912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597A4"/>
                </a:solidFill>
                <a:latin typeface="+mn-lt"/>
              </a:rPr>
              <a:t>   Para </a:t>
            </a:r>
            <a:r>
              <a:rPr lang="ca-ES" sz="2000" b="1" dirty="0" err="1">
                <a:solidFill>
                  <a:srgbClr val="0597A4"/>
                </a:solidFill>
                <a:latin typeface="+mn-lt"/>
              </a:rPr>
              <a:t>más</a:t>
            </a:r>
            <a:r>
              <a:rPr lang="ca-ES" sz="2000" b="1" dirty="0">
                <a:solidFill>
                  <a:srgbClr val="0597A4"/>
                </a:solidFill>
                <a:latin typeface="+mn-lt"/>
              </a:rPr>
              <a:t> </a:t>
            </a:r>
            <a:r>
              <a:rPr lang="ca-ES" sz="2000" b="1" dirty="0" err="1">
                <a:solidFill>
                  <a:srgbClr val="0597A4"/>
                </a:solidFill>
                <a:latin typeface="+mn-lt"/>
              </a:rPr>
              <a:t>información</a:t>
            </a:r>
            <a:r>
              <a:rPr lang="ca-ES" sz="2000" b="1" dirty="0">
                <a:solidFill>
                  <a:srgbClr val="0597A4"/>
                </a:solidFill>
                <a:latin typeface="+mn-lt"/>
              </a:rPr>
              <a:t>: </a:t>
            </a:r>
            <a:r>
              <a:rPr lang="ca-ES" sz="2000" dirty="0">
                <a:latin typeface="+mn-lt"/>
                <a:hlinkClick r:id="rId4"/>
              </a:rPr>
              <a:t>https://www.lluiscodina.com/acm-digital-library/</a:t>
            </a:r>
            <a:endParaRPr lang="ca-E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049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560B57-5FB9-4E5F-92D2-4941BD7D0C57}" type="slidenum">
              <a:rPr lang="es-ES" altLang="es-ES" smtClean="0">
                <a:solidFill>
                  <a:srgbClr val="898989"/>
                </a:solidFill>
              </a:rPr>
              <a:pPr/>
              <a:t>19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83334CE-7AA9-4DA4-BE47-64F3732066AC}"/>
              </a:ext>
            </a:extLst>
          </p:cNvPr>
          <p:cNvSpPr txBox="1">
            <a:spLocks noChangeArrowheads="1"/>
          </p:cNvSpPr>
          <p:nvPr/>
        </p:nvSpPr>
        <p:spPr>
          <a:xfrm>
            <a:off x="923278" y="306023"/>
            <a:ext cx="9061154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ACM digital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altLang="ca-ES" sz="3200" dirty="0">
              <a:solidFill>
                <a:srgbClr val="33669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85E91720-5FD7-4458-8766-9721E3BBE8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/>
          <a:stretch/>
        </p:blipFill>
        <p:spPr>
          <a:xfrm>
            <a:off x="3160450" y="1259714"/>
            <a:ext cx="7688062" cy="411284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447F7C-5E70-4E2A-ABA5-5F12D93F2E52}"/>
              </a:ext>
            </a:extLst>
          </p:cNvPr>
          <p:cNvSpPr/>
          <p:nvPr/>
        </p:nvSpPr>
        <p:spPr>
          <a:xfrm>
            <a:off x="8336129" y="2971390"/>
            <a:ext cx="790112" cy="275209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nector de fletxa recta 23">
            <a:extLst>
              <a:ext uri="{FF2B5EF4-FFF2-40B4-BE49-F238E27FC236}">
                <a16:creationId xmlns:a16="http://schemas.microsoft.com/office/drawing/2014/main" id="{DA912C98-759B-4E0B-BE4E-CEC65A530EDE}"/>
              </a:ext>
            </a:extLst>
          </p:cNvPr>
          <p:cNvCxnSpPr>
            <a:cxnSpLocks/>
          </p:cNvCxnSpPr>
          <p:nvPr/>
        </p:nvCxnSpPr>
        <p:spPr>
          <a:xfrm flipH="1">
            <a:off x="9255214" y="3108994"/>
            <a:ext cx="763478" cy="0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de fletxa recta 23">
            <a:extLst>
              <a:ext uri="{FF2B5EF4-FFF2-40B4-BE49-F238E27FC236}">
                <a16:creationId xmlns:a16="http://schemas.microsoft.com/office/drawing/2014/main" id="{7D3F3C79-1CBB-440A-91EA-D6D83AE43E42}"/>
              </a:ext>
            </a:extLst>
          </p:cNvPr>
          <p:cNvCxnSpPr>
            <a:cxnSpLocks/>
          </p:cNvCxnSpPr>
          <p:nvPr/>
        </p:nvCxnSpPr>
        <p:spPr>
          <a:xfrm flipV="1">
            <a:off x="9996257" y="1523851"/>
            <a:ext cx="0" cy="580154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de fletxa recta 3">
            <a:extLst>
              <a:ext uri="{FF2B5EF4-FFF2-40B4-BE49-F238E27FC236}">
                <a16:creationId xmlns:a16="http://schemas.microsoft.com/office/drawing/2014/main" id="{A2B67DC6-094F-4316-BB5D-F58F97B3756E}"/>
              </a:ext>
            </a:extLst>
          </p:cNvPr>
          <p:cNvCxnSpPr>
            <a:cxnSpLocks/>
          </p:cNvCxnSpPr>
          <p:nvPr/>
        </p:nvCxnSpPr>
        <p:spPr>
          <a:xfrm>
            <a:off x="2183907" y="2419166"/>
            <a:ext cx="852256" cy="0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6">
            <a:extLst>
              <a:ext uri="{FF2B5EF4-FFF2-40B4-BE49-F238E27FC236}">
                <a16:creationId xmlns:a16="http://schemas.microsoft.com/office/drawing/2014/main" id="{C48265A8-BF04-43C7-B18E-788A2A5C53BF}"/>
              </a:ext>
            </a:extLst>
          </p:cNvPr>
          <p:cNvSpPr txBox="1"/>
          <p:nvPr/>
        </p:nvSpPr>
        <p:spPr>
          <a:xfrm>
            <a:off x="332672" y="2047865"/>
            <a:ext cx="208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Buscando en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Cercabib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.</a:t>
            </a:r>
          </a:p>
          <a:p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Accederéis a la base de datos </a:t>
            </a:r>
            <a:r>
              <a:rPr lang="es-ES" sz="20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via</a:t>
            </a:r>
            <a:r>
              <a:rPr lang="es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 SIRE.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8E33CA-7371-462B-9FB4-EAC82013CC34}"/>
              </a:ext>
            </a:extLst>
          </p:cNvPr>
          <p:cNvSpPr txBox="1"/>
          <p:nvPr/>
        </p:nvSpPr>
        <p:spPr>
          <a:xfrm>
            <a:off x="1532873" y="5636697"/>
            <a:ext cx="912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err="1">
                <a:latin typeface="+mn-lt"/>
              </a:rPr>
              <a:t>También</a:t>
            </a:r>
            <a:r>
              <a:rPr lang="ca-ES" sz="2000" dirty="0">
                <a:latin typeface="+mn-lt"/>
              </a:rPr>
              <a:t> es </a:t>
            </a:r>
            <a:r>
              <a:rPr lang="ca-ES" sz="2000" dirty="0" err="1">
                <a:latin typeface="+mn-lt"/>
              </a:rPr>
              <a:t>posible</a:t>
            </a:r>
            <a:r>
              <a:rPr lang="ca-ES" sz="2000" dirty="0">
                <a:latin typeface="+mn-lt"/>
              </a:rPr>
              <a:t> </a:t>
            </a:r>
            <a:r>
              <a:rPr lang="ca-ES" sz="2000" dirty="0" err="1">
                <a:latin typeface="+mn-lt"/>
              </a:rPr>
              <a:t>localizar</a:t>
            </a:r>
            <a:r>
              <a:rPr lang="ca-ES" sz="2000" dirty="0">
                <a:latin typeface="+mn-lt"/>
              </a:rPr>
              <a:t> </a:t>
            </a:r>
            <a:r>
              <a:rPr lang="ca-ES" sz="2000" dirty="0" err="1">
                <a:latin typeface="+mn-lt"/>
              </a:rPr>
              <a:t>documentos</a:t>
            </a:r>
            <a:r>
              <a:rPr lang="ca-ES" sz="2000" dirty="0">
                <a:latin typeface="+mn-lt"/>
              </a:rPr>
              <a:t> </a:t>
            </a:r>
            <a:r>
              <a:rPr lang="ca-ES" sz="2000" dirty="0" err="1">
                <a:latin typeface="+mn-lt"/>
              </a:rPr>
              <a:t>desde</a:t>
            </a:r>
            <a:r>
              <a:rPr lang="ca-ES" sz="2000" dirty="0">
                <a:latin typeface="+mn-lt"/>
              </a:rPr>
              <a:t> </a:t>
            </a:r>
            <a:r>
              <a:rPr lang="ca-ES" sz="2000" dirty="0" err="1">
                <a:latin typeface="+mn-lt"/>
              </a:rPr>
              <a:t>otra</a:t>
            </a:r>
            <a:r>
              <a:rPr lang="ca-ES" sz="2000" dirty="0">
                <a:latin typeface="+mn-lt"/>
              </a:rPr>
              <a:t> interfície: </a:t>
            </a:r>
            <a:r>
              <a:rPr lang="ca-ES" sz="2000" dirty="0">
                <a:latin typeface="+mn-lt"/>
                <a:hlinkClick r:id="rId5"/>
              </a:rPr>
              <a:t>https://dl.acm.org/ccs</a:t>
            </a:r>
            <a:endParaRPr lang="ca-E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3319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AB1580-E78D-4EBC-883A-8A3235735516}" type="slidenum">
              <a:rPr lang="es-ES" altLang="es-ES" smtClean="0">
                <a:solidFill>
                  <a:srgbClr val="898989"/>
                </a:solidFill>
              </a:rPr>
              <a:pPr/>
              <a:t>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3C7F1B34-9E90-48CF-B772-55E4B5E76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483" y="116632"/>
            <a:ext cx="5127247" cy="1286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ca-ES" b="1" dirty="0" smtClean="0">
                <a:solidFill>
                  <a:srgbClr val="0597A4"/>
                </a:solidFill>
              </a:rPr>
              <a:t>¿De </a:t>
            </a:r>
            <a:r>
              <a:rPr lang="en-US" altLang="ca-ES" b="1" dirty="0" err="1">
                <a:solidFill>
                  <a:srgbClr val="0597A4"/>
                </a:solidFill>
              </a:rPr>
              <a:t>qué</a:t>
            </a:r>
            <a:r>
              <a:rPr lang="en-US" altLang="ca-ES" b="1" dirty="0">
                <a:solidFill>
                  <a:srgbClr val="0597A4"/>
                </a:solidFill>
              </a:rPr>
              <a:t> </a:t>
            </a:r>
            <a:r>
              <a:rPr lang="en-US" altLang="ca-ES" b="1" dirty="0" err="1">
                <a:solidFill>
                  <a:srgbClr val="0597A4"/>
                </a:solidFill>
              </a:rPr>
              <a:t>hablaremos</a:t>
            </a:r>
            <a:r>
              <a:rPr lang="en-US" altLang="ca-ES" b="1" dirty="0">
                <a:solidFill>
                  <a:srgbClr val="0597A4"/>
                </a:solidFill>
              </a:rPr>
              <a:t>?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C8F5611-DAC0-45EB-95EE-F57E49939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485" y="2204864"/>
            <a:ext cx="4939867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ca-ES" sz="1700" b="1" dirty="0" err="1"/>
              <a:t>Recursos</a:t>
            </a:r>
            <a:r>
              <a:rPr lang="en-US" altLang="ca-ES" sz="1700" b="1" dirty="0"/>
              <a:t> del CRAI: </a:t>
            </a:r>
            <a:r>
              <a:rPr lang="en-US" altLang="ca-ES" sz="1700" b="1" dirty="0" err="1"/>
              <a:t>Cercabib</a:t>
            </a:r>
            <a:r>
              <a:rPr lang="en-US" altLang="ca-ES" sz="1700" b="1" dirty="0"/>
              <a:t>, </a:t>
            </a:r>
            <a:r>
              <a:rPr lang="en-US" altLang="ca-ES" sz="1700" b="1" dirty="0" err="1"/>
              <a:t>Préstamo</a:t>
            </a:r>
            <a:r>
              <a:rPr lang="en-US" altLang="ca-ES" sz="1700" b="1" dirty="0"/>
              <a:t>, SIRE, Library Access, Thesaurus, </a:t>
            </a:r>
            <a:r>
              <a:rPr lang="en-US" altLang="ca-ES" sz="1700" b="1" dirty="0" err="1"/>
              <a:t>Dipòsit</a:t>
            </a:r>
            <a:r>
              <a:rPr lang="en-US" altLang="ca-ES" sz="1700" b="1" dirty="0"/>
              <a:t> Digital</a:t>
            </a:r>
          </a:p>
          <a:p>
            <a:pPr fontAlgn="auto">
              <a:spcAft>
                <a:spcPts val="0"/>
              </a:spcAft>
            </a:pPr>
            <a:r>
              <a:rPr lang="en-US" altLang="ca-ES" sz="1700" b="1" dirty="0" err="1"/>
              <a:t>Página</a:t>
            </a:r>
            <a:r>
              <a:rPr lang="en-US" altLang="ca-ES" sz="1700" b="1" dirty="0"/>
              <a:t> de </a:t>
            </a:r>
            <a:r>
              <a:rPr lang="en-US" altLang="ca-ES" sz="1700" b="1" dirty="0" err="1"/>
              <a:t>formación</a:t>
            </a:r>
            <a:r>
              <a:rPr lang="en-US" altLang="ca-ES" sz="1700" b="1" dirty="0"/>
              <a:t> del CRAI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ca-ES" sz="1700" b="1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ca-ES" sz="2400" u="sng" dirty="0">
                <a:solidFill>
                  <a:srgbClr val="0597A4"/>
                </a:solidFill>
              </a:rPr>
              <a:t>Segunda </a:t>
            </a:r>
            <a:r>
              <a:rPr lang="en-US" altLang="ca-ES" sz="2400" u="sng" dirty="0" err="1">
                <a:solidFill>
                  <a:srgbClr val="0597A4"/>
                </a:solidFill>
              </a:rPr>
              <a:t>parte</a:t>
            </a:r>
            <a:endParaRPr lang="en-US" altLang="ca-ES" sz="2400" u="sng" dirty="0">
              <a:solidFill>
                <a:srgbClr val="0597A4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ca-ES" sz="1700" b="1" dirty="0" err="1"/>
              <a:t>Estrategia</a:t>
            </a:r>
            <a:r>
              <a:rPr lang="en-US" altLang="ca-ES" sz="1700" b="1" dirty="0"/>
              <a:t> de </a:t>
            </a:r>
            <a:r>
              <a:rPr lang="en-US" altLang="ca-ES" sz="1700" b="1" dirty="0" err="1"/>
              <a:t>búsqueda</a:t>
            </a:r>
            <a:endParaRPr lang="en-US" altLang="ca-ES" sz="1700" b="1" dirty="0"/>
          </a:p>
          <a:p>
            <a:pPr fontAlgn="auto">
              <a:spcAft>
                <a:spcPts val="0"/>
              </a:spcAft>
            </a:pPr>
            <a:r>
              <a:rPr lang="en-US" altLang="ca-ES" sz="1700" b="1" dirty="0"/>
              <a:t>Bases de </a:t>
            </a:r>
            <a:r>
              <a:rPr lang="en-US" altLang="ca-ES" sz="1700" b="1" dirty="0" err="1"/>
              <a:t>datos</a:t>
            </a:r>
            <a:endParaRPr lang="en-US" altLang="ca-ES" sz="1700" b="1" dirty="0"/>
          </a:p>
          <a:p>
            <a:pPr lvl="1" fontAlgn="auto">
              <a:spcAft>
                <a:spcPts val="0"/>
              </a:spcAft>
            </a:pPr>
            <a:r>
              <a:rPr lang="en-US" altLang="ca-ES" sz="1300" b="1" dirty="0"/>
              <a:t>Scopus</a:t>
            </a:r>
          </a:p>
          <a:p>
            <a:pPr lvl="1" fontAlgn="auto">
              <a:spcAft>
                <a:spcPts val="0"/>
              </a:spcAft>
            </a:pPr>
            <a:r>
              <a:rPr lang="en-US" altLang="ca-ES" sz="1300" b="1" dirty="0"/>
              <a:t>Google Scholar</a:t>
            </a:r>
          </a:p>
          <a:p>
            <a:pPr lvl="1" fontAlgn="auto">
              <a:spcAft>
                <a:spcPts val="0"/>
              </a:spcAft>
            </a:pPr>
            <a:r>
              <a:rPr lang="en-US" altLang="ca-ES" sz="1300" b="1" dirty="0"/>
              <a:t>The ACM Digital Library</a:t>
            </a:r>
          </a:p>
          <a:p>
            <a:pPr lvl="1" fontAlgn="auto">
              <a:spcAft>
                <a:spcPts val="0"/>
              </a:spcAft>
            </a:pPr>
            <a:r>
              <a:rPr lang="en-US" altLang="ca-ES" sz="1300" b="1" dirty="0"/>
              <a:t>IEEE Xplore</a:t>
            </a:r>
          </a:p>
          <a:p>
            <a:pPr marL="0" fontAlgn="auto">
              <a:spcAft>
                <a:spcPts val="0"/>
              </a:spcAft>
            </a:pPr>
            <a:endParaRPr lang="en-US" altLang="ca-ES" sz="1700" u="sng" dirty="0"/>
          </a:p>
        </p:txBody>
      </p:sp>
      <p:pic>
        <p:nvPicPr>
          <p:cNvPr id="5" name="Imagen 2" descr="Imatge que conté dibuix&#10;&#10;Descripció generada automàticament">
            <a:extLst>
              <a:ext uri="{FF2B5EF4-FFF2-40B4-BE49-F238E27FC236}">
                <a16:creationId xmlns:a16="http://schemas.microsoft.com/office/drawing/2014/main" id="{35C8C603-869C-4875-ACD2-AFC5855D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32" r="34202" b="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noFill/>
          <a:effectLst/>
        </p:spPr>
      </p:pic>
      <p:cxnSp>
        <p:nvCxnSpPr>
          <p:cNvPr id="6" name="Connector recte 6">
            <a:extLst>
              <a:ext uri="{FF2B5EF4-FFF2-40B4-BE49-F238E27FC236}">
                <a16:creationId xmlns:a16="http://schemas.microsoft.com/office/drawing/2014/main" id="{13DA74C2-F3C0-4AFF-BADD-378519743D02}"/>
              </a:ext>
            </a:extLst>
          </p:cNvPr>
          <p:cNvCxnSpPr>
            <a:cxnSpLocks/>
          </p:cNvCxnSpPr>
          <p:nvPr/>
        </p:nvCxnSpPr>
        <p:spPr>
          <a:xfrm flipV="1">
            <a:off x="4456590" y="1397286"/>
            <a:ext cx="4390250" cy="5506"/>
          </a:xfrm>
          <a:prstGeom prst="line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00155AF-91D5-4B6D-84E1-2C035B240C0E}"/>
              </a:ext>
            </a:extLst>
          </p:cNvPr>
          <p:cNvSpPr txBox="1"/>
          <p:nvPr/>
        </p:nvSpPr>
        <p:spPr>
          <a:xfrm>
            <a:off x="4248140" y="17008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u="sng">
                <a:solidFill>
                  <a:srgbClr val="0597A4"/>
                </a:solidFill>
                <a:latin typeface="+mn-lt"/>
              </a:rPr>
              <a:t>Primera </a:t>
            </a:r>
            <a:r>
              <a:rPr lang="ca-ES" sz="2400" u="sng" err="1">
                <a:solidFill>
                  <a:srgbClr val="0597A4"/>
                </a:solidFill>
                <a:latin typeface="+mn-lt"/>
              </a:rPr>
              <a:t>parte</a:t>
            </a:r>
            <a:endParaRPr lang="ca-ES" sz="2400" u="sng">
              <a:solidFill>
                <a:srgbClr val="0597A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21704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560B57-5FB9-4E5F-92D2-4941BD7D0C57}" type="slidenum">
              <a:rPr lang="es-ES" altLang="es-ES" smtClean="0">
                <a:solidFill>
                  <a:srgbClr val="898989"/>
                </a:solidFill>
              </a:rPr>
              <a:pPr/>
              <a:t>20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DA812-0170-4486-B606-5B0AED216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08" y="193072"/>
            <a:ext cx="17977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800" b="1" dirty="0">
                <a:solidFill>
                  <a:srgbClr val="0597A4"/>
                </a:solidFill>
                <a:latin typeface="+mn-lt"/>
              </a:rPr>
              <a:t>Advanced </a:t>
            </a:r>
            <a:r>
              <a:rPr lang="ca-ES" altLang="ca-ES" sz="2800" b="1" dirty="0" err="1">
                <a:solidFill>
                  <a:srgbClr val="0597A4"/>
                </a:solidFill>
                <a:latin typeface="+mn-lt"/>
              </a:rPr>
              <a:t>Search</a:t>
            </a:r>
            <a:endParaRPr lang="pt-BR" altLang="ca-ES" sz="2800" b="1" dirty="0">
              <a:solidFill>
                <a:srgbClr val="0597A4"/>
              </a:solidFill>
              <a:latin typeface="+mn-lt"/>
            </a:endParaRPr>
          </a:p>
          <a:p>
            <a:pPr eaLnBrk="1" hangingPunct="1"/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D34CDC-9EB5-492D-874F-EF5292C50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82" y="660461"/>
            <a:ext cx="7838982" cy="55048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30D9E0-F5BD-4E58-BC80-484D0EBC8F1D}"/>
              </a:ext>
            </a:extLst>
          </p:cNvPr>
          <p:cNvSpPr/>
          <p:nvPr/>
        </p:nvSpPr>
        <p:spPr>
          <a:xfrm rot="5400000">
            <a:off x="7466116" y="1420429"/>
            <a:ext cx="3080555" cy="2530135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68EBF670-C823-4754-B757-0F35F759D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57" y="1622669"/>
            <a:ext cx="186163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Combina con “AND” las palabras clave. Y le pedimos que las busque en el resumen del texto y publicados durante los dos últimos años = Más concreción. </a:t>
            </a: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DA334E93-109A-4C73-A488-E4634A166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0623" y="1691255"/>
            <a:ext cx="15364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0597A4"/>
                </a:solidFill>
                <a:latin typeface="Ink Free" panose="03080402000500000000" pitchFamily="66" charset="0"/>
              </a:rPr>
              <a:t>Ayuda para elaborar nuestra estrategia de búsqueda. </a:t>
            </a:r>
          </a:p>
        </p:txBody>
      </p:sp>
      <p:sp>
        <p:nvSpPr>
          <p:cNvPr id="9" name="Claudàtor d'obertura 19">
            <a:extLst>
              <a:ext uri="{FF2B5EF4-FFF2-40B4-BE49-F238E27FC236}">
                <a16:creationId xmlns:a16="http://schemas.microsoft.com/office/drawing/2014/main" id="{B655F457-B033-43CA-9DBC-0A094DD1009C}"/>
              </a:ext>
            </a:extLst>
          </p:cNvPr>
          <p:cNvSpPr/>
          <p:nvPr/>
        </p:nvSpPr>
        <p:spPr>
          <a:xfrm>
            <a:off x="2608489" y="2237173"/>
            <a:ext cx="116956" cy="3275860"/>
          </a:xfrm>
          <a:prstGeom prst="leftBracket">
            <a:avLst/>
          </a:prstGeom>
          <a:ln w="3810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49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538CEB-265C-4568-9E89-2142A8CB084D}" type="slidenum">
              <a:rPr lang="es-ES" altLang="es-ES" smtClean="0">
                <a:solidFill>
                  <a:srgbClr val="898989"/>
                </a:solidFill>
              </a:rPr>
              <a:pPr/>
              <a:t>21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072173B-6DC4-2941-83E0-455FC2B14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303086"/>
            <a:ext cx="4270177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Página de resultados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681441-F179-48D9-B4B1-C87BCC4A9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4"/>
          <a:stretch/>
        </p:blipFill>
        <p:spPr>
          <a:xfrm>
            <a:off x="972168" y="861137"/>
            <a:ext cx="8560905" cy="51668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A0177E-6656-4050-ADBC-E265ABBD9FF0}"/>
              </a:ext>
            </a:extLst>
          </p:cNvPr>
          <p:cNvSpPr/>
          <p:nvPr/>
        </p:nvSpPr>
        <p:spPr>
          <a:xfrm rot="5400000">
            <a:off x="8091994" y="1726709"/>
            <a:ext cx="1225123" cy="1837677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1F0880CB-964F-49A0-9684-62A993A7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4044" y="1859931"/>
            <a:ext cx="183767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Podemos cambiar el orden de la lista y la cantidad de referencias visualizadas</a:t>
            </a:r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. </a:t>
            </a:r>
          </a:p>
        </p:txBody>
      </p:sp>
      <p:cxnSp>
        <p:nvCxnSpPr>
          <p:cNvPr id="16" name="Connector de fletxa recta 23">
            <a:extLst>
              <a:ext uri="{FF2B5EF4-FFF2-40B4-BE49-F238E27FC236}">
                <a16:creationId xmlns:a16="http://schemas.microsoft.com/office/drawing/2014/main" id="{D5C205B2-4DCB-4F49-9D83-0B2CB81E9BD0}"/>
              </a:ext>
            </a:extLst>
          </p:cNvPr>
          <p:cNvCxnSpPr>
            <a:cxnSpLocks/>
          </p:cNvCxnSpPr>
          <p:nvPr/>
        </p:nvCxnSpPr>
        <p:spPr>
          <a:xfrm>
            <a:off x="3923930" y="3801121"/>
            <a:ext cx="324027" cy="122064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01355AD-EC59-40E5-9C82-575888B172D2}"/>
              </a:ext>
            </a:extLst>
          </p:cNvPr>
          <p:cNvSpPr/>
          <p:nvPr/>
        </p:nvSpPr>
        <p:spPr>
          <a:xfrm rot="5400000">
            <a:off x="8518123" y="3369076"/>
            <a:ext cx="452762" cy="1349406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 CuadroTexto">
            <a:extLst>
              <a:ext uri="{FF2B5EF4-FFF2-40B4-BE49-F238E27FC236}">
                <a16:creationId xmlns:a16="http://schemas.microsoft.com/office/drawing/2014/main" id="{401C5346-26BE-4A94-85FF-1523A8E7D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7666" y="4027571"/>
            <a:ext cx="17562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Para exportar la cita, guardar en la carpeta de resultados o ver el artículo en PDF. </a:t>
            </a:r>
          </a:p>
        </p:txBody>
      </p:sp>
      <p:cxnSp>
        <p:nvCxnSpPr>
          <p:cNvPr id="20" name="Connector de fletxa recta 23">
            <a:extLst>
              <a:ext uri="{FF2B5EF4-FFF2-40B4-BE49-F238E27FC236}">
                <a16:creationId xmlns:a16="http://schemas.microsoft.com/office/drawing/2014/main" id="{8E79DDB0-BE7C-4175-8BAB-9341038922C9}"/>
              </a:ext>
            </a:extLst>
          </p:cNvPr>
          <p:cNvCxnSpPr>
            <a:cxnSpLocks/>
          </p:cNvCxnSpPr>
          <p:nvPr/>
        </p:nvCxnSpPr>
        <p:spPr>
          <a:xfrm flipH="1" flipV="1">
            <a:off x="9509460" y="4076332"/>
            <a:ext cx="833118" cy="249716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0AC8B82-1AE4-4A34-8C8F-5A033012C6AA}"/>
              </a:ext>
            </a:extLst>
          </p:cNvPr>
          <p:cNvSpPr/>
          <p:nvPr/>
        </p:nvSpPr>
        <p:spPr>
          <a:xfrm rot="5400000">
            <a:off x="4963350" y="3198174"/>
            <a:ext cx="452762" cy="1658657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 CuadroTexto">
            <a:extLst>
              <a:ext uri="{FF2B5EF4-FFF2-40B4-BE49-F238E27FC236}">
                <a16:creationId xmlns:a16="http://schemas.microsoft.com/office/drawing/2014/main" id="{2D033C95-69B9-47E0-BEB3-DB8D22DFB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512" y="3069831"/>
            <a:ext cx="1146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Citas recibidas y </a:t>
            </a:r>
            <a:r>
              <a:rPr lang="es-ES" altLang="ca-ES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ránquing</a:t>
            </a:r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. </a:t>
            </a:r>
          </a:p>
        </p:txBody>
      </p:sp>
      <p:cxnSp>
        <p:nvCxnSpPr>
          <p:cNvPr id="13" name="Connector de fletxa recta 23">
            <a:extLst>
              <a:ext uri="{FF2B5EF4-FFF2-40B4-BE49-F238E27FC236}">
                <a16:creationId xmlns:a16="http://schemas.microsoft.com/office/drawing/2014/main" id="{C09A72FD-7629-42C8-AE3D-3A4E92CB58D5}"/>
              </a:ext>
            </a:extLst>
          </p:cNvPr>
          <p:cNvCxnSpPr>
            <a:cxnSpLocks/>
          </p:cNvCxnSpPr>
          <p:nvPr/>
        </p:nvCxnSpPr>
        <p:spPr>
          <a:xfrm flipH="1">
            <a:off x="9687012" y="2877845"/>
            <a:ext cx="618506" cy="115409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37F699-AF9D-4BEA-BBE7-62BE9F129989}" type="slidenum">
              <a:rPr lang="es-ES" altLang="es-ES" smtClean="0">
                <a:solidFill>
                  <a:srgbClr val="898989"/>
                </a:solidFill>
              </a:rPr>
              <a:pPr/>
              <a:t>22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676A22D-CF09-4E33-960A-7DE605F37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4" y="337533"/>
            <a:ext cx="8176333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IEEE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Xplore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Digital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Library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0BA31-699A-4257-8D16-0972877CC10E}"/>
              </a:ext>
            </a:extLst>
          </p:cNvPr>
          <p:cNvSpPr txBox="1"/>
          <p:nvPr/>
        </p:nvSpPr>
        <p:spPr>
          <a:xfrm>
            <a:off x="825623" y="1003181"/>
            <a:ext cx="109372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About </a:t>
            </a:r>
            <a:r>
              <a:rPr lang="en-US" sz="1400" b="1" dirty="0">
                <a:latin typeface="+mn-lt"/>
                <a:hlinkClick r:id="rId3"/>
              </a:rPr>
              <a:t>IEEE </a:t>
            </a:r>
            <a:r>
              <a:rPr lang="en-US" sz="1400" b="1" i="1" dirty="0">
                <a:latin typeface="+mn-lt"/>
                <a:hlinkClick r:id="rId3"/>
              </a:rPr>
              <a:t>Xplore</a:t>
            </a:r>
            <a:r>
              <a:rPr lang="en-US" sz="1400" b="1" dirty="0">
                <a:latin typeface="+mn-lt"/>
                <a:hlinkClick r:id="rId3"/>
              </a:rPr>
              <a:t>® Digital Library</a:t>
            </a:r>
            <a:endParaRPr lang="en-US" sz="1400" b="1" dirty="0">
              <a:latin typeface="+mn-lt"/>
            </a:endParaRPr>
          </a:p>
          <a:p>
            <a:endParaRPr lang="en-US" sz="1400" b="1" dirty="0">
              <a:latin typeface="+mn-lt"/>
            </a:endParaRPr>
          </a:p>
          <a:p>
            <a:r>
              <a:rPr lang="en-US" sz="1400" dirty="0">
                <a:latin typeface="+mn-lt"/>
              </a:rPr>
              <a:t>The IEEE </a:t>
            </a:r>
            <a:r>
              <a:rPr lang="en-US" sz="1400" i="1" dirty="0">
                <a:latin typeface="+mn-lt"/>
              </a:rPr>
              <a:t>Xplore</a:t>
            </a:r>
            <a:r>
              <a:rPr lang="en-US" sz="1400" dirty="0">
                <a:latin typeface="+mn-lt"/>
              </a:rPr>
              <a:t> digital library is a powerful resource for discovery of and access to scientific and technical content published by the IEEE (Institute of Electrical and Electronics Engineers) and its publishing partners.</a:t>
            </a:r>
          </a:p>
          <a:p>
            <a:r>
              <a:rPr lang="en-US" sz="1400" dirty="0">
                <a:latin typeface="+mn-lt"/>
              </a:rPr>
              <a:t>IEEE </a:t>
            </a:r>
            <a:r>
              <a:rPr lang="en-US" sz="1400" i="1" dirty="0">
                <a:latin typeface="+mn-lt"/>
              </a:rPr>
              <a:t>Xplore</a:t>
            </a:r>
            <a:r>
              <a:rPr lang="en-US" sz="1400" dirty="0">
                <a:latin typeface="+mn-lt"/>
              </a:rPr>
              <a:t> provides web access to more than four-million full-text documents from some of the world's most highly cited publications in electrical engineering, computer science and electronics. More than two-million documents are in robust, dynamic HTML format.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The content in IEEE </a:t>
            </a:r>
            <a:r>
              <a:rPr lang="en-US" sz="1400" i="1" dirty="0">
                <a:latin typeface="+mn-lt"/>
              </a:rPr>
              <a:t>Xplore</a:t>
            </a:r>
            <a:r>
              <a:rPr lang="en-US" sz="1400" dirty="0">
                <a:latin typeface="+mn-lt"/>
              </a:rPr>
              <a:t> comprises: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195+ journals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1,400+ conference proceedings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5,100+ technical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Approximately 2,000 books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400+ educational courses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Approximately 20,000 new documents are added to IEEE </a:t>
            </a:r>
            <a:r>
              <a:rPr lang="en-US" sz="1400" i="1" dirty="0">
                <a:latin typeface="+mn-lt"/>
              </a:rPr>
              <a:t>Xplore</a:t>
            </a:r>
            <a:r>
              <a:rPr lang="en-US" sz="1400" dirty="0">
                <a:latin typeface="+mn-lt"/>
              </a:rPr>
              <a:t> each month.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Access to full-text documents in IEEE </a:t>
            </a:r>
            <a:r>
              <a:rPr lang="en-US" sz="1400" i="1" dirty="0">
                <a:latin typeface="+mn-lt"/>
              </a:rPr>
              <a:t>Xplore</a:t>
            </a:r>
            <a:r>
              <a:rPr lang="en-US" sz="1400" dirty="0">
                <a:latin typeface="+mn-lt"/>
              </a:rPr>
              <a:t> can be obtained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A broad range of institutional subscription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Exclusive subscriptions available to IEEE members and IEEE society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Online purchase of individual documents (at discounted prices for IEEE members)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CFAE5-C771-4304-8E7B-C5B2F7B34553}"/>
              </a:ext>
            </a:extLst>
          </p:cNvPr>
          <p:cNvSpPr txBox="1"/>
          <p:nvPr/>
        </p:nvSpPr>
        <p:spPr>
          <a:xfrm>
            <a:off x="701335" y="5592936"/>
            <a:ext cx="911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597A4"/>
                </a:solidFill>
                <a:latin typeface="+mn-lt"/>
              </a:rPr>
              <a:t>Para </a:t>
            </a:r>
            <a:r>
              <a:rPr lang="ca-ES" sz="2000" b="1" dirty="0" err="1">
                <a:solidFill>
                  <a:srgbClr val="0597A4"/>
                </a:solidFill>
                <a:latin typeface="+mn-lt"/>
              </a:rPr>
              <a:t>más</a:t>
            </a:r>
            <a:r>
              <a:rPr lang="ca-ES" sz="2000" b="1" dirty="0">
                <a:solidFill>
                  <a:srgbClr val="0597A4"/>
                </a:solidFill>
                <a:latin typeface="+mn-lt"/>
              </a:rPr>
              <a:t> </a:t>
            </a:r>
            <a:r>
              <a:rPr lang="ca-ES" sz="2000" b="1" dirty="0" err="1">
                <a:solidFill>
                  <a:srgbClr val="0597A4"/>
                </a:solidFill>
                <a:latin typeface="+mn-lt"/>
              </a:rPr>
              <a:t>información</a:t>
            </a:r>
            <a:r>
              <a:rPr lang="ca-ES" sz="2000" b="1" dirty="0">
                <a:solidFill>
                  <a:srgbClr val="0597A4"/>
                </a:solidFill>
                <a:latin typeface="+mn-lt"/>
              </a:rPr>
              <a:t>: </a:t>
            </a:r>
            <a:r>
              <a:rPr lang="ca-ES" sz="2000" dirty="0">
                <a:latin typeface="+mn-lt"/>
                <a:hlinkClick r:id="rId4"/>
              </a:rPr>
              <a:t>https://biblioguias.biblioteca.deusto.es/IEEE_Xplore</a:t>
            </a:r>
            <a:endParaRPr lang="ca-E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199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7741DA-0DD6-4182-94F0-5D49F1604A02}" type="slidenum">
              <a:rPr lang="es-ES" altLang="es-ES" smtClean="0"/>
              <a:pPr>
                <a:defRPr/>
              </a:pPr>
              <a:t>23</a:t>
            </a:fld>
            <a:endParaRPr lang="es-ES" altLang="es-E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0C276AE-3F88-0949-895B-00B5304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544" y="337533"/>
            <a:ext cx="8176333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IEEE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Xplore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Digital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Library</a:t>
            </a:r>
            <a:endParaRPr lang="ca-ES" altLang="ca-ES" sz="3200" b="1" dirty="0">
              <a:solidFill>
                <a:srgbClr val="0597A4"/>
              </a:solidFill>
              <a:latin typeface="+mn-lt"/>
            </a:endParaRPr>
          </a:p>
        </p:txBody>
      </p:sp>
      <p:cxnSp>
        <p:nvCxnSpPr>
          <p:cNvPr id="5" name="Connector de fletxa recta 23">
            <a:extLst>
              <a:ext uri="{FF2B5EF4-FFF2-40B4-BE49-F238E27FC236}">
                <a16:creationId xmlns:a16="http://schemas.microsoft.com/office/drawing/2014/main" id="{F4D81E7F-41C2-416B-BB39-A3E583BD67FC}"/>
              </a:ext>
            </a:extLst>
          </p:cNvPr>
          <p:cNvCxnSpPr/>
          <p:nvPr/>
        </p:nvCxnSpPr>
        <p:spPr>
          <a:xfrm flipV="1">
            <a:off x="2234214" y="2665513"/>
            <a:ext cx="1037736" cy="427536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raphical user interface, websit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99087C4-F010-4D9F-A7D9-BF89898EE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90" y="1116751"/>
            <a:ext cx="7026036" cy="481864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1 CuadroTexto">
            <a:extLst>
              <a:ext uri="{FF2B5EF4-FFF2-40B4-BE49-F238E27FC236}">
                <a16:creationId xmlns:a16="http://schemas.microsoft.com/office/drawing/2014/main" id="{21B86965-13E4-46D7-91B6-7AE1B133C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15" y="2358569"/>
            <a:ext cx="175629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Página inicial. Podemos buscar desde aquí, en búsqueda avanzada o entre las más populares. </a:t>
            </a:r>
          </a:p>
        </p:txBody>
      </p:sp>
    </p:spTree>
    <p:extLst>
      <p:ext uri="{BB962C8B-B14F-4D97-AF65-F5344CB8AC3E}">
        <p14:creationId xmlns:p14="http://schemas.microsoft.com/office/powerpoint/2010/main" val="32031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2E01C1-65CE-4E75-8491-A3D32275B2EC}" type="slidenum">
              <a:rPr lang="es-ES" altLang="es-ES" smtClean="0">
                <a:solidFill>
                  <a:srgbClr val="898989"/>
                </a:solidFill>
              </a:rPr>
              <a:pPr/>
              <a:t>24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F8F534-DE3F-6942-8A46-C9E0757E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32" y="400744"/>
            <a:ext cx="866462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IEEE </a:t>
            </a:r>
            <a:r>
              <a:rPr lang="es-ES" altLang="ca-ES" sz="2800" b="1" dirty="0" err="1">
                <a:solidFill>
                  <a:srgbClr val="0597A4"/>
                </a:solidFill>
                <a:latin typeface="+mn-lt"/>
              </a:rPr>
              <a:t>Xplore</a:t>
            </a: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 – Búsqueda avanzada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211F6D8-7728-4F7A-8DAA-9FDAD1E01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77" y="1036100"/>
            <a:ext cx="6755908" cy="5075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6925635-47A5-4BD1-8807-D27B7BCD5AFC}"/>
              </a:ext>
            </a:extLst>
          </p:cNvPr>
          <p:cNvSpPr/>
          <p:nvPr/>
        </p:nvSpPr>
        <p:spPr>
          <a:xfrm rot="5400000">
            <a:off x="5478999" y="2673666"/>
            <a:ext cx="833032" cy="1472207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 CuadroTexto">
            <a:extLst>
              <a:ext uri="{FF2B5EF4-FFF2-40B4-BE49-F238E27FC236}">
                <a16:creationId xmlns:a16="http://schemas.microsoft.com/office/drawing/2014/main" id="{EA7A536C-FAE3-4680-99E6-D153AE6EF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2705" y="2818719"/>
            <a:ext cx="183767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Las palabras clave deben encontrarse en el resumen del artículo. </a:t>
            </a:r>
          </a:p>
        </p:txBody>
      </p:sp>
      <p:cxnSp>
        <p:nvCxnSpPr>
          <p:cNvPr id="25" name="Connector de fletxa recta 23">
            <a:extLst>
              <a:ext uri="{FF2B5EF4-FFF2-40B4-BE49-F238E27FC236}">
                <a16:creationId xmlns:a16="http://schemas.microsoft.com/office/drawing/2014/main" id="{78F0B4E2-4AC9-4182-8991-0B8F63EFC8CE}"/>
              </a:ext>
            </a:extLst>
          </p:cNvPr>
          <p:cNvCxnSpPr>
            <a:cxnSpLocks/>
          </p:cNvCxnSpPr>
          <p:nvPr/>
        </p:nvCxnSpPr>
        <p:spPr>
          <a:xfrm>
            <a:off x="2201653" y="3219696"/>
            <a:ext cx="350660" cy="241850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1 CuadroTexto">
            <a:extLst>
              <a:ext uri="{FF2B5EF4-FFF2-40B4-BE49-F238E27FC236}">
                <a16:creationId xmlns:a16="http://schemas.microsoft.com/office/drawing/2014/main" id="{7DB2B2D5-5E18-4AD0-9426-2D28A04A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36" y="4924210"/>
            <a:ext cx="17562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Artículos recientes. </a:t>
            </a:r>
          </a:p>
        </p:txBody>
      </p:sp>
      <p:cxnSp>
        <p:nvCxnSpPr>
          <p:cNvPr id="27" name="Connector de fletxa recta 23">
            <a:extLst>
              <a:ext uri="{FF2B5EF4-FFF2-40B4-BE49-F238E27FC236}">
                <a16:creationId xmlns:a16="http://schemas.microsoft.com/office/drawing/2014/main" id="{14232307-CDB8-4F18-BB0A-2DCFA67C838D}"/>
              </a:ext>
            </a:extLst>
          </p:cNvPr>
          <p:cNvCxnSpPr>
            <a:cxnSpLocks/>
          </p:cNvCxnSpPr>
          <p:nvPr/>
        </p:nvCxnSpPr>
        <p:spPr>
          <a:xfrm>
            <a:off x="1997476" y="5257526"/>
            <a:ext cx="661397" cy="291018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7FD9B6A-DF32-4A89-9FE5-B4500C9825A7}"/>
              </a:ext>
            </a:extLst>
          </p:cNvPr>
          <p:cNvSpPr/>
          <p:nvPr/>
        </p:nvSpPr>
        <p:spPr>
          <a:xfrm rot="5400000">
            <a:off x="3241087" y="2739152"/>
            <a:ext cx="452762" cy="1658657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1 CuadroTexto">
            <a:extLst>
              <a:ext uri="{FF2B5EF4-FFF2-40B4-BE49-F238E27FC236}">
                <a16:creationId xmlns:a16="http://schemas.microsoft.com/office/drawing/2014/main" id="{EF0E583F-4C41-4E4E-A02B-0BDFDE4F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71" y="2243158"/>
            <a:ext cx="16586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El uso de “ ” nos ayuda a concretar el resultado. </a:t>
            </a:r>
          </a:p>
        </p:txBody>
      </p:sp>
      <p:cxnSp>
        <p:nvCxnSpPr>
          <p:cNvPr id="30" name="Connector de fletxa recta 23">
            <a:extLst>
              <a:ext uri="{FF2B5EF4-FFF2-40B4-BE49-F238E27FC236}">
                <a16:creationId xmlns:a16="http://schemas.microsoft.com/office/drawing/2014/main" id="{A4049DFA-274F-4B2A-BA7F-D410EAA55B22}"/>
              </a:ext>
            </a:extLst>
          </p:cNvPr>
          <p:cNvCxnSpPr>
            <a:cxnSpLocks/>
          </p:cNvCxnSpPr>
          <p:nvPr/>
        </p:nvCxnSpPr>
        <p:spPr>
          <a:xfrm flipH="1" flipV="1">
            <a:off x="6897946" y="3352863"/>
            <a:ext cx="2655915" cy="367623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FA9FE3D-5034-4496-90C6-95DCF8039C2B}"/>
              </a:ext>
            </a:extLst>
          </p:cNvPr>
          <p:cNvSpPr/>
          <p:nvPr/>
        </p:nvSpPr>
        <p:spPr>
          <a:xfrm rot="5400000">
            <a:off x="3361673" y="4814317"/>
            <a:ext cx="452762" cy="1595029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764B93-A0CB-4FC1-BBCB-CE17B4FAEAB9}" type="slidenum">
              <a:rPr lang="es-ES" altLang="es-ES" smtClean="0">
                <a:solidFill>
                  <a:srgbClr val="898989"/>
                </a:solidFill>
              </a:rPr>
              <a:pPr/>
              <a:t>25</a:t>
            </a:fld>
            <a:endParaRPr lang="es-ES" altLang="es-ES">
              <a:solidFill>
                <a:srgbClr val="898989"/>
              </a:solidFill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95638F2-3799-4AAC-B5B4-3EB4FA854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73" y="959589"/>
            <a:ext cx="6826929" cy="5130469"/>
          </a:xfrm>
          <a:prstGeom prst="rect">
            <a:avLst/>
          </a:prstGeom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8D72E368-3DB8-4569-822A-E8930381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31" y="329720"/>
            <a:ext cx="977433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IEEE </a:t>
            </a:r>
            <a:r>
              <a:rPr lang="es-ES" altLang="ca-ES" sz="2800" b="1" dirty="0" err="1">
                <a:solidFill>
                  <a:srgbClr val="0597A4"/>
                </a:solidFill>
                <a:latin typeface="+mn-lt"/>
              </a:rPr>
              <a:t>Xplore</a:t>
            </a: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 – Resultados y opciones para concretar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6E0B87-1907-47F8-8DF3-060601BF0947}"/>
              </a:ext>
            </a:extLst>
          </p:cNvPr>
          <p:cNvSpPr/>
          <p:nvPr/>
        </p:nvSpPr>
        <p:spPr>
          <a:xfrm rot="5400000">
            <a:off x="7920957" y="1999896"/>
            <a:ext cx="253299" cy="1038688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9A3C53F4-E076-4799-838B-2691CEB09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096" y="2392591"/>
            <a:ext cx="15476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Podemos cambiar el orden de los resultados. </a:t>
            </a:r>
          </a:p>
        </p:txBody>
      </p:sp>
      <p:cxnSp>
        <p:nvCxnSpPr>
          <p:cNvPr id="11" name="Connector de fletxa recta 23">
            <a:extLst>
              <a:ext uri="{FF2B5EF4-FFF2-40B4-BE49-F238E27FC236}">
                <a16:creationId xmlns:a16="http://schemas.microsoft.com/office/drawing/2014/main" id="{BA5EC3C8-84ED-479C-9C93-0F89E3B8447F}"/>
              </a:ext>
            </a:extLst>
          </p:cNvPr>
          <p:cNvCxnSpPr>
            <a:cxnSpLocks/>
          </p:cNvCxnSpPr>
          <p:nvPr/>
        </p:nvCxnSpPr>
        <p:spPr>
          <a:xfrm flipV="1">
            <a:off x="2229810" y="2981822"/>
            <a:ext cx="476387" cy="189792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CuadroTexto">
            <a:extLst>
              <a:ext uri="{FF2B5EF4-FFF2-40B4-BE49-F238E27FC236}">
                <a16:creationId xmlns:a16="http://schemas.microsoft.com/office/drawing/2014/main" id="{D19CEDD4-2521-46E5-9D98-182068675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34" y="4622377"/>
            <a:ext cx="11008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Podemos aplicar otros filtros</a:t>
            </a:r>
          </a:p>
        </p:txBody>
      </p:sp>
      <p:cxnSp>
        <p:nvCxnSpPr>
          <p:cNvPr id="13" name="Connector de fletxa recta 23">
            <a:extLst>
              <a:ext uri="{FF2B5EF4-FFF2-40B4-BE49-F238E27FC236}">
                <a16:creationId xmlns:a16="http://schemas.microsoft.com/office/drawing/2014/main" id="{E0F82A93-EC8F-438E-93B9-46457869A0AB}"/>
              </a:ext>
            </a:extLst>
          </p:cNvPr>
          <p:cNvCxnSpPr>
            <a:cxnSpLocks/>
          </p:cNvCxnSpPr>
          <p:nvPr/>
        </p:nvCxnSpPr>
        <p:spPr>
          <a:xfrm>
            <a:off x="1997476" y="5257526"/>
            <a:ext cx="661397" cy="291018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86ED97-8646-4766-849E-811188ADACDA}"/>
              </a:ext>
            </a:extLst>
          </p:cNvPr>
          <p:cNvSpPr/>
          <p:nvPr/>
        </p:nvSpPr>
        <p:spPr>
          <a:xfrm rot="5400000">
            <a:off x="4880669" y="1280433"/>
            <a:ext cx="305938" cy="887768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 CuadroTexto">
            <a:extLst>
              <a:ext uri="{FF2B5EF4-FFF2-40B4-BE49-F238E27FC236}">
                <a16:creationId xmlns:a16="http://schemas.microsoft.com/office/drawing/2014/main" id="{F28CD2F6-3B37-4482-B944-CF368590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71" y="2775819"/>
            <a:ext cx="16586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Subscribed</a:t>
            </a:r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altLang="ca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content</a:t>
            </a:r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también incluye artículos Open Access. </a:t>
            </a:r>
          </a:p>
        </p:txBody>
      </p:sp>
      <p:cxnSp>
        <p:nvCxnSpPr>
          <p:cNvPr id="19" name="Connector de fletxa recta 23">
            <a:extLst>
              <a:ext uri="{FF2B5EF4-FFF2-40B4-BE49-F238E27FC236}">
                <a16:creationId xmlns:a16="http://schemas.microsoft.com/office/drawing/2014/main" id="{74D8BEF4-C740-415A-93DB-BA14ADE257DA}"/>
              </a:ext>
            </a:extLst>
          </p:cNvPr>
          <p:cNvCxnSpPr>
            <a:cxnSpLocks/>
          </p:cNvCxnSpPr>
          <p:nvPr/>
        </p:nvCxnSpPr>
        <p:spPr>
          <a:xfrm flipH="1" flipV="1">
            <a:off x="8646849" y="2530139"/>
            <a:ext cx="920344" cy="80276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EBF1ADA-1C11-4E03-922D-9E7E8D3A0363}"/>
              </a:ext>
            </a:extLst>
          </p:cNvPr>
          <p:cNvSpPr/>
          <p:nvPr/>
        </p:nvSpPr>
        <p:spPr>
          <a:xfrm rot="5400000">
            <a:off x="2662554" y="5103918"/>
            <a:ext cx="958788" cy="871503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D44BBA-4FA1-4F66-A4A1-FD70369BBE97}"/>
              </a:ext>
            </a:extLst>
          </p:cNvPr>
          <p:cNvSpPr/>
          <p:nvPr/>
        </p:nvSpPr>
        <p:spPr>
          <a:xfrm rot="5400000">
            <a:off x="7496696" y="4321940"/>
            <a:ext cx="2016224" cy="497151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B7E7C2-00EA-4C18-981B-0EDCD5DBBD36}"/>
              </a:ext>
            </a:extLst>
          </p:cNvPr>
          <p:cNvSpPr/>
          <p:nvPr/>
        </p:nvSpPr>
        <p:spPr>
          <a:xfrm rot="5400000">
            <a:off x="7920778" y="-355019"/>
            <a:ext cx="376455" cy="2848242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9D8977-9052-4CD4-8A70-E7C5B52C5546}"/>
              </a:ext>
            </a:extLst>
          </p:cNvPr>
          <p:cNvSpPr/>
          <p:nvPr/>
        </p:nvSpPr>
        <p:spPr>
          <a:xfrm rot="5400000">
            <a:off x="2911876" y="2325948"/>
            <a:ext cx="958784" cy="1207361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 CuadroTexto">
            <a:extLst>
              <a:ext uri="{FF2B5EF4-FFF2-40B4-BE49-F238E27FC236}">
                <a16:creationId xmlns:a16="http://schemas.microsoft.com/office/drawing/2014/main" id="{B2F3E00B-1B5C-47F0-B122-99C42BF73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72" y="1356870"/>
            <a:ext cx="2016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Elegimos tipo de documento: artículo de revista científica. </a:t>
            </a:r>
          </a:p>
        </p:txBody>
      </p:sp>
      <p:cxnSp>
        <p:nvCxnSpPr>
          <p:cNvPr id="25" name="Connector de fletxa recta 23">
            <a:extLst>
              <a:ext uri="{FF2B5EF4-FFF2-40B4-BE49-F238E27FC236}">
                <a16:creationId xmlns:a16="http://schemas.microsoft.com/office/drawing/2014/main" id="{706989C3-C49A-4A4A-BF70-2C4964EC6AA0}"/>
              </a:ext>
            </a:extLst>
          </p:cNvPr>
          <p:cNvCxnSpPr>
            <a:cxnSpLocks/>
          </p:cNvCxnSpPr>
          <p:nvPr/>
        </p:nvCxnSpPr>
        <p:spPr>
          <a:xfrm>
            <a:off x="2407364" y="1805762"/>
            <a:ext cx="2016698" cy="0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 CuadroTexto">
            <a:extLst>
              <a:ext uri="{FF2B5EF4-FFF2-40B4-BE49-F238E27FC236}">
                <a16:creationId xmlns:a16="http://schemas.microsoft.com/office/drawing/2014/main" id="{DAA473D0-B6A0-4639-A89D-A04F68946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105" y="538635"/>
            <a:ext cx="191163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400" b="1" dirty="0">
                <a:solidFill>
                  <a:srgbClr val="0597A4"/>
                </a:solidFill>
                <a:latin typeface="Ink Free" panose="03080402000500000000" pitchFamily="66" charset="0"/>
              </a:rPr>
              <a:t>Diversas opciones para descargar o exportar documentos</a:t>
            </a:r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. </a:t>
            </a:r>
            <a:r>
              <a:rPr lang="es-ES" altLang="ca-ES" sz="1400" b="1" dirty="0">
                <a:solidFill>
                  <a:srgbClr val="0597A4"/>
                </a:solidFill>
                <a:latin typeface="Ink Free" panose="03080402000500000000" pitchFamily="66" charset="0"/>
              </a:rPr>
              <a:t>En </a:t>
            </a:r>
            <a:r>
              <a:rPr lang="es-ES" altLang="ca-ES" sz="14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Search</a:t>
            </a:r>
            <a:r>
              <a:rPr lang="es-ES" altLang="ca-ES" sz="14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altLang="ca-ES" sz="14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Alerts</a:t>
            </a:r>
            <a:r>
              <a:rPr lang="es-ES" altLang="ca-ES" sz="1400" b="1" dirty="0">
                <a:solidFill>
                  <a:srgbClr val="0597A4"/>
                </a:solidFill>
                <a:latin typeface="Ink Free" panose="03080402000500000000" pitchFamily="66" charset="0"/>
              </a:rPr>
              <a:t> y </a:t>
            </a:r>
            <a:r>
              <a:rPr lang="es-ES" altLang="ca-ES" sz="14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Search</a:t>
            </a:r>
            <a:r>
              <a:rPr lang="es-ES" altLang="ca-ES" sz="14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altLang="ca-ES" sz="14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History</a:t>
            </a:r>
            <a:r>
              <a:rPr lang="es-ES" altLang="ca-ES" sz="1400" b="1" dirty="0">
                <a:solidFill>
                  <a:srgbClr val="0597A4"/>
                </a:solidFill>
                <a:latin typeface="Ink Free" panose="03080402000500000000" pitchFamily="66" charset="0"/>
              </a:rPr>
              <a:t>, es necesario registrarse.</a:t>
            </a:r>
          </a:p>
        </p:txBody>
      </p:sp>
      <p:sp>
        <p:nvSpPr>
          <p:cNvPr id="30" name="1 CuadroTexto">
            <a:extLst>
              <a:ext uri="{FF2B5EF4-FFF2-40B4-BE49-F238E27FC236}">
                <a16:creationId xmlns:a16="http://schemas.microsoft.com/office/drawing/2014/main" id="{C90F7715-109F-48C1-B31E-B095A1C01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2646" y="3912154"/>
            <a:ext cx="191163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Si el candado aparece cerrado y en color rojo, no tenemos acceso al documento</a:t>
            </a:r>
            <a:r>
              <a:rPr lang="es-ES" altLang="ca-ES" b="1" dirty="0">
                <a:solidFill>
                  <a:srgbClr val="0597A4"/>
                </a:solidFill>
                <a:latin typeface="Ink Free" panose="03080402000500000000" pitchFamily="66" charset="0"/>
              </a:rPr>
              <a:t>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2B2A49-2FE0-4FB0-B5D0-5A952F4F2A72}" type="slidenum">
              <a:rPr lang="es-ES" altLang="es-ES" smtClean="0">
                <a:solidFill>
                  <a:srgbClr val="898989"/>
                </a:solidFill>
              </a:rPr>
              <a:pPr/>
              <a:t>26</a:t>
            </a:fld>
            <a:endParaRPr lang="es-ES" altLang="es-ES">
              <a:solidFill>
                <a:srgbClr val="898989"/>
              </a:solidFill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172AB4-54D8-47E9-A0B2-E89E81486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5" y="849059"/>
            <a:ext cx="6649375" cy="5195665"/>
          </a:xfrm>
          <a:prstGeom prst="rect">
            <a:avLst/>
          </a:prstGeom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30A0F99F-2864-494D-8B49-290DBA31A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31" y="267574"/>
            <a:ext cx="977433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IEEE </a:t>
            </a:r>
            <a:r>
              <a:rPr lang="es-ES" altLang="ca-ES" sz="2800" b="1" dirty="0" err="1">
                <a:solidFill>
                  <a:srgbClr val="0597A4"/>
                </a:solidFill>
                <a:latin typeface="+mn-lt"/>
              </a:rPr>
              <a:t>Xplore</a:t>
            </a: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 – Visualizando un artículo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29A27D-E0FD-4547-ACE8-00574C163417}"/>
              </a:ext>
            </a:extLst>
          </p:cNvPr>
          <p:cNvSpPr/>
          <p:nvPr/>
        </p:nvSpPr>
        <p:spPr>
          <a:xfrm rot="5400000">
            <a:off x="7902662" y="792054"/>
            <a:ext cx="1294562" cy="1472207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A98749B5-0ADF-4760-A18E-685302A7F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420" y="3138316"/>
            <a:ext cx="165861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Indicaciones para enviar el documento o sobre si dispone de licencia </a:t>
            </a:r>
            <a:r>
              <a:rPr lang="es-ES" altLang="ca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Creative</a:t>
            </a:r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altLang="ca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Commons</a:t>
            </a:r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. </a:t>
            </a:r>
          </a:p>
        </p:txBody>
      </p:sp>
      <p:cxnSp>
        <p:nvCxnSpPr>
          <p:cNvPr id="10" name="Connector de fletxa recta 23">
            <a:extLst>
              <a:ext uri="{FF2B5EF4-FFF2-40B4-BE49-F238E27FC236}">
                <a16:creationId xmlns:a16="http://schemas.microsoft.com/office/drawing/2014/main" id="{CC7BFC06-F653-4EF8-BEEC-F4758FEF9C8E}"/>
              </a:ext>
            </a:extLst>
          </p:cNvPr>
          <p:cNvCxnSpPr>
            <a:cxnSpLocks/>
          </p:cNvCxnSpPr>
          <p:nvPr/>
        </p:nvCxnSpPr>
        <p:spPr>
          <a:xfrm flipV="1">
            <a:off x="2118829" y="1712646"/>
            <a:ext cx="424611" cy="238281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CuadroTexto">
            <a:extLst>
              <a:ext uri="{FF2B5EF4-FFF2-40B4-BE49-F238E27FC236}">
                <a16:creationId xmlns:a16="http://schemas.microsoft.com/office/drawing/2014/main" id="{AA702241-B36B-4E73-B1D2-9D85366F0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9" y="3059902"/>
            <a:ext cx="18272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Visualización rápida de apartados del artículo. Ex.: gráficos o palabras clave asignadas por el autor o la base de datos. </a:t>
            </a:r>
          </a:p>
        </p:txBody>
      </p:sp>
      <p:cxnSp>
        <p:nvCxnSpPr>
          <p:cNvPr id="12" name="Connector de fletxa recta 23">
            <a:extLst>
              <a:ext uri="{FF2B5EF4-FFF2-40B4-BE49-F238E27FC236}">
                <a16:creationId xmlns:a16="http://schemas.microsoft.com/office/drawing/2014/main" id="{C0F2041B-3ECA-42A4-8A39-71AA53BD81E4}"/>
              </a:ext>
            </a:extLst>
          </p:cNvPr>
          <p:cNvCxnSpPr>
            <a:cxnSpLocks/>
          </p:cNvCxnSpPr>
          <p:nvPr/>
        </p:nvCxnSpPr>
        <p:spPr>
          <a:xfrm>
            <a:off x="1885001" y="5122005"/>
            <a:ext cx="596318" cy="284491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62584DB-C4BF-4F65-B692-1D0054096323}"/>
              </a:ext>
            </a:extLst>
          </p:cNvPr>
          <p:cNvSpPr/>
          <p:nvPr/>
        </p:nvSpPr>
        <p:spPr>
          <a:xfrm rot="5400000">
            <a:off x="3463367" y="412864"/>
            <a:ext cx="910307" cy="2560763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 CuadroTexto">
            <a:extLst>
              <a:ext uri="{FF2B5EF4-FFF2-40B4-BE49-F238E27FC236}">
                <a16:creationId xmlns:a16="http://schemas.microsoft.com/office/drawing/2014/main" id="{CB598EAA-A094-472E-87AE-BA8EA119E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71" y="1035795"/>
            <a:ext cx="16586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Muestra: cómo citar, descargar PDF, información de los autores, citas recibidas y visitas. </a:t>
            </a:r>
          </a:p>
        </p:txBody>
      </p:sp>
      <p:cxnSp>
        <p:nvCxnSpPr>
          <p:cNvPr id="15" name="Connector de fletxa recta 23">
            <a:extLst>
              <a:ext uri="{FF2B5EF4-FFF2-40B4-BE49-F238E27FC236}">
                <a16:creationId xmlns:a16="http://schemas.microsoft.com/office/drawing/2014/main" id="{04E53DA5-5DFD-4D66-A69F-FD64F9813D31}"/>
              </a:ext>
            </a:extLst>
          </p:cNvPr>
          <p:cNvCxnSpPr>
            <a:cxnSpLocks/>
          </p:cNvCxnSpPr>
          <p:nvPr/>
        </p:nvCxnSpPr>
        <p:spPr>
          <a:xfrm flipH="1" flipV="1">
            <a:off x="7448366" y="2175437"/>
            <a:ext cx="2302250" cy="1253563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48B9C76-1B66-4EF9-8C76-C2F3B85E6FFA}"/>
              </a:ext>
            </a:extLst>
          </p:cNvPr>
          <p:cNvSpPr/>
          <p:nvPr/>
        </p:nvSpPr>
        <p:spPr>
          <a:xfrm rot="5400000">
            <a:off x="2047039" y="4346356"/>
            <a:ext cx="2112883" cy="930684"/>
          </a:xfrm>
          <a:prstGeom prst="rect">
            <a:avLst/>
          </a:prstGeom>
          <a:noFill/>
          <a:ln w="5715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B2C747E5-3329-415D-BF93-7D941D1A8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8911" y="1082715"/>
            <a:ext cx="18229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La base de </a:t>
            </a:r>
            <a:r>
              <a:rPr lang="ca-ES" altLang="ca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datos</a:t>
            </a:r>
            <a:r>
              <a:rPr lang="ca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nos </a:t>
            </a:r>
            <a:r>
              <a:rPr lang="ca-ES" altLang="ca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sugiere</a:t>
            </a:r>
            <a:r>
              <a:rPr lang="ca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ca-ES" altLang="ca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artículos</a:t>
            </a:r>
            <a:r>
              <a:rPr lang="ca-ES" altLang="ca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ca-ES" altLang="ca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similares</a:t>
            </a:r>
            <a:endParaRPr lang="ca-ES" altLang="ca-ES" sz="1600" b="1" dirty="0">
              <a:solidFill>
                <a:srgbClr val="0597A4"/>
              </a:solidFill>
              <a:latin typeface="Ink Free" panose="03080402000500000000" pitchFamily="66" charset="0"/>
            </a:endParaRPr>
          </a:p>
        </p:txBody>
      </p:sp>
      <p:cxnSp>
        <p:nvCxnSpPr>
          <p:cNvPr id="18" name="Connector de fletxa recta 18">
            <a:extLst>
              <a:ext uri="{FF2B5EF4-FFF2-40B4-BE49-F238E27FC236}">
                <a16:creationId xmlns:a16="http://schemas.microsoft.com/office/drawing/2014/main" id="{F2B483AD-B102-408A-A8FA-9327BE449D52}"/>
              </a:ext>
            </a:extLst>
          </p:cNvPr>
          <p:cNvCxnSpPr>
            <a:cxnSpLocks/>
          </p:cNvCxnSpPr>
          <p:nvPr/>
        </p:nvCxnSpPr>
        <p:spPr>
          <a:xfrm flipH="1">
            <a:off x="9374641" y="1554186"/>
            <a:ext cx="543148" cy="0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C964569-48BB-4856-BB76-354FCCCE915E}"/>
              </a:ext>
            </a:extLst>
          </p:cNvPr>
          <p:cNvSpPr/>
          <p:nvPr/>
        </p:nvSpPr>
        <p:spPr>
          <a:xfrm>
            <a:off x="6124478" y="1640643"/>
            <a:ext cx="1545829" cy="526432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D0E7B0-39AC-41D3-A6E0-DD5B627E63AD}" type="slidenum">
              <a:rPr lang="es-ES" altLang="es-ES" smtClean="0">
                <a:solidFill>
                  <a:srgbClr val="898989"/>
                </a:solidFill>
              </a:rPr>
              <a:pPr/>
              <a:t>27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91213" y="3705191"/>
            <a:ext cx="7125827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ca-ES" sz="2000" dirty="0">
                <a:solidFill>
                  <a:srgbClr val="646464"/>
                </a:solidFill>
                <a:latin typeface="+mn-lt"/>
              </a:rPr>
              <a:t>Cómo citar referencias bibliográficas en vuestro TFM: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ca-ES" sz="2000" dirty="0">
                <a:solidFill>
                  <a:srgbClr val="646464"/>
                </a:solidFill>
                <a:latin typeface="+mn-lt"/>
                <a:hlinkClick r:id="rId3"/>
              </a:rPr>
              <a:t>https://crai.ub.edu/es/que-ofrece-el-crai/citaciones-bibliograficas</a:t>
            </a:r>
            <a:endParaRPr lang="es-ES" altLang="ca-ES" sz="2000" dirty="0">
              <a:solidFill>
                <a:srgbClr val="646464"/>
              </a:solidFill>
              <a:latin typeface="+mn-lt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A182088-2718-784B-851D-CCD0225D3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550604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Herramientas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para elaborar el TFM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0EA582A6-B0D5-4FBB-B574-AA09F2BF2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929" y="3369567"/>
            <a:ext cx="2179581" cy="2165474"/>
          </a:xfrm>
          <a:prstGeom prst="rect">
            <a:avLst/>
          </a:prstGeom>
        </p:spPr>
      </p:pic>
      <p:sp>
        <p:nvSpPr>
          <p:cNvPr id="7" name="QuadreDeText 2">
            <a:extLst>
              <a:ext uri="{FF2B5EF4-FFF2-40B4-BE49-F238E27FC236}">
                <a16:creationId xmlns:a16="http://schemas.microsoft.com/office/drawing/2014/main" id="{02A00213-767D-454E-A553-26FD82652A76}"/>
              </a:ext>
            </a:extLst>
          </p:cNvPr>
          <p:cNvSpPr txBox="1"/>
          <p:nvPr/>
        </p:nvSpPr>
        <p:spPr bwMode="auto">
          <a:xfrm>
            <a:off x="499006" y="1596826"/>
            <a:ext cx="1063358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ca-ES" altLang="es-ES" sz="2000" b="1" dirty="0">
                <a:solidFill>
                  <a:srgbClr val="009999"/>
                </a:solidFill>
                <a:latin typeface="+mn-lt"/>
                <a:ea typeface="Verdana"/>
                <a:cs typeface="Verdana"/>
              </a:rPr>
              <a:t>Para </a:t>
            </a:r>
            <a:r>
              <a:rPr lang="ca-ES" altLang="es-ES" sz="2000" b="1" dirty="0" err="1">
                <a:solidFill>
                  <a:srgbClr val="009999"/>
                </a:solidFill>
                <a:latin typeface="+mn-lt"/>
                <a:ea typeface="Verdana"/>
                <a:cs typeface="Verdana"/>
              </a:rPr>
              <a:t>más</a:t>
            </a:r>
            <a:r>
              <a:rPr lang="ca-ES" altLang="es-ES" sz="2000" b="1" dirty="0">
                <a:solidFill>
                  <a:srgbClr val="009999"/>
                </a:solidFill>
                <a:latin typeface="+mn-lt"/>
                <a:ea typeface="Verdana"/>
                <a:cs typeface="Verdana"/>
              </a:rPr>
              <a:t> </a:t>
            </a:r>
            <a:r>
              <a:rPr lang="ca-ES" altLang="es-ES" sz="2000" b="1" dirty="0" err="1">
                <a:solidFill>
                  <a:srgbClr val="009999"/>
                </a:solidFill>
                <a:latin typeface="+mn-lt"/>
                <a:ea typeface="Verdana"/>
                <a:cs typeface="Verdana"/>
              </a:rPr>
              <a:t>información</a:t>
            </a:r>
            <a:r>
              <a:rPr lang="ca-ES" altLang="es-ES" sz="2000" b="1" dirty="0">
                <a:solidFill>
                  <a:srgbClr val="009999"/>
                </a:solidFill>
                <a:latin typeface="+mn-lt"/>
                <a:ea typeface="Verdana"/>
                <a:cs typeface="Verdana"/>
              </a:rPr>
              <a:t>...</a:t>
            </a:r>
          </a:p>
          <a:p>
            <a:pPr algn="just">
              <a:spcBef>
                <a:spcPct val="0"/>
              </a:spcBef>
            </a:pPr>
            <a:endParaRPr lang="ca-ES" altLang="es-ES" sz="2000" b="1" dirty="0">
              <a:solidFill>
                <a:schemeClr val="accent5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20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Universitat</a:t>
            </a:r>
            <a:r>
              <a:rPr lang="es-E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de Barcelona. CRAI “</a:t>
            </a:r>
            <a:r>
              <a:rPr lang="es-E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Recursos i </a:t>
            </a:r>
            <a:r>
              <a:rPr lang="es-ES" sz="20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eines</a:t>
            </a:r>
            <a:r>
              <a:rPr lang="es-E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per </a:t>
            </a:r>
            <a:r>
              <a:rPr lang="es-ES" sz="20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l’elaboració</a:t>
            </a:r>
            <a:r>
              <a:rPr lang="es-E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del TFG: </a:t>
            </a:r>
            <a:r>
              <a:rPr lang="es-ES" sz="20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ensenyaments</a:t>
            </a:r>
            <a:r>
              <a:rPr lang="es-E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de la </a:t>
            </a:r>
            <a:r>
              <a:rPr lang="es-ES" sz="20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Facultat</a:t>
            </a:r>
            <a:r>
              <a:rPr lang="es-E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es-ES" sz="20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d’Economia</a:t>
            </a:r>
            <a:r>
              <a:rPr lang="es-E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i Empresa</a:t>
            </a:r>
            <a:r>
              <a:rPr lang="es-E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”. [en línea]. </a:t>
            </a:r>
            <a:r>
              <a:rPr lang="es-ES" sz="20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Curs</a:t>
            </a:r>
            <a:r>
              <a:rPr lang="es-E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2020-21. </a:t>
            </a:r>
            <a:r>
              <a:rPr lang="es-ES" altLang="es-E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[Consulta: 7 de enero de 2021] Disponible en: </a:t>
            </a:r>
            <a:r>
              <a:rPr lang="es-ES" sz="2000" u="sng" dirty="0">
                <a:latin typeface="+mn-lt"/>
                <a:hlinkClick r:id="rId6"/>
              </a:rPr>
              <a:t>http://hdl.handle.net/2445/116051</a:t>
            </a:r>
            <a:endParaRPr lang="es-ES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4B98FF-0935-44A4-8860-FF6E84602320}" type="slidenum">
              <a:rPr lang="es-ES" altLang="es-ES" smtClean="0">
                <a:solidFill>
                  <a:srgbClr val="898989"/>
                </a:solidFill>
              </a:rPr>
              <a:pPr/>
              <a:t>28</a:t>
            </a:fld>
            <a:endParaRPr lang="es-ES" altLang="es-ES">
              <a:solidFill>
                <a:srgbClr val="898989"/>
              </a:solidFill>
            </a:endParaRPr>
          </a:p>
        </p:txBody>
      </p:sp>
      <p:pic>
        <p:nvPicPr>
          <p:cNvPr id="64517" name="Picture 15" descr="Logo del Servei d'Atenció als Usuar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335359"/>
            <a:ext cx="2788543" cy="10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4A03E9C9-E772-3349-B149-7A0EE91C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a-ES" altLang="ca-ES" sz="3200" b="1">
                <a:solidFill>
                  <a:srgbClr val="0597A4"/>
                </a:solidFill>
                <a:latin typeface="+mn-lt"/>
              </a:rPr>
              <a:t>Si </a:t>
            </a:r>
            <a:r>
              <a:rPr lang="ca-ES" altLang="ca-ES" sz="3200" b="1" err="1">
                <a:solidFill>
                  <a:srgbClr val="0597A4"/>
                </a:solidFill>
                <a:latin typeface="+mn-lt"/>
              </a:rPr>
              <a:t>tienes</a:t>
            </a:r>
            <a:r>
              <a:rPr lang="ca-ES" altLang="ca-ES" sz="3200" b="1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err="1">
                <a:solidFill>
                  <a:srgbClr val="0597A4"/>
                </a:solidFill>
                <a:latin typeface="+mn-lt"/>
              </a:rPr>
              <a:t>dudas</a:t>
            </a:r>
            <a:endParaRPr lang="ca-ES" altLang="ca-ES" sz="3200" b="1">
              <a:solidFill>
                <a:srgbClr val="0597A4"/>
              </a:solidFill>
              <a:latin typeface="+mn-lt"/>
            </a:endParaRPr>
          </a:p>
        </p:txBody>
      </p:sp>
      <p:sp>
        <p:nvSpPr>
          <p:cNvPr id="8" name="5 Subtítulo"/>
          <p:cNvSpPr>
            <a:spLocks/>
          </p:cNvSpPr>
          <p:nvPr/>
        </p:nvSpPr>
        <p:spPr bwMode="auto">
          <a:xfrm>
            <a:off x="713556" y="1195611"/>
            <a:ext cx="10547251" cy="4465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ca-ES" b="1">
                <a:solidFill>
                  <a:srgbClr val="646464"/>
                </a:solidFill>
                <a:latin typeface="+mn-lt"/>
              </a:rPr>
              <a:t>Pregunta al CRAI Biblioteca</a:t>
            </a:r>
          </a:p>
          <a:p>
            <a:pPr>
              <a:spcBef>
                <a:spcPct val="20000"/>
              </a:spcBef>
              <a:defRPr/>
            </a:pPr>
            <a:r>
              <a:rPr lang="es-ES" altLang="ca-ES" b="1">
                <a:solidFill>
                  <a:srgbClr val="646464"/>
                </a:solidFill>
                <a:latin typeface="+mn-lt"/>
              </a:rPr>
              <a:t>	</a:t>
            </a:r>
            <a:r>
              <a:rPr lang="es-ES" altLang="ca-ES">
                <a:solidFill>
                  <a:srgbClr val="646464"/>
                </a:solidFill>
                <a:latin typeface="+mn-lt"/>
              </a:rPr>
              <a:t>El personal de la biblioteca resolverá tus dudas.</a:t>
            </a:r>
          </a:p>
          <a:p>
            <a:pPr>
              <a:spcBef>
                <a:spcPct val="20000"/>
              </a:spcBef>
              <a:defRPr/>
            </a:pPr>
            <a:endParaRPr lang="es-ES" altLang="ca-ES" b="1">
              <a:solidFill>
                <a:srgbClr val="646464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s-ES" altLang="ca-ES" b="1">
                <a:solidFill>
                  <a:srgbClr val="646464"/>
                </a:solidFill>
                <a:latin typeface="+mn-lt"/>
              </a:rPr>
              <a:t>Accede a la página web del CRAI</a:t>
            </a:r>
            <a:endParaRPr lang="es-ES" altLang="ca-ES">
              <a:solidFill>
                <a:srgbClr val="646464"/>
              </a:solidFill>
              <a:latin typeface="+mn-lt"/>
            </a:endParaRPr>
          </a:p>
          <a:p>
            <a:pPr lvl="1">
              <a:defRPr/>
            </a:pPr>
            <a:r>
              <a:rPr lang="es-ES" altLang="ca-ES">
                <a:solidFill>
                  <a:srgbClr val="646464"/>
                </a:solidFill>
                <a:latin typeface="+mn-lt"/>
              </a:rPr>
              <a:t>	En la sección </a:t>
            </a:r>
            <a:r>
              <a:rPr lang="es-ES" altLang="ca-ES">
                <a:solidFill>
                  <a:srgbClr val="646464"/>
                </a:solidFill>
                <a:latin typeface="+mn-lt"/>
                <a:hlinkClick r:id="rId5"/>
              </a:rPr>
              <a:t>Preguntas más frecuentes</a:t>
            </a:r>
            <a:r>
              <a:rPr lang="es-ES" altLang="ca-ES">
                <a:solidFill>
                  <a:srgbClr val="646464"/>
                </a:solidFill>
                <a:latin typeface="+mn-lt"/>
              </a:rPr>
              <a:t> se incluyen las consultas más habituales y sus respuestas. </a:t>
            </a:r>
          </a:p>
          <a:p>
            <a:pPr lvl="1">
              <a:spcBef>
                <a:spcPct val="20000"/>
              </a:spcBef>
              <a:defRPr/>
            </a:pPr>
            <a:endParaRPr lang="es-ES" altLang="ca-ES" b="1">
              <a:solidFill>
                <a:srgbClr val="646464"/>
              </a:solidFill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r>
              <a:rPr lang="es-ES" altLang="ca-ES" b="1">
                <a:solidFill>
                  <a:srgbClr val="646464"/>
                </a:solidFill>
                <a:latin typeface="+mn-lt"/>
              </a:rPr>
              <a:t>Dirígete al S@U</a:t>
            </a:r>
          </a:p>
          <a:p>
            <a:pPr lvl="1">
              <a:spcBef>
                <a:spcPct val="20000"/>
              </a:spcBef>
              <a:defRPr/>
            </a:pPr>
            <a:r>
              <a:rPr lang="es-ES" altLang="ca-ES" b="1">
                <a:solidFill>
                  <a:srgbClr val="646464"/>
                </a:solidFill>
                <a:latin typeface="+mn-lt"/>
              </a:rPr>
              <a:t>	</a:t>
            </a:r>
            <a:r>
              <a:rPr lang="es-ES" altLang="ca-ES">
                <a:solidFill>
                  <a:srgbClr val="646464"/>
                </a:solidFill>
                <a:latin typeface="+mn-lt"/>
              </a:rPr>
              <a:t>Es un servicio de información virtual para cualquier consulta sobre los CRAI Bibliotecas y sus recursos y servicios, disponible las 24 horas de los 7 días de la semana, y atendido por bibliotecarios especializados. </a:t>
            </a:r>
          </a:p>
          <a:p>
            <a:pPr lvl="1">
              <a:spcBef>
                <a:spcPct val="20000"/>
              </a:spcBef>
              <a:defRPr/>
            </a:pPr>
            <a:endParaRPr lang="es-ES" altLang="ca-ES">
              <a:solidFill>
                <a:srgbClr val="646464"/>
              </a:solidFill>
              <a:latin typeface="+mn-lt"/>
            </a:endParaRPr>
          </a:p>
          <a:p>
            <a:pPr>
              <a:defRPr/>
            </a:pPr>
            <a:r>
              <a:rPr lang="es-ES" altLang="ca-ES" b="1">
                <a:solidFill>
                  <a:srgbClr val="646464"/>
                </a:solidFill>
                <a:latin typeface="+mn-lt"/>
              </a:rPr>
              <a:t>Llámanos </a:t>
            </a:r>
          </a:p>
          <a:p>
            <a:pPr>
              <a:defRPr/>
            </a:pPr>
            <a:r>
              <a:rPr lang="es-ES">
                <a:solidFill>
                  <a:srgbClr val="646464"/>
                </a:solidFill>
                <a:latin typeface="+mn-lt"/>
              </a:rPr>
              <a:t>	934 035 769</a:t>
            </a:r>
            <a:endParaRPr lang="es-ES" altLang="ca-ES">
              <a:solidFill>
                <a:srgbClr val="646464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B02ED14A-46A9-4103-A6C0-5B9406EA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29</a:t>
            </a:fld>
            <a:endParaRPr lang="ca-ES"/>
          </a:p>
        </p:txBody>
      </p:sp>
      <p:sp>
        <p:nvSpPr>
          <p:cNvPr id="5" name="Rectángulo 4"/>
          <p:cNvSpPr/>
          <p:nvPr/>
        </p:nvSpPr>
        <p:spPr>
          <a:xfrm>
            <a:off x="4553752" y="3249611"/>
            <a:ext cx="3084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2400" b="1">
                <a:solidFill>
                  <a:schemeClr val="bg1"/>
                </a:solidFill>
                <a:latin typeface="Verdana" panose="020B0604030504040204" pitchFamily="34" charset="0"/>
              </a:rPr>
              <a:t>¡</a:t>
            </a:r>
            <a:r>
              <a:rPr lang="ca-ES" altLang="ca-ES" sz="2400" b="1" err="1">
                <a:solidFill>
                  <a:schemeClr val="bg1"/>
                </a:solidFill>
                <a:latin typeface="Verdana" panose="020B0604030504040204" pitchFamily="34" charset="0"/>
              </a:rPr>
              <a:t>Muchas</a:t>
            </a:r>
            <a:r>
              <a:rPr lang="ca-ES" altLang="ca-ES" sz="24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400" b="1" err="1">
                <a:solidFill>
                  <a:schemeClr val="bg1"/>
                </a:solidFill>
                <a:latin typeface="Verdana" panose="020B0604030504040204" pitchFamily="34" charset="0"/>
              </a:rPr>
              <a:t>gracias</a:t>
            </a:r>
            <a:r>
              <a:rPr lang="ca-ES" altLang="ca-ES" sz="2400" b="1">
                <a:solidFill>
                  <a:schemeClr val="bg1"/>
                </a:solidFill>
                <a:latin typeface="Verdana" panose="020B0604030504040204" pitchFamily="34" charset="0"/>
              </a:rPr>
              <a:t>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729" y="6278956"/>
            <a:ext cx="792549" cy="27434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772426" y="6187545"/>
            <a:ext cx="7223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b="1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curso 2020-21</a:t>
            </a:r>
          </a:p>
        </p:txBody>
      </p:sp>
      <p:pic>
        <p:nvPicPr>
          <p:cNvPr id="11" name="Imagen 8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8022" r="1088" b="3557"/>
          <a:stretch/>
        </p:blipFill>
        <p:spPr>
          <a:xfrm>
            <a:off x="3899756" y="4409350"/>
            <a:ext cx="43924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AB1580-E78D-4EBC-883A-8A3235735516}" type="slidenum">
              <a:rPr lang="es-ES" altLang="es-ES" smtClean="0">
                <a:solidFill>
                  <a:srgbClr val="898989"/>
                </a:solidFill>
              </a:rPr>
              <a:pPr/>
              <a:t>3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B35C7E2A-093A-4365-B155-1E34EBCC0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430" y="520625"/>
            <a:ext cx="763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800" b="1" dirty="0" err="1">
                <a:solidFill>
                  <a:srgbClr val="0597A4"/>
                </a:solidFill>
                <a:latin typeface="+mn-lt"/>
                <a:ea typeface="+mj-ea"/>
                <a:cs typeface="+mj-cs"/>
              </a:rPr>
              <a:t>Elaboración</a:t>
            </a:r>
            <a:r>
              <a:rPr lang="ca-ES" altLang="es-ES" sz="2800" b="1" dirty="0">
                <a:solidFill>
                  <a:srgbClr val="0597A4"/>
                </a:solidFill>
                <a:latin typeface="+mn-lt"/>
                <a:ea typeface="+mj-ea"/>
                <a:cs typeface="+mj-cs"/>
              </a:rPr>
              <a:t> de la </a:t>
            </a:r>
            <a:r>
              <a:rPr lang="ca-ES" altLang="es-ES" sz="2800" b="1" dirty="0" err="1">
                <a:solidFill>
                  <a:srgbClr val="0597A4"/>
                </a:solidFill>
                <a:latin typeface="+mn-lt"/>
                <a:ea typeface="+mj-ea"/>
                <a:cs typeface="+mj-cs"/>
              </a:rPr>
              <a:t>estrategia</a:t>
            </a:r>
            <a:r>
              <a:rPr lang="ca-ES" altLang="es-ES" sz="2800" b="1" dirty="0">
                <a:solidFill>
                  <a:srgbClr val="0597A4"/>
                </a:solidFill>
                <a:latin typeface="+mn-lt"/>
                <a:ea typeface="+mj-ea"/>
                <a:cs typeface="+mj-cs"/>
              </a:rPr>
              <a:t> de </a:t>
            </a:r>
            <a:r>
              <a:rPr lang="ca-ES" altLang="es-ES" sz="2800" b="1" dirty="0" err="1">
                <a:solidFill>
                  <a:srgbClr val="0597A4"/>
                </a:solidFill>
                <a:latin typeface="+mn-lt"/>
                <a:ea typeface="+mj-ea"/>
                <a:cs typeface="+mj-cs"/>
              </a:rPr>
              <a:t>búsqueda</a:t>
            </a:r>
            <a:endParaRPr lang="ca-ES" altLang="es-ES" sz="2800" b="1" dirty="0">
              <a:solidFill>
                <a:srgbClr val="0597A4"/>
              </a:solidFill>
              <a:latin typeface="+mn-lt"/>
              <a:ea typeface="+mj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A63C1-D247-490D-85D4-445656163EC0}"/>
              </a:ext>
            </a:extLst>
          </p:cNvPr>
          <p:cNvSpPr/>
          <p:nvPr/>
        </p:nvSpPr>
        <p:spPr>
          <a:xfrm>
            <a:off x="1365432" y="2101239"/>
            <a:ext cx="7419554" cy="32316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ca-ES" sz="1600" b="1" u="sng" dirty="0" err="1">
                <a:solidFill>
                  <a:srgbClr val="009999"/>
                </a:solidFill>
                <a:latin typeface="+mn-lt"/>
              </a:rPr>
              <a:t>Aplicación</a:t>
            </a:r>
            <a:r>
              <a:rPr lang="ca-ES" sz="1600" b="1" u="sng" dirty="0">
                <a:solidFill>
                  <a:srgbClr val="009999"/>
                </a:solidFill>
                <a:latin typeface="+mn-lt"/>
              </a:rPr>
              <a:t> de la </a:t>
            </a:r>
            <a:r>
              <a:rPr lang="ca-ES" sz="1600" b="1" u="sng" dirty="0" err="1">
                <a:solidFill>
                  <a:srgbClr val="009999"/>
                </a:solidFill>
                <a:latin typeface="+mn-lt"/>
              </a:rPr>
              <a:t>estrategia</a:t>
            </a:r>
            <a:endParaRPr lang="ca-ES" sz="1600" b="1" u="sng" dirty="0">
              <a:solidFill>
                <a:srgbClr val="009999"/>
              </a:solidFill>
              <a:latin typeface="+mn-lt"/>
            </a:endParaRPr>
          </a:p>
          <a:p>
            <a:endParaRPr lang="ca-ES" sz="1400" b="1" dirty="0">
              <a:solidFill>
                <a:srgbClr val="0070C0"/>
              </a:solidFill>
              <a:latin typeface="+mn-lt"/>
              <a:ea typeface="Verdana" panose="020B0604030504040204" pitchFamily="34" charset="0"/>
            </a:endParaRPr>
          </a:p>
          <a:p>
            <a:endParaRPr lang="ca-ES" sz="1400" b="1" dirty="0">
              <a:solidFill>
                <a:srgbClr val="0070C0"/>
              </a:solidFill>
              <a:latin typeface="+mn-lt"/>
              <a:ea typeface="Verdana" panose="020B0604030504040204" pitchFamily="34" charset="0"/>
            </a:endParaRPr>
          </a:p>
          <a:p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ca-E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Combinaciones</a:t>
            </a:r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entre </a:t>
            </a:r>
            <a:r>
              <a:rPr lang="ca-E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términos</a:t>
            </a:r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: </a:t>
            </a:r>
          </a:p>
          <a:p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	- operadores </a:t>
            </a:r>
            <a:r>
              <a:rPr lang="ca-E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booleanos</a:t>
            </a:r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(AND, OR)</a:t>
            </a:r>
          </a:p>
          <a:p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	- </a:t>
            </a:r>
            <a:r>
              <a:rPr lang="ca-E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comillas</a:t>
            </a:r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“ “</a:t>
            </a:r>
          </a:p>
          <a:p>
            <a:endParaRPr lang="ca-ES" sz="1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ca-ES" sz="1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ca-E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Limitaciones</a:t>
            </a:r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: </a:t>
            </a:r>
          </a:p>
          <a:p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	- idioma</a:t>
            </a:r>
          </a:p>
          <a:p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	- </a:t>
            </a:r>
            <a:r>
              <a:rPr lang="ca-E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fecha</a:t>
            </a:r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de </a:t>
            </a:r>
            <a:r>
              <a:rPr lang="ca-E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publicación</a:t>
            </a:r>
            <a:endParaRPr lang="ca-ES" sz="1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	- tipo de documento (</a:t>
            </a:r>
            <a:r>
              <a:rPr lang="ca-E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artículo</a:t>
            </a:r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, </a:t>
            </a:r>
            <a:r>
              <a:rPr lang="ca-E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ponencia</a:t>
            </a:r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, etc.)</a:t>
            </a:r>
            <a:endParaRPr lang="ca-ES" sz="1600" b="1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  <a:p>
            <a:r>
              <a:rPr lang="ca-E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	-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54688-C4AD-43D6-8AE0-63CCE778CEC5}"/>
              </a:ext>
            </a:extLst>
          </p:cNvPr>
          <p:cNvSpPr txBox="1"/>
          <p:nvPr/>
        </p:nvSpPr>
        <p:spPr bwMode="auto">
          <a:xfrm>
            <a:off x="1382210" y="1272422"/>
            <a:ext cx="72912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ca-ES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Tener</a:t>
            </a:r>
            <a:r>
              <a:rPr lang="ca-E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ca-ES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preparadas</a:t>
            </a:r>
            <a:r>
              <a:rPr lang="ca-E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: </a:t>
            </a:r>
            <a:r>
              <a:rPr lang="ca-ES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Palabras</a:t>
            </a:r>
            <a:r>
              <a:rPr lang="ca-E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ca-ES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clave</a:t>
            </a:r>
            <a:r>
              <a:rPr lang="ca-E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, </a:t>
            </a:r>
            <a:r>
              <a:rPr lang="ca-ES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sinónimos</a:t>
            </a:r>
            <a:r>
              <a:rPr lang="ca-E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y </a:t>
            </a:r>
            <a:r>
              <a:rPr lang="ca-ES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su</a:t>
            </a:r>
            <a:r>
              <a:rPr lang="ca-E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ca-ES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traducción</a:t>
            </a:r>
            <a:endParaRPr lang="ca-ES" b="1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86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B82FB7-FFDA-40AE-A8DF-626419F8403F}" type="slidenum">
              <a:rPr lang="es-ES" altLang="es-ES" smtClean="0">
                <a:solidFill>
                  <a:srgbClr val="898989"/>
                </a:solidFill>
              </a:rPr>
              <a:pPr/>
              <a:t>4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9219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76" y="444068"/>
            <a:ext cx="866462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Diseñar una estrategia de búsqueda</a:t>
            </a:r>
          </a:p>
        </p:txBody>
      </p:sp>
      <p:sp>
        <p:nvSpPr>
          <p:cNvPr id="8" name="QuadreDeText 2">
            <a:extLst>
              <a:ext uri="{FF2B5EF4-FFF2-40B4-BE49-F238E27FC236}">
                <a16:creationId xmlns:a16="http://schemas.microsoft.com/office/drawing/2014/main" id="{F16A2503-F0FE-4A6F-A2D7-4D79B986D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7" y="1293225"/>
            <a:ext cx="3558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800" b="1" dirty="0">
                <a:solidFill>
                  <a:srgbClr val="0597A4"/>
                </a:solidFill>
                <a:latin typeface="+mn-lt"/>
                <a:ea typeface="+mj-ea"/>
                <a:cs typeface="+mj-cs"/>
              </a:rPr>
              <a:t>Operadores </a:t>
            </a:r>
            <a:r>
              <a:rPr lang="ca-ES" altLang="es-ES" sz="2800" b="1" dirty="0" err="1">
                <a:solidFill>
                  <a:srgbClr val="0597A4"/>
                </a:solidFill>
                <a:latin typeface="+mn-lt"/>
                <a:ea typeface="+mj-ea"/>
                <a:cs typeface="+mj-cs"/>
              </a:rPr>
              <a:t>booleanos</a:t>
            </a:r>
            <a:endParaRPr lang="ca-ES" altLang="es-ES" sz="2800" b="1" dirty="0">
              <a:solidFill>
                <a:srgbClr val="0597A4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QuadreDeText 3">
            <a:extLst>
              <a:ext uri="{FF2B5EF4-FFF2-40B4-BE49-F238E27FC236}">
                <a16:creationId xmlns:a16="http://schemas.microsoft.com/office/drawing/2014/main" id="{F151A90D-AB21-40DA-9539-C67A427C0C69}"/>
              </a:ext>
            </a:extLst>
          </p:cNvPr>
          <p:cNvSpPr txBox="1"/>
          <p:nvPr/>
        </p:nvSpPr>
        <p:spPr>
          <a:xfrm>
            <a:off x="2660878" y="2245433"/>
            <a:ext cx="1728787" cy="400110"/>
          </a:xfrm>
          <a:prstGeom prst="rect">
            <a:avLst/>
          </a:prstGeom>
          <a:solidFill>
            <a:srgbClr val="33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endParaRPr lang="ca-ES" sz="24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QuadreDeText 4">
            <a:extLst>
              <a:ext uri="{FF2B5EF4-FFF2-40B4-BE49-F238E27FC236}">
                <a16:creationId xmlns:a16="http://schemas.microsoft.com/office/drawing/2014/main" id="{17277EC4-D7FD-4DEC-8A74-CD9C6647645F}"/>
              </a:ext>
            </a:extLst>
          </p:cNvPr>
          <p:cNvSpPr txBox="1"/>
          <p:nvPr/>
        </p:nvSpPr>
        <p:spPr>
          <a:xfrm>
            <a:off x="6794363" y="2248608"/>
            <a:ext cx="1728787" cy="400110"/>
          </a:xfrm>
          <a:prstGeom prst="rect">
            <a:avLst/>
          </a:prstGeom>
          <a:solidFill>
            <a:srgbClr val="33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</a:p>
        </p:txBody>
      </p:sp>
      <p:grpSp>
        <p:nvGrpSpPr>
          <p:cNvPr id="12" name="Agrupa 15">
            <a:extLst>
              <a:ext uri="{FF2B5EF4-FFF2-40B4-BE49-F238E27FC236}">
                <a16:creationId xmlns:a16="http://schemas.microsoft.com/office/drawing/2014/main" id="{C6708E0D-349D-412A-B356-EAD61BD45F18}"/>
              </a:ext>
            </a:extLst>
          </p:cNvPr>
          <p:cNvGrpSpPr/>
          <p:nvPr/>
        </p:nvGrpSpPr>
        <p:grpSpPr>
          <a:xfrm>
            <a:off x="6649247" y="3186295"/>
            <a:ext cx="2170594" cy="1380758"/>
            <a:chOff x="3697550" y="3731060"/>
            <a:chExt cx="2170594" cy="1380758"/>
          </a:xfrm>
          <a:solidFill>
            <a:srgbClr val="004F8A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6AAA39-DE42-4DC9-9B31-475E6001E0AC}"/>
                </a:ext>
              </a:extLst>
            </p:cNvPr>
            <p:cNvSpPr/>
            <p:nvPr/>
          </p:nvSpPr>
          <p:spPr>
            <a:xfrm>
              <a:off x="3697550" y="3731060"/>
              <a:ext cx="1512168" cy="1368152"/>
            </a:xfrm>
            <a:prstGeom prst="ellipse">
              <a:avLst/>
            </a:prstGeom>
            <a:solidFill>
              <a:srgbClr val="005EA4"/>
            </a:solidFill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64A455-8A66-47EE-86AC-0454775AF9DC}"/>
                </a:ext>
              </a:extLst>
            </p:cNvPr>
            <p:cNvSpPr/>
            <p:nvPr/>
          </p:nvSpPr>
          <p:spPr>
            <a:xfrm>
              <a:off x="4355976" y="3743666"/>
              <a:ext cx="1512168" cy="1368152"/>
            </a:xfrm>
            <a:prstGeom prst="ellipse">
              <a:avLst/>
            </a:prstGeom>
            <a:solidFill>
              <a:srgbClr val="005EA4"/>
            </a:solidFill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</p:grpSp>
      <p:pic>
        <p:nvPicPr>
          <p:cNvPr id="17" name="Imatge 20">
            <a:extLst>
              <a:ext uri="{FF2B5EF4-FFF2-40B4-BE49-F238E27FC236}">
                <a16:creationId xmlns:a16="http://schemas.microsoft.com/office/drawing/2014/main" id="{BE9E9C15-6BB0-438A-AC1C-63955C7CE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22" y="3156552"/>
            <a:ext cx="2263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CuadroTexto">
            <a:extLst>
              <a:ext uri="{FF2B5EF4-FFF2-40B4-BE49-F238E27FC236}">
                <a16:creationId xmlns:a16="http://schemas.microsoft.com/office/drawing/2014/main" id="{7E336E3F-7920-4F11-905E-6E22719C5FA2}"/>
              </a:ext>
            </a:extLst>
          </p:cNvPr>
          <p:cNvSpPr txBox="1"/>
          <p:nvPr/>
        </p:nvSpPr>
        <p:spPr>
          <a:xfrm>
            <a:off x="2875963" y="4892828"/>
            <a:ext cx="1340688" cy="369332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ca-ES" b="1" dirty="0" err="1">
                <a:solidFill>
                  <a:srgbClr val="009999"/>
                </a:solidFill>
                <a:latin typeface="+mn-lt"/>
                <a:ea typeface="Verdana"/>
                <a:cs typeface="Verdana" panose="020B0604030504040204" pitchFamily="34" charset="0"/>
              </a:rPr>
              <a:t>Intersección</a:t>
            </a:r>
            <a:endParaRPr lang="ca-ES" b="1" dirty="0">
              <a:solidFill>
                <a:srgbClr val="009999"/>
              </a:solidFill>
              <a:latin typeface="+mn-lt"/>
              <a:ea typeface="Verdana"/>
              <a:cs typeface="Verdana" panose="020B0604030504040204" pitchFamily="34" charset="0"/>
            </a:endParaRPr>
          </a:p>
        </p:txBody>
      </p:sp>
      <p:sp>
        <p:nvSpPr>
          <p:cNvPr id="19" name="17 CuadroTexto">
            <a:extLst>
              <a:ext uri="{FF2B5EF4-FFF2-40B4-BE49-F238E27FC236}">
                <a16:creationId xmlns:a16="http://schemas.microsoft.com/office/drawing/2014/main" id="{DA9B8144-8BC1-4C99-9616-0A216A338065}"/>
              </a:ext>
            </a:extLst>
          </p:cNvPr>
          <p:cNvSpPr txBox="1"/>
          <p:nvPr/>
        </p:nvSpPr>
        <p:spPr>
          <a:xfrm>
            <a:off x="7351219" y="4934694"/>
            <a:ext cx="761747" cy="369332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009999"/>
                </a:solidFill>
                <a:latin typeface="+mn-lt"/>
                <a:ea typeface="Verdana"/>
                <a:cs typeface="Verdana" panose="020B0604030504040204" pitchFamily="34" charset="0"/>
              </a:rPr>
              <a:t>Unión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AB1580-E78D-4EBC-883A-8A3235735516}" type="slidenum">
              <a:rPr lang="es-ES" altLang="es-ES" smtClean="0">
                <a:solidFill>
                  <a:srgbClr val="898989"/>
                </a:solidFill>
              </a:rPr>
              <a:pPr/>
              <a:t>5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03289DE-DF6A-4C70-A3A1-10AF2E820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80" y="337532"/>
            <a:ext cx="889445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SCOPUS 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74AA5BCD-1F3D-4010-9C2A-94F89F93F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823" y="860628"/>
            <a:ext cx="927815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dirty="0" err="1">
                <a:solidFill>
                  <a:srgbClr val="646464"/>
                </a:solidFill>
                <a:latin typeface="Calibri" panose="020F0502020204030204" pitchFamily="34" charset="0"/>
              </a:rPr>
              <a:t>Scopus</a:t>
            </a:r>
            <a:r>
              <a:rPr lang="es-ES" altLang="ca-ES" sz="1600" dirty="0">
                <a:solidFill>
                  <a:srgbClr val="646464"/>
                </a:solidFill>
                <a:latin typeface="Calibri" panose="020F0502020204030204" pitchFamily="34" charset="0"/>
              </a:rPr>
              <a:t> es una base de datos multidisciplinar y muy amplia.</a:t>
            </a:r>
          </a:p>
          <a:p>
            <a:r>
              <a:rPr lang="es-ES" altLang="ca-ES" sz="2000" dirty="0">
                <a:solidFill>
                  <a:srgbClr val="646464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+mn-lt"/>
              </a:rPr>
              <a:t>Contenido</a:t>
            </a:r>
            <a:r>
              <a:rPr lang="es-ES" sz="1400" dirty="0">
                <a:latin typeface="+mn-lt"/>
              </a:rPr>
              <a:t>. Incluye referencias bibliográficas, resúmenes y citas de publicaciones científicas revisadas por pares, producida por el grupo editorial Elsevier. Contiene información bibliográfica, en muchos casos a texto completo, de más de 25.100 revistas científicas y más de 5.000 editoriales de todo el mundo*, de diferentes áreas del conocimiento (ciencia y tecnología, medicina, ciencias sociales, artes y humanidades).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n-lt"/>
              </a:rPr>
              <a:t>Además de información </a:t>
            </a:r>
            <a:r>
              <a:rPr lang="es-ES" sz="1400" dirty="0" smtClean="0">
                <a:latin typeface="+mn-lt"/>
              </a:rPr>
              <a:t>bibliográfica</a:t>
            </a:r>
            <a:r>
              <a:rPr lang="es-ES" sz="1400" dirty="0" smtClean="0">
                <a:latin typeface="+mn-lt"/>
              </a:rPr>
              <a:t>, </a:t>
            </a:r>
            <a:r>
              <a:rPr lang="es-ES" sz="1400" dirty="0" err="1">
                <a:latin typeface="+mn-lt"/>
              </a:rPr>
              <a:t>Scopus</a:t>
            </a:r>
            <a:r>
              <a:rPr lang="es-ES" sz="1400" dirty="0">
                <a:latin typeface="+mn-lt"/>
              </a:rPr>
              <a:t> proporciona herramientas bibliométricas basadas en el recuento de citas, que permiten medir el rendimiento de publicaciones y autores.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+mn-lt"/>
              </a:rPr>
              <a:t>Cobertura</a:t>
            </a:r>
            <a:r>
              <a:rPr lang="es-ES" sz="1400" dirty="0">
                <a:latin typeface="+mn-lt"/>
              </a:rPr>
              <a:t>. Aunque contiene registros que se remontan a 1788, la información sobre citas comienza en 1970.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latin typeface="+mn-lt"/>
              </a:rPr>
              <a:t>Tipos de documentos</a:t>
            </a:r>
            <a:r>
              <a:rPr lang="es-ES" sz="1400" dirty="0">
                <a:latin typeface="+mn-lt"/>
              </a:rPr>
              <a:t>. Incluye, además de revistas, series monográficas de libros, actas de congresos, patentes y publicaciones comerciales.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+mn-lt"/>
              </a:rPr>
              <a:t>Entre sus </a:t>
            </a:r>
            <a:r>
              <a:rPr lang="es-ES" sz="1400" b="1" dirty="0">
                <a:latin typeface="+mn-lt"/>
              </a:rPr>
              <a:t>funcionalidades</a:t>
            </a:r>
            <a:r>
              <a:rPr lang="es-ES" sz="1400" dirty="0">
                <a:latin typeface="+mn-lt"/>
              </a:rPr>
              <a:t>, </a:t>
            </a:r>
            <a:r>
              <a:rPr lang="es-ES" sz="1400" dirty="0" err="1">
                <a:latin typeface="+mn-lt"/>
              </a:rPr>
              <a:t>Scopus</a:t>
            </a:r>
            <a:r>
              <a:rPr lang="es-ES" sz="1400" dirty="0">
                <a:latin typeface="+mn-lt"/>
              </a:rPr>
              <a:t> permite: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1400" dirty="0">
                <a:latin typeface="+mn-lt"/>
              </a:rPr>
              <a:t>Buscar documentos y acceder al texto completo de los mismos </a:t>
            </a:r>
            <a:r>
              <a:rPr lang="es-ES" sz="1400" u="sng" dirty="0">
                <a:latin typeface="+mn-lt"/>
              </a:rPr>
              <a:t>en caso de que la Biblioteca tenga suscripción</a:t>
            </a:r>
            <a:r>
              <a:rPr lang="es-ES" sz="1400" dirty="0">
                <a:latin typeface="+mn-lt"/>
              </a:rPr>
              <a:t>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1400" dirty="0">
                <a:latin typeface="+mn-lt"/>
              </a:rPr>
              <a:t>Evaluar el rendimiento de la investigación mediante los índices de impacto SJR, </a:t>
            </a:r>
            <a:r>
              <a:rPr lang="es-ES" sz="1400" dirty="0" err="1">
                <a:latin typeface="+mn-lt"/>
              </a:rPr>
              <a:t>CiteScore</a:t>
            </a:r>
            <a:r>
              <a:rPr lang="es-ES" sz="1400" dirty="0">
                <a:latin typeface="+mn-lt"/>
              </a:rPr>
              <a:t> y SNIP.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1400" dirty="0">
                <a:latin typeface="+mn-lt"/>
              </a:rPr>
              <a:t>Descubrir tendencias globales de investigación, encontrando los artículos y autores más citados.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1400" dirty="0">
                <a:latin typeface="+mn-lt"/>
              </a:rPr>
              <a:t>Tener un perfil de autor de manera automática, con información bibliométrica como total de citas e índice h.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1400" dirty="0">
                <a:latin typeface="+mn-lt"/>
              </a:rPr>
              <a:t>Mantenerse actualizado mediante la creación de alertas y fuentes RSS​</a:t>
            </a:r>
            <a:r>
              <a:rPr lang="es-ES" sz="1400" b="1" dirty="0">
                <a:latin typeface="+mn-lt"/>
              </a:rPr>
              <a:t>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* Datos de enero de 2020. Fuente: </a:t>
            </a:r>
            <a:r>
              <a:rPr lang="es-ES" sz="1400" i="1" dirty="0" err="1">
                <a:latin typeface="+mn-lt"/>
                <a:hlinkClick r:id="rId3"/>
              </a:rPr>
              <a:t>Scopus</a:t>
            </a:r>
            <a:r>
              <a:rPr lang="es-ES" sz="1400" i="1" dirty="0">
                <a:latin typeface="+mn-lt"/>
                <a:hlinkClick r:id="rId3"/>
              </a:rPr>
              <a:t> Content </a:t>
            </a:r>
            <a:r>
              <a:rPr lang="es-ES" sz="1400" i="1" dirty="0" err="1">
                <a:latin typeface="+mn-lt"/>
                <a:hlinkClick r:id="rId3"/>
              </a:rPr>
              <a:t>Coverage</a:t>
            </a:r>
            <a:r>
              <a:rPr lang="es-ES" sz="1400" i="1" dirty="0">
                <a:latin typeface="+mn-lt"/>
                <a:hlinkClick r:id="rId3"/>
              </a:rPr>
              <a:t> </a:t>
            </a:r>
            <a:r>
              <a:rPr lang="es-ES" sz="1400" i="1" dirty="0" err="1">
                <a:latin typeface="+mn-lt"/>
                <a:hlinkClick r:id="rId3"/>
              </a:rPr>
              <a:t>Guide</a:t>
            </a:r>
            <a:r>
              <a:rPr lang="es-ES" sz="1400" dirty="0">
                <a:latin typeface="+mn-lt"/>
              </a:rPr>
              <a:t>.</a:t>
            </a:r>
          </a:p>
          <a:p>
            <a:pPr eaLnBrk="1" hangingPunct="1"/>
            <a:endParaRPr lang="es-ES" altLang="ca-ES" sz="20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F8D94-DC96-4400-B978-99DBBCAA3BE0}"/>
              </a:ext>
            </a:extLst>
          </p:cNvPr>
          <p:cNvSpPr txBox="1"/>
          <p:nvPr/>
        </p:nvSpPr>
        <p:spPr>
          <a:xfrm>
            <a:off x="932150" y="5575185"/>
            <a:ext cx="897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>
                <a:solidFill>
                  <a:srgbClr val="0597A4"/>
                </a:solidFill>
                <a:latin typeface="+mn-lt"/>
              </a:rPr>
              <a:t>Podéis</a:t>
            </a:r>
            <a:r>
              <a:rPr lang="ca-ES" b="1" dirty="0">
                <a:solidFill>
                  <a:srgbClr val="0597A4"/>
                </a:solidFill>
                <a:latin typeface="+mn-lt"/>
              </a:rPr>
              <a:t> consultar una </a:t>
            </a:r>
            <a:r>
              <a:rPr lang="ca-ES" b="1" dirty="0" err="1">
                <a:solidFill>
                  <a:srgbClr val="0597A4"/>
                </a:solidFill>
                <a:latin typeface="+mn-lt"/>
              </a:rPr>
              <a:t>guía</a:t>
            </a:r>
            <a:r>
              <a:rPr lang="ca-ES" b="1" dirty="0">
                <a:solidFill>
                  <a:srgbClr val="0597A4"/>
                </a:solidFill>
                <a:latin typeface="+mn-lt"/>
              </a:rPr>
              <a:t> de uso en: </a:t>
            </a:r>
            <a:r>
              <a:rPr lang="ca-ES" dirty="0">
                <a:latin typeface="+mn-lt"/>
                <a:hlinkClick r:id="rId4"/>
              </a:rPr>
              <a:t>http://diposit.ub.edu/dspace/handle/2445/114663</a:t>
            </a:r>
            <a:endParaRPr lang="ca-ES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AB1580-E78D-4EBC-883A-8A3235735516}" type="slidenum">
              <a:rPr lang="es-ES" altLang="es-ES" smtClean="0">
                <a:solidFill>
                  <a:srgbClr val="898989"/>
                </a:solidFill>
              </a:rPr>
              <a:pPr/>
              <a:t>6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9D847A9-4DAA-4823-A6C7-83B6C9AA1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80" y="559482"/>
            <a:ext cx="889445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Más sobre SCOPUS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484AE-1BC0-40D8-AF1E-EA7F94DE94EB}"/>
              </a:ext>
            </a:extLst>
          </p:cNvPr>
          <p:cNvSpPr txBox="1"/>
          <p:nvPr/>
        </p:nvSpPr>
        <p:spPr>
          <a:xfrm>
            <a:off x="1386639" y="1491451"/>
            <a:ext cx="95464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>
                <a:latin typeface="+mn-lt"/>
              </a:rPr>
              <a:t>Podéis</a:t>
            </a:r>
            <a:r>
              <a:rPr lang="ca-ES" dirty="0">
                <a:latin typeface="+mn-lt"/>
              </a:rPr>
              <a:t> ampliar </a:t>
            </a:r>
            <a:r>
              <a:rPr lang="ca-ES" dirty="0" err="1">
                <a:latin typeface="+mn-lt"/>
              </a:rPr>
              <a:t>información</a:t>
            </a:r>
            <a:r>
              <a:rPr lang="ca-ES" dirty="0">
                <a:latin typeface="+mn-lt"/>
              </a:rPr>
              <a:t> en estos post de Lluís Codina:</a:t>
            </a:r>
          </a:p>
          <a:p>
            <a:endParaRPr lang="ca-E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>
                <a:latin typeface="+mn-lt"/>
              </a:rPr>
              <a:t>Cómo utilizar de modo eficiente bases de datos académicas en 6 pasos: </a:t>
            </a:r>
            <a:r>
              <a:rPr lang="es-ES" i="1" dirty="0" err="1">
                <a:latin typeface="+mn-lt"/>
              </a:rPr>
              <a:t>Scopus</a:t>
            </a:r>
            <a:r>
              <a:rPr lang="ca-ES" i="1" dirty="0">
                <a:latin typeface="+mn-lt"/>
              </a:rPr>
              <a:t>: </a:t>
            </a:r>
            <a:r>
              <a:rPr lang="ca-ES" dirty="0">
                <a:latin typeface="+mn-lt"/>
                <a:hlinkClick r:id="rId3"/>
              </a:rPr>
              <a:t>https://www.lluiscodina.com/utilizar-bases-de-datos-academicas/</a:t>
            </a:r>
            <a:r>
              <a:rPr lang="ca-ES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i="1" dirty="0">
                <a:latin typeface="+mn-lt"/>
              </a:rPr>
              <a:t>4 </a:t>
            </a:r>
            <a:r>
              <a:rPr lang="ca-ES" i="1" dirty="0" err="1">
                <a:latin typeface="+mn-lt"/>
              </a:rPr>
              <a:t>razones</a:t>
            </a:r>
            <a:r>
              <a:rPr lang="ca-ES" i="1" dirty="0">
                <a:latin typeface="+mn-lt"/>
              </a:rPr>
              <a:t> para preferir </a:t>
            </a:r>
            <a:r>
              <a:rPr lang="ca-ES" i="1" dirty="0" err="1">
                <a:latin typeface="+mn-lt"/>
              </a:rPr>
              <a:t>Scopus</a:t>
            </a:r>
            <a:r>
              <a:rPr lang="ca-ES" i="1" dirty="0">
                <a:latin typeface="+mn-lt"/>
              </a:rPr>
              <a:t> en </a:t>
            </a:r>
            <a:r>
              <a:rPr lang="ca-ES" i="1" dirty="0" err="1">
                <a:latin typeface="+mn-lt"/>
              </a:rPr>
              <a:t>Ciencias</a:t>
            </a:r>
            <a:r>
              <a:rPr lang="ca-ES" i="1" dirty="0">
                <a:latin typeface="+mn-lt"/>
              </a:rPr>
              <a:t> </a:t>
            </a:r>
            <a:r>
              <a:rPr lang="ca-ES" i="1" dirty="0" err="1">
                <a:latin typeface="+mn-lt"/>
              </a:rPr>
              <a:t>Sociales</a:t>
            </a:r>
            <a:r>
              <a:rPr lang="ca-ES" i="1" dirty="0">
                <a:latin typeface="+mn-lt"/>
              </a:rPr>
              <a:t> y </a:t>
            </a:r>
            <a:r>
              <a:rPr lang="ca-ES" i="1" dirty="0" err="1">
                <a:latin typeface="+mn-lt"/>
              </a:rPr>
              <a:t>Humanidades</a:t>
            </a:r>
            <a:r>
              <a:rPr lang="ca-ES" i="1" dirty="0">
                <a:latin typeface="+mn-lt"/>
              </a:rPr>
              <a:t>: </a:t>
            </a:r>
            <a:r>
              <a:rPr lang="ca-ES" dirty="0">
                <a:latin typeface="+mn-lt"/>
                <a:hlinkClick r:id="rId4"/>
              </a:rPr>
              <a:t>https://www.lluiscodina.com/scopus-humanidades-ciencias-sociales/</a:t>
            </a:r>
            <a:r>
              <a:rPr lang="ca-ES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+mn-lt"/>
              </a:rPr>
              <a:t>Y para </a:t>
            </a:r>
            <a:r>
              <a:rPr lang="ca-ES" dirty="0" err="1">
                <a:latin typeface="+mn-lt"/>
              </a:rPr>
              <a:t>profundizar</a:t>
            </a:r>
            <a:r>
              <a:rPr lang="ca-ES" dirty="0">
                <a:latin typeface="+mn-lt"/>
              </a:rPr>
              <a:t>: </a:t>
            </a:r>
            <a:r>
              <a:rPr lang="ca-ES" dirty="0">
                <a:latin typeface="+mn-lt"/>
                <a:hlinkClick r:id="rId5"/>
              </a:rPr>
              <a:t>https://www.lluiscodina.com/?s=scopus</a:t>
            </a:r>
            <a:r>
              <a:rPr lang="ca-ES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>
              <a:latin typeface="+mn-lt"/>
            </a:endParaRPr>
          </a:p>
          <a:p>
            <a:endParaRPr lang="ca-ES" dirty="0">
              <a:latin typeface="+mn-lt"/>
            </a:endParaRPr>
          </a:p>
          <a:p>
            <a:r>
              <a:rPr lang="ca-ES" dirty="0" err="1">
                <a:latin typeface="+mn-lt"/>
              </a:rPr>
              <a:t>También</a:t>
            </a:r>
            <a:r>
              <a:rPr lang="ca-ES" dirty="0">
                <a:latin typeface="+mn-lt"/>
              </a:rPr>
              <a:t> en </a:t>
            </a:r>
            <a:r>
              <a:rPr lang="ca-ES" dirty="0" err="1">
                <a:latin typeface="+mn-lt"/>
              </a:rPr>
              <a:t>nuestras</a:t>
            </a:r>
            <a:r>
              <a:rPr lang="ca-ES" dirty="0">
                <a:latin typeface="+mn-lt"/>
              </a:rPr>
              <a:t> </a:t>
            </a:r>
            <a:r>
              <a:rPr lang="ca-ES" dirty="0" err="1">
                <a:latin typeface="+mn-lt"/>
                <a:hlinkClick r:id="rId6"/>
              </a:rPr>
              <a:t>guías</a:t>
            </a:r>
            <a:r>
              <a:rPr lang="ca-ES" dirty="0">
                <a:latin typeface="+mn-lt"/>
                <a:hlinkClick r:id="rId6"/>
              </a:rPr>
              <a:t> de uso</a:t>
            </a:r>
            <a:r>
              <a:rPr lang="ca-ES" dirty="0">
                <a:latin typeface="+mn-lt"/>
              </a:rPr>
              <a:t>.</a:t>
            </a:r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892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F616AE-778D-4E1B-AFEC-FD7534925F1A}" type="slidenum">
              <a:rPr lang="es-ES" altLang="es-ES" smtClean="0">
                <a:solidFill>
                  <a:srgbClr val="898989"/>
                </a:solidFill>
              </a:rPr>
              <a:pPr/>
              <a:t>7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236AD42B-5A3B-4339-B182-217748E80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973" y="343255"/>
            <a:ext cx="74523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SCOPUS - ¿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Cómo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 </a:t>
            </a:r>
            <a:r>
              <a:rPr lang="ca-ES" altLang="ca-ES" sz="3200" b="1" dirty="0" err="1">
                <a:solidFill>
                  <a:srgbClr val="0597A4"/>
                </a:solidFill>
                <a:latin typeface="+mn-lt"/>
              </a:rPr>
              <a:t>conectarse</a:t>
            </a:r>
            <a:r>
              <a:rPr lang="ca-ES" altLang="ca-ES" sz="3200" b="1" dirty="0">
                <a:solidFill>
                  <a:srgbClr val="0597A4"/>
                </a:solidFill>
                <a:latin typeface="+mn-lt"/>
              </a:rPr>
              <a:t>?</a:t>
            </a:r>
            <a:r>
              <a:rPr lang="ca-ES" altLang="ca-ES" sz="3200" b="1" dirty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32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3200" dirty="0">
              <a:latin typeface="Verdana" panose="020B0604030504040204" pitchFamily="34" charset="0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F849BB8-FB58-4CB3-BAA3-5F64BCAF6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26" y="1189609"/>
            <a:ext cx="6482517" cy="4474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4CB289D-C7DA-41B9-82C9-359ED02C8830}"/>
              </a:ext>
            </a:extLst>
          </p:cNvPr>
          <p:cNvSpPr/>
          <p:nvPr/>
        </p:nvSpPr>
        <p:spPr>
          <a:xfrm>
            <a:off x="3789433" y="2035006"/>
            <a:ext cx="2177693" cy="750565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nector de fletxa recta 3">
            <a:extLst>
              <a:ext uri="{FF2B5EF4-FFF2-40B4-BE49-F238E27FC236}">
                <a16:creationId xmlns:a16="http://schemas.microsoft.com/office/drawing/2014/main" id="{8C80879A-1355-4499-B777-FBBBB2494BA7}"/>
              </a:ext>
            </a:extLst>
          </p:cNvPr>
          <p:cNvCxnSpPr>
            <a:cxnSpLocks/>
          </p:cNvCxnSpPr>
          <p:nvPr/>
        </p:nvCxnSpPr>
        <p:spPr>
          <a:xfrm>
            <a:off x="2771607" y="2410288"/>
            <a:ext cx="937482" cy="0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6">
            <a:extLst>
              <a:ext uri="{FF2B5EF4-FFF2-40B4-BE49-F238E27FC236}">
                <a16:creationId xmlns:a16="http://schemas.microsoft.com/office/drawing/2014/main" id="{36C55D66-5BC5-4356-86F6-A6A262818106}"/>
              </a:ext>
            </a:extLst>
          </p:cNvPr>
          <p:cNvSpPr txBox="1"/>
          <p:nvPr/>
        </p:nvSpPr>
        <p:spPr>
          <a:xfrm>
            <a:off x="805386" y="2110335"/>
            <a:ext cx="2295286" cy="142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Resultado de </a:t>
            </a:r>
            <a:r>
              <a:rPr lang="es-ES" sz="24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Cercabib</a:t>
            </a:r>
            <a:r>
              <a:rPr lang="es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.</a:t>
            </a:r>
          </a:p>
          <a:p>
            <a:r>
              <a:rPr lang="es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Accederéis </a:t>
            </a:r>
            <a:r>
              <a:rPr lang="es-ES" sz="24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via</a:t>
            </a:r>
            <a:r>
              <a:rPr lang="es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 SIRE.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46FA01-D915-4267-8F3B-8C729FD2D270}" type="slidenum">
              <a:rPr lang="es-ES" altLang="es-ES" smtClean="0">
                <a:solidFill>
                  <a:srgbClr val="898989"/>
                </a:solidFill>
              </a:rPr>
              <a:pPr/>
              <a:t>8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E49C147-D96C-F741-861C-245A4910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5" y="548680"/>
            <a:ext cx="529443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3200" b="1" dirty="0">
                <a:solidFill>
                  <a:srgbClr val="0597A4"/>
                </a:solidFill>
                <a:latin typeface="+mn-lt"/>
              </a:rPr>
              <a:t>Búsqueda: Básica o Avanzada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D7BB45F-8A52-4604-853F-99318AF68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7" y="1859857"/>
            <a:ext cx="10351362" cy="34632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ADD12C5-E6E9-453A-B16F-BD20C6A719A4}"/>
              </a:ext>
            </a:extLst>
          </p:cNvPr>
          <p:cNvSpPr/>
          <p:nvPr/>
        </p:nvSpPr>
        <p:spPr>
          <a:xfrm>
            <a:off x="4722920" y="3444535"/>
            <a:ext cx="896646" cy="390617"/>
          </a:xfrm>
          <a:prstGeom prst="ellipse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nector de fletxa recta 3">
            <a:extLst>
              <a:ext uri="{FF2B5EF4-FFF2-40B4-BE49-F238E27FC236}">
                <a16:creationId xmlns:a16="http://schemas.microsoft.com/office/drawing/2014/main" id="{00CD1DF5-90BD-42F2-916F-8076DF08E7FB}"/>
              </a:ext>
            </a:extLst>
          </p:cNvPr>
          <p:cNvCxnSpPr>
            <a:cxnSpLocks/>
          </p:cNvCxnSpPr>
          <p:nvPr/>
        </p:nvCxnSpPr>
        <p:spPr>
          <a:xfrm flipH="1">
            <a:off x="5362112" y="2663306"/>
            <a:ext cx="506028" cy="605901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 de fletxa recta 3">
            <a:extLst>
              <a:ext uri="{FF2B5EF4-FFF2-40B4-BE49-F238E27FC236}">
                <a16:creationId xmlns:a16="http://schemas.microsoft.com/office/drawing/2014/main" id="{4ED29A1D-C0DD-499F-8E37-4D89A3B76E53}"/>
              </a:ext>
            </a:extLst>
          </p:cNvPr>
          <p:cNvCxnSpPr>
            <a:cxnSpLocks/>
          </p:cNvCxnSpPr>
          <p:nvPr/>
        </p:nvCxnSpPr>
        <p:spPr>
          <a:xfrm>
            <a:off x="1802167" y="4007535"/>
            <a:ext cx="915868" cy="0"/>
          </a:xfrm>
          <a:prstGeom prst="straightConnector1">
            <a:avLst/>
          </a:prstGeom>
          <a:ln w="5715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6">
            <a:extLst>
              <a:ext uri="{FF2B5EF4-FFF2-40B4-BE49-F238E27FC236}">
                <a16:creationId xmlns:a16="http://schemas.microsoft.com/office/drawing/2014/main" id="{40A8FB27-3160-4786-87BA-5FB3A0F96C78}"/>
              </a:ext>
            </a:extLst>
          </p:cNvPr>
          <p:cNvSpPr txBox="1"/>
          <p:nvPr/>
        </p:nvSpPr>
        <p:spPr>
          <a:xfrm>
            <a:off x="497148" y="3717194"/>
            <a:ext cx="139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2800" b="1" dirty="0">
                <a:solidFill>
                  <a:srgbClr val="0597A4"/>
                </a:solidFill>
                <a:latin typeface="Ink Free" panose="03080402000500000000" pitchFamily="66" charset="0"/>
              </a:rPr>
              <a:t>Básica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E38D9D-416B-41CB-A04E-00C7D825B6CB}" type="slidenum">
              <a:rPr lang="ca-ES" altLang="en-US">
                <a:solidFill>
                  <a:srgbClr val="89898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0844A98-FA4C-7745-B048-19C486553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71768"/>
            <a:ext cx="5433152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altLang="ca-ES" sz="2800" b="1" dirty="0" err="1">
                <a:solidFill>
                  <a:srgbClr val="0597A4"/>
                </a:solidFill>
                <a:latin typeface="+mn-lt"/>
              </a:rPr>
              <a:t>Scopus</a:t>
            </a:r>
            <a:r>
              <a:rPr lang="es-ES" altLang="ca-ES" sz="2800" b="1" dirty="0">
                <a:solidFill>
                  <a:srgbClr val="0597A4"/>
                </a:solidFill>
                <a:latin typeface="+mn-lt"/>
              </a:rPr>
              <a:t>: primeros resultados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75E1C9-83BC-DB47-8A50-92E6E448A4F3}"/>
              </a:ext>
            </a:extLst>
          </p:cNvPr>
          <p:cNvSpPr txBox="1"/>
          <p:nvPr/>
        </p:nvSpPr>
        <p:spPr>
          <a:xfrm>
            <a:off x="551958" y="3542646"/>
            <a:ext cx="1566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597A4"/>
                </a:solidFill>
                <a:latin typeface="Ink Free" panose="03080402000500000000" pitchFamily="66" charset="0"/>
              </a:rPr>
              <a:t>Limita los resultados por año de publicación, autor, materia, tipo de documento, país, etc.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09D297-4FE8-9F46-B8AD-33A774C3C6B0}"/>
              </a:ext>
            </a:extLst>
          </p:cNvPr>
          <p:cNvSpPr txBox="1"/>
          <p:nvPr/>
        </p:nvSpPr>
        <p:spPr>
          <a:xfrm>
            <a:off x="226359" y="1891093"/>
            <a:ext cx="213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Tipos de Open Access: de Gold, el más abierto, a </a:t>
            </a:r>
            <a:r>
              <a:rPr lang="es-ES" sz="1600" b="1" dirty="0" err="1">
                <a:solidFill>
                  <a:srgbClr val="0597A4"/>
                </a:solidFill>
                <a:latin typeface="Ink Free" panose="03080402000500000000" pitchFamily="66" charset="0"/>
              </a:rPr>
              <a:t>Bronze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, el más “restrictivo”</a:t>
            </a:r>
          </a:p>
        </p:txBody>
      </p:sp>
      <p:cxnSp>
        <p:nvCxnSpPr>
          <p:cNvPr id="4" name="Connector de fletxa recta 3"/>
          <p:cNvCxnSpPr>
            <a:cxnSpLocks/>
          </p:cNvCxnSpPr>
          <p:nvPr/>
        </p:nvCxnSpPr>
        <p:spPr>
          <a:xfrm>
            <a:off x="1447060" y="3009530"/>
            <a:ext cx="793675" cy="304514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audàtor d'obertura 4"/>
          <p:cNvSpPr/>
          <p:nvPr/>
        </p:nvSpPr>
        <p:spPr>
          <a:xfrm>
            <a:off x="2446767" y="2361461"/>
            <a:ext cx="172655" cy="3778368"/>
          </a:xfrm>
          <a:prstGeom prst="leftBracket">
            <a:avLst/>
          </a:prstGeom>
          <a:ln w="28575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25">
            <a:extLst>
              <a:ext uri="{FF2B5EF4-FFF2-40B4-BE49-F238E27FC236}">
                <a16:creationId xmlns:a16="http://schemas.microsoft.com/office/drawing/2014/main" id="{09CE3F06-9162-47AF-975F-D3D57A2F7E0A}"/>
              </a:ext>
            </a:extLst>
          </p:cNvPr>
          <p:cNvSpPr txBox="1"/>
          <p:nvPr/>
        </p:nvSpPr>
        <p:spPr>
          <a:xfrm>
            <a:off x="9605639" y="277510"/>
            <a:ext cx="20902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 err="1">
                <a:solidFill>
                  <a:srgbClr val="0597A4"/>
                </a:solidFill>
                <a:latin typeface="Ink Free" panose="03080402000500000000" pitchFamily="66" charset="0"/>
              </a:rPr>
              <a:t>Limit</a:t>
            </a:r>
            <a:r>
              <a:rPr lang="es-ES" sz="1600" b="1" u="sng" dirty="0">
                <a:solidFill>
                  <a:srgbClr val="0597A4"/>
                </a:solidFill>
                <a:latin typeface="Ink Free" panose="03080402000500000000" pitchFamily="66" charset="0"/>
              </a:rPr>
              <a:t> </a:t>
            </a:r>
            <a:r>
              <a:rPr lang="es-ES" sz="1600" b="1" u="sng" dirty="0" err="1">
                <a:solidFill>
                  <a:srgbClr val="0597A4"/>
                </a:solidFill>
                <a:latin typeface="Ink Free" panose="03080402000500000000" pitchFamily="66" charset="0"/>
              </a:rPr>
              <a:t>to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: limitamos a lo que estamos marcando.</a:t>
            </a:r>
          </a:p>
          <a:p>
            <a:r>
              <a:rPr lang="es-ES" sz="1600" b="1" u="sng" dirty="0" err="1">
                <a:solidFill>
                  <a:srgbClr val="0597A4"/>
                </a:solidFill>
                <a:latin typeface="Ink Free" panose="03080402000500000000" pitchFamily="66" charset="0"/>
              </a:rPr>
              <a:t>Exclude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: al contrario, las opciones marcadas no nos interesan. No aparecerán en el resultado.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8FD42C-FB66-4565-950A-1232D2FF5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00" y="1198482"/>
            <a:ext cx="6268259" cy="4941347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8EF6707-3978-45BD-8F03-2D7D8BAB0E77}"/>
              </a:ext>
            </a:extLst>
          </p:cNvPr>
          <p:cNvSpPr/>
          <p:nvPr/>
        </p:nvSpPr>
        <p:spPr>
          <a:xfrm>
            <a:off x="2574524" y="1473692"/>
            <a:ext cx="1837677" cy="331653"/>
          </a:xfrm>
          <a:prstGeom prst="ellipse">
            <a:avLst/>
          </a:prstGeom>
          <a:noFill/>
          <a:ln w="28575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13FE8B-878E-412A-B5FF-C68E8B5333E5}"/>
              </a:ext>
            </a:extLst>
          </p:cNvPr>
          <p:cNvSpPr/>
          <p:nvPr/>
        </p:nvSpPr>
        <p:spPr>
          <a:xfrm>
            <a:off x="5149049" y="5069150"/>
            <a:ext cx="498130" cy="287995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nector de fletxa recta 28">
            <a:extLst>
              <a:ext uri="{FF2B5EF4-FFF2-40B4-BE49-F238E27FC236}">
                <a16:creationId xmlns:a16="http://schemas.microsoft.com/office/drawing/2014/main" id="{524A37BC-FA55-4C37-96BE-3E5264ED47A1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5787929" y="5158994"/>
            <a:ext cx="3299843" cy="136006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16">
            <a:extLst>
              <a:ext uri="{FF2B5EF4-FFF2-40B4-BE49-F238E27FC236}">
                <a16:creationId xmlns:a16="http://schemas.microsoft.com/office/drawing/2014/main" id="{5373A128-C9FA-4C9D-9C78-FD7F1BB101B5}"/>
              </a:ext>
            </a:extLst>
          </p:cNvPr>
          <p:cNvSpPr txBox="1"/>
          <p:nvPr/>
        </p:nvSpPr>
        <p:spPr>
          <a:xfrm>
            <a:off x="9087772" y="4866606"/>
            <a:ext cx="1549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597A4"/>
                </a:solidFill>
                <a:latin typeface="Ink Free" panose="03080402000500000000" pitchFamily="66" charset="0"/>
              </a:rPr>
              <a:t>Subscripción </a:t>
            </a:r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activa en la UB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C507EB-F9D9-47A1-81BA-BC6EDB7A103C}"/>
              </a:ext>
            </a:extLst>
          </p:cNvPr>
          <p:cNvSpPr/>
          <p:nvPr/>
        </p:nvSpPr>
        <p:spPr>
          <a:xfrm>
            <a:off x="6206972" y="3339483"/>
            <a:ext cx="788632" cy="309239"/>
          </a:xfrm>
          <a:prstGeom prst="rect">
            <a:avLst/>
          </a:prstGeom>
          <a:noFill/>
          <a:ln w="381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Connector de fletxa recta 28">
            <a:extLst>
              <a:ext uri="{FF2B5EF4-FFF2-40B4-BE49-F238E27FC236}">
                <a16:creationId xmlns:a16="http://schemas.microsoft.com/office/drawing/2014/main" id="{CEAF5145-8DE7-4467-A37E-140FE583A398}"/>
              </a:ext>
            </a:extLst>
          </p:cNvPr>
          <p:cNvCxnSpPr>
            <a:cxnSpLocks/>
          </p:cNvCxnSpPr>
          <p:nvPr/>
        </p:nvCxnSpPr>
        <p:spPr>
          <a:xfrm>
            <a:off x="7147695" y="3476562"/>
            <a:ext cx="2124177" cy="0"/>
          </a:xfrm>
          <a:prstGeom prst="straightConnector1">
            <a:avLst/>
          </a:prstGeom>
          <a:ln w="38100">
            <a:solidFill>
              <a:srgbClr val="0597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16">
            <a:extLst>
              <a:ext uri="{FF2B5EF4-FFF2-40B4-BE49-F238E27FC236}">
                <a16:creationId xmlns:a16="http://schemas.microsoft.com/office/drawing/2014/main" id="{E9431AE2-089F-4E16-9F50-6AAF338CB2F0}"/>
              </a:ext>
            </a:extLst>
          </p:cNvPr>
          <p:cNvSpPr txBox="1"/>
          <p:nvPr/>
        </p:nvSpPr>
        <p:spPr>
          <a:xfrm>
            <a:off x="9360649" y="3250258"/>
            <a:ext cx="1549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597A4"/>
                </a:solidFill>
                <a:latin typeface="Ink Free" panose="03080402000500000000" pitchFamily="66" charset="0"/>
              </a:rPr>
              <a:t>Sugerencia de documentos muy similares a los visualizados</a:t>
            </a: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2D0B17B4-3877-4933-AFF7-963D10D843AC}"/>
              </a:ext>
            </a:extLst>
          </p:cNvPr>
          <p:cNvSpPr/>
          <p:nvPr/>
        </p:nvSpPr>
        <p:spPr>
          <a:xfrm>
            <a:off x="3400150" y="2379216"/>
            <a:ext cx="390615" cy="331653"/>
          </a:xfrm>
          <a:prstGeom prst="star5">
            <a:avLst/>
          </a:prstGeom>
          <a:solidFill>
            <a:srgbClr val="0597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F4554BCA-C137-4E4E-A311-75386C1637EF}"/>
              </a:ext>
            </a:extLst>
          </p:cNvPr>
          <p:cNvSpPr/>
          <p:nvPr/>
        </p:nvSpPr>
        <p:spPr>
          <a:xfrm>
            <a:off x="9181009" y="374345"/>
            <a:ext cx="390615" cy="331653"/>
          </a:xfrm>
          <a:prstGeom prst="star5">
            <a:avLst/>
          </a:prstGeom>
          <a:solidFill>
            <a:srgbClr val="0597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8256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F2606D4736641A81E448B3DA64513" ma:contentTypeVersion="11" ma:contentTypeDescription="Crea un document nou" ma:contentTypeScope="" ma:versionID="5af211f44c14e5b4bc434ccb6fb994bb">
  <xsd:schema xmlns:xsd="http://www.w3.org/2001/XMLSchema" xmlns:xs="http://www.w3.org/2001/XMLSchema" xmlns:p="http://schemas.microsoft.com/office/2006/metadata/properties" xmlns:ns2="3d6f43e7-9cd5-4cba-aa14-dcf5258f4b8a" xmlns:ns3="02438a32-e18b-4eac-be57-1917724db1f8" targetNamespace="http://schemas.microsoft.com/office/2006/metadata/properties" ma:root="true" ma:fieldsID="ae756648c0405b06601a8daf125f0768" ns2:_="" ns3:_="">
    <xsd:import namespace="3d6f43e7-9cd5-4cba-aa14-dcf5258f4b8a"/>
    <xsd:import namespace="02438a32-e18b-4eac-be57-1917724db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f43e7-9cd5-4cba-aa14-dcf5258f4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F365D9-E5D1-41FC-BE50-3C28E4704BA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2438a32-e18b-4eac-be57-1917724db1f8"/>
    <ds:schemaRef ds:uri="http://schemas.microsoft.com/office/2006/documentManagement/types"/>
    <ds:schemaRef ds:uri="http://purl.org/dc/elements/1.1/"/>
    <ds:schemaRef ds:uri="http://schemas.microsoft.com/office/2006/metadata/properties"/>
    <ds:schemaRef ds:uri="3d6f43e7-9cd5-4cba-aa14-dcf5258f4b8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C85957-3D7C-474A-9854-60460AD63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6f43e7-9cd5-4cba-aa14-dcf5258f4b8a"/>
    <ds:schemaRef ds:uri="02438a32-e18b-4eac-be57-1917724db1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D2B73E-A9CA-4554-B0D9-EF6BDF431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1898</Words>
  <Application>Microsoft Office PowerPoint</Application>
  <PresentationFormat>Pantalla panoràmica</PresentationFormat>
  <Paragraphs>233</Paragraphs>
  <Slides>29</Slides>
  <Notes>28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Ink Free</vt:lpstr>
      <vt:lpstr>Times New Roman</vt:lpstr>
      <vt:lpstr>Verdana</vt:lpstr>
      <vt:lpstr>Wingdings</vt:lpstr>
      <vt:lpstr>Tema de Office</vt:lpstr>
      <vt:lpstr>Presentació del PowerPoint</vt:lpstr>
      <vt:lpstr>Presentació del PowerPoint</vt:lpstr>
      <vt:lpstr>Presentació del PowerPoint</vt:lpstr>
      <vt:lpstr>Diseñar una estrategia de búsqueda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búsqueda y bases de datos especializadas para el Máster en Gestión de Contenidos Digitales de la FIMA. Curso 2020-21</dc:title>
  <dc:creator>CRAI Biblioteca d'Informació i Mitjans Audiovisuals</dc:creator>
  <cp:keywords>Formación de usuarios, CRAI, Universitat de Barcelona, Biblioteca, Gestión de contenidos digitales, Bases de datos, Scopus, Google Scholar, ACM, IEEE Xplore, Digital Library</cp:keywords>
  <cp:lastModifiedBy>Jordi Tremosa Armengol</cp:lastModifiedBy>
  <cp:revision>19</cp:revision>
  <cp:lastPrinted>2015-12-15T09:10:11Z</cp:lastPrinted>
  <dcterms:created xsi:type="dcterms:W3CDTF">2002-09-06T13:24:35Z</dcterms:created>
  <dcterms:modified xsi:type="dcterms:W3CDTF">2021-01-27T06:46:11Z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0x010100054F2606D4736641A81E448B3DA64513</vt:lpwstr>
  </property>
</Properties>
</file>