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99" r:id="rId2"/>
    <p:sldId id="278" r:id="rId3"/>
    <p:sldId id="279" r:id="rId4"/>
    <p:sldId id="294" r:id="rId5"/>
    <p:sldId id="306" r:id="rId6"/>
    <p:sldId id="280" r:id="rId7"/>
    <p:sldId id="291" r:id="rId8"/>
    <p:sldId id="282" r:id="rId9"/>
    <p:sldId id="293" r:id="rId10"/>
    <p:sldId id="295" r:id="rId11"/>
    <p:sldId id="284" r:id="rId12"/>
    <p:sldId id="286" r:id="rId13"/>
    <p:sldId id="285" r:id="rId14"/>
    <p:sldId id="288" r:id="rId15"/>
    <p:sldId id="302" r:id="rId16"/>
    <p:sldId id="300" r:id="rId17"/>
    <p:sldId id="303" r:id="rId18"/>
    <p:sldId id="301" r:id="rId19"/>
    <p:sldId id="304" r:id="rId20"/>
    <p:sldId id="305" r:id="rId21"/>
    <p:sldId id="298" r:id="rId22"/>
    <p:sldId id="264" r:id="rId23"/>
  </p:sldIdLst>
  <p:sldSz cx="12192000" cy="6858000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arbonell Martin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BB24A-F40E-4CD5-B622-46A5F14049CF}" v="27" dt="2021-10-22T17:56:30.988"/>
    <p1510:client id="{894C2370-C4BD-453E-608D-1AF02D9C282D}" v="52" dt="2022-10-21T10:19:01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0" autoAdjust="0"/>
  </p:normalViewPr>
  <p:slideViewPr>
    <p:cSldViewPr snapToGrid="0">
      <p:cViewPr varScale="1">
        <p:scale>
          <a:sx n="82" d="100"/>
          <a:sy n="82" d="100"/>
        </p:scale>
        <p:origin x="96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fortesg@ub.edu" userId="S::rosafortesg@ub.edu::cfea0cc8-bc37-4d8d-a0ad-3e4a98794c58" providerId="AD" clId="Web-{894C2370-C4BD-453E-608D-1AF02D9C282D}"/>
    <pc:docChg chg="mod addSld delSld modSld modMainMaster setSldSz">
      <pc:chgData name="rosafortesg@ub.edu" userId="S::rosafortesg@ub.edu::cfea0cc8-bc37-4d8d-a0ad-3e4a98794c58" providerId="AD" clId="Web-{894C2370-C4BD-453E-608D-1AF02D9C282D}" dt="2022-10-21T10:19:01.622" v="50"/>
      <pc:docMkLst>
        <pc:docMk/>
      </pc:docMkLst>
      <pc:sldChg chg="delSp modSp">
        <pc:chgData name="rosafortesg@ub.edu" userId="S::rosafortesg@ub.edu::cfea0cc8-bc37-4d8d-a0ad-3e4a98794c58" providerId="AD" clId="Web-{894C2370-C4BD-453E-608D-1AF02D9C282D}" dt="2022-10-21T10:19:01.622" v="50"/>
        <pc:sldMkLst>
          <pc:docMk/>
          <pc:sldMk cId="0" sldId="264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64"/>
            <ac:spMk id="44035" creationId="{E27EB08F-7107-4102-9031-C0E8DD857B1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64"/>
            <ac:spMk id="44036" creationId="{38ADC054-13B9-4E2F-95EF-15714C83FD5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64"/>
            <ac:spMk id="44037" creationId="{E57D5DEE-7E1B-4240-9D26-7E91D801BB52}"/>
          </ac:spMkLst>
        </pc:spChg>
        <pc:picChg chg="del mod">
          <ac:chgData name="rosafortesg@ub.edu" userId="S::rosafortesg@ub.edu::cfea0cc8-bc37-4d8d-a0ad-3e4a98794c58" providerId="AD" clId="Web-{894C2370-C4BD-453E-608D-1AF02D9C282D}" dt="2022-10-21T10:18:55.543" v="48"/>
          <ac:picMkLst>
            <pc:docMk/>
            <pc:sldMk cId="0" sldId="264"/>
            <ac:picMk id="44034" creationId="{7199427A-02CB-441D-BE1F-8D05241AFA27}"/>
          </ac:picMkLst>
        </pc:picChg>
        <pc:picChg chg="del mod">
          <ac:chgData name="rosafortesg@ub.edu" userId="S::rosafortesg@ub.edu::cfea0cc8-bc37-4d8d-a0ad-3e4a98794c58" providerId="AD" clId="Web-{894C2370-C4BD-453E-608D-1AF02D9C282D}" dt="2022-10-21T10:19:01.622" v="50"/>
          <ac:picMkLst>
            <pc:docMk/>
            <pc:sldMk cId="0" sldId="264"/>
            <ac:picMk id="44038" creationId="{5816A0D4-FCE0-4FE1-8EC2-E366EEC61D06}"/>
          </ac:picMkLst>
        </pc:picChg>
        <pc:picChg chg="del mod">
          <ac:chgData name="rosafortesg@ub.edu" userId="S::rosafortesg@ub.edu::cfea0cc8-bc37-4d8d-a0ad-3e4a98794c58" providerId="AD" clId="Web-{894C2370-C4BD-453E-608D-1AF02D9C282D}" dt="2022-10-21T10:18:56.668" v="49"/>
          <ac:picMkLst>
            <pc:docMk/>
            <pc:sldMk cId="0" sldId="264"/>
            <ac:picMk id="44039" creationId="{AFBD6DF2-BE68-43EC-8A84-F7EDCDB8CFC5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78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8"/>
            <ac:spMk id="9" creationId="{FFF976A8-C0C9-4B1F-A97D-4411F5B9100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8"/>
            <ac:spMk id="7170" creationId="{0C7D4DD0-56A2-499B-B2BC-8017D36C7F3D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78"/>
            <ac:grpSpMk id="7171" creationId="{B73D721D-601A-4D8F-89FE-D87DFBC60DBA}"/>
          </ac:grpSpMkLst>
        </pc:grp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79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9"/>
            <ac:spMk id="3" creationId="{C2BD26B3-A01E-4099-A137-2E141F0A0E01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9"/>
            <ac:spMk id="6" creationId="{AEFB617C-58C3-4770-A6BB-E4A9552E32D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9"/>
            <ac:spMk id="8" creationId="{782C56B0-B439-4A32-B4E8-9DF0FE23F4AF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79"/>
            <ac:spMk id="9" creationId="{18ADB742-4850-40E2-A68D-5AD22956F4CC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79"/>
            <ac:grpSpMk id="9221" creationId="{4442163B-2D31-4C25-BCAD-A3939BA6D51E}"/>
          </ac:grpSpMkLst>
        </pc:grp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0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8" creationId="{4D08C0CF-E5BB-4130-A62C-1630FCCFCF34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1" creationId="{5B1F181A-11C4-4637-B1A1-8D8A6214EAE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4" creationId="{D2D116EA-5146-4696-B29B-92E0F4BD6D87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5" creationId="{AD456890-32C7-40C1-ADEB-A6653A34242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6" creationId="{85369C8C-0311-4EEB-881C-7EE7F46F487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5362" creationId="{6C2EF7C6-7555-4FC6-A2D3-0805B9DB609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0"/>
            <ac:spMk id="15365" creationId="{8E7142FA-457B-4024-9F64-524558D40A5E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80"/>
            <ac:grpSpMk id="13" creationId="{7B57FB3A-6F9A-45B5-A950-3EE2C0C46CD7}"/>
          </ac:grpSpMkLst>
        </pc:gr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80"/>
            <ac:grpSpMk id="15363" creationId="{8B829164-299A-4629-AD33-2AEE4680D653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0"/>
            <ac:picMk id="15368" creationId="{086F83F8-FF62-437B-B73A-B4963736840E}"/>
          </ac:picMkLst>
        </pc:picChg>
      </pc:sldChg>
      <pc:sldChg chg="modSp del">
        <pc:chgData name="rosafortesg@ub.edu" userId="S::rosafortesg@ub.edu::cfea0cc8-bc37-4d8d-a0ad-3e4a98794c58" providerId="AD" clId="Web-{894C2370-C4BD-453E-608D-1AF02D9C282D}" dt="2022-10-21T09:48:56.507" v="47"/>
        <pc:sldMkLst>
          <pc:docMk/>
          <pc:sldMk cId="0" sldId="281"/>
        </pc:sldMkLst>
        <pc:spChg chg="mod">
          <ac:chgData name="rosafortesg@ub.edu" userId="S::rosafortesg@ub.edu::cfea0cc8-bc37-4d8d-a0ad-3e4a98794c58" providerId="AD" clId="Web-{894C2370-C4BD-453E-608D-1AF02D9C282D}" dt="2022-10-21T09:48:27.896" v="45" actId="1076"/>
          <ac:spMkLst>
            <pc:docMk/>
            <pc:sldMk cId="0" sldId="281"/>
            <ac:spMk id="11" creationId="{BF756E62-4B59-48E6-B050-638E8698865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1"/>
            <ac:spMk id="12" creationId="{C79965CE-BB9E-40E7-93C4-1C32184BE0D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1"/>
            <ac:spMk id="14" creationId="{F487254B-9279-48E3-8B82-53353DCD77E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1"/>
            <ac:spMk id="15" creationId="{16F7119D-7727-4760-B995-9D001BF4589E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1"/>
            <ac:spMk id="16" creationId="{C4FC2D20-1937-459D-91FC-6AE10978FA4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1"/>
            <ac:spMk id="13315" creationId="{41563777-0D83-41E6-A662-E7CAEC516BF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48:38.818" v="46" actId="1076"/>
          <ac:spMkLst>
            <pc:docMk/>
            <pc:sldMk cId="0" sldId="281"/>
            <ac:spMk id="13318" creationId="{155892D4-28F6-4442-BDD9-1234897E35BE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81"/>
            <ac:grpSpMk id="13" creationId="{4A200A26-5520-4B3C-B01B-784B7E35E8AB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1"/>
            <ac:picMk id="13319" creationId="{02FF93C0-048A-4716-BB63-F283F13778E8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2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2"/>
            <ac:spMk id="3" creationId="{8B814DC2-4BBD-4025-9DA8-10D66B0776C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2"/>
            <ac:spMk id="12" creationId="{E540EEF8-6D9C-4E19-9AB6-9E34912A39F6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2"/>
            <ac:spMk id="13" creationId="{5000DE13-9711-4BEA-9324-6849296B75E1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2"/>
            <ac:spMk id="14" creationId="{11EE248A-8469-4434-B96F-A50239E8D4C0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82"/>
            <ac:grpSpMk id="8" creationId="{1B5915BD-BACC-4748-8446-98D4C24C5261}"/>
          </ac:grpSpMkLst>
        </pc:grp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4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4"/>
            <ac:spMk id="3" creationId="{FF0DF5B1-106D-47BB-957B-E750BDADD969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4"/>
            <ac:spMk id="5" creationId="{197ABAE9-8812-4F98-B051-10E929102C3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4"/>
            <ac:spMk id="6" creationId="{3AED0BC5-20CA-454C-9D60-D7C729F5BA5E}"/>
          </ac:spMkLst>
        </pc:s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4"/>
            <ac:picMk id="25603" creationId="{D2CAA461-ED9C-4EBF-AE01-3B26C874139A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5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5"/>
            <ac:spMk id="3" creationId="{07A3B08A-F6B8-4116-BD6E-136BDD992A2D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5"/>
            <ac:spMk id="5" creationId="{58EDCC8A-BACB-4DFD-9076-D04E40E0E52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5"/>
            <ac:spMk id="6" creationId="{8E022A27-3CF8-415E-8C18-722A249C7AD2}"/>
          </ac:spMkLst>
        </pc:s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5"/>
            <ac:picMk id="29699" creationId="{A3D98DD4-847C-4013-865E-18AE62267AA0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6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6"/>
            <ac:spMk id="3" creationId="{522C2F75-CCA3-420F-854C-7994B7EA7CF5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6"/>
            <ac:spMk id="5" creationId="{59AE6630-91F8-4FE3-B298-63E3EDF1B4A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6"/>
            <ac:spMk id="6" creationId="{CD2D5FA6-F6D5-41D3-8EED-30CBD533D961}"/>
          </ac:spMkLst>
        </pc:s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6"/>
            <ac:picMk id="27651" creationId="{2EB2DA2B-5421-41B5-95B7-052B91C78200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88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8"/>
            <ac:spMk id="22" creationId="{E7224B7F-4487-43FB-8D08-0AA4F3C9F33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8"/>
            <ac:spMk id="23" creationId="{8265D9EB-59CD-41E4-AF98-67322257B8BE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8"/>
            <ac:spMk id="24" creationId="{56A1311C-3C6E-49CB-B16C-94F7C1E65CF4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88"/>
            <ac:spMk id="31746" creationId="{4861FDAF-DF79-47EF-9F6D-2AB67DACD9C1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88"/>
            <ac:grpSpMk id="21" creationId="{7ABEFE1D-22F6-4C5F-8D30-CDCEC1E1FFD0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88"/>
            <ac:picMk id="1026" creationId="{371CD90F-CC3F-42FA-92EF-5C5F0AF23B12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91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1"/>
            <ac:spMk id="8" creationId="{4D03D59C-9169-42D6-A351-3C1EA6738D91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1"/>
            <ac:spMk id="9" creationId="{A89936E9-F682-4B1F-8CB1-DBB4865567D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1"/>
            <ac:spMk id="10" creationId="{929D0614-7B7C-45E9-B5F0-F4BAAD732C5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1"/>
            <ac:spMk id="17410" creationId="{E5842D4F-3DA1-4243-99DB-D9113B293747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91"/>
            <ac:grpSpMk id="7" creationId="{4F03D66F-44D7-42B8-8BB8-680951B82C3C}"/>
          </ac:grpSpMkLst>
        </pc:grp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93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3"/>
            <ac:spMk id="8" creationId="{3928FEDF-E9A2-4D7F-9C34-9BF336F0432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3"/>
            <ac:spMk id="9" creationId="{8ECA3D6F-0440-4AEE-8069-EB2124DBC6B5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3"/>
            <ac:spMk id="10" creationId="{DE601980-C06E-4F9F-85D6-E3D2E92EDE0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3"/>
            <ac:spMk id="21506" creationId="{6533EEE3-AA30-47C9-9D98-F25BEBC841A2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93"/>
            <ac:grpSpMk id="7" creationId="{85DBB0FD-BDD6-49C9-9EB8-FC9A86624C9D}"/>
          </ac:grpSpMkLst>
        </pc:grp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94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4"/>
            <ac:spMk id="6" creationId="{8A7F3F78-7315-4ADE-AD23-330B9D24A80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4"/>
            <ac:spMk id="13" creationId="{0531E1AE-8953-4332-9FC7-79F46000DF6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4"/>
            <ac:spMk id="14" creationId="{444723D4-01F2-4FE8-8942-ED0C14015527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4"/>
            <ac:spMk id="16" creationId="{690FC0D4-EAE6-40FD-9D94-5734654915E5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4"/>
            <ac:spMk id="11266" creationId="{8EA45F48-23E7-4740-8617-9748DE17BEDF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94"/>
            <ac:grpSpMk id="12" creationId="{D6A00681-3441-4354-9951-AA379C934892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94"/>
            <ac:picMk id="11" creationId="{88DFEE53-3D8B-4AE1-8616-F0EA0243B966}"/>
          </ac:picMkLst>
        </pc:pic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94"/>
            <ac:picMk id="15" creationId="{FF063A8A-F21A-4405-8406-74DD9A6911AB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95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5"/>
            <ac:spMk id="12" creationId="{50B5F516-F0BD-4622-9F71-C1CF6943C07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5"/>
            <ac:spMk id="16" creationId="{C2D18365-150B-45EE-B8CD-64A129A0024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5"/>
            <ac:spMk id="17" creationId="{30405A78-D62D-4952-BB8D-226F1B4F7925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5"/>
            <ac:spMk id="19" creationId="{60EAD024-3524-453B-A42E-C00E73B2907D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5"/>
            <ac:spMk id="23558" creationId="{AE56B0CA-EC42-4E4F-B17D-5AFF0194FF99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95"/>
            <ac:grpSpMk id="15" creationId="{244262BA-8568-4E43-8C5C-ED5EE523C6C4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95"/>
            <ac:picMk id="23555" creationId="{885FD9F5-399B-4DD5-841D-1D29B49B6B28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298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8" creationId="{18155FB3-1AE5-4FD5-ADEC-C4704737739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11" creationId="{4CBE6639-5031-4764-A545-5E33A949091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12" creationId="{EA9612A3-E619-409D-A68F-316885DCA68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19" creationId="{10D08AA1-852F-4CDF-B7B6-F35C638F1744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20" creationId="{A141F444-D807-42F9-8410-41A3B41365A6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8"/>
            <ac:spMk id="21" creationId="{F07D61AA-8673-49A7-BD5B-7A8D9C11B196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298"/>
            <ac:grpSpMk id="7" creationId="{C522F324-B07A-4C3E-94F1-93DF0239B283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98"/>
            <ac:picMk id="2" creationId="{7CCFA38D-89B7-4B76-B239-2FC86B33D0FC}"/>
          </ac:picMkLst>
        </pc:pic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298"/>
            <ac:picMk id="4" creationId="{83FBD312-4764-4804-8F07-DFE99C5AE55F}"/>
          </ac:picMkLst>
        </pc:picChg>
      </pc:sldChg>
      <pc:sldChg chg="delSp modSp">
        <pc:chgData name="rosafortesg@ub.edu" userId="S::rosafortesg@ub.edu::cfea0cc8-bc37-4d8d-a0ad-3e4a98794c58" providerId="AD" clId="Web-{894C2370-C4BD-453E-608D-1AF02D9C282D}" dt="2022-10-21T09:36:25.822" v="1"/>
        <pc:sldMkLst>
          <pc:docMk/>
          <pc:sldMk cId="0" sldId="299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299"/>
            <ac:spMk id="6147" creationId="{192A2F5E-5B22-4159-BE6C-6ABF77FEE4BC}"/>
          </ac:spMkLst>
        </pc:spChg>
        <pc:picChg chg="del mod">
          <ac:chgData name="rosafortesg@ub.edu" userId="S::rosafortesg@ub.edu::cfea0cc8-bc37-4d8d-a0ad-3e4a98794c58" providerId="AD" clId="Web-{894C2370-C4BD-453E-608D-1AF02D9C282D}" dt="2022-10-21T09:36:25.822" v="1"/>
          <ac:picMkLst>
            <pc:docMk/>
            <pc:sldMk cId="0" sldId="299"/>
            <ac:picMk id="6146" creationId="{DB4DA828-C419-4A9E-83C0-6DD8BBFA5864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300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0"/>
            <ac:spMk id="12" creationId="{1F53F3FE-D0DB-41EF-B508-E8E999B8F54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0"/>
            <ac:spMk id="13" creationId="{67DC1218-31DA-4DC3-AD39-824A6CDB1376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0"/>
            <ac:spMk id="14" creationId="{BCD32210-7819-464B-98EE-F0F801282413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300"/>
            <ac:grpSpMk id="11" creationId="{FC2C836D-0446-4846-B69C-13B9456687CD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300"/>
            <ac:picMk id="35843" creationId="{676D2D48-C4CE-44A7-ABDE-6FB6913A1DDE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301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1"/>
            <ac:spMk id="9" creationId="{C9B55B35-E9D6-46CD-B071-49CDB1B5287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1"/>
            <ac:spMk id="10" creationId="{4B349F1F-8B70-41BD-95FF-88EBF0E8391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1"/>
            <ac:spMk id="11" creationId="{CF1BCF47-4818-41A9-A0DB-08BAC9709CFC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301"/>
            <ac:grpSpMk id="6" creationId="{D0046C55-0415-4942-A262-DB1467544910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301"/>
            <ac:picMk id="38914" creationId="{0452150F-5A8E-407A-8EF2-44053B0CCF35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302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2"/>
            <ac:spMk id="12" creationId="{F0C19655-EA9F-41D2-B3D6-D6DD0308A6A6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2"/>
            <ac:spMk id="17" creationId="{0D62D768-211B-47C4-A042-C21942C2F7A7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2"/>
            <ac:spMk id="18" creationId="{48C347AC-52B3-4CE5-9043-B504E35A975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2"/>
            <ac:spMk id="21" creationId="{15EDDBA5-CE0B-412B-9FB4-5CBD4B88554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2"/>
            <ac:spMk id="33798" creationId="{F34ED3B1-76B7-4900-BDD0-6F845268F8B3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302"/>
            <ac:grpSpMk id="16" creationId="{B3661B80-02C8-46E1-B375-DBECE0D3D6BE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302"/>
            <ac:picMk id="13" creationId="{1B05CB0A-AA75-4757-AEF8-7A7285C900D0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303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3"/>
            <ac:spMk id="12" creationId="{4361FFC5-7A47-4248-8CF9-E45DEB61674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3"/>
            <ac:spMk id="16" creationId="{127848AC-FDD4-4F8F-A4EB-952B8724B95E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3"/>
            <ac:spMk id="17" creationId="{D3C1D77D-93AE-48F4-A890-AE3AF996949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3"/>
            <ac:spMk id="21" creationId="{FC7995F9-6DEB-422C-81F3-F861713CDB1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3"/>
            <ac:spMk id="36869" creationId="{D833042A-4043-4669-BEDA-C057673BB301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303"/>
            <ac:grpSpMk id="15" creationId="{7A4D29ED-BB7C-4447-B5E0-AD7B6C21B0D9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303"/>
            <ac:picMk id="3" creationId="{E585FA72-6F28-4AB3-AEB4-47D08BE68993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0" sldId="304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4"/>
            <ac:spMk id="10" creationId="{910C3482-796C-48D3-A849-01C7568DE9C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4"/>
            <ac:spMk id="12" creationId="{42923F76-8672-4024-97FE-F1E0C01B6D2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4"/>
            <ac:spMk id="13" creationId="{5D77D897-8311-4A43-84BE-22D7E73DC0F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0" sldId="304"/>
            <ac:spMk id="39939" creationId="{D2613E69-5815-4E9D-8F80-CDB0308025A7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0" sldId="304"/>
            <ac:grpSpMk id="8" creationId="{CF4A38BC-EA44-4D12-9D5A-490725848F23}"/>
          </ac:grpSpMkLst>
        </pc:grpChg>
        <pc:picChg chg="mod">
          <ac:chgData name="rosafortesg@ub.edu" userId="S::rosafortesg@ub.edu::cfea0cc8-bc37-4d8d-a0ad-3e4a98794c58" providerId="AD" clId="Web-{894C2370-C4BD-453E-608D-1AF02D9C282D}" dt="2022-10-21T09:36:20.947" v="0"/>
          <ac:picMkLst>
            <pc:docMk/>
            <pc:sldMk cId="0" sldId="304"/>
            <ac:picMk id="39941" creationId="{9087D5EF-F40A-45FA-B15A-0B6960F9CD05}"/>
          </ac:picMkLst>
        </pc:picChg>
      </pc:sldChg>
      <pc:sldChg chg="modSp">
        <pc:chgData name="rosafortesg@ub.edu" userId="S::rosafortesg@ub.edu::cfea0cc8-bc37-4d8d-a0ad-3e4a98794c58" providerId="AD" clId="Web-{894C2370-C4BD-453E-608D-1AF02D9C282D}" dt="2022-10-21T09:36:20.947" v="0"/>
        <pc:sldMkLst>
          <pc:docMk/>
          <pc:sldMk cId="4266716852" sldId="305"/>
        </pc:sld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4266716852" sldId="305"/>
            <ac:spMk id="8" creationId="{18155FB3-1AE5-4FD5-ADEC-C4704737739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4266716852" sldId="305"/>
            <ac:spMk id="11" creationId="{4CBE6639-5031-4764-A545-5E33A949091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k cId="4266716852" sldId="305"/>
            <ac:spMk id="12" creationId="{EA9612A3-E619-409D-A68F-316885DCA683}"/>
          </ac:spMkLst>
        </pc:spChg>
        <pc:grpChg chg="mod">
          <ac:chgData name="rosafortesg@ub.edu" userId="S::rosafortesg@ub.edu::cfea0cc8-bc37-4d8d-a0ad-3e4a98794c58" providerId="AD" clId="Web-{894C2370-C4BD-453E-608D-1AF02D9C282D}" dt="2022-10-21T09:36:20.947" v="0"/>
          <ac:grpSpMkLst>
            <pc:docMk/>
            <pc:sldMk cId="4266716852" sldId="305"/>
            <ac:grpSpMk id="7" creationId="{C522F324-B07A-4C3E-94F1-93DF0239B283}"/>
          </ac:grpSpMkLst>
        </pc:grpChg>
        <pc:graphicFrameChg chg="mod">
          <ac:chgData name="rosafortesg@ub.edu" userId="S::rosafortesg@ub.edu::cfea0cc8-bc37-4d8d-a0ad-3e4a98794c58" providerId="AD" clId="Web-{894C2370-C4BD-453E-608D-1AF02D9C282D}" dt="2022-10-21T09:36:20.947" v="0"/>
          <ac:graphicFrameMkLst>
            <pc:docMk/>
            <pc:sldMk cId="4266716852" sldId="305"/>
            <ac:graphicFrameMk id="6" creationId="{196E5029-35FD-4BC9-91DB-E1AD5DD41466}"/>
          </ac:graphicFrameMkLst>
        </pc:graphicFrameChg>
      </pc:sldChg>
      <pc:sldChg chg="addSp delSp modSp add replId">
        <pc:chgData name="rosafortesg@ub.edu" userId="S::rosafortesg@ub.edu::cfea0cc8-bc37-4d8d-a0ad-3e4a98794c58" providerId="AD" clId="Web-{894C2370-C4BD-453E-608D-1AF02D9C282D}" dt="2022-10-21T09:47:34.644" v="39" actId="1076"/>
        <pc:sldMkLst>
          <pc:docMk/>
          <pc:sldMk cId="386742398" sldId="306"/>
        </pc:sldMkLst>
        <pc:spChg chg="mod">
          <ac:chgData name="rosafortesg@ub.edu" userId="S::rosafortesg@ub.edu::cfea0cc8-bc37-4d8d-a0ad-3e4a98794c58" providerId="AD" clId="Web-{894C2370-C4BD-453E-608D-1AF02D9C282D}" dt="2022-10-21T09:47:09.487" v="35" actId="1076"/>
          <ac:spMkLst>
            <pc:docMk/>
            <pc:sldMk cId="386742398" sldId="306"/>
            <ac:spMk id="11" creationId="{BF756E62-4B59-48E6-B050-638E8698865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47:14.847" v="36" actId="1076"/>
          <ac:spMkLst>
            <pc:docMk/>
            <pc:sldMk cId="386742398" sldId="306"/>
            <ac:spMk id="12" creationId="{C79965CE-BB9E-40E7-93C4-1C32184BE0D2}"/>
          </ac:spMkLst>
        </pc:spChg>
        <pc:spChg chg="mod">
          <ac:chgData name="rosafortesg@ub.edu" userId="S::rosafortesg@ub.edu::cfea0cc8-bc37-4d8d-a0ad-3e4a98794c58" providerId="AD" clId="Web-{894C2370-C4BD-453E-608D-1AF02D9C282D}" dt="2022-10-21T09:44:43.638" v="11" actId="14100"/>
          <ac:spMkLst>
            <pc:docMk/>
            <pc:sldMk cId="386742398" sldId="306"/>
            <ac:spMk id="13315" creationId="{41563777-0D83-41E6-A662-E7CAEC516BF8}"/>
          </ac:spMkLst>
        </pc:spChg>
        <pc:spChg chg="mod">
          <ac:chgData name="rosafortesg@ub.edu" userId="S::rosafortesg@ub.edu::cfea0cc8-bc37-4d8d-a0ad-3e4a98794c58" providerId="AD" clId="Web-{894C2370-C4BD-453E-608D-1AF02D9C282D}" dt="2022-10-21T09:47:34.644" v="39" actId="1076"/>
          <ac:spMkLst>
            <pc:docMk/>
            <pc:sldMk cId="386742398" sldId="306"/>
            <ac:spMk id="13318" creationId="{155892D4-28F6-4442-BDD9-1234897E35BE}"/>
          </ac:spMkLst>
        </pc:spChg>
        <pc:picChg chg="add mod ord">
          <ac:chgData name="rosafortesg@ub.edu" userId="S::rosafortesg@ub.edu::cfea0cc8-bc37-4d8d-a0ad-3e4a98794c58" providerId="AD" clId="Web-{894C2370-C4BD-453E-608D-1AF02D9C282D}" dt="2022-10-21T09:47:27.800" v="38" actId="1076"/>
          <ac:picMkLst>
            <pc:docMk/>
            <pc:sldMk cId="386742398" sldId="306"/>
            <ac:picMk id="2" creationId="{B10E536F-99BC-89A4-E699-F0AB11D7F659}"/>
          </ac:picMkLst>
        </pc:picChg>
        <pc:picChg chg="del">
          <ac:chgData name="rosafortesg@ub.edu" userId="S::rosafortesg@ub.edu::cfea0cc8-bc37-4d8d-a0ad-3e4a98794c58" providerId="AD" clId="Web-{894C2370-C4BD-453E-608D-1AF02D9C282D}" dt="2022-10-21T09:44:02.652" v="3"/>
          <ac:picMkLst>
            <pc:docMk/>
            <pc:sldMk cId="386742398" sldId="306"/>
            <ac:picMk id="13319" creationId="{02FF93C0-048A-4716-BB63-F283F13778E8}"/>
          </ac:picMkLst>
        </pc:picChg>
      </pc:sldChg>
      <pc:sldMasterChg chg="modSp modSldLayout">
        <pc:chgData name="rosafortesg@ub.edu" userId="S::rosafortesg@ub.edu::cfea0cc8-bc37-4d8d-a0ad-3e4a98794c58" providerId="AD" clId="Web-{894C2370-C4BD-453E-608D-1AF02D9C282D}" dt="2022-10-21T09:36:20.947" v="0"/>
        <pc:sldMasterMkLst>
          <pc:docMk/>
          <pc:sldMasterMk cId="0" sldId="2147483672"/>
        </pc:sldMaster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72"/>
            <ac:spMk id="4" creationId="{C0053E90-82D1-4229-89BC-D323EAC411A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72"/>
            <ac:spMk id="5" creationId="{144AE352-FDA8-46F4-B6BA-1D1C5962166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72"/>
            <ac:spMk id="6" creationId="{C40556F5-984C-41C5-A6C8-8E5556B2642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72"/>
            <ac:spMk id="2050" creationId="{E85E2710-9A27-41F5-ABD9-E09A2EAB3C36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72"/>
            <ac:spMk id="2051" creationId="{371B661D-1674-4A35-9351-7201C64B0932}"/>
          </ac:spMkLst>
        </pc:sp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2363740255" sldId="2147483721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2363740255" sldId="2147483721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2363740255" sldId="2147483721"/>
              <ac:spMk id="3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4100941626" sldId="2147483723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4100941626" sldId="2147483723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4100941626" sldId="2147483723"/>
              <ac:spMk id="3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373741935" sldId="2147483724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373741935" sldId="2147483724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373741935" sldId="2147483724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1177356036" sldId="2147483725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77356036" sldId="2147483725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77356036" sldId="2147483725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77356036" sldId="2147483725"/>
              <ac:spMk id="4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77356036" sldId="2147483725"/>
              <ac:spMk id="5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77356036" sldId="2147483725"/>
              <ac:spMk id="6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1436991516" sldId="2147483728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436991516" sldId="2147483728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436991516" sldId="2147483728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436991516" sldId="2147483728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1125378362" sldId="2147483729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25378362" sldId="2147483729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25378362" sldId="2147483729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1125378362" sldId="2147483729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672"/>
            <pc:sldLayoutMk cId="525264388" sldId="2147483731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525264388" sldId="2147483731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672"/>
              <pc:sldLayoutMk cId="525264388" sldId="2147483731"/>
              <ac:spMk id="3" creationId="{00000000-0000-0000-0000-000000000000}"/>
            </ac:spMkLst>
          </pc:spChg>
        </pc:sldLayoutChg>
      </pc:sldMasterChg>
      <pc:sldMasterChg chg="modSp">
        <pc:chgData name="rosafortesg@ub.edu" userId="S::rosafortesg@ub.edu::cfea0cc8-bc37-4d8d-a0ad-3e4a98794c58" providerId="AD" clId="Web-{894C2370-C4BD-453E-608D-1AF02D9C282D}" dt="2022-10-21T09:36:20.947" v="0"/>
        <pc:sldMasterMkLst>
          <pc:docMk/>
          <pc:sldMasterMk cId="0" sldId="2147483684"/>
        </pc:sldMaster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84"/>
            <ac:spMk id="4" creationId="{2B26C6AE-FB90-40BF-8BC9-03E60E859DB0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84"/>
            <ac:spMk id="5" creationId="{2BFB8D05-ED35-4EC2-BD16-31E7ACC5899C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84"/>
            <ac:spMk id="6" creationId="{928A2FE5-B0D2-465C-B4C5-73269B12712B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84"/>
            <ac:spMk id="3074" creationId="{307F44FB-B835-4F18-ACC1-4C5DBFC5625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684"/>
            <ac:spMk id="3075" creationId="{3A7D288E-79EA-4EDE-B4E2-CEDF0606E8F9}"/>
          </ac:spMkLst>
        </pc:spChg>
      </pc:sldMasterChg>
      <pc:sldMasterChg chg="modSp modSldLayout">
        <pc:chgData name="rosafortesg@ub.edu" userId="S::rosafortesg@ub.edu::cfea0cc8-bc37-4d8d-a0ad-3e4a98794c58" providerId="AD" clId="Web-{894C2370-C4BD-453E-608D-1AF02D9C282D}" dt="2022-10-21T09:36:20.947" v="0"/>
        <pc:sldMasterMkLst>
          <pc:docMk/>
          <pc:sldMasterMk cId="0" sldId="2147483734"/>
        </pc:sldMasterMkLst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734"/>
            <ac:spMk id="4" creationId="{71EBB53E-C141-4EC2-82A5-CBC751A0A603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734"/>
            <ac:spMk id="5" creationId="{35525E8D-82F5-4AF7-ADB2-2CB05C3740E1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734"/>
            <ac:spMk id="6" creationId="{729461D6-8A25-4A42-9F2A-4D854F29D3FA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734"/>
            <ac:spMk id="1026" creationId="{4B840EB1-B8D4-4B37-987A-54646324100E}"/>
          </ac:spMkLst>
        </pc:spChg>
        <pc:spChg chg="mod">
          <ac:chgData name="rosafortesg@ub.edu" userId="S::rosafortesg@ub.edu::cfea0cc8-bc37-4d8d-a0ad-3e4a98794c58" providerId="AD" clId="Web-{894C2370-C4BD-453E-608D-1AF02D9C282D}" dt="2022-10-21T09:36:20.947" v="0"/>
          <ac:spMkLst>
            <pc:docMk/>
            <pc:sldMasterMk cId="0" sldId="2147483734"/>
            <ac:spMk id="1027" creationId="{10799474-ED91-4B54-8817-44266BD142EE}"/>
          </ac:spMkLst>
        </pc:sp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1579512796" sldId="2147483711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1579512796" sldId="2147483711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1579512796" sldId="2147483711"/>
              <ac:spMk id="3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2225076623" sldId="2147483713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225076623" sldId="2147483713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225076623" sldId="2147483713"/>
              <ac:spMk id="3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483298796" sldId="2147483714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483298796" sldId="2147483714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483298796" sldId="2147483714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2323115410" sldId="2147483715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323115410" sldId="2147483715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323115410" sldId="2147483715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323115410" sldId="2147483715"/>
              <ac:spMk id="4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323115410" sldId="2147483715"/>
              <ac:spMk id="5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2323115410" sldId="2147483715"/>
              <ac:spMk id="6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3108243378" sldId="2147483717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3108243378" sldId="2147483717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3108243378" sldId="2147483717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3108243378" sldId="2147483717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1711602606" sldId="2147483718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1711602606" sldId="2147483718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1711602606" sldId="2147483718"/>
              <ac:spMk id="3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1711602606" sldId="2147483718"/>
              <ac:spMk id="4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4031118516" sldId="2147483720"/>
          </pc:sldLayoutMkLst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4031118516" sldId="2147483720"/>
              <ac:spMk id="2" creationId="{00000000-0000-0000-0000-000000000000}"/>
            </ac:spMkLst>
          </pc:spChg>
          <pc:spChg chg="mod">
            <ac:chgData name="rosafortesg@ub.edu" userId="S::rosafortesg@ub.edu::cfea0cc8-bc37-4d8d-a0ad-3e4a98794c58" providerId="AD" clId="Web-{894C2370-C4BD-453E-608D-1AF02D9C282D}" dt="2022-10-21T09:36:20.947" v="0"/>
            <ac:spMkLst>
              <pc:docMk/>
              <pc:sldMasterMk cId="0" sldId="2147483734"/>
              <pc:sldLayoutMk cId="4031118516" sldId="2147483720"/>
              <ac:spMk id="3" creationId="{00000000-0000-0000-0000-000000000000}"/>
            </ac:spMkLst>
          </pc:spChg>
        </pc:sldLayoutChg>
        <pc:sldLayoutChg chg="modSp">
          <pc:chgData name="rosafortesg@ub.edu" userId="S::rosafortesg@ub.edu::cfea0cc8-bc37-4d8d-a0ad-3e4a98794c58" providerId="AD" clId="Web-{894C2370-C4BD-453E-608D-1AF02D9C282D}" dt="2022-10-21T09:36:20.947" v="0"/>
          <pc:sldLayoutMkLst>
            <pc:docMk/>
            <pc:sldMasterMk cId="0" sldId="2147483734"/>
            <pc:sldLayoutMk cId="63708259" sldId="2147483733"/>
          </pc:sldLayoutMkLst>
          <pc:picChg chg="mod">
            <ac:chgData name="rosafortesg@ub.edu" userId="S::rosafortesg@ub.edu::cfea0cc8-bc37-4d8d-a0ad-3e4a98794c58" providerId="AD" clId="Web-{894C2370-C4BD-453E-608D-1AF02D9C282D}" dt="2022-10-21T09:36:20.947" v="0"/>
            <ac:picMkLst>
              <pc:docMk/>
              <pc:sldMasterMk cId="0" sldId="2147483734"/>
              <pc:sldLayoutMk cId="63708259" sldId="2147483733"/>
              <ac:picMk id="2" creationId="{EF154BAC-3B8A-4A7D-9F6B-161EA0D526A7}"/>
            </ac:picMkLst>
          </pc:picChg>
        </pc:sldLayoutChg>
      </pc:sldMasterChg>
    </pc:docChg>
  </pc:docChgLst>
  <pc:docChgLst>
    <pc:chgData name="Francesca" userId="08f72a92-67d6-403f-a7ad-879d21be10ef" providerId="ADAL" clId="{1E7BB24A-F40E-4CD5-B622-46A5F14049CF}"/>
    <pc:docChg chg="modSld">
      <pc:chgData name="Francesca" userId="08f72a92-67d6-403f-a7ad-879d21be10ef" providerId="ADAL" clId="{1E7BB24A-F40E-4CD5-B622-46A5F14049CF}" dt="2021-10-22T18:08:32.195" v="26" actId="114"/>
      <pc:docMkLst>
        <pc:docMk/>
      </pc:docMkLst>
      <pc:sldChg chg="modSp mod">
        <pc:chgData name="Francesca" userId="08f72a92-67d6-403f-a7ad-879d21be10ef" providerId="ADAL" clId="{1E7BB24A-F40E-4CD5-B622-46A5F14049CF}" dt="2021-10-22T18:08:32.195" v="26" actId="114"/>
        <pc:sldMkLst>
          <pc:docMk/>
          <pc:sldMk cId="0" sldId="288"/>
        </pc:sldMkLst>
        <pc:spChg chg="mod">
          <ac:chgData name="Francesca" userId="08f72a92-67d6-403f-a7ad-879d21be10ef" providerId="ADAL" clId="{1E7BB24A-F40E-4CD5-B622-46A5F14049CF}" dt="2021-10-22T18:08:32.195" v="26" actId="114"/>
          <ac:spMkLst>
            <pc:docMk/>
            <pc:sldMk cId="0" sldId="288"/>
            <ac:spMk id="31746" creationId="{4861FDAF-DF79-47EF-9F6D-2AB67DACD9C1}"/>
          </ac:spMkLst>
        </pc:spChg>
      </pc:sldChg>
      <pc:sldChg chg="modSp">
        <pc:chgData name="Francesca" userId="08f72a92-67d6-403f-a7ad-879d21be10ef" providerId="ADAL" clId="{1E7BB24A-F40E-4CD5-B622-46A5F14049CF}" dt="2021-10-22T17:54:35.112" v="25" actId="20577"/>
        <pc:sldMkLst>
          <pc:docMk/>
          <pc:sldMk cId="4266716852" sldId="305"/>
        </pc:sldMkLst>
        <pc:graphicFrameChg chg="mod">
          <ac:chgData name="Francesca" userId="08f72a92-67d6-403f-a7ad-879d21be10ef" providerId="ADAL" clId="{1E7BB24A-F40E-4CD5-B622-46A5F14049CF}" dt="2021-10-22T17:54:35.112" v="25" actId="20577"/>
          <ac:graphicFrameMkLst>
            <pc:docMk/>
            <pc:sldMk cId="4266716852" sldId="305"/>
            <ac:graphicFrameMk id="6" creationId="{196E5029-35FD-4BC9-91DB-E1AD5DD4146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94CE6-9A98-40E3-805C-0D94FCD562E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a-ES"/>
        </a:p>
      </dgm:t>
    </dgm:pt>
    <dgm:pt modelId="{AFE2E201-3D9F-43B3-9E34-4DB82F43F476}">
      <dgm:prSet custT="1"/>
      <dgm:spPr/>
      <dgm:t>
        <a:bodyPr/>
        <a:lstStyle/>
        <a:p>
          <a:pPr algn="just">
            <a:spcAft>
              <a:spcPts val="600"/>
            </a:spcAft>
          </a:pPr>
          <a:r>
            <a:rPr lang="ca-ES" sz="1800" b="1" dirty="0"/>
            <a:t>Enquestes</a:t>
          </a:r>
          <a:r>
            <a:rPr lang="ca-ES" sz="1800" dirty="0"/>
            <a:t> exclusives classificades per països i per temes</a:t>
          </a:r>
          <a:endParaRPr lang="ca-ES" sz="1800" noProof="0" dirty="0"/>
        </a:p>
      </dgm:t>
    </dgm:pt>
    <dgm:pt modelId="{9C603A09-4342-4BB8-8971-17A592707DEB}" type="parTrans" cxnId="{1401DF8E-3787-4C60-B7EF-74CB114A9C58}">
      <dgm:prSet/>
      <dgm:spPr/>
      <dgm:t>
        <a:bodyPr/>
        <a:lstStyle/>
        <a:p>
          <a:endParaRPr lang="ca-ES"/>
        </a:p>
      </dgm:t>
    </dgm:pt>
    <dgm:pt modelId="{8A536281-7D43-46DC-AF91-7B2C5CFA12EE}" type="sibTrans" cxnId="{1401DF8E-3787-4C60-B7EF-74CB114A9C58}">
      <dgm:prSet/>
      <dgm:spPr/>
      <dgm:t>
        <a:bodyPr/>
        <a:lstStyle/>
        <a:p>
          <a:endParaRPr lang="ca-ES"/>
        </a:p>
      </dgm:t>
    </dgm:pt>
    <dgm:pt modelId="{0C7A7AAB-0B0E-4557-9181-F1DD835A6F5B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ca-ES" sz="1800" b="0" i="0" noProof="0" dirty="0"/>
            <a:t>Podeu </a:t>
          </a:r>
          <a:r>
            <a:rPr lang="ca-ES" sz="1800" b="1" i="0" noProof="0" dirty="0"/>
            <a:t>explorar els diferents conjunts de dades de país i territori, els temes i el públic objectiu.</a:t>
          </a:r>
          <a:r>
            <a:rPr lang="ca-ES" sz="1800" b="0" i="0" noProof="0" dirty="0"/>
            <a:t> Feu clic a qualsevol dels enllaços per accedir directament al conjunt de dades respectiu. Podeu personalitzar els grups i les taules en qualsevol moment. </a:t>
          </a:r>
          <a:endParaRPr lang="ca-ES" sz="1800" noProof="0" dirty="0"/>
        </a:p>
      </dgm:t>
    </dgm:pt>
    <dgm:pt modelId="{4C7515E5-B679-4ED6-8A49-5376B4C5FE4E}" type="parTrans" cxnId="{427CF5C3-5D01-4933-8231-1C16898AEB35}">
      <dgm:prSet/>
      <dgm:spPr/>
      <dgm:t>
        <a:bodyPr/>
        <a:lstStyle/>
        <a:p>
          <a:endParaRPr lang="ca-ES"/>
        </a:p>
      </dgm:t>
    </dgm:pt>
    <dgm:pt modelId="{B191A9D8-29C9-44DF-83FC-9ACB61FE7D5E}" type="sibTrans" cxnId="{427CF5C3-5D01-4933-8231-1C16898AEB35}">
      <dgm:prSet/>
      <dgm:spPr/>
      <dgm:t>
        <a:bodyPr/>
        <a:lstStyle/>
        <a:p>
          <a:endParaRPr lang="ca-ES"/>
        </a:p>
      </dgm:t>
    </dgm:pt>
    <dgm:pt modelId="{8F3AFDD3-8AE6-45B7-B53F-E48D6DC55D13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ca-ES" sz="1800" noProof="0" dirty="0"/>
            <a:t>Ajuda els especialistes de màrqueting, planificadors i comercials a comprendre el comportament del consumidor i com interactua amb les marques.  </a:t>
          </a:r>
        </a:p>
      </dgm:t>
    </dgm:pt>
    <dgm:pt modelId="{E2B0CB8E-C303-47EA-9EA0-636B9804D968}" type="parTrans" cxnId="{1328C550-190A-42D3-91E1-A73785F636CB}">
      <dgm:prSet/>
      <dgm:spPr/>
      <dgm:t>
        <a:bodyPr/>
        <a:lstStyle/>
        <a:p>
          <a:endParaRPr lang="ca-ES"/>
        </a:p>
      </dgm:t>
    </dgm:pt>
    <dgm:pt modelId="{3CA488C3-E5A8-4995-B80D-79034EAF332E}" type="sibTrans" cxnId="{1328C550-190A-42D3-91E1-A73785F636CB}">
      <dgm:prSet/>
      <dgm:spPr/>
      <dgm:t>
        <a:bodyPr/>
        <a:lstStyle/>
        <a:p>
          <a:endParaRPr lang="ca-ES"/>
        </a:p>
      </dgm:t>
    </dgm:pt>
    <dgm:pt modelId="{9775EB87-AC55-4703-B71D-2590B04B53F1}">
      <dgm:prSet custT="1"/>
      <dgm:spPr/>
      <dgm:t>
        <a:bodyPr/>
        <a:lstStyle/>
        <a:p>
          <a:pPr algn="just">
            <a:spcAft>
              <a:spcPts val="1000"/>
            </a:spcAft>
          </a:pPr>
          <a:r>
            <a:rPr lang="ca-ES" sz="1800" b="0" i="0" u="none" noProof="0" dirty="0"/>
            <a:t>Ofereix</a:t>
          </a:r>
          <a:r>
            <a:rPr lang="ca-ES" sz="1800" b="0" i="0" u="none" dirty="0"/>
            <a:t> una perspectiva global en </a:t>
          </a:r>
          <a:r>
            <a:rPr lang="ca-ES" sz="1800" b="0" i="0" u="none" noProof="0" dirty="0"/>
            <a:t>l’ús</a:t>
          </a:r>
          <a:r>
            <a:rPr lang="ca-ES" sz="1800" b="0" i="0" u="none" dirty="0"/>
            <a:t> i el consum dels </a:t>
          </a:r>
          <a:r>
            <a:rPr lang="ca-ES" sz="1800" b="0" i="0" u="none" dirty="0">
              <a:solidFill>
                <a:schemeClr val="tx1"/>
              </a:solidFill>
            </a:rPr>
            <a:t>mitjans, </a:t>
          </a:r>
          <a:r>
            <a:rPr lang="ca-ES" sz="1800" b="0" i="0" u="none" dirty="0"/>
            <a:t>tot analitzant els usos dels consumidors dins i fora d’Internet. Permet comparar el comportament d’usuaris a través de més de 700.000 entrevistes realitzades a 55 països o territoris diferents. </a:t>
          </a:r>
          <a:endParaRPr lang="ca-ES" sz="1800" noProof="0" dirty="0"/>
        </a:p>
      </dgm:t>
    </dgm:pt>
    <dgm:pt modelId="{30E5A08A-A99B-49F4-AE9B-426734AC994D}" type="parTrans" cxnId="{F7972AA0-7D76-4CAB-BED5-6B3B6C4D6BEE}">
      <dgm:prSet/>
      <dgm:spPr/>
      <dgm:t>
        <a:bodyPr/>
        <a:lstStyle/>
        <a:p>
          <a:endParaRPr lang="ca-ES"/>
        </a:p>
      </dgm:t>
    </dgm:pt>
    <dgm:pt modelId="{B7FA1636-E560-4D97-9E85-3ED664F0AB1E}" type="sibTrans" cxnId="{F7972AA0-7D76-4CAB-BED5-6B3B6C4D6BEE}">
      <dgm:prSet/>
      <dgm:spPr/>
      <dgm:t>
        <a:bodyPr/>
        <a:lstStyle/>
        <a:p>
          <a:endParaRPr lang="ca-ES"/>
        </a:p>
      </dgm:t>
    </dgm:pt>
    <dgm:pt modelId="{7E0F5BCA-611F-425F-B315-E5366EFBE1D1}" type="pres">
      <dgm:prSet presAssocID="{CFA94CE6-9A98-40E3-805C-0D94FCD562EB}" presName="linear" presStyleCnt="0">
        <dgm:presLayoutVars>
          <dgm:dir/>
          <dgm:animLvl val="lvl"/>
          <dgm:resizeHandles val="exact"/>
        </dgm:presLayoutVars>
      </dgm:prSet>
      <dgm:spPr/>
    </dgm:pt>
    <dgm:pt modelId="{81F216A0-E312-44C2-A0B7-64E6F4E1C940}" type="pres">
      <dgm:prSet presAssocID="{AFE2E201-3D9F-43B3-9E34-4DB82F43F476}" presName="parentLin" presStyleCnt="0"/>
      <dgm:spPr/>
    </dgm:pt>
    <dgm:pt modelId="{047D43A0-A737-4A52-9F89-201E2D27DCE1}" type="pres">
      <dgm:prSet presAssocID="{AFE2E201-3D9F-43B3-9E34-4DB82F43F476}" presName="parentLeftMargin" presStyleLbl="node1" presStyleIdx="0" presStyleCnt="1"/>
      <dgm:spPr/>
    </dgm:pt>
    <dgm:pt modelId="{C96305F9-A109-4DB8-ADD6-A2A4FB58FA3E}" type="pres">
      <dgm:prSet presAssocID="{AFE2E201-3D9F-43B3-9E34-4DB82F43F476}" presName="parentText" presStyleLbl="node1" presStyleIdx="0" presStyleCnt="1" custScaleX="99495" custScaleY="59264">
        <dgm:presLayoutVars>
          <dgm:chMax val="0"/>
          <dgm:bulletEnabled val="1"/>
        </dgm:presLayoutVars>
      </dgm:prSet>
      <dgm:spPr/>
    </dgm:pt>
    <dgm:pt modelId="{28EF7842-D9D5-44E4-B7A5-B2BBCD3DEE65}" type="pres">
      <dgm:prSet presAssocID="{AFE2E201-3D9F-43B3-9E34-4DB82F43F476}" presName="negativeSpace" presStyleCnt="0"/>
      <dgm:spPr/>
    </dgm:pt>
    <dgm:pt modelId="{7268727B-9083-4198-BE8D-A72978E1F4B1}" type="pres">
      <dgm:prSet presAssocID="{AFE2E201-3D9F-43B3-9E34-4DB82F43F476}" presName="childText" presStyleLbl="conFgAcc1" presStyleIdx="0" presStyleCnt="1" custLinFactNeighborY="-6539">
        <dgm:presLayoutVars>
          <dgm:bulletEnabled val="1"/>
        </dgm:presLayoutVars>
      </dgm:prSet>
      <dgm:spPr/>
    </dgm:pt>
  </dgm:ptLst>
  <dgm:cxnLst>
    <dgm:cxn modelId="{917B1B11-6DF3-433D-8C51-59CBB059F1BA}" type="presOf" srcId="{CFA94CE6-9A98-40E3-805C-0D94FCD562EB}" destId="{7E0F5BCA-611F-425F-B315-E5366EFBE1D1}" srcOrd="0" destOrd="0" presId="urn:microsoft.com/office/officeart/2005/8/layout/list1"/>
    <dgm:cxn modelId="{24382616-B4E5-4C0C-AE69-3BF645920C11}" type="presOf" srcId="{9775EB87-AC55-4703-B71D-2590B04B53F1}" destId="{7268727B-9083-4198-BE8D-A72978E1F4B1}" srcOrd="0" destOrd="0" presId="urn:microsoft.com/office/officeart/2005/8/layout/list1"/>
    <dgm:cxn modelId="{181A262C-4FFB-4855-B86C-CF343C89AF98}" type="presOf" srcId="{0C7A7AAB-0B0E-4557-9181-F1DD835A6F5B}" destId="{7268727B-9083-4198-BE8D-A72978E1F4B1}" srcOrd="0" destOrd="2" presId="urn:microsoft.com/office/officeart/2005/8/layout/list1"/>
    <dgm:cxn modelId="{1328C550-190A-42D3-91E1-A73785F636CB}" srcId="{AFE2E201-3D9F-43B3-9E34-4DB82F43F476}" destId="{8F3AFDD3-8AE6-45B7-B53F-E48D6DC55D13}" srcOrd="1" destOrd="0" parTransId="{E2B0CB8E-C303-47EA-9EA0-636B9804D968}" sibTransId="{3CA488C3-E5A8-4995-B80D-79034EAF332E}"/>
    <dgm:cxn modelId="{1432D85A-9707-4917-9491-DC75AE97D2BA}" type="presOf" srcId="{8F3AFDD3-8AE6-45B7-B53F-E48D6DC55D13}" destId="{7268727B-9083-4198-BE8D-A72978E1F4B1}" srcOrd="0" destOrd="1" presId="urn:microsoft.com/office/officeart/2005/8/layout/list1"/>
    <dgm:cxn modelId="{1401DF8E-3787-4C60-B7EF-74CB114A9C58}" srcId="{CFA94CE6-9A98-40E3-805C-0D94FCD562EB}" destId="{AFE2E201-3D9F-43B3-9E34-4DB82F43F476}" srcOrd="0" destOrd="0" parTransId="{9C603A09-4342-4BB8-8971-17A592707DEB}" sibTransId="{8A536281-7D43-46DC-AF91-7B2C5CFA12EE}"/>
    <dgm:cxn modelId="{F7972AA0-7D76-4CAB-BED5-6B3B6C4D6BEE}" srcId="{AFE2E201-3D9F-43B3-9E34-4DB82F43F476}" destId="{9775EB87-AC55-4703-B71D-2590B04B53F1}" srcOrd="0" destOrd="0" parTransId="{30E5A08A-A99B-49F4-AE9B-426734AC994D}" sibTransId="{B7FA1636-E560-4D97-9E85-3ED664F0AB1E}"/>
    <dgm:cxn modelId="{2B8CA2A3-E421-4EF4-800E-FE4176BD537E}" type="presOf" srcId="{AFE2E201-3D9F-43B3-9E34-4DB82F43F476}" destId="{C96305F9-A109-4DB8-ADD6-A2A4FB58FA3E}" srcOrd="1" destOrd="0" presId="urn:microsoft.com/office/officeart/2005/8/layout/list1"/>
    <dgm:cxn modelId="{427CF5C3-5D01-4933-8231-1C16898AEB35}" srcId="{AFE2E201-3D9F-43B3-9E34-4DB82F43F476}" destId="{0C7A7AAB-0B0E-4557-9181-F1DD835A6F5B}" srcOrd="2" destOrd="0" parTransId="{4C7515E5-B679-4ED6-8A49-5376B4C5FE4E}" sibTransId="{B191A9D8-29C9-44DF-83FC-9ACB61FE7D5E}"/>
    <dgm:cxn modelId="{9DDCCAEB-B752-450C-8EF5-A81AF98EC38D}" type="presOf" srcId="{AFE2E201-3D9F-43B3-9E34-4DB82F43F476}" destId="{047D43A0-A737-4A52-9F89-201E2D27DCE1}" srcOrd="0" destOrd="0" presId="urn:microsoft.com/office/officeart/2005/8/layout/list1"/>
    <dgm:cxn modelId="{4165A69E-BA14-447F-8395-37012450CDC0}" type="presParOf" srcId="{7E0F5BCA-611F-425F-B315-E5366EFBE1D1}" destId="{81F216A0-E312-44C2-A0B7-64E6F4E1C940}" srcOrd="0" destOrd="0" presId="urn:microsoft.com/office/officeart/2005/8/layout/list1"/>
    <dgm:cxn modelId="{5AAB5D61-57A4-40D5-9474-7A75809D1219}" type="presParOf" srcId="{81F216A0-E312-44C2-A0B7-64E6F4E1C940}" destId="{047D43A0-A737-4A52-9F89-201E2D27DCE1}" srcOrd="0" destOrd="0" presId="urn:microsoft.com/office/officeart/2005/8/layout/list1"/>
    <dgm:cxn modelId="{586C4D31-ACF9-4F40-A2FB-96B454EBD8DA}" type="presParOf" srcId="{81F216A0-E312-44C2-A0B7-64E6F4E1C940}" destId="{C96305F9-A109-4DB8-ADD6-A2A4FB58FA3E}" srcOrd="1" destOrd="0" presId="urn:microsoft.com/office/officeart/2005/8/layout/list1"/>
    <dgm:cxn modelId="{0FF84CAC-7042-4188-A4A2-189FC6AC2754}" type="presParOf" srcId="{7E0F5BCA-611F-425F-B315-E5366EFBE1D1}" destId="{28EF7842-D9D5-44E4-B7A5-B2BBCD3DEE65}" srcOrd="1" destOrd="0" presId="urn:microsoft.com/office/officeart/2005/8/layout/list1"/>
    <dgm:cxn modelId="{624B5C31-AA0D-43E3-9DC1-F5B1633C9720}" type="presParOf" srcId="{7E0F5BCA-611F-425F-B315-E5366EFBE1D1}" destId="{7268727B-9083-4198-BE8D-A72978E1F4B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8727B-9083-4198-BE8D-A72978E1F4B1}">
      <dsp:nvSpPr>
        <dsp:cNvPr id="0" name=""/>
        <dsp:cNvSpPr/>
      </dsp:nvSpPr>
      <dsp:spPr>
        <a:xfrm>
          <a:off x="0" y="132489"/>
          <a:ext cx="8820636" cy="4110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579" tIns="1208024" rIns="68457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ca-ES" sz="1800" b="0" i="0" u="none" kern="1200" noProof="0" dirty="0"/>
            <a:t>Ofereix</a:t>
          </a:r>
          <a:r>
            <a:rPr lang="ca-ES" sz="1800" b="0" i="0" u="none" kern="1200" dirty="0"/>
            <a:t> una perspectiva global en </a:t>
          </a:r>
          <a:r>
            <a:rPr lang="ca-ES" sz="1800" b="0" i="0" u="none" kern="1200" noProof="0" dirty="0"/>
            <a:t>l’ús</a:t>
          </a:r>
          <a:r>
            <a:rPr lang="ca-ES" sz="1800" b="0" i="0" u="none" kern="1200" dirty="0"/>
            <a:t> i el consum dels </a:t>
          </a:r>
          <a:r>
            <a:rPr lang="ca-ES" sz="1800" b="0" i="0" u="none" kern="1200" dirty="0">
              <a:solidFill>
                <a:schemeClr val="tx1"/>
              </a:solidFill>
            </a:rPr>
            <a:t>mitjans, </a:t>
          </a:r>
          <a:r>
            <a:rPr lang="ca-ES" sz="1800" b="0" i="0" u="none" kern="1200" dirty="0"/>
            <a:t>tot analitzant els usos dels consumidors dins i fora d’Internet. Permet comparar el comportament d’usuaris a través de més de 700.000 entrevistes realitzades a 55 països o territoris diferents. </a:t>
          </a:r>
          <a:endParaRPr lang="ca-ES" sz="1800" kern="1200" noProof="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ca-ES" sz="1800" kern="1200" noProof="0" dirty="0"/>
            <a:t>Ajuda els especialistes de màrqueting, planificadors i comercials a comprendre el comportament del consumidor i com interactua amb les marques. 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"/>
          </a:pPr>
          <a:r>
            <a:rPr lang="ca-ES" sz="1800" b="0" i="0" kern="1200" noProof="0" dirty="0"/>
            <a:t>Podeu </a:t>
          </a:r>
          <a:r>
            <a:rPr lang="ca-ES" sz="1800" b="1" i="0" kern="1200" noProof="0" dirty="0"/>
            <a:t>explorar els diferents conjunts de dades de país i territori, els temes i el públic objectiu.</a:t>
          </a:r>
          <a:r>
            <a:rPr lang="ca-ES" sz="1800" b="0" i="0" kern="1200" noProof="0" dirty="0"/>
            <a:t> Feu clic a qualsevol dels enllaços per accedir directament al conjunt de dades respectiu. Podeu personalitzar els grups i les taules en qualsevol moment. </a:t>
          </a:r>
          <a:endParaRPr lang="ca-ES" sz="1800" kern="1200" noProof="0" dirty="0"/>
        </a:p>
      </dsp:txBody>
      <dsp:txXfrm>
        <a:off x="0" y="132489"/>
        <a:ext cx="8820636" cy="4110750"/>
      </dsp:txXfrm>
    </dsp:sp>
    <dsp:sp modelId="{C96305F9-A109-4DB8-ADD6-A2A4FB58FA3E}">
      <dsp:nvSpPr>
        <dsp:cNvPr id="0" name=""/>
        <dsp:cNvSpPr/>
      </dsp:nvSpPr>
      <dsp:spPr>
        <a:xfrm>
          <a:off x="441031" y="29853"/>
          <a:ext cx="6143264" cy="101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379" tIns="0" rIns="233379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a-ES" sz="1800" b="1" kern="1200" dirty="0"/>
            <a:t>Enquestes</a:t>
          </a:r>
          <a:r>
            <a:rPr lang="ca-ES" sz="1800" kern="1200" dirty="0"/>
            <a:t> exclusives classificades per països i per temes</a:t>
          </a:r>
          <a:endParaRPr lang="ca-ES" sz="1800" kern="1200" noProof="0" dirty="0"/>
        </a:p>
      </dsp:txBody>
      <dsp:txXfrm>
        <a:off x="490564" y="79386"/>
        <a:ext cx="6044198" cy="91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732C99B-10F0-47B9-B9B2-8453940603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E1F244-D599-462A-A72C-A281E5902A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3D6A54-0DE9-48CB-8FD7-235F29CAA18B}" type="datetimeFigureOut">
              <a:rPr lang="ca-ES"/>
              <a:pPr>
                <a:defRPr/>
              </a:pPr>
              <a:t>28/10/2022</a:t>
            </a:fld>
            <a:endParaRPr lang="ca-ES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9078325B-7C41-4C16-878E-7B58233A4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85815B90-2794-440C-95AC-A75F6D9ED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B893-A7AE-4A49-85F7-62F3A221D3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3B6010-FCD6-43B3-89A4-45D39D315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760A3C-865F-4106-AC6F-DC4CCF66F5A9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>
            <a:extLst>
              <a:ext uri="{FF2B5EF4-FFF2-40B4-BE49-F238E27FC236}">
                <a16:creationId xmlns:a16="http://schemas.microsoft.com/office/drawing/2014/main" id="{560AEA2E-CE41-45F9-B137-A297C89D9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>
            <a:extLst>
              <a:ext uri="{FF2B5EF4-FFF2-40B4-BE49-F238E27FC236}">
                <a16:creationId xmlns:a16="http://schemas.microsoft.com/office/drawing/2014/main" id="{C090B80E-E808-442F-9F61-83D750BE9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8196" name="Marcador de número de diapositiva 3">
            <a:extLst>
              <a:ext uri="{FF2B5EF4-FFF2-40B4-BE49-F238E27FC236}">
                <a16:creationId xmlns:a16="http://schemas.microsoft.com/office/drawing/2014/main" id="{7D183A7A-78FB-46F9-84FD-DB41F85DF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21A6D-8DC0-4938-A8C4-F5064689497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41BCA441-C163-4BDA-A31B-408B86C3C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6D4E63B7-3FA8-49EA-8E86-A72819AF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9B74C0DD-B1DB-44E8-BA97-D1B619405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9D3B91-325A-4646-AF5F-2B332CDBCBA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>
            <a:extLst>
              <a:ext uri="{FF2B5EF4-FFF2-40B4-BE49-F238E27FC236}">
                <a16:creationId xmlns:a16="http://schemas.microsoft.com/office/drawing/2014/main" id="{C49FA579-0A59-478C-B68F-8C14E1246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>
            <a:extLst>
              <a:ext uri="{FF2B5EF4-FFF2-40B4-BE49-F238E27FC236}">
                <a16:creationId xmlns:a16="http://schemas.microsoft.com/office/drawing/2014/main" id="{C30D255A-2258-48E0-8C89-1BD18DDCD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7D7E54F0-2F80-4DCD-AB83-E0585129B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480541-7873-456D-AE7E-222E930D8B69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98587147-1526-48EB-9994-135ED9056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5687A03B-C91B-4E51-801B-B7583FAF3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8F3DF630-9693-4B38-9C7A-5F01B92B2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B557A6-718C-418A-A1F4-0686C74A4CE0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6E9DBA59-7098-44C3-801E-D927EE596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EB169439-364C-407B-B971-73AA25101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F1D617B3-7239-4884-9DC7-339D4CE4A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A5383-FE4C-4EFA-AA22-DFBC8FE9DE22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2C280B3D-D9C8-4EE5-B981-39161C803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35ADDADB-4A39-4351-9BB8-215AC8F37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6E6206D3-48C0-4655-90E6-7305A5074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76409-399D-4160-B80E-4C6B951DA295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imagen de diapositiva 1">
            <a:extLst>
              <a:ext uri="{FF2B5EF4-FFF2-40B4-BE49-F238E27FC236}">
                <a16:creationId xmlns:a16="http://schemas.microsoft.com/office/drawing/2014/main" id="{33450B78-EE38-462A-A154-C64F3F195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arcador de notas 2">
            <a:extLst>
              <a:ext uri="{FF2B5EF4-FFF2-40B4-BE49-F238E27FC236}">
                <a16:creationId xmlns:a16="http://schemas.microsoft.com/office/drawing/2014/main" id="{A66BA919-F072-47ED-931A-FC3C6BFCA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37892" name="Marcador de número de diapositiva 3">
            <a:extLst>
              <a:ext uri="{FF2B5EF4-FFF2-40B4-BE49-F238E27FC236}">
                <a16:creationId xmlns:a16="http://schemas.microsoft.com/office/drawing/2014/main" id="{BA904B7A-283E-4963-AD34-73603400A7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26164F-752B-42EA-9A2B-7008EE5E9B1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>
            <a:extLst>
              <a:ext uri="{FF2B5EF4-FFF2-40B4-BE49-F238E27FC236}">
                <a16:creationId xmlns:a16="http://schemas.microsoft.com/office/drawing/2014/main" id="{3FA7C3CE-26F4-4EE9-937F-CD2D3311E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notas 2">
            <a:extLst>
              <a:ext uri="{FF2B5EF4-FFF2-40B4-BE49-F238E27FC236}">
                <a16:creationId xmlns:a16="http://schemas.microsoft.com/office/drawing/2014/main" id="{03A34092-45B8-4734-BDBC-6012FC111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0964" name="Marcador de número de diapositiva 3">
            <a:extLst>
              <a:ext uri="{FF2B5EF4-FFF2-40B4-BE49-F238E27FC236}">
                <a16:creationId xmlns:a16="http://schemas.microsoft.com/office/drawing/2014/main" id="{E8A0811F-0A98-49C9-9DC9-39304AE33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43BCB-E3B5-4EDB-8B57-72D352956F59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4196247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>
            <a:extLst>
              <a:ext uri="{FF2B5EF4-FFF2-40B4-BE49-F238E27FC236}">
                <a16:creationId xmlns:a16="http://schemas.microsoft.com/office/drawing/2014/main" id="{79AFD5DE-C6C3-41A0-BE4D-B2CE3219B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notas 2">
            <a:extLst>
              <a:ext uri="{FF2B5EF4-FFF2-40B4-BE49-F238E27FC236}">
                <a16:creationId xmlns:a16="http://schemas.microsoft.com/office/drawing/2014/main" id="{67A840A8-EF8D-44FA-A019-84CFFB75F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43012" name="Marcador de número de diapositiva 3">
            <a:extLst>
              <a:ext uri="{FF2B5EF4-FFF2-40B4-BE49-F238E27FC236}">
                <a16:creationId xmlns:a16="http://schemas.microsoft.com/office/drawing/2014/main" id="{4CD11467-0E22-4BD3-BF4C-2CBF9AE327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2FE33B-AD4E-46B4-8719-60C8D466184E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3F8025FC-A110-4DF1-A659-77D69EE73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EA19AEDE-4672-451C-A037-C492DC837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E8710217-7F05-4730-B4AD-C1BD19B8A7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BBE67-E7D6-4FF4-9E7E-363DAE5841F3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ACF67395-7F83-4738-9D14-CEBE73EF10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E4A9F813-A94A-4373-98E5-F9163EB8A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A1F11F78-575E-4502-8A17-F3C01E84A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E88C78-DA5B-4710-8463-148E2B15D64F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>
            <a:extLst>
              <a:ext uri="{FF2B5EF4-FFF2-40B4-BE49-F238E27FC236}">
                <a16:creationId xmlns:a16="http://schemas.microsoft.com/office/drawing/2014/main" id="{5FBD1038-106B-4809-90F9-C15B3D8A3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>
            <a:extLst>
              <a:ext uri="{FF2B5EF4-FFF2-40B4-BE49-F238E27FC236}">
                <a16:creationId xmlns:a16="http://schemas.microsoft.com/office/drawing/2014/main" id="{8D4A9D8A-2985-4A90-82FB-D65AEA05B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4340" name="Marcador de número de diapositiva 3">
            <a:extLst>
              <a:ext uri="{FF2B5EF4-FFF2-40B4-BE49-F238E27FC236}">
                <a16:creationId xmlns:a16="http://schemas.microsoft.com/office/drawing/2014/main" id="{562796BA-715F-4D49-A66C-418E7B622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370A8-9F34-4DA8-9D08-7FA14DBCF25A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a-ES" altLang="ca-ES" dirty="0"/>
          </a:p>
        </p:txBody>
      </p:sp>
    </p:spTree>
    <p:extLst>
      <p:ext uri="{BB962C8B-B14F-4D97-AF65-F5344CB8AC3E}">
        <p14:creationId xmlns:p14="http://schemas.microsoft.com/office/powerpoint/2010/main" val="62368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0978E593-8340-45DA-9DA4-2BB47BCAA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22AA6CFA-AB7A-471F-91DA-EF0ED199F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EE869420-B30F-4D54-A11E-7CBB51C43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8CB588-51F8-4131-9B1E-8A5F76A35803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0956C377-913E-4323-9C31-8BB1FA725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788741B0-8833-42A6-B357-DDF5D1295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AE008931-2B9B-4692-9731-24D16300B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F19A6-108B-456A-A939-41285617A90D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>
            <a:extLst>
              <a:ext uri="{FF2B5EF4-FFF2-40B4-BE49-F238E27FC236}">
                <a16:creationId xmlns:a16="http://schemas.microsoft.com/office/drawing/2014/main" id="{9E73C73E-DF07-45A6-AE26-B481B2CB9E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>
            <a:extLst>
              <a:ext uri="{FF2B5EF4-FFF2-40B4-BE49-F238E27FC236}">
                <a16:creationId xmlns:a16="http://schemas.microsoft.com/office/drawing/2014/main" id="{F844CF07-23CA-4557-A622-5F90630C0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0484" name="Marcador de número de diapositiva 3">
            <a:extLst>
              <a:ext uri="{FF2B5EF4-FFF2-40B4-BE49-F238E27FC236}">
                <a16:creationId xmlns:a16="http://schemas.microsoft.com/office/drawing/2014/main" id="{D20FB7CD-37A4-45BD-9C0D-3251F08AE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640865-E199-45C2-968B-3EEBC6D1372C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D2E96DD-9DAC-43DE-AC1C-178CB11D3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E9295C2C-6D0D-4BBC-88F3-0D5016FE0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324EA84-BBB4-4492-AC02-C69EBD2C6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32DA1-0FF1-442E-93DA-1D1D9AB91A7C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a-ES" altLang="ca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D9D66743-DE8C-4DD9-AD7E-2F78A77B92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C15CC9BC-6572-4F14-9623-7EF9ABE2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ca-ES" dirty="0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1B70E11E-2B50-4DC7-AEA7-10ED007DC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EDC5E-39CE-4A7B-BAA6-0B333ED1FF26}" type="slidenum">
              <a:rPr lang="ca-ES" altLang="ca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a-ES" altLang="ca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>
            <a:extLst>
              <a:ext uri="{FF2B5EF4-FFF2-40B4-BE49-F238E27FC236}">
                <a16:creationId xmlns:a16="http://schemas.microsoft.com/office/drawing/2014/main" id="{FCC712CA-EDEE-451B-B456-C5442635D2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373"/>
            <a:ext cx="2304256" cy="693862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45450564-3B01-4D46-AB7D-3D01B0688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99050"/>
            <a:ext cx="2880320" cy="9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62FA695-589E-4AE0-9DB9-A7E57E1E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8C4AD-35E6-49E1-851B-29B6C59F12FD}" type="datetime1">
              <a:rPr lang="ca-ES"/>
              <a:pPr>
                <a:defRPr/>
              </a:pPr>
              <a:t>28/10/2022</a:t>
            </a:fld>
            <a:endParaRPr lang="ca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100F84-1CB9-49A4-A18E-099AB308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C020D1-D152-49F4-82C4-F0E823A8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78EA-1D5A-4FDC-8508-264595F774C9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769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840EB1-B8D4-4B37-987A-546463241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en-US" altLang="ca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99474-ED91-4B54-8817-44266BD14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en-US" altLang="ca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BB53E-C141-4EC2-82A5-CBC751A0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2D2C4-F60A-466B-89BB-1A622D1B5EDB}" type="datetime1">
              <a:rPr lang="ca-ES"/>
              <a:pPr>
                <a:defRPr/>
              </a:pPr>
              <a:t>28/10/2022</a:t>
            </a:fld>
            <a:endParaRPr lang="ca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25E8D-82F5-4AF7-ADB2-2CB05C374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461D6-8A25-4A42-9F2A-4D854F29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8CFE8-2861-4A7C-8813-7F2A924C98C7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16" r:id="rId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bib.ub.ed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ángulo 4">
            <a:extLst>
              <a:ext uri="{FF2B5EF4-FFF2-40B4-BE49-F238E27FC236}">
                <a16:creationId xmlns:a16="http://schemas.microsoft.com/office/drawing/2014/main" id="{192A2F5E-5B22-4159-BE6C-6ABF77FE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9" y="3359151"/>
            <a:ext cx="219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STATISTA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774A2D5-F065-4812-956B-9C042943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CuadroTexto 12">
            <a:extLst>
              <a:ext uri="{FF2B5EF4-FFF2-40B4-BE49-F238E27FC236}">
                <a16:creationId xmlns:a16="http://schemas.microsoft.com/office/drawing/2014/main" id="{AE56B0CA-EC42-4E4F-B17D-5AFF0194F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838" y="2268132"/>
            <a:ext cx="569759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A l’apartat d’</a:t>
            </a:r>
            <a:r>
              <a:rPr lang="ca-ES" altLang="ca-ES" sz="2000" b="1" dirty="0"/>
              <a:t>estadístiques</a:t>
            </a:r>
            <a:r>
              <a:rPr lang="ca-ES" altLang="ca-ES" sz="2000" dirty="0"/>
              <a:t> podem trobar més d’1 milió d’estadístiques, i és el contingut més important de Statista.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Les </a:t>
            </a:r>
            <a:r>
              <a:rPr lang="ca-ES" altLang="ca-ES" sz="2000" b="1" dirty="0"/>
              <a:t>previsions i enquestes </a:t>
            </a:r>
            <a:r>
              <a:rPr lang="ca-ES" altLang="ca-ES" sz="2000" dirty="0"/>
              <a:t>comprenen 4 anys a partir de l’actual. Elaborats per l’equip d’analistes de Statista. 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Les </a:t>
            </a:r>
            <a:r>
              <a:rPr lang="ca-ES" altLang="ca-ES" sz="2000" b="1" dirty="0"/>
              <a:t>infografies</a:t>
            </a:r>
            <a:r>
              <a:rPr lang="ca-ES" altLang="ca-ES" sz="2000" dirty="0"/>
              <a:t> tenen un format atractiu per poder-ne fer difusió a les xarxes socials. No cal citar perquè totes incorporen la icona Statista.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a-ES" altLang="ca-ES" sz="2000" dirty="0"/>
              <a:t>Els</a:t>
            </a:r>
            <a:r>
              <a:rPr lang="ca-ES" altLang="ca-ES" sz="2000" b="1" dirty="0"/>
              <a:t> tòpics </a:t>
            </a:r>
            <a:r>
              <a:rPr lang="ca-ES" altLang="ca-ES" sz="2000" dirty="0"/>
              <a:t>permeten recopilar les dades més rellevants sobre un tema.</a:t>
            </a:r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244262BA-8568-4E43-8C5C-ED5EE523C6C4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C2D18365-150B-45EE-B8CD-64A129A00248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30405A78-D62D-4952-BB8D-226F1B4F7925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Estadístiques</a:t>
              </a:r>
              <a:endParaRPr lang="es-ES" sz="3500" dirty="0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8697B6F7-3182-45C0-A752-4FFB3649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tge 1">
            <a:extLst>
              <a:ext uri="{FF2B5EF4-FFF2-40B4-BE49-F238E27FC236}">
                <a16:creationId xmlns:a16="http://schemas.microsoft.com/office/drawing/2014/main" id="{2154E3C4-2A09-4F15-A807-3FEE76C80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7" y="2401332"/>
            <a:ext cx="4242919" cy="2624794"/>
          </a:xfrm>
          <a:prstGeom prst="rect">
            <a:avLst/>
          </a:prstGeom>
        </p:spPr>
      </p:pic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50B5F516-F0BD-4622-9F71-C1CF6943C072}"/>
              </a:ext>
            </a:extLst>
          </p:cNvPr>
          <p:cNvSpPr/>
          <p:nvPr/>
        </p:nvSpPr>
        <p:spPr>
          <a:xfrm>
            <a:off x="2559549" y="5669063"/>
            <a:ext cx="1705723" cy="546100"/>
          </a:xfrm>
          <a:prstGeom prst="wedgeRoundRectCallout">
            <a:avLst>
              <a:gd name="adj1" fmla="val 7584"/>
              <a:gd name="adj2" fmla="val -18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/>
              <a:t>Bloc Blau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F0DF5B1-106D-47BB-957B-E750BDADD969}"/>
              </a:ext>
            </a:extLst>
          </p:cNvPr>
          <p:cNvSpPr txBox="1">
            <a:spLocks/>
          </p:cNvSpPr>
          <p:nvPr/>
        </p:nvSpPr>
        <p:spPr>
          <a:xfrm>
            <a:off x="1007706" y="1224000"/>
            <a:ext cx="10086392" cy="4351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800" b="1" dirty="0"/>
              <a:t>Com configurar la visualització de les estadístiques</a:t>
            </a:r>
            <a:endParaRPr lang="es-ES" sz="18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000" dirty="0"/>
              <a:t>Mitjançant el </a:t>
            </a:r>
            <a:r>
              <a:rPr lang="ca-ES" sz="2000" i="1" dirty="0"/>
              <a:t>botó d'engranatge</a:t>
            </a:r>
            <a:r>
              <a:rPr lang="ca-ES" sz="2000" dirty="0"/>
              <a:t> podeu configurar la visualització de totes les estadístiques. Podeu triar, per exemple, entre un gràfic de barres, o de línies, o una taula de dades. Aquí també podeu configurar les etiquetes de dades. En cas que un gràfic sembli massificat d’etiquetes de dades, podeu eliminar etiquetes individuals clicant-les.  </a:t>
            </a:r>
            <a:endParaRPr lang="es-ES" sz="2000" b="1" dirty="0"/>
          </a:p>
          <a:p>
            <a:pPr fontAlgn="auto">
              <a:spcAft>
                <a:spcPts val="0"/>
              </a:spcAft>
              <a:defRPr/>
            </a:pPr>
            <a:endParaRPr lang="es-ES" sz="2800" dirty="0"/>
          </a:p>
        </p:txBody>
      </p:sp>
      <p:sp>
        <p:nvSpPr>
          <p:cNvPr id="5" name="Fletxa dreta 4">
            <a:extLst>
              <a:ext uri="{FF2B5EF4-FFF2-40B4-BE49-F238E27FC236}">
                <a16:creationId xmlns:a16="http://schemas.microsoft.com/office/drawing/2014/main" id="{197ABAE9-8812-4F98-B051-10E929102C32}"/>
              </a:ext>
            </a:extLst>
          </p:cNvPr>
          <p:cNvSpPr/>
          <p:nvPr/>
        </p:nvSpPr>
        <p:spPr>
          <a:xfrm rot="11624737">
            <a:off x="8779560" y="3125992"/>
            <a:ext cx="879711" cy="22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3971D895-D191-4E26-9986-8DACFDF6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DB3BEDE-7AB0-4D77-9014-D40BF02F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503" y="2829347"/>
            <a:ext cx="5649394" cy="37865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522C2F75-CCA3-420F-854C-7994B7EA7CF5}"/>
              </a:ext>
            </a:extLst>
          </p:cNvPr>
          <p:cNvSpPr txBox="1">
            <a:spLocks/>
          </p:cNvSpPr>
          <p:nvPr/>
        </p:nvSpPr>
        <p:spPr>
          <a:xfrm>
            <a:off x="1008000" y="1267130"/>
            <a:ext cx="10076767" cy="11557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900" b="1" dirty="0"/>
              <a:t>Informació sobre les fonts d’estadístiques</a:t>
            </a:r>
            <a:endParaRPr lang="es-ES" sz="19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200" dirty="0"/>
              <a:t>Al costat de cada estadística es mostra tota la informació relativa a l’origen de les dades.</a:t>
            </a:r>
            <a:r>
              <a:rPr lang="ca-ES" sz="2200" b="1" dirty="0"/>
              <a:t> </a:t>
            </a:r>
            <a:r>
              <a:rPr lang="ca-ES" sz="2200" dirty="0"/>
              <a:t>Distingim la </a:t>
            </a:r>
            <a:r>
              <a:rPr lang="ca-ES" sz="2200" i="1" dirty="0"/>
              <a:t>font</a:t>
            </a:r>
            <a:r>
              <a:rPr lang="ca-ES" sz="2200" dirty="0"/>
              <a:t>, l'</a:t>
            </a:r>
            <a:r>
              <a:rPr lang="ca-ES" sz="2200" i="1" dirty="0"/>
              <a:t>editor</a:t>
            </a:r>
            <a:r>
              <a:rPr lang="ca-ES" sz="2200" dirty="0"/>
              <a:t> i la </a:t>
            </a:r>
            <a:r>
              <a:rPr lang="ca-ES" sz="2200" i="1" dirty="0"/>
              <a:t>data de publicació</a:t>
            </a:r>
            <a:r>
              <a:rPr lang="ca-ES" sz="2200" dirty="0"/>
              <a:t>. Sempre trobareu l’enllaç a la font original.</a:t>
            </a:r>
            <a:endParaRPr lang="es-ES" sz="2200" dirty="0"/>
          </a:p>
        </p:txBody>
      </p:sp>
      <p:pic>
        <p:nvPicPr>
          <p:cNvPr id="27651" name="Imatge 3">
            <a:extLst>
              <a:ext uri="{FF2B5EF4-FFF2-40B4-BE49-F238E27FC236}">
                <a16:creationId xmlns:a16="http://schemas.microsoft.com/office/drawing/2014/main" id="{2EB2DA2B-5421-41B5-95B7-052B91C7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91" y="2464527"/>
            <a:ext cx="6416918" cy="37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txa dreta 4">
            <a:extLst>
              <a:ext uri="{FF2B5EF4-FFF2-40B4-BE49-F238E27FC236}">
                <a16:creationId xmlns:a16="http://schemas.microsoft.com/office/drawing/2014/main" id="{59AE6630-91F8-4FE3-B298-63E3EDF1B4AA}"/>
              </a:ext>
            </a:extLst>
          </p:cNvPr>
          <p:cNvSpPr/>
          <p:nvPr/>
        </p:nvSpPr>
        <p:spPr>
          <a:xfrm rot="8852780">
            <a:off x="9873847" y="3967625"/>
            <a:ext cx="875463" cy="299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477B9975-AE1C-490E-951E-2A2C0D5A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5B38A2-9254-4B9D-BFC4-AE02CA05F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1882" y="2304000"/>
            <a:ext cx="7528235" cy="4212000"/>
          </a:xfrm>
          <a:prstGeom prst="rect">
            <a:avLst/>
          </a:prstGeom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8AA7199-9CDC-44B1-ADA3-CE845AB69E33}"/>
              </a:ext>
            </a:extLst>
          </p:cNvPr>
          <p:cNvSpPr/>
          <p:nvPr/>
        </p:nvSpPr>
        <p:spPr>
          <a:xfrm>
            <a:off x="7356382" y="3732164"/>
            <a:ext cx="2473189" cy="2516908"/>
          </a:xfrm>
          <a:prstGeom prst="wedgeRoundRectCallout">
            <a:avLst>
              <a:gd name="adj1" fmla="val -50238"/>
              <a:gd name="adj2" fmla="val -2439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C2E1E5-BEC7-4CB8-91D2-3C748DC6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208" y="2626274"/>
            <a:ext cx="6825584" cy="3786952"/>
          </a:xfrm>
          <a:prstGeom prst="rect">
            <a:avLst/>
          </a:prstGeom>
        </p:spPr>
      </p:pic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07A3B08A-F6B8-4116-BD6E-136BDD992A2D}"/>
              </a:ext>
            </a:extLst>
          </p:cNvPr>
          <p:cNvSpPr txBox="1">
            <a:spLocks/>
          </p:cNvSpPr>
          <p:nvPr/>
        </p:nvSpPr>
        <p:spPr>
          <a:xfrm>
            <a:off x="1008000" y="1224000"/>
            <a:ext cx="10095721" cy="126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a-ES" sz="1800" b="1" dirty="0"/>
              <a:t>Descarregar estadístiques</a:t>
            </a:r>
            <a:endParaRPr lang="es-ES" sz="18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000" dirty="0"/>
              <a:t>Podeu descarregar estadístiques en diferents formats. Per tant, tot el contingut de Statista pot adaptar-se perfectament a les vostres necessitats i fluxos de treball. Cal fer clic a un dels botons situats a la dreta de l'estadística: </a:t>
            </a:r>
            <a:r>
              <a:rPr lang="ca-ES" sz="2000" b="1" dirty="0"/>
              <a:t>PNG, PDF, XLS i PPT.</a:t>
            </a:r>
            <a:endParaRPr lang="es-ES" sz="2000" b="1" dirty="0"/>
          </a:p>
          <a:p>
            <a:pPr fontAlgn="auto">
              <a:spcAft>
                <a:spcPts val="0"/>
              </a:spcAft>
              <a:defRPr/>
            </a:pPr>
            <a:endParaRPr lang="es-ES" sz="2800" dirty="0"/>
          </a:p>
        </p:txBody>
      </p:sp>
      <p:sp>
        <p:nvSpPr>
          <p:cNvPr id="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037BF00B-C274-4778-BA89-924FA5B24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sp>
        <p:nvSpPr>
          <p:cNvPr id="8" name="Fletxa dreta 4">
            <a:extLst>
              <a:ext uri="{FF2B5EF4-FFF2-40B4-BE49-F238E27FC236}">
                <a16:creationId xmlns:a16="http://schemas.microsoft.com/office/drawing/2014/main" id="{71AC8A86-A10C-4B8D-B906-A6BE99FC4A15}"/>
              </a:ext>
            </a:extLst>
          </p:cNvPr>
          <p:cNvSpPr/>
          <p:nvPr/>
        </p:nvSpPr>
        <p:spPr>
          <a:xfrm rot="10800000">
            <a:off x="9602491" y="3377682"/>
            <a:ext cx="875463" cy="299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93ACECEC-7629-4CCF-AD98-1464C24E18FA}"/>
              </a:ext>
            </a:extLst>
          </p:cNvPr>
          <p:cNvSpPr/>
          <p:nvPr/>
        </p:nvSpPr>
        <p:spPr>
          <a:xfrm>
            <a:off x="7268547" y="3247053"/>
            <a:ext cx="2174033" cy="690465"/>
          </a:xfrm>
          <a:prstGeom prst="wedgeRoundRectCallout">
            <a:avLst>
              <a:gd name="adj1" fmla="val -50238"/>
              <a:gd name="adj2" fmla="val -24398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EA6D0C-5EBF-47EC-8D9A-AD89B0F6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62" y="1798537"/>
            <a:ext cx="5206441" cy="4378327"/>
          </a:xfrm>
          <a:prstGeom prst="rect">
            <a:avLst/>
          </a:prstGeom>
        </p:spPr>
      </p:pic>
      <p:sp>
        <p:nvSpPr>
          <p:cNvPr id="31746" name="Rectangle 1">
            <a:extLst>
              <a:ext uri="{FF2B5EF4-FFF2-40B4-BE49-F238E27FC236}">
                <a16:creationId xmlns:a16="http://schemas.microsoft.com/office/drawing/2014/main" id="{4861FDAF-DF79-47EF-9F6D-2AB67DAC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" y="2440803"/>
            <a:ext cx="51358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000" dirty="0"/>
              <a:t>Permeten visualitzar </a:t>
            </a:r>
            <a:r>
              <a:rPr lang="ca-ES" altLang="ca-ES" sz="2000" b="1" dirty="0"/>
              <a:t>temes d’actualitat</a:t>
            </a:r>
            <a:r>
              <a:rPr lang="ca-ES" altLang="ca-ES" sz="2000" dirty="0"/>
              <a:t>. Moltes d’aquestes infografies es publiquen a diferents diaris de diferents països, són notícies convertides en gràfics. Sota llicència </a:t>
            </a:r>
            <a:r>
              <a:rPr lang="ca-ES" altLang="ca-ES" sz="2000" i="1" dirty="0"/>
              <a:t>Creative Commons </a:t>
            </a:r>
            <a:r>
              <a:rPr lang="ca-ES" altLang="ca-ES" sz="2000" dirty="0"/>
              <a:t>(CC).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20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000" dirty="0"/>
              <a:t>Empreses de </a:t>
            </a:r>
            <a:r>
              <a:rPr lang="ca-ES" altLang="ca-ES" sz="2000" b="1" dirty="0"/>
              <a:t>mitjans de comunicació </a:t>
            </a:r>
            <a:r>
              <a:rPr lang="ca-ES" altLang="ca-ES" sz="2000" dirty="0"/>
              <a:t>de grans mercats com els Estats Units, el Regne Unit, Alemanya, França i Espanya confien en </a:t>
            </a:r>
            <a:r>
              <a:rPr lang="ca-ES" altLang="ca-ES" sz="2000" dirty="0" err="1"/>
              <a:t>Statista</a:t>
            </a:r>
            <a:r>
              <a:rPr lang="ca-ES" altLang="ca-ES" sz="2000" dirty="0"/>
              <a:t> per oferir contingut actualitzat.</a:t>
            </a:r>
          </a:p>
        </p:txBody>
      </p:sp>
      <p:grpSp>
        <p:nvGrpSpPr>
          <p:cNvPr id="21" name="Grupo 4">
            <a:extLst>
              <a:ext uri="{FF2B5EF4-FFF2-40B4-BE49-F238E27FC236}">
                <a16:creationId xmlns:a16="http://schemas.microsoft.com/office/drawing/2014/main" id="{7ABEFE1D-22F6-4C5F-8D30-CDCEC1E1FFD0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E7224B7F-4487-43FB-8D08-0AA4F3C9F33B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23" name="Rectángulo: esquinas redondeadas 4">
              <a:extLst>
                <a:ext uri="{FF2B5EF4-FFF2-40B4-BE49-F238E27FC236}">
                  <a16:creationId xmlns:a16="http://schemas.microsoft.com/office/drawing/2014/main" id="{8265D9EB-59CD-41E4-AF98-67322257B8BE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Infografies</a:t>
              </a:r>
              <a:endParaRPr lang="es-ES" sz="3500" dirty="0"/>
            </a:p>
          </p:txBody>
        </p:sp>
      </p:grpSp>
      <p:sp>
        <p:nvSpPr>
          <p:cNvPr id="8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94041083-3948-422E-87CD-C9AC8DB1E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ángulo 1">
            <a:extLst>
              <a:ext uri="{FF2B5EF4-FFF2-40B4-BE49-F238E27FC236}">
                <a16:creationId xmlns:a16="http://schemas.microsoft.com/office/drawing/2014/main" id="{F34ED3B1-76B7-4900-BDD0-6F845268F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000" y="2292139"/>
            <a:ext cx="5913404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dirty="0"/>
              <a:t>Els </a:t>
            </a:r>
            <a:r>
              <a:rPr lang="ca-ES" altLang="ca-ES" sz="2000" b="1" dirty="0"/>
              <a:t>dossiers</a:t>
            </a:r>
            <a:r>
              <a:rPr lang="ca-ES" altLang="ca-ES" sz="2000" dirty="0"/>
              <a:t> recopilen de forma organitzada les estadístiques d’un tema. Es poden descarregar directament en format PPT o PDF.</a:t>
            </a:r>
            <a:endParaRPr lang="es-ES" altLang="ca-ES" sz="20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dirty="0"/>
              <a:t>Els </a:t>
            </a:r>
            <a:r>
              <a:rPr lang="ca-ES" altLang="ca-ES" sz="2000" b="1" dirty="0"/>
              <a:t>estudis propis </a:t>
            </a:r>
            <a:r>
              <a:rPr lang="ca-ES" altLang="ca-ES" sz="2000" dirty="0"/>
              <a:t>elaborats pel departament d’investigació de </a:t>
            </a:r>
            <a:r>
              <a:rPr lang="ca-ES" altLang="ca-ES" sz="2000" dirty="0" err="1"/>
              <a:t>Statista</a:t>
            </a:r>
            <a:r>
              <a:rPr lang="ca-ES" altLang="ca-ES" sz="2000" dirty="0"/>
              <a:t>, amb anàlisi d’estadístiques i tendències. 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dirty="0"/>
              <a:t>Els </a:t>
            </a:r>
            <a:r>
              <a:rPr lang="ca-ES" altLang="ca-ES" sz="2000" b="1" dirty="0"/>
              <a:t>estudis d’indústria o país</a:t>
            </a:r>
            <a:r>
              <a:rPr lang="ca-ES" altLang="ca-ES" sz="2000" dirty="0"/>
              <a:t>, amb les dades més rellevants d’una indústria o sector o bé les dades </a:t>
            </a:r>
            <a:r>
              <a:rPr lang="ca-ES" altLang="ca-ES" sz="2000" dirty="0" err="1"/>
              <a:t>micro</a:t>
            </a:r>
            <a:r>
              <a:rPr lang="ca-ES" altLang="ca-ES" sz="2000" dirty="0"/>
              <a:t> i macroeconòmiques de diferents països.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ca-ES" altLang="ca-ES" sz="2000" dirty="0"/>
              <a:t>Els </a:t>
            </a:r>
            <a:r>
              <a:rPr lang="ca-ES" altLang="ca-ES" sz="2000" b="1" dirty="0"/>
              <a:t>estudis externs </a:t>
            </a:r>
            <a:r>
              <a:rPr lang="ca-ES" altLang="ca-ES" sz="2000" dirty="0"/>
              <a:t>són publicacions fetes per altres empreses. </a:t>
            </a:r>
          </a:p>
        </p:txBody>
      </p:sp>
      <p:grpSp>
        <p:nvGrpSpPr>
          <p:cNvPr id="16" name="Grupo 4">
            <a:extLst>
              <a:ext uri="{FF2B5EF4-FFF2-40B4-BE49-F238E27FC236}">
                <a16:creationId xmlns:a16="http://schemas.microsoft.com/office/drawing/2014/main" id="{B3661B80-02C8-46E1-B375-DBECE0D3D6BE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0D62D768-211B-47C4-A042-C21942C2F7A7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48C347AC-52B3-4CE5-9043-B504E35A975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Estudis i informes</a:t>
              </a:r>
              <a:endParaRPr lang="es-ES" sz="3500" dirty="0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F4DF577F-6E7C-4F7E-8961-33E77CDE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2EFFF4-29B2-45AB-95E0-9DA5EEF6E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37" y="2401200"/>
            <a:ext cx="4185139" cy="2459687"/>
          </a:xfrm>
          <a:prstGeom prst="rect">
            <a:avLst/>
          </a:prstGeom>
        </p:spPr>
      </p:pic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F0C19655-EA9F-41D2-B3D6-D6DD0308A6A6}"/>
              </a:ext>
            </a:extLst>
          </p:cNvPr>
          <p:cNvSpPr/>
          <p:nvPr/>
        </p:nvSpPr>
        <p:spPr>
          <a:xfrm>
            <a:off x="1879671" y="5669063"/>
            <a:ext cx="2036650" cy="546100"/>
          </a:xfrm>
          <a:prstGeom prst="wedgeRoundRectCallout">
            <a:avLst>
              <a:gd name="adj1" fmla="val 7683"/>
              <a:gd name="adj2" fmla="val -187900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/>
              <a:t>Bloc </a:t>
            </a:r>
            <a:r>
              <a:rPr lang="ca-ES" sz="2800" b="1" dirty="0"/>
              <a:t>taronja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A6B4D9F-501A-47F3-821C-E1777826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70" y="1921092"/>
            <a:ext cx="8091085" cy="4420130"/>
          </a:xfrm>
          <a:prstGeom prst="rect">
            <a:avLst/>
          </a:prstGeom>
        </p:spPr>
      </p:pic>
      <p:grpSp>
        <p:nvGrpSpPr>
          <p:cNvPr id="11" name="Grupo 4">
            <a:extLst>
              <a:ext uri="{FF2B5EF4-FFF2-40B4-BE49-F238E27FC236}">
                <a16:creationId xmlns:a16="http://schemas.microsoft.com/office/drawing/2014/main" id="{FC2C836D-0446-4846-B69C-13B9456687CD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F53F3FE-D0DB-41EF-B508-E8E999B8F543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67DC1218-31DA-4DC3-AD39-824A6CDB1376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Exemple d’Estudi</a:t>
              </a:r>
              <a:endParaRPr lang="es-ES" sz="3500" dirty="0"/>
            </a:p>
          </p:txBody>
        </p:sp>
      </p:grp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E1FDD133-E029-4A8B-B8C7-EAC35383C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0EE8B0-B394-4C71-9059-E189DC41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0" y="2189607"/>
            <a:ext cx="3665435" cy="3451463"/>
          </a:xfrm>
          <a:prstGeom prst="rect">
            <a:avLst/>
          </a:prstGeom>
        </p:spPr>
      </p:pic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4361FFC5-7A47-4248-8CF9-E45DEB61674C}"/>
              </a:ext>
            </a:extLst>
          </p:cNvPr>
          <p:cNvSpPr/>
          <p:nvPr/>
        </p:nvSpPr>
        <p:spPr>
          <a:xfrm>
            <a:off x="2376673" y="6054788"/>
            <a:ext cx="1705723" cy="546100"/>
          </a:xfrm>
          <a:prstGeom prst="wedgeRoundRectCallout">
            <a:avLst>
              <a:gd name="adj1" fmla="val 5361"/>
              <a:gd name="adj2" fmla="val -132635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800" b="1" dirty="0"/>
              <a:t>Bloc verd</a:t>
            </a:r>
          </a:p>
        </p:txBody>
      </p:sp>
      <p:sp>
        <p:nvSpPr>
          <p:cNvPr id="36869" name="Rectángulo 1">
            <a:extLst>
              <a:ext uri="{FF2B5EF4-FFF2-40B4-BE49-F238E27FC236}">
                <a16:creationId xmlns:a16="http://schemas.microsoft.com/office/drawing/2014/main" id="{D833042A-4043-4669-BEDA-C057673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592" y="2293200"/>
            <a:ext cx="634817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000" dirty="0"/>
              <a:t>Els</a:t>
            </a:r>
            <a:r>
              <a:rPr lang="ca-ES" altLang="ca-ES" sz="2000" b="1" dirty="0"/>
              <a:t> </a:t>
            </a:r>
            <a:r>
              <a:rPr lang="ca-ES" altLang="ca-ES" sz="2000" b="1" i="1" dirty="0"/>
              <a:t>Outlooks</a:t>
            </a:r>
            <a:r>
              <a:rPr lang="ca-ES" altLang="ca-ES" sz="2000" b="1" dirty="0"/>
              <a:t> </a:t>
            </a:r>
            <a:r>
              <a:rPr lang="ca-ES" altLang="ca-ES" sz="2000" dirty="0"/>
              <a:t>o eines especialitzades</a:t>
            </a:r>
            <a:r>
              <a:rPr lang="ca-ES" altLang="ca-ES" sz="2000" b="1" dirty="0"/>
              <a:t> </a:t>
            </a:r>
            <a:r>
              <a:rPr lang="ca-ES" altLang="ca-ES" sz="2000" dirty="0"/>
              <a:t>són previsions de com evolucionaran els mercats els propers 5 anys.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endParaRPr lang="ca-ES" altLang="ca-ES" sz="2000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000" dirty="0"/>
              <a:t>L’</a:t>
            </a:r>
            <a:r>
              <a:rPr lang="ca-ES" altLang="ca-ES" sz="2000" i="1" dirty="0"/>
              <a:t>Outlook</a:t>
            </a:r>
            <a:r>
              <a:rPr lang="ca-ES" altLang="ca-ES" sz="2000" dirty="0"/>
              <a:t> més gran i que conté més informació és “</a:t>
            </a:r>
            <a:r>
              <a:rPr lang="ca-ES" altLang="ca-ES" sz="2000" b="1" dirty="0"/>
              <a:t>mercat de consum</a:t>
            </a:r>
            <a:r>
              <a:rPr lang="ca-ES" altLang="ca-ES" sz="2000" dirty="0"/>
              <a:t>”, on l’objectiu és presentar els indicadors de rendiment (ingressos, vendes i preus) dels mercats de consum més importants del món.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ca-ES" sz="1800" dirty="0"/>
              <a:t> </a:t>
            </a:r>
          </a:p>
        </p:txBody>
      </p:sp>
      <p:grpSp>
        <p:nvGrpSpPr>
          <p:cNvPr id="15" name="Grupo 4">
            <a:extLst>
              <a:ext uri="{FF2B5EF4-FFF2-40B4-BE49-F238E27FC236}">
                <a16:creationId xmlns:a16="http://schemas.microsoft.com/office/drawing/2014/main" id="{7A4D29ED-BB7C-4447-B5E0-AD7B6C21B0D9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27848AC-FDD4-4F8F-A4EB-952B8724B95E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7" name="Rectángulo: esquinas redondeadas 4">
              <a:extLst>
                <a:ext uri="{FF2B5EF4-FFF2-40B4-BE49-F238E27FC236}">
                  <a16:creationId xmlns:a16="http://schemas.microsoft.com/office/drawing/2014/main" id="{D3C1D77D-93AE-48F4-A890-AE3AF996949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Outlooks</a:t>
              </a:r>
              <a:endParaRPr lang="es-ES" sz="3500" dirty="0"/>
            </a:p>
          </p:txBody>
        </p:sp>
      </p:grpSp>
      <p:sp>
        <p:nvSpPr>
          <p:cNvPr id="9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8E9C869C-FFA4-48F9-9DE4-26B37933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FD6BEC2-F652-4AF7-9887-A8CA4ED4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95" y="1924005"/>
            <a:ext cx="8949210" cy="4271521"/>
          </a:xfrm>
          <a:prstGeom prst="rect">
            <a:avLst/>
          </a:prstGeom>
        </p:spPr>
      </p:pic>
      <p:grpSp>
        <p:nvGrpSpPr>
          <p:cNvPr id="6" name="Grupo 4">
            <a:extLst>
              <a:ext uri="{FF2B5EF4-FFF2-40B4-BE49-F238E27FC236}">
                <a16:creationId xmlns:a16="http://schemas.microsoft.com/office/drawing/2014/main" id="{D0046C55-0415-4942-A262-DB1467544910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C9B55B35-E9D6-46CD-B071-49CDB1B52870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4B349F1F-8B70-41BD-95FF-88EBF0E8391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Exemple d’Outlook</a:t>
              </a:r>
              <a:endParaRPr lang="es-ES" sz="3500" dirty="0"/>
            </a:p>
          </p:txBody>
        </p:sp>
      </p:grp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8CA58250-A63F-43EC-ABB1-3C491BB1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ángulo 1">
            <a:extLst>
              <a:ext uri="{FF2B5EF4-FFF2-40B4-BE49-F238E27FC236}">
                <a16:creationId xmlns:a16="http://schemas.microsoft.com/office/drawing/2014/main" id="{D2613E69-5815-4E9D-8F80-CDB030802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83" y="3509678"/>
            <a:ext cx="10061384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000" b="1" dirty="0"/>
              <a:t>Exportació de plans de negoci: </a:t>
            </a:r>
            <a:r>
              <a:rPr lang="ca-ES" altLang="ca-ES" sz="2000" dirty="0"/>
              <a:t>proporciona informació del mercat per a diferents països, i es pot descarregar en un fitxer Excel.</a:t>
            </a:r>
            <a:endParaRPr lang="ca-ES" altLang="ca-ES" sz="2000" b="1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endParaRPr lang="ca-ES" altLang="ca-ES" sz="2000" b="1" dirty="0"/>
          </a:p>
          <a:p>
            <a:pPr marL="285750" indent="-285750"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000" b="1" dirty="0"/>
              <a:t>Cercador de publicacions: </a:t>
            </a:r>
            <a:r>
              <a:rPr lang="ca-ES" altLang="ca-ES" sz="2000" dirty="0"/>
              <a:t>permet trobar publicacions sobre el vostre tema de recerca de manera ràpida i senzilla. Cerqueu més d'un milió d'estudis, informes i altres documents en alemany o anglès. No estan verificades per Statista.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20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1800" dirty="0"/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CF4A38BC-EA44-4D12-9D5A-490725848F23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10C3482-796C-48D3-A849-01C7568DE9C2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42923F76-8672-4024-97FE-F1E0C01B6D2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Altres eines</a:t>
              </a:r>
              <a:endParaRPr lang="es-ES" sz="3500" dirty="0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F79C0E31-DBBC-492C-BDAB-74AC39BDB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8946E0-CAA2-4054-86BD-76E621D8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754" y="2212181"/>
            <a:ext cx="4426492" cy="10296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0C7D4DD0-56A2-499B-B2BC-8017D36C7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832" y="2170535"/>
            <a:ext cx="8042017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3" action="ppaction://hlinksldjump"/>
              </a:rPr>
              <a:t>Què és Statista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4" action="ppaction://hlinksldjump"/>
              </a:rPr>
              <a:t>Accés</a:t>
            </a:r>
            <a:r>
              <a:rPr lang="ca-ES" altLang="ca-ES" sz="2400" dirty="0"/>
              <a:t> i </a:t>
            </a:r>
            <a:r>
              <a:rPr lang="ca-ES" altLang="ca-ES" sz="2400" dirty="0">
                <a:hlinkClick r:id="rId5" action="ppaction://hlinksldjump"/>
              </a:rPr>
              <a:t>Pàgina inicial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6" action="ppaction://hlinksldjump"/>
              </a:rPr>
              <a:t>Plataformes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7" action="ppaction://hlinksldjump"/>
              </a:rPr>
              <a:t>Operadors i truncaments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8" action="ppaction://hlinksldjump"/>
              </a:rPr>
              <a:t>Facetes i filtres</a:t>
            </a:r>
            <a:endParaRPr lang="ca-ES" altLang="ca-ES" sz="2400" dirty="0">
              <a:hlinkClick r:id="rId9" action="ppaction://hlinksldjump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9" action="ppaction://hlinksldjump"/>
              </a:rPr>
              <a:t>Bloc Blau: Estadístiques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10" action="ppaction://hlinksldjump"/>
              </a:rPr>
              <a:t>Bloc Taronja: Estudis i informes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11" action="ppaction://hlinksldjump"/>
              </a:rPr>
              <a:t>Bloc Verd: Outlooks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12" action="ppaction://hlinksldjump"/>
              </a:rPr>
              <a:t>Altres eines</a:t>
            </a:r>
            <a:endParaRPr lang="ca-ES" altLang="ca-E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a-ES" altLang="ca-ES" sz="2400" dirty="0">
                <a:hlinkClick r:id="rId13" action="ppaction://hlinksldjump"/>
              </a:rPr>
              <a:t>Global Consumer Survey</a:t>
            </a:r>
            <a:endParaRPr lang="ca-ES" altLang="ca-E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a-ES" altLang="ca-ES" sz="2800" dirty="0"/>
          </a:p>
        </p:txBody>
      </p:sp>
      <p:grpSp>
        <p:nvGrpSpPr>
          <p:cNvPr id="7171" name="Grupo 6">
            <a:extLst>
              <a:ext uri="{FF2B5EF4-FFF2-40B4-BE49-F238E27FC236}">
                <a16:creationId xmlns:a16="http://schemas.microsoft.com/office/drawing/2014/main" id="{B73D721D-601A-4D8F-89FE-D87DFBC60DBA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56409D54-DE64-42CE-BC7E-6125A43F1932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FFF976A8-C0C9-4B1F-A97D-4411F5B91008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Sumari</a:t>
              </a:r>
              <a:endParaRPr lang="es-ES" sz="35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idor de contingut 8">
            <a:extLst>
              <a:ext uri="{FF2B5EF4-FFF2-40B4-BE49-F238E27FC236}">
                <a16:creationId xmlns:a16="http://schemas.microsoft.com/office/drawing/2014/main" id="{196E5029-35FD-4BC9-91DB-E1AD5DD41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751153"/>
              </p:ext>
            </p:extLst>
          </p:nvPr>
        </p:nvGraphicFramePr>
        <p:xfrm>
          <a:off x="1685682" y="2012150"/>
          <a:ext cx="8820636" cy="432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o 4">
            <a:extLst>
              <a:ext uri="{FF2B5EF4-FFF2-40B4-BE49-F238E27FC236}">
                <a16:creationId xmlns:a16="http://schemas.microsoft.com/office/drawing/2014/main" id="{C522F324-B07A-4C3E-94F1-93DF0239B283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4848961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8155FB3-1AE5-4FD5-ADEC-C4704737739C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4CBE6639-5031-4764-A545-5E33A949091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Global Consumer Survey</a:t>
              </a:r>
              <a:endParaRPr lang="es-ES" sz="3500" dirty="0"/>
            </a:p>
          </p:txBody>
        </p:sp>
      </p:grpSp>
      <p:sp>
        <p:nvSpPr>
          <p:cNvPr id="9" name="Text Box 9">
            <a:hlinkClick r:id="rId8" action="ppaction://hlinksldjump"/>
            <a:extLst>
              <a:ext uri="{FF2B5EF4-FFF2-40B4-BE49-F238E27FC236}">
                <a16:creationId xmlns:a16="http://schemas.microsoft.com/office/drawing/2014/main" id="{0DD25646-90C7-47D3-AB9A-0312927F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8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8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8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4">
            <a:extLst>
              <a:ext uri="{FF2B5EF4-FFF2-40B4-BE49-F238E27FC236}">
                <a16:creationId xmlns:a16="http://schemas.microsoft.com/office/drawing/2014/main" id="{C522F324-B07A-4C3E-94F1-93DF0239B283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4848961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18155FB3-1AE5-4FD5-ADEC-C4704737739C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4CBE6639-5031-4764-A545-5E33A949091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Global Consumer Survey</a:t>
              </a:r>
              <a:endParaRPr lang="es-ES" sz="3500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83FBD312-4764-4804-8F07-DFE99C5AE5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711" y="1961953"/>
            <a:ext cx="8722577" cy="41122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CCFA38D-89B7-4B76-B239-2FC86B33D0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4170" y="3289280"/>
            <a:ext cx="4826416" cy="3051942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10D08AA1-852F-4CDF-B7B6-F35C638F1744}"/>
              </a:ext>
            </a:extLst>
          </p:cNvPr>
          <p:cNvSpPr/>
          <p:nvPr/>
        </p:nvSpPr>
        <p:spPr>
          <a:xfrm rot="10800000" flipH="1">
            <a:off x="7573970" y="3014643"/>
            <a:ext cx="757646" cy="898166"/>
          </a:xfrm>
          <a:prstGeom prst="bentUpArrow">
            <a:avLst>
              <a:gd name="adj1" fmla="val 26060"/>
              <a:gd name="adj2" fmla="val 27532"/>
              <a:gd name="adj3" fmla="val 32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141F444-D807-42F9-8410-41A3B41365A6}"/>
              </a:ext>
            </a:extLst>
          </p:cNvPr>
          <p:cNvSpPr/>
          <p:nvPr/>
        </p:nvSpPr>
        <p:spPr>
          <a:xfrm>
            <a:off x="5805512" y="3279949"/>
            <a:ext cx="1136467" cy="807969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07D61AA-8673-49A7-BD5B-7A8D9C11B196}"/>
              </a:ext>
            </a:extLst>
          </p:cNvPr>
          <p:cNvSpPr/>
          <p:nvPr/>
        </p:nvSpPr>
        <p:spPr>
          <a:xfrm>
            <a:off x="8600557" y="4100360"/>
            <a:ext cx="1802674" cy="174172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Text Box 9">
            <a:hlinkClick r:id="rId5" action="ppaction://hlinksldjump"/>
            <a:extLst>
              <a:ext uri="{FF2B5EF4-FFF2-40B4-BE49-F238E27FC236}">
                <a16:creationId xmlns:a16="http://schemas.microsoft.com/office/drawing/2014/main" id="{DA379A77-C44F-4FDB-A614-07AA826B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5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5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5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ángulo 4">
            <a:extLst>
              <a:ext uri="{FF2B5EF4-FFF2-40B4-BE49-F238E27FC236}">
                <a16:creationId xmlns:a16="http://schemas.microsoft.com/office/drawing/2014/main" id="{E27EB08F-7107-4102-9031-C0E8DD857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576" y="3544889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44036" name="Rectángulo 5">
            <a:extLst>
              <a:ext uri="{FF2B5EF4-FFF2-40B4-BE49-F238E27FC236}">
                <a16:creationId xmlns:a16="http://schemas.microsoft.com/office/drawing/2014/main" id="{38ADC054-13B9-4E2F-95EF-15714C83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25527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ca-ES" sz="3600" dirty="0">
              <a:solidFill>
                <a:schemeClr val="bg1"/>
              </a:solidFill>
            </a:endParaRPr>
          </a:p>
        </p:txBody>
      </p:sp>
      <p:sp>
        <p:nvSpPr>
          <p:cNvPr id="44037" name="Rectángulo 6">
            <a:extLst>
              <a:ext uri="{FF2B5EF4-FFF2-40B4-BE49-F238E27FC236}">
                <a16:creationId xmlns:a16="http://schemas.microsoft.com/office/drawing/2014/main" id="{E57D5DEE-7E1B-4240-9D26-7E91D801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6300789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 2021-22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58BFA940-FA6B-42A8-883C-B63A7241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C2BD26B3-A01E-4099-A137-2E141F0A0E01}"/>
              </a:ext>
            </a:extLst>
          </p:cNvPr>
          <p:cNvSpPr txBox="1">
            <a:spLocks/>
          </p:cNvSpPr>
          <p:nvPr/>
        </p:nvSpPr>
        <p:spPr>
          <a:xfrm>
            <a:off x="1099308" y="2316616"/>
            <a:ext cx="9993384" cy="3605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defRPr/>
            </a:pPr>
            <a:r>
              <a:rPr lang="ca-ES" sz="2000" dirty="0"/>
              <a:t>És un </a:t>
            </a:r>
            <a:r>
              <a:rPr lang="ca-ES" sz="2000" b="1" dirty="0"/>
              <a:t>portal d'estadístiques</a:t>
            </a:r>
            <a:r>
              <a:rPr lang="ca-ES" sz="2000" dirty="0"/>
              <a:t> en línia creat per l’empresa alemanya Statista que posa a l'abast dels usuaris </a:t>
            </a:r>
            <a:r>
              <a:rPr lang="ca-ES" sz="2000" b="1" dirty="0"/>
              <a:t>dades procedents d'estudis de mercat i d'opinió</a:t>
            </a:r>
            <a:r>
              <a:rPr lang="ca-ES" sz="2000" dirty="0"/>
              <a:t>, així com indicadors econòmics i estadístiques oficials. </a:t>
            </a:r>
          </a:p>
          <a:p>
            <a:pPr algn="just">
              <a:spcAft>
                <a:spcPts val="0"/>
              </a:spcAft>
              <a:defRPr/>
            </a:pPr>
            <a:r>
              <a:rPr lang="ca-ES" sz="2000" dirty="0"/>
              <a:t>Més de 700 experts i emprenedors desenvolupen nous productes i models de negoci constantment. Statista recopila més d’1 milió de dades estadístiques procedents de més de 22.500 fonts fiables (38% fonts pròpies, 41% fonts adquirides i col·laboracions, i 21% fonts d’accés universal), i les posa a disposició de l’usuari a través de 4 plataformes, en anglès, castellà, alemany i francès.</a:t>
            </a:r>
          </a:p>
          <a:p>
            <a:pPr algn="just">
              <a:spcAft>
                <a:spcPts val="0"/>
              </a:spcAft>
              <a:defRPr/>
            </a:pPr>
            <a:r>
              <a:rPr lang="ca-ES" sz="2000" dirty="0"/>
              <a:t>Conté més de 80.000 temes de 170 categories o sectors, 4.500 dossiers  i informes sectorials, 32.000 estudis i informes de tercers, i previsions de mercat per a 40 països sobre 425 indústries. </a:t>
            </a:r>
          </a:p>
          <a:p>
            <a:pPr algn="just">
              <a:spcAft>
                <a:spcPts val="0"/>
              </a:spcAft>
              <a:defRPr/>
            </a:pPr>
            <a:r>
              <a:rPr lang="ca-ES" sz="2000" dirty="0"/>
              <a:t>Té drets de publicació acadèmica. 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6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800" dirty="0"/>
          </a:p>
        </p:txBody>
      </p:sp>
      <p:grpSp>
        <p:nvGrpSpPr>
          <p:cNvPr id="9221" name="Grupo 4">
            <a:extLst>
              <a:ext uri="{FF2B5EF4-FFF2-40B4-BE49-F238E27FC236}">
                <a16:creationId xmlns:a16="http://schemas.microsoft.com/office/drawing/2014/main" id="{4442163B-2D31-4C25-BCAD-A3939BA6D51E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346917"/>
            <a:chExt cx="3873710" cy="675896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AEFB617C-58C3-4770-A6BB-E4A9552E32DA}"/>
                </a:ext>
              </a:extLst>
            </p:cNvPr>
            <p:cNvSpPr/>
            <p:nvPr/>
          </p:nvSpPr>
          <p:spPr>
            <a:xfrm>
              <a:off x="202648" y="34691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782C56B0-B439-4A32-B4E8-9DF0FE23F4AF}"/>
                </a:ext>
              </a:extLst>
            </p:cNvPr>
            <p:cNvSpPr txBox="1"/>
            <p:nvPr/>
          </p:nvSpPr>
          <p:spPr>
            <a:xfrm>
              <a:off x="235050" y="379298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Què és </a:t>
              </a:r>
              <a:r>
                <a:rPr lang="ca-ES" sz="3500" dirty="0" err="1"/>
                <a:t>Statista</a:t>
              </a:r>
              <a:endParaRPr lang="es-ES" sz="3500" dirty="0"/>
            </a:p>
          </p:txBody>
        </p:sp>
      </p:grpSp>
      <p:sp>
        <p:nvSpPr>
          <p:cNvPr id="9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18ADB742-4850-40E2-A68D-5AD22956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idor de contingut 2">
            <a:extLst>
              <a:ext uri="{FF2B5EF4-FFF2-40B4-BE49-F238E27FC236}">
                <a16:creationId xmlns:a16="http://schemas.microsoft.com/office/drawing/2014/main" id="{8EA45F48-23E7-4740-8617-9748DE17B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00" y="1980000"/>
            <a:ext cx="93832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ca-ES" altLang="ca-ES" sz="1800" dirty="0"/>
              <a:t>Podeu </a:t>
            </a:r>
            <a:r>
              <a:rPr lang="ca-ES" altLang="ca-ES" sz="1800" b="1" dirty="0"/>
              <a:t>accedir al recurs </a:t>
            </a:r>
            <a:r>
              <a:rPr lang="ca-ES" altLang="ca-ES" sz="1800" dirty="0"/>
              <a:t>a través del </a:t>
            </a:r>
            <a:r>
              <a:rPr lang="ca-ES" altLang="ca-ES" sz="1800" u="sng" dirty="0">
                <a:hlinkClick r:id="rId3"/>
              </a:rPr>
              <a:t>Cercabib</a:t>
            </a:r>
            <a:r>
              <a:rPr lang="ca-ES" altLang="ca-ES" sz="1800" dirty="0"/>
              <a:t> des de l’enllaç: </a:t>
            </a:r>
            <a:r>
              <a:rPr lang="ca-ES" altLang="ca-ES" sz="1800" i="1" dirty="0"/>
              <a:t>Accés restringit als usuaris de la UB</a:t>
            </a:r>
            <a:r>
              <a:rPr lang="ca-ES" altLang="ca-ES" sz="1800" dirty="0"/>
              <a:t>.</a:t>
            </a:r>
            <a:endParaRPr lang="es-ES" altLang="ca-ES" sz="1800" dirty="0"/>
          </a:p>
          <a:p>
            <a:pPr eaLnBrk="1" hangingPunct="1"/>
            <a:endParaRPr lang="es-ES" altLang="ca-ES" sz="1600" dirty="0"/>
          </a:p>
          <a:p>
            <a:pPr eaLnBrk="1" hangingPunct="1"/>
            <a:endParaRPr lang="es-ES" altLang="ca-ES" sz="2800" dirty="0"/>
          </a:p>
        </p:txBody>
      </p:sp>
      <p:sp>
        <p:nvSpPr>
          <p:cNvPr id="6" name="Fletxa doblada cap amunt 5">
            <a:extLst>
              <a:ext uri="{FF2B5EF4-FFF2-40B4-BE49-F238E27FC236}">
                <a16:creationId xmlns:a16="http://schemas.microsoft.com/office/drawing/2014/main" id="{8A7F3F78-7315-4ADE-AD23-330B9D24A80A}"/>
              </a:ext>
            </a:extLst>
          </p:cNvPr>
          <p:cNvSpPr/>
          <p:nvPr/>
        </p:nvSpPr>
        <p:spPr>
          <a:xfrm rot="5400000">
            <a:off x="1998393" y="3267383"/>
            <a:ext cx="487202" cy="7731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12" name="Grupo 4">
            <a:extLst>
              <a:ext uri="{FF2B5EF4-FFF2-40B4-BE49-F238E27FC236}">
                <a16:creationId xmlns:a16="http://schemas.microsoft.com/office/drawing/2014/main" id="{D6A00681-3441-4354-9951-AA379C934892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531E1AE-8953-4332-9FC7-79F46000DF6A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4" name="Rectángulo: esquinas redondeadas 4">
              <a:extLst>
                <a:ext uri="{FF2B5EF4-FFF2-40B4-BE49-F238E27FC236}">
                  <a16:creationId xmlns:a16="http://schemas.microsoft.com/office/drawing/2014/main" id="{444723D4-01F2-4FE8-8942-ED0C14015527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Accés</a:t>
              </a:r>
              <a:endParaRPr lang="es-ES" sz="3500" dirty="0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8DFEE53-3D8B-4AE1-8616-F0EA0243B9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2888914"/>
            <a:ext cx="5638329" cy="27801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063A8A-F21A-4405-8406-74DD9A6911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0" y="4637882"/>
            <a:ext cx="3476226" cy="1401491"/>
          </a:xfrm>
          <a:prstGeom prst="rect">
            <a:avLst/>
          </a:prstGeom>
        </p:spPr>
      </p:pic>
      <p:sp>
        <p:nvSpPr>
          <p:cNvPr id="10" name="Text Box 9">
            <a:hlinkClick r:id="rId6" action="ppaction://hlinksldjump"/>
            <a:extLst>
              <a:ext uri="{FF2B5EF4-FFF2-40B4-BE49-F238E27FC236}">
                <a16:creationId xmlns:a16="http://schemas.microsoft.com/office/drawing/2014/main" id="{BF0343D7-326E-4B47-B114-3ECC491C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6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6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6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99E4F72-2252-49B0-9D54-147E55569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31" y="2473072"/>
            <a:ext cx="6204858" cy="3739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10E536F-99BC-89A4-E699-F0AB11D7F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07" y="3327268"/>
            <a:ext cx="6029325" cy="2965713"/>
          </a:xfrm>
          <a:prstGeom prst="rect">
            <a:avLst/>
          </a:prstGeom>
        </p:spPr>
      </p:pic>
      <p:sp>
        <p:nvSpPr>
          <p:cNvPr id="13315" name="Contenidor de contingut 2">
            <a:extLst>
              <a:ext uri="{FF2B5EF4-FFF2-40B4-BE49-F238E27FC236}">
                <a16:creationId xmlns:a16="http://schemas.microsoft.com/office/drawing/2014/main" id="{41563777-0D83-41E6-A662-E7CAEC516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13" y="1685792"/>
            <a:ext cx="10276016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endParaRPr lang="ca-ES" altLang="ca-ES" sz="1600" dirty="0"/>
          </a:p>
          <a:p>
            <a:pPr algn="just" eaLnBrk="1" hangingPunct="1"/>
            <a:r>
              <a:rPr lang="ca-ES" altLang="ca-ES" sz="1800" dirty="0"/>
              <a:t>A la interfície del portal Statista es pot trobar el camp de cerca per </a:t>
            </a:r>
            <a:r>
              <a:rPr lang="ca-ES" altLang="ca-ES" sz="1800" b="1" dirty="0"/>
              <a:t>paraula clau</a:t>
            </a:r>
            <a:r>
              <a:rPr lang="ca-ES" altLang="ca-ES" sz="1800" dirty="0"/>
              <a:t>.</a:t>
            </a:r>
            <a:endParaRPr lang="es-ES" altLang="ca-ES" sz="1800" dirty="0"/>
          </a:p>
          <a:p>
            <a:pPr algn="just" eaLnBrk="1" hangingPunct="1"/>
            <a:r>
              <a:rPr lang="ca-ES" altLang="ca-ES" sz="1800" dirty="0"/>
              <a:t>A més, Statista ofereix </a:t>
            </a:r>
            <a:r>
              <a:rPr lang="ca-ES" altLang="ca-ES" sz="1800" b="1" dirty="0"/>
              <a:t>reculls d’estadístiques agrupats per temes</a:t>
            </a:r>
            <a:r>
              <a:rPr lang="ca-ES" altLang="ca-ES" sz="1800" dirty="0"/>
              <a:t>. A la pàgina inicial, sota la barra del cercador, es mostren les matèries més consultades o </a:t>
            </a:r>
            <a:r>
              <a:rPr lang="ca-ES" altLang="ca-ES" sz="1800" i="1" dirty="0" err="1"/>
              <a:t>trending</a:t>
            </a:r>
            <a:r>
              <a:rPr lang="ca-ES" altLang="ca-ES" sz="1800" i="1" dirty="0"/>
              <a:t> </a:t>
            </a:r>
            <a:r>
              <a:rPr lang="ca-ES" altLang="ca-ES" sz="1800" i="1" dirty="0" err="1"/>
              <a:t>topics</a:t>
            </a:r>
            <a:r>
              <a:rPr lang="ca-ES" altLang="ca-ES" sz="1800" dirty="0"/>
              <a:t>. </a:t>
            </a:r>
            <a:endParaRPr lang="es-ES" altLang="ca-ES" sz="1800" dirty="0"/>
          </a:p>
          <a:p>
            <a:pPr eaLnBrk="1" hangingPunct="1"/>
            <a:endParaRPr lang="es-ES" altLang="ca-ES" sz="2800" dirty="0"/>
          </a:p>
        </p:txBody>
      </p:sp>
      <p:sp>
        <p:nvSpPr>
          <p:cNvPr id="13318" name="Rectángulo 10">
            <a:extLst>
              <a:ext uri="{FF2B5EF4-FFF2-40B4-BE49-F238E27FC236}">
                <a16:creationId xmlns:a16="http://schemas.microsoft.com/office/drawing/2014/main" id="{155892D4-28F6-4442-BDD9-1234897E3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045" y="3452557"/>
            <a:ext cx="21073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600" dirty="0"/>
              <a:t>Podeu navegar per temes a través de la </a:t>
            </a:r>
            <a:r>
              <a:rPr lang="ca-ES" altLang="ca-ES" sz="1600" b="1" dirty="0"/>
              <a:t>barra de navegació</a:t>
            </a:r>
            <a:r>
              <a:rPr lang="ca-ES" altLang="ca-ES" sz="1600" dirty="0"/>
              <a:t> o fer servir </a:t>
            </a:r>
            <a:r>
              <a:rPr lang="ca-ES" altLang="ca-ES" sz="1600" b="1" dirty="0"/>
              <a:t>directament la cerca</a:t>
            </a:r>
            <a:r>
              <a:rPr lang="ca-ES" altLang="ca-ES" sz="1600" dirty="0"/>
              <a:t>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a-ES" altLang="ca-ES" sz="1600" dirty="0"/>
              <a:t>Totes dues opcions redirigeixen a la pàgina de resultats de cerca. </a:t>
            </a:r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C79965CE-BB9E-40E7-93C4-1C32184BE0D2}"/>
              </a:ext>
            </a:extLst>
          </p:cNvPr>
          <p:cNvSpPr/>
          <p:nvPr/>
        </p:nvSpPr>
        <p:spPr>
          <a:xfrm>
            <a:off x="8615053" y="3218608"/>
            <a:ext cx="2228815" cy="2516907"/>
          </a:xfrm>
          <a:prstGeom prst="wedgeRoundRectCallout">
            <a:avLst>
              <a:gd name="adj1" fmla="val -124486"/>
              <a:gd name="adj2" fmla="val 3230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BF756E62-4B59-48E6-B050-638E86988653}"/>
              </a:ext>
            </a:extLst>
          </p:cNvPr>
          <p:cNvSpPr/>
          <p:nvPr/>
        </p:nvSpPr>
        <p:spPr>
          <a:xfrm>
            <a:off x="8602805" y="3218608"/>
            <a:ext cx="2230597" cy="2516908"/>
          </a:xfrm>
          <a:prstGeom prst="wedgeRoundRectCallout">
            <a:avLst>
              <a:gd name="adj1" fmla="val -166107"/>
              <a:gd name="adj2" fmla="val -284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13" name="Grupo 4">
            <a:extLst>
              <a:ext uri="{FF2B5EF4-FFF2-40B4-BE49-F238E27FC236}">
                <a16:creationId xmlns:a16="http://schemas.microsoft.com/office/drawing/2014/main" id="{4A200A26-5520-4B3C-B01B-784B7E35E8AB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F487254B-9279-48E3-8B82-53353DCD77E0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16F7119D-7727-4760-B995-9D001BF4589E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Pàgina inicial</a:t>
              </a:r>
              <a:endParaRPr lang="es-ES" sz="3500" dirty="0"/>
            </a:p>
          </p:txBody>
        </p:sp>
      </p:grpSp>
      <p:sp>
        <p:nvSpPr>
          <p:cNvPr id="1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30261517-B72C-4910-89D9-51D2FCBC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idor de contingut 2">
            <a:extLst>
              <a:ext uri="{FF2B5EF4-FFF2-40B4-BE49-F238E27FC236}">
                <a16:creationId xmlns:a16="http://schemas.microsoft.com/office/drawing/2014/main" id="{6C2EF7C6-7555-4FC6-A2D3-0805B9DB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802" y="1977609"/>
            <a:ext cx="78867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s-ES" altLang="ca-ES" sz="2800" dirty="0"/>
          </a:p>
        </p:txBody>
      </p:sp>
      <p:grpSp>
        <p:nvGrpSpPr>
          <p:cNvPr id="15363" name="Grupo 8">
            <a:extLst>
              <a:ext uri="{FF2B5EF4-FFF2-40B4-BE49-F238E27FC236}">
                <a16:creationId xmlns:a16="http://schemas.microsoft.com/office/drawing/2014/main" id="{8B829164-299A-4629-AD33-2AEE4680D653}"/>
              </a:ext>
            </a:extLst>
          </p:cNvPr>
          <p:cNvGrpSpPr>
            <a:grpSpLocks/>
          </p:cNvGrpSpPr>
          <p:nvPr/>
        </p:nvGrpSpPr>
        <p:grpSpPr bwMode="auto">
          <a:xfrm>
            <a:off x="1591056" y="2145247"/>
            <a:ext cx="6588084" cy="2376110"/>
            <a:chOff x="-55951" y="287612"/>
            <a:chExt cx="3233651" cy="1293460"/>
          </a:xfrm>
        </p:grpSpPr>
        <p:sp>
          <p:nvSpPr>
            <p:cNvPr id="10" name="Flecha: cheurón 9">
              <a:extLst>
                <a:ext uri="{FF2B5EF4-FFF2-40B4-BE49-F238E27FC236}">
                  <a16:creationId xmlns:a16="http://schemas.microsoft.com/office/drawing/2014/main" id="{5F1EC9A8-CF7B-4C99-94C7-07B059B51F75}"/>
                </a:ext>
              </a:extLst>
            </p:cNvPr>
            <p:cNvSpPr/>
            <p:nvPr/>
          </p:nvSpPr>
          <p:spPr>
            <a:xfrm>
              <a:off x="-55951" y="287612"/>
              <a:ext cx="3233651" cy="129346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lecha: cheurón 4">
              <a:extLst>
                <a:ext uri="{FF2B5EF4-FFF2-40B4-BE49-F238E27FC236}">
                  <a16:creationId xmlns:a16="http://schemas.microsoft.com/office/drawing/2014/main" id="{5B1F181A-11C4-4637-B1A1-8D8A6214EAE2}"/>
                </a:ext>
              </a:extLst>
            </p:cNvPr>
            <p:cNvSpPr txBox="1"/>
            <p:nvPr/>
          </p:nvSpPr>
          <p:spPr>
            <a:xfrm>
              <a:off x="557207" y="379743"/>
              <a:ext cx="2126267" cy="11091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6350" rIns="0" bIns="6350" spcCol="1270" anchor="ctr"/>
            <a:lstStyle/>
            <a:p>
              <a:pPr defTabSz="444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2000" b="1" dirty="0"/>
                <a:t>Enfocament de la ubicació</a:t>
              </a:r>
              <a:r>
                <a:rPr lang="es-ES" sz="2000" b="1" dirty="0"/>
                <a:t>: </a:t>
              </a:r>
              <a:r>
                <a:rPr lang="ca-ES" sz="2000" dirty="0"/>
                <a:t>Quan s’activa, es prioritza el contingut de la vostra regió.</a:t>
              </a:r>
            </a:p>
            <a:p>
              <a:pPr algn="just" defTabSz="444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2000" dirty="0"/>
                <a:t>Els primers resultats que es troben són sobre temes relacionats amb el país seleccionat. </a:t>
              </a:r>
              <a:endParaRPr lang="es-ES" sz="2000" dirty="0"/>
            </a:p>
          </p:txBody>
        </p:sp>
      </p:grpSp>
      <p:sp>
        <p:nvSpPr>
          <p:cNvPr id="15365" name="QuadreDeText 6">
            <a:extLst>
              <a:ext uri="{FF2B5EF4-FFF2-40B4-BE49-F238E27FC236}">
                <a16:creationId xmlns:a16="http://schemas.microsoft.com/office/drawing/2014/main" id="{8E7142FA-457B-4024-9F64-524558D4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2611439"/>
            <a:ext cx="1543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ca-ES" sz="1800" dirty="0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4D08C0CF-E5BB-4130-A62C-1630FCCFCF34}"/>
              </a:ext>
            </a:extLst>
          </p:cNvPr>
          <p:cNvSpPr txBox="1"/>
          <p:nvPr/>
        </p:nvSpPr>
        <p:spPr>
          <a:xfrm>
            <a:off x="1591056" y="4834729"/>
            <a:ext cx="7557134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Statista.com: </a:t>
            </a:r>
            <a:r>
              <a:rPr lang="ca-ES" dirty="0"/>
              <a:t>l’enfocament de les dades és internacional.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Statista.es: </a:t>
            </a:r>
            <a:r>
              <a:rPr lang="ca-ES" dirty="0"/>
              <a:t>l’enfocament de les dades és sobre Espanya i Amèrica Llatina.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Statista.de: </a:t>
            </a:r>
            <a:r>
              <a:rPr lang="ca-ES" dirty="0"/>
              <a:t>l’enfocament de les dades és sobre països de parla alemanya: Alemanya, Suïssa, Àustria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b="1" dirty="0"/>
              <a:t>Statista.fr: </a:t>
            </a:r>
            <a:r>
              <a:rPr lang="ca-ES" dirty="0"/>
              <a:t>l’enfocament de les dades és sobre França.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/>
          </a:p>
        </p:txBody>
      </p:sp>
      <p:grpSp>
        <p:nvGrpSpPr>
          <p:cNvPr id="13" name="Grupo 4">
            <a:extLst>
              <a:ext uri="{FF2B5EF4-FFF2-40B4-BE49-F238E27FC236}">
                <a16:creationId xmlns:a16="http://schemas.microsoft.com/office/drawing/2014/main" id="{7B57FB3A-6F9A-45B5-A950-3EE2C0C46CD7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D2D116EA-5146-4696-B29B-92E0F4BD6D87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AD456890-32C7-40C1-ADEB-A6653A342422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Plataformes</a:t>
              </a:r>
              <a:endParaRPr lang="es-ES" sz="3500" dirty="0"/>
            </a:p>
          </p:txBody>
        </p:sp>
      </p:grpSp>
      <p:sp>
        <p:nvSpPr>
          <p:cNvPr id="17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id="{58075E24-0F9C-44C1-8E85-B2E036CB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4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4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e 2">
            <a:extLst>
              <a:ext uri="{FF2B5EF4-FFF2-40B4-BE49-F238E27FC236}">
                <a16:creationId xmlns:a16="http://schemas.microsoft.com/office/drawing/2014/main" id="{1BCD4AA6-DF3C-4543-B109-9B00286D4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564906"/>
              </p:ext>
            </p:extLst>
          </p:nvPr>
        </p:nvGraphicFramePr>
        <p:xfrm>
          <a:off x="8588571" y="1492912"/>
          <a:ext cx="2592274" cy="3566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5" imgW="3745800" imgH="5155200" progId="Photoshop.Image.11">
                  <p:embed/>
                </p:oleObj>
              </mc:Choice>
              <mc:Fallback>
                <p:oleObj name="Image" r:id="rId5" imgW="3745800" imgH="515520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8571" y="1492912"/>
                        <a:ext cx="2592274" cy="35665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idor de contingut 2">
            <a:extLst>
              <a:ext uri="{FF2B5EF4-FFF2-40B4-BE49-F238E27FC236}">
                <a16:creationId xmlns:a16="http://schemas.microsoft.com/office/drawing/2014/main" id="{E5842D4F-3DA1-4243-99DB-D9113B29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00" y="2318400"/>
            <a:ext cx="999609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Aft>
                <a:spcPts val="600"/>
              </a:spcAft>
            </a:pPr>
            <a:r>
              <a:rPr lang="ca-ES" altLang="ca-ES" sz="2000" b="1" dirty="0"/>
              <a:t>AND </a:t>
            </a:r>
            <a:r>
              <a:rPr lang="ca-ES" altLang="ca-ES" sz="2000" dirty="0"/>
              <a:t>conté tots els termes especificats alhora (</a:t>
            </a:r>
            <a:r>
              <a:rPr lang="ca-ES" altLang="ca-ES" sz="2000" i="1" dirty="0"/>
              <a:t>electric cars </a:t>
            </a:r>
            <a:r>
              <a:rPr lang="ca-ES" altLang="ca-ES" sz="2000" dirty="0"/>
              <a:t>AND </a:t>
            </a:r>
            <a:r>
              <a:rPr lang="ca-ES" altLang="ca-ES" sz="2000" i="1" dirty="0"/>
              <a:t>industry</a:t>
            </a:r>
            <a:r>
              <a:rPr lang="ca-ES" altLang="ca-ES" sz="2000" dirty="0"/>
              <a:t>)</a:t>
            </a:r>
            <a:endParaRPr lang="es-ES" altLang="ca-ES" sz="2000" b="1" dirty="0"/>
          </a:p>
          <a:p>
            <a:pPr marL="285750" indent="-285750" algn="just" eaLnBrk="1" hangingPunct="1">
              <a:spcAft>
                <a:spcPts val="600"/>
              </a:spcAft>
            </a:pPr>
            <a:r>
              <a:rPr lang="ca-ES" altLang="ca-ES" sz="2000" b="1" dirty="0"/>
              <a:t>OR</a:t>
            </a:r>
            <a:r>
              <a:rPr lang="ca-ES" altLang="ca-ES" sz="2000" dirty="0"/>
              <a:t> conté qualsevol o tots els termes especificats (</a:t>
            </a:r>
            <a:r>
              <a:rPr lang="ca-ES" altLang="ca-ES" sz="2000" i="1" dirty="0"/>
              <a:t>ecommerce</a:t>
            </a:r>
            <a:r>
              <a:rPr lang="ca-ES" altLang="ca-ES" sz="2000" dirty="0"/>
              <a:t> OR </a:t>
            </a:r>
            <a:r>
              <a:rPr lang="ca-ES" altLang="ca-ES" sz="2000" i="1" dirty="0"/>
              <a:t>marketplace</a:t>
            </a:r>
            <a:r>
              <a:rPr lang="ca-ES" altLang="ca-ES" sz="2000" dirty="0"/>
              <a:t>)</a:t>
            </a:r>
            <a:endParaRPr lang="es-ES" altLang="ca-ES" sz="2000" b="1" dirty="0"/>
          </a:p>
          <a:p>
            <a:pPr marL="285750" indent="-285750" eaLnBrk="1" hangingPunct="1">
              <a:spcAft>
                <a:spcPts val="600"/>
              </a:spcAft>
            </a:pPr>
            <a:r>
              <a:rPr lang="ca-ES" altLang="ca-ES" sz="2000" dirty="0"/>
              <a:t>“ ” Entre </a:t>
            </a:r>
            <a:r>
              <a:rPr lang="ca-ES" altLang="ca-ES" sz="2000" b="1" dirty="0"/>
              <a:t>cometes </a:t>
            </a:r>
            <a:r>
              <a:rPr lang="ca-ES" altLang="ca-ES" sz="2000" dirty="0"/>
              <a:t>per cercar la frase exacta (</a:t>
            </a:r>
            <a:r>
              <a:rPr lang="es-ES" altLang="ca-ES" sz="2000" dirty="0"/>
              <a:t>"</a:t>
            </a:r>
            <a:r>
              <a:rPr lang="es-ES" altLang="ca-ES" sz="2000" i="1" dirty="0"/>
              <a:t>eCommerce Germany</a:t>
            </a:r>
            <a:r>
              <a:rPr lang="es-ES" altLang="ca-ES" sz="2000" dirty="0"/>
              <a:t>")</a:t>
            </a:r>
            <a:endParaRPr lang="ca-ES" altLang="ca-ES" sz="2000" dirty="0"/>
          </a:p>
          <a:p>
            <a:pPr marL="285750" indent="-285750" eaLnBrk="1" hangingPunct="1">
              <a:spcAft>
                <a:spcPts val="600"/>
              </a:spcAft>
            </a:pPr>
            <a:r>
              <a:rPr lang="ca-ES" altLang="ca-ES" sz="2000" dirty="0"/>
              <a:t>! </a:t>
            </a:r>
            <a:r>
              <a:rPr lang="ca-ES" altLang="ca-ES" sz="2000" b="1" dirty="0"/>
              <a:t>Exclamació </a:t>
            </a:r>
            <a:r>
              <a:rPr lang="ca-ES" altLang="ca-ES" sz="2000" dirty="0"/>
              <a:t>per excloure termes de cerca ( </a:t>
            </a:r>
            <a:r>
              <a:rPr lang="ca-ES" altLang="ca-ES" sz="2000" i="1" dirty="0"/>
              <a:t>eCommerce</a:t>
            </a:r>
            <a:r>
              <a:rPr lang="ca-ES" altLang="ca-ES" sz="2000" dirty="0"/>
              <a:t> !</a:t>
            </a:r>
            <a:r>
              <a:rPr lang="ca-ES" altLang="ca-ES" sz="2000" i="1" dirty="0"/>
              <a:t>German</a:t>
            </a:r>
            <a:r>
              <a:rPr lang="ca-ES" altLang="ca-ES" sz="2000" dirty="0"/>
              <a:t>y → “</a:t>
            </a:r>
            <a:r>
              <a:rPr lang="ca-ES" altLang="ca-ES" sz="2000" i="1" dirty="0"/>
              <a:t>Germany</a:t>
            </a:r>
            <a:r>
              <a:rPr lang="ca-ES" altLang="ca-ES" sz="2000" dirty="0"/>
              <a:t>" s'exclourà de la vostra cerca)</a:t>
            </a:r>
            <a:endParaRPr lang="es-ES" altLang="ca-ES" sz="2000" b="1" dirty="0"/>
          </a:p>
          <a:p>
            <a:pPr marL="285750" indent="-285750" algn="just" eaLnBrk="1" hangingPunct="1">
              <a:spcAft>
                <a:spcPts val="600"/>
              </a:spcAft>
            </a:pPr>
            <a:r>
              <a:rPr lang="ca-ES" altLang="ca-ES" sz="2000" b="1" dirty="0"/>
              <a:t>* L’asterisc</a:t>
            </a:r>
            <a:r>
              <a:rPr lang="ca-ES" altLang="ca-ES" sz="2000" dirty="0"/>
              <a:t> abans o després d'un terme de cerca és el truncament per cercar contingut que inclogui aquest terme (*ball → contingut que inclogui la paraula “ball“: per exemple, </a:t>
            </a:r>
            <a:r>
              <a:rPr lang="ca-ES" altLang="ca-ES" sz="2000" i="1" dirty="0"/>
              <a:t>football, basketball, handball</a:t>
            </a:r>
            <a:r>
              <a:rPr lang="ca-ES" altLang="ca-ES" sz="2000" dirty="0"/>
              <a:t>, etc.)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ES" altLang="ca-ES" sz="2800" dirty="0"/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4F03D66F-44D7-42B8-8BB8-680951B82C3C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4894532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D03D59C-9169-42D6-A351-3C1EA6738D91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A89936E9-F682-4B1F-8CB1-DBB4865567DA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Operadors i truncaments</a:t>
              </a:r>
              <a:endParaRPr lang="es-ES" sz="3500" dirty="0"/>
            </a:p>
          </p:txBody>
        </p:sp>
      </p:grpSp>
      <p:sp>
        <p:nvSpPr>
          <p:cNvPr id="11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683BBCA3-D10C-4B71-9798-28953FB60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814DC2-4BBD-4025-9DA8-10D66B0776CC}"/>
              </a:ext>
            </a:extLst>
          </p:cNvPr>
          <p:cNvSpPr txBox="1"/>
          <p:nvPr/>
        </p:nvSpPr>
        <p:spPr>
          <a:xfrm>
            <a:off x="1098000" y="2318400"/>
            <a:ext cx="99867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000" b="1" dirty="0">
                <a:latin typeface="+mn-lt"/>
              </a:rPr>
              <a:t>Refinar la cerca: </a:t>
            </a:r>
            <a:r>
              <a:rPr lang="ca-ES" sz="2000" dirty="0">
                <a:latin typeface="+mn-lt"/>
              </a:rPr>
              <a:t>A la banda esquerra trobem diferents facetes per poder anar limitant segons les vostres necessitats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2000" dirty="0">
              <a:latin typeface="+mn-lt"/>
            </a:endParaRPr>
          </a:p>
          <a:p>
            <a:pPr marL="274638" indent="-27463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latin typeface="+mn-lt"/>
              </a:rPr>
              <a:t>Bloc blau: </a:t>
            </a:r>
            <a:r>
              <a:rPr lang="ca-ES" sz="2000" dirty="0">
                <a:latin typeface="+mn-lt"/>
              </a:rPr>
              <a:t>Estadístiques, previsions i enquestes, </a:t>
            </a:r>
            <a:r>
              <a:rPr lang="ca-ES" sz="2000" dirty="0" err="1">
                <a:latin typeface="+mn-lt"/>
              </a:rPr>
              <a:t>infografies</a:t>
            </a:r>
            <a:r>
              <a:rPr lang="ca-ES" sz="2000" dirty="0">
                <a:latin typeface="+mn-lt"/>
              </a:rPr>
              <a:t> i pàgines temàtiques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20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latin typeface="+mn-lt"/>
              </a:rPr>
              <a:t>Bloc taronja: </a:t>
            </a:r>
            <a:r>
              <a:rPr lang="ca-ES" sz="2000" dirty="0">
                <a:latin typeface="+mn-lt"/>
              </a:rPr>
              <a:t>Estudis i informes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latin typeface="+mn-lt"/>
              </a:rPr>
              <a:t>Bloc verd: </a:t>
            </a:r>
            <a:r>
              <a:rPr lang="ca-ES" sz="2000" i="1" dirty="0">
                <a:latin typeface="+mn-lt"/>
              </a:rPr>
              <a:t>Outlooks</a:t>
            </a:r>
            <a:r>
              <a:rPr lang="ca-ES" sz="2000" dirty="0">
                <a:latin typeface="+mn-lt"/>
              </a:rPr>
              <a:t> especialitzats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a-ES" sz="2000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a-ES" sz="2000" b="1" dirty="0">
                <a:latin typeface="+mn-lt"/>
              </a:rPr>
              <a:t>Altres eines: </a:t>
            </a:r>
            <a:r>
              <a:rPr lang="ca-ES" sz="2000" dirty="0">
                <a:latin typeface="+mn-lt"/>
              </a:rPr>
              <a:t>Empreses, Pla de negocis i Cercador de publicacions</a:t>
            </a:r>
          </a:p>
        </p:txBody>
      </p:sp>
      <p:grpSp>
        <p:nvGrpSpPr>
          <p:cNvPr id="8" name="Grupo 4">
            <a:extLst>
              <a:ext uri="{FF2B5EF4-FFF2-40B4-BE49-F238E27FC236}">
                <a16:creationId xmlns:a16="http://schemas.microsoft.com/office/drawing/2014/main" id="{1B5915BD-BACC-4748-8446-98D4C24C5261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E540EEF8-6D9C-4E19-9AB6-9E34912A39F6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3" name="Rectángulo: esquinas redondeadas 4">
              <a:extLst>
                <a:ext uri="{FF2B5EF4-FFF2-40B4-BE49-F238E27FC236}">
                  <a16:creationId xmlns:a16="http://schemas.microsoft.com/office/drawing/2014/main" id="{5000DE13-9711-4BEA-9324-6849296B75E1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Facetes i filtres (I)</a:t>
              </a:r>
              <a:endParaRPr lang="es-ES" sz="3500" dirty="0"/>
            </a:p>
          </p:txBody>
        </p:sp>
      </p:grpSp>
      <p:sp>
        <p:nvSpPr>
          <p:cNvPr id="7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0AE71F65-5490-4F05-A0F6-9F4B4CDA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idor de contingut 2">
            <a:extLst>
              <a:ext uri="{FF2B5EF4-FFF2-40B4-BE49-F238E27FC236}">
                <a16:creationId xmlns:a16="http://schemas.microsoft.com/office/drawing/2014/main" id="{6533EEE3-AA30-47C9-9D98-F25BEBC8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00" y="2075806"/>
            <a:ext cx="9103989" cy="4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825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s-ES" altLang="ca-ES" sz="2000" b="1" dirty="0">
                <a:solidFill>
                  <a:schemeClr val="accent5">
                    <a:lumMod val="75000"/>
                  </a:schemeClr>
                </a:solidFill>
              </a:rPr>
              <a:t>Filtres </a:t>
            </a:r>
            <a:r>
              <a:rPr lang="ca-ES" altLang="ca-ES" sz="2000" b="1" dirty="0">
                <a:solidFill>
                  <a:schemeClr val="accent5">
                    <a:lumMod val="75000"/>
                  </a:schemeClr>
                </a:solidFill>
              </a:rPr>
              <a:t>preliminars</a:t>
            </a:r>
          </a:p>
          <a:p>
            <a:pPr marL="468313" lvl="1" indent="-285750" eaLnBrk="1" hangingPunct="1">
              <a:spcBef>
                <a:spcPts val="600"/>
              </a:spcBef>
            </a:pPr>
            <a:r>
              <a:rPr lang="ca-ES" altLang="ca-ES" sz="1800" b="1" dirty="0"/>
              <a:t>Ordenació</a:t>
            </a:r>
          </a:p>
          <a:p>
            <a:pPr marL="989013" lvl="2" indent="-285750" algn="just" eaLnBrk="1" hangingPunct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a-ES" altLang="ca-ES" sz="1800" b="1" dirty="0"/>
              <a:t> Rellevància:</a:t>
            </a:r>
            <a:r>
              <a:rPr lang="ca-ES" altLang="ca-ES" sz="1800" dirty="0"/>
              <a:t> mostra primer el contingut més rellevant.</a:t>
            </a:r>
            <a:endParaRPr lang="es-ES" altLang="ca-ES" sz="1800" dirty="0"/>
          </a:p>
          <a:p>
            <a:pPr marL="989013" lvl="2" indent="-285750" algn="just" eaLnBrk="1" hangingPunct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a-ES" altLang="ca-ES" sz="1800" b="1" dirty="0"/>
              <a:t> Data de publicació:</a:t>
            </a:r>
            <a:r>
              <a:rPr lang="ca-ES" altLang="ca-ES" sz="1800" dirty="0"/>
              <a:t> mostra primer el contingut publicat més recentment. </a:t>
            </a:r>
            <a:endParaRPr lang="es-ES" altLang="ca-ES" sz="1800" dirty="0"/>
          </a:p>
          <a:p>
            <a:pPr marL="989013" lvl="2" indent="-285750" algn="just" eaLnBrk="1" hangingPunct="1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ca-ES" altLang="ca-ES" sz="1800" b="1" dirty="0"/>
              <a:t> Popularitat:</a:t>
            </a:r>
            <a:r>
              <a:rPr lang="ca-ES" altLang="ca-ES" sz="1800" dirty="0"/>
              <a:t> mostra primer el contingut més vist.</a:t>
            </a:r>
            <a:endParaRPr lang="es-ES" altLang="ca-ES" sz="1800" dirty="0"/>
          </a:p>
          <a:p>
            <a:pPr marL="468313" lvl="1" indent="-285750" eaLnBrk="1" hangingPunct="1">
              <a:spcBef>
                <a:spcPts val="600"/>
              </a:spcBef>
            </a:pPr>
            <a:r>
              <a:rPr lang="ca-ES" altLang="ca-ES" sz="1800" b="1" dirty="0"/>
              <a:t>Enfocament de la ubicació: </a:t>
            </a:r>
            <a:r>
              <a:rPr lang="ca-ES" altLang="ca-ES" sz="1800" dirty="0"/>
              <a:t>prioritza els resultats referents al lloc d’ubicació seleccionat.</a:t>
            </a:r>
            <a:endParaRPr lang="ca-ES" altLang="ca-ES" sz="1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ca-ES" altLang="ca-ES" sz="2000" b="1" dirty="0">
                <a:solidFill>
                  <a:schemeClr val="accent5">
                    <a:lumMod val="75000"/>
                  </a:schemeClr>
                </a:solidFill>
              </a:rPr>
              <a:t>Filtres absoluts</a:t>
            </a:r>
          </a:p>
          <a:p>
            <a:pPr marL="444500" indent="-258763" eaLnBrk="1" hangingPunct="1">
              <a:spcBef>
                <a:spcPts val="600"/>
              </a:spcBef>
            </a:pPr>
            <a:r>
              <a:rPr lang="ca-ES" altLang="ca-ES" sz="1800" b="1" dirty="0"/>
              <a:t>Precisió: </a:t>
            </a:r>
            <a:r>
              <a:rPr lang="ca-ES" altLang="ca-ES" sz="1800" dirty="0"/>
              <a:t>serveix per reduir o ampliar el rang de resultats. És recomanable posar “Normal”.</a:t>
            </a:r>
          </a:p>
          <a:p>
            <a:pPr marL="444500" indent="-258763" eaLnBrk="1" hangingPunct="1">
              <a:spcBef>
                <a:spcPts val="600"/>
              </a:spcBef>
            </a:pPr>
            <a:r>
              <a:rPr lang="ca-ES" altLang="ca-ES" sz="1800" b="1" dirty="0"/>
              <a:t>Geogràfic: </a:t>
            </a:r>
            <a:r>
              <a:rPr lang="ca-ES" altLang="ca-ES" sz="1800" dirty="0"/>
              <a:t>permet filtrar per regió o per país. Només veurem els resultats dels territoris indicats.</a:t>
            </a:r>
          </a:p>
          <a:p>
            <a:pPr marL="444500" indent="-258763" eaLnBrk="1" hangingPunct="1">
              <a:spcBef>
                <a:spcPts val="600"/>
              </a:spcBef>
            </a:pPr>
            <a:r>
              <a:rPr lang="ca-ES" altLang="ca-ES" sz="1800" b="1" dirty="0"/>
              <a:t>Indústria: </a:t>
            </a:r>
            <a:r>
              <a:rPr lang="ca-ES" altLang="ca-ES" sz="1800" dirty="0"/>
              <a:t>focalitza la cerca en un sector o una indústria específica.</a:t>
            </a:r>
            <a:endParaRPr lang="ca-ES" altLang="ca-ES" sz="1800" b="1" dirty="0"/>
          </a:p>
          <a:p>
            <a:pPr marL="444500" indent="-258763" eaLnBrk="1" hangingPunct="1">
              <a:spcBef>
                <a:spcPts val="600"/>
              </a:spcBef>
            </a:pPr>
            <a:r>
              <a:rPr lang="ca-ES" altLang="ca-ES" sz="1800" b="1" dirty="0"/>
              <a:t>Data de publicació:</a:t>
            </a:r>
            <a:r>
              <a:rPr lang="ca-ES" altLang="ca-ES" sz="1800" dirty="0"/>
              <a:t> permet limitar per la data de publicació. </a:t>
            </a:r>
            <a:endParaRPr lang="ca-ES" altLang="ca-ES" sz="1800" b="1" dirty="0"/>
          </a:p>
          <a:p>
            <a:pPr marL="444500" indent="-258763" eaLnBrk="1" hangingPunct="1">
              <a:spcBef>
                <a:spcPts val="600"/>
              </a:spcBef>
            </a:pPr>
            <a:r>
              <a:rPr lang="ca-ES" altLang="ca-ES" sz="1800" b="1" dirty="0"/>
              <a:t>Arxiu: </a:t>
            </a:r>
            <a:r>
              <a:rPr lang="ca-ES" altLang="ca-ES" sz="1800" dirty="0"/>
              <a:t>emprar només en cerques més històriques.</a:t>
            </a:r>
            <a:endParaRPr lang="ca-ES" altLang="ca-ES" sz="1800" b="1" dirty="0"/>
          </a:p>
        </p:txBody>
      </p:sp>
      <p:grpSp>
        <p:nvGrpSpPr>
          <p:cNvPr id="7" name="Grupo 4">
            <a:extLst>
              <a:ext uri="{FF2B5EF4-FFF2-40B4-BE49-F238E27FC236}">
                <a16:creationId xmlns:a16="http://schemas.microsoft.com/office/drawing/2014/main" id="{85DBB0FD-BDD6-49C9-9EB8-FC9A86624C9D}"/>
              </a:ext>
            </a:extLst>
          </p:cNvPr>
          <p:cNvGrpSpPr>
            <a:grpSpLocks/>
          </p:cNvGrpSpPr>
          <p:nvPr/>
        </p:nvGrpSpPr>
        <p:grpSpPr bwMode="auto">
          <a:xfrm>
            <a:off x="622800" y="1155600"/>
            <a:ext cx="3873500" cy="676275"/>
            <a:chOff x="202648" y="274957"/>
            <a:chExt cx="3873710" cy="675896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3928FEDF-E9A2-4D7F-9C34-9BF336F04323}"/>
                </a:ext>
              </a:extLst>
            </p:cNvPr>
            <p:cNvSpPr/>
            <p:nvPr/>
          </p:nvSpPr>
          <p:spPr>
            <a:xfrm>
              <a:off x="202648" y="274957"/>
              <a:ext cx="3873710" cy="6758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8ECA3D6F-0440-4AEE-8069-EB2124DBC6B5}"/>
                </a:ext>
              </a:extLst>
            </p:cNvPr>
            <p:cNvSpPr txBox="1"/>
            <p:nvPr/>
          </p:nvSpPr>
          <p:spPr>
            <a:xfrm>
              <a:off x="235987" y="308275"/>
              <a:ext cx="3807031" cy="609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0" tIns="133350" rIns="133350" bIns="133350" spcCol="1270" anchor="ctr"/>
            <a:lstStyle/>
            <a:p>
              <a:pPr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a-ES" sz="3500" dirty="0"/>
                <a:t>Facetes i filtres (II)</a:t>
              </a:r>
              <a:endParaRPr lang="es-ES" sz="3500" dirty="0"/>
            </a:p>
          </p:txBody>
        </p:sp>
      </p:grpSp>
      <p:sp>
        <p:nvSpPr>
          <p:cNvPr id="11" name="Text Box 9">
            <a:hlinkClick r:id="rId3" action="ppaction://hlinksldjump"/>
            <a:extLst>
              <a:ext uri="{FF2B5EF4-FFF2-40B4-BE49-F238E27FC236}">
                <a16:creationId xmlns:a16="http://schemas.microsoft.com/office/drawing/2014/main" id="{55517934-F7B7-4252-A13B-F9F7F958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954" y="6341222"/>
            <a:ext cx="1377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Tor</a:t>
            </a:r>
            <a:r>
              <a:rPr lang="ca-ES" altLang="es-ES" sz="1200" b="1" dirty="0">
                <a:solidFill>
                  <a:srgbClr val="FF0000"/>
                </a:solidFill>
                <a:hlinkClick r:id="rId3" action="ppaction://hlinksldjump"/>
              </a:rPr>
              <a:t>nar</a:t>
            </a:r>
            <a:r>
              <a:rPr lang="ca-ES" altLang="es-ES" sz="1200" b="1" dirty="0">
                <a:solidFill>
                  <a:srgbClr val="C00000"/>
                </a:solidFill>
                <a:hlinkClick r:id="rId3" action="ppaction://hlinksldjump"/>
              </a:rPr>
              <a:t> al sumari</a:t>
            </a:r>
            <a:endParaRPr lang="es-ES" altLang="es-ES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1417</Words>
  <Application>Microsoft Office PowerPoint</Application>
  <PresentationFormat>Pantalla panoràmica</PresentationFormat>
  <Paragraphs>140</Paragraphs>
  <Slides>22</Slides>
  <Notes>18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Verdana</vt:lpstr>
      <vt:lpstr>Tema de Office</vt:lpstr>
      <vt:lpstr>Image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Statista: guia d'ús. Curs 2022-23</dc:title>
  <dc:creator>CRAI Biblioteca d'Economia i Empresa; Francesca Carbonell</dc:creator>
  <cp:keywords>Formació d'usuaris, CRAI, Universitat de Barcelona, biblioteca, bases de dades, economia, empresa, Statista, recursos d'informació</cp:keywords>
  <cp:lastModifiedBy>Laia Bonet Bagant</cp:lastModifiedBy>
  <cp:revision>74</cp:revision>
  <dcterms:created xsi:type="dcterms:W3CDTF">2018-06-14T14:21:50Z</dcterms:created>
  <dcterms:modified xsi:type="dcterms:W3CDTF">2022-10-28T05:49:15Z</dcterms:modified>
</cp:coreProperties>
</file>