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4"/>
  </p:sldMasterIdLst>
  <p:sldIdLst>
    <p:sldId id="277" r:id="rId5"/>
    <p:sldId id="265" r:id="rId6"/>
    <p:sldId id="281" r:id="rId7"/>
    <p:sldId id="258" r:id="rId8"/>
    <p:sldId id="278" r:id="rId9"/>
    <p:sldId id="293" r:id="rId10"/>
    <p:sldId id="280" r:id="rId11"/>
    <p:sldId id="262" r:id="rId12"/>
    <p:sldId id="263" r:id="rId13"/>
    <p:sldId id="295" r:id="rId14"/>
    <p:sldId id="268" r:id="rId15"/>
    <p:sldId id="276" r:id="rId16"/>
    <p:sldId id="292" r:id="rId17"/>
    <p:sldId id="291" r:id="rId18"/>
    <p:sldId id="286" r:id="rId19"/>
    <p:sldId id="287" r:id="rId20"/>
    <p:sldId id="269" r:id="rId21"/>
    <p:sldId id="298" r:id="rId22"/>
    <p:sldId id="299" r:id="rId23"/>
    <p:sldId id="275" r:id="rId24"/>
    <p:sldId id="300" r:id="rId25"/>
    <p:sldId id="307" r:id="rId26"/>
    <p:sldId id="285" r:id="rId27"/>
    <p:sldId id="302" r:id="rId28"/>
    <p:sldId id="303" r:id="rId29"/>
    <p:sldId id="304" r:id="rId30"/>
    <p:sldId id="30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CC"/>
    <a:srgbClr val="C0C0C0"/>
    <a:srgbClr val="003300"/>
    <a:srgbClr val="FF6600"/>
    <a:srgbClr val="FF3300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B7371E-7BB6-40EE-86D5-88065A241B01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300238C0-6EB0-4F92-8F12-C7FEDA2A7210}">
      <dgm:prSet phldr="0" custT="1"/>
      <dgm:spPr/>
      <dgm:t>
        <a:bodyPr/>
        <a:lstStyle/>
        <a:p>
          <a:pPr rtl="0"/>
          <a:r>
            <a:rPr lang="es-ES" sz="2400" dirty="0"/>
            <a:t>Esfera Civil</a:t>
          </a:r>
          <a:r>
            <a:rPr lang="es-ES" sz="2200" dirty="0"/>
            <a:t>:</a:t>
          </a:r>
          <a:r>
            <a:rPr lang="es-ES" sz="2000" dirty="0">
              <a:latin typeface="Trebuchet MS" panose="020B0603020202020204"/>
            </a:rPr>
            <a:t> </a:t>
          </a:r>
          <a:r>
            <a:rPr lang="es-ES" sz="2000" dirty="0"/>
            <a:t>(más difícil determinar la violación de un derecho subjetivo)</a:t>
          </a:r>
        </a:p>
        <a:p>
          <a:pPr rtl="0"/>
          <a:endParaRPr lang="es-ES" sz="2200" dirty="0">
            <a:latin typeface="Trebuchet MS" panose="020B0603020202020204"/>
          </a:endParaRPr>
        </a:p>
      </dgm:t>
    </dgm:pt>
    <dgm:pt modelId="{ACD3BB23-093E-4676-AE5F-675215A3EF90}" type="parTrans" cxnId="{ECEFDFA7-6575-49CE-92B6-4EA2A94B8960}">
      <dgm:prSet/>
      <dgm:spPr/>
      <dgm:t>
        <a:bodyPr/>
        <a:lstStyle/>
        <a:p>
          <a:endParaRPr lang="es-ES"/>
        </a:p>
      </dgm:t>
    </dgm:pt>
    <dgm:pt modelId="{BEE5549F-28A6-4E50-89A4-9F862A6F4FFB}" type="sibTrans" cxnId="{ECEFDFA7-6575-49CE-92B6-4EA2A94B8960}">
      <dgm:prSet/>
      <dgm:spPr/>
      <dgm:t>
        <a:bodyPr/>
        <a:lstStyle/>
        <a:p>
          <a:endParaRPr lang="es-ES"/>
        </a:p>
      </dgm:t>
    </dgm:pt>
    <dgm:pt modelId="{22D6FCEF-DA99-4633-8EE9-AB10D312BD76}">
      <dgm:prSet phldr="0" custT="1"/>
      <dgm:spPr/>
      <dgm:t>
        <a:bodyPr/>
        <a:lstStyle/>
        <a:p>
          <a:pPr rtl="0"/>
          <a:r>
            <a:rPr lang="es-ES" sz="2400" dirty="0"/>
            <a:t>Esfera Penal:</a:t>
          </a:r>
          <a:r>
            <a:rPr lang="es-ES" sz="2000" dirty="0"/>
            <a:t> </a:t>
          </a:r>
          <a:endParaRPr lang="en-US" sz="2000" dirty="0"/>
        </a:p>
      </dgm:t>
    </dgm:pt>
    <dgm:pt modelId="{8FE25C61-C82F-498F-A287-E2F1DAE12074}" type="parTrans" cxnId="{B935AE56-D4AB-49E7-9EB6-CCDECBA2D389}">
      <dgm:prSet/>
      <dgm:spPr/>
      <dgm:t>
        <a:bodyPr/>
        <a:lstStyle/>
        <a:p>
          <a:endParaRPr lang="es-ES"/>
        </a:p>
      </dgm:t>
    </dgm:pt>
    <dgm:pt modelId="{32D5DA86-B045-4D78-91E9-1FDD81CAECDD}" type="sibTrans" cxnId="{B935AE56-D4AB-49E7-9EB6-CCDECBA2D389}">
      <dgm:prSet/>
      <dgm:spPr/>
      <dgm:t>
        <a:bodyPr/>
        <a:lstStyle/>
        <a:p>
          <a:endParaRPr lang="es-ES"/>
        </a:p>
      </dgm:t>
    </dgm:pt>
    <dgm:pt modelId="{FD339E82-C703-4216-8408-9FF7779A1BD9}">
      <dgm:prSet phldr="0" custT="1"/>
      <dgm:spPr/>
      <dgm:t>
        <a:bodyPr/>
        <a:lstStyle/>
        <a:p>
          <a:r>
            <a:rPr lang="es-ES" sz="2000" dirty="0"/>
            <a:t>Venganza privada ilimitada</a:t>
          </a:r>
          <a:endParaRPr lang="en-US" sz="2000" dirty="0"/>
        </a:p>
      </dgm:t>
    </dgm:pt>
    <dgm:pt modelId="{827717AD-31E0-4A82-A994-215C48A5C0FF}" type="parTrans" cxnId="{ABD51803-4576-48FC-9AE6-238F3B17BAB2}">
      <dgm:prSet/>
      <dgm:spPr/>
      <dgm:t>
        <a:bodyPr/>
        <a:lstStyle/>
        <a:p>
          <a:endParaRPr lang="es-ES"/>
        </a:p>
      </dgm:t>
    </dgm:pt>
    <dgm:pt modelId="{C03EA660-B741-4946-AB22-C28897E0B197}" type="sibTrans" cxnId="{ABD51803-4576-48FC-9AE6-238F3B17BAB2}">
      <dgm:prSet/>
      <dgm:spPr/>
      <dgm:t>
        <a:bodyPr/>
        <a:lstStyle/>
        <a:p>
          <a:endParaRPr lang="es-ES"/>
        </a:p>
      </dgm:t>
    </dgm:pt>
    <dgm:pt modelId="{292A77E7-BB97-44AD-AF88-97ADBB036BDD}">
      <dgm:prSet phldr="0" custT="1"/>
      <dgm:spPr/>
      <dgm:t>
        <a:bodyPr/>
        <a:lstStyle/>
        <a:p>
          <a:r>
            <a:rPr lang="es-ES" sz="2000"/>
            <a:t>Ley de talión</a:t>
          </a:r>
          <a:endParaRPr lang="en-US" sz="2000"/>
        </a:p>
      </dgm:t>
    </dgm:pt>
    <dgm:pt modelId="{50CE0F59-C87D-4B5B-BD76-787D1B48C371}" type="parTrans" cxnId="{FEED2554-95A2-4510-864A-B1F9DD9844CB}">
      <dgm:prSet/>
      <dgm:spPr/>
      <dgm:t>
        <a:bodyPr/>
        <a:lstStyle/>
        <a:p>
          <a:endParaRPr lang="es-ES"/>
        </a:p>
      </dgm:t>
    </dgm:pt>
    <dgm:pt modelId="{E76B46DB-B2B9-4F1A-9DCB-D7E85117C78D}" type="sibTrans" cxnId="{FEED2554-95A2-4510-864A-B1F9DD9844CB}">
      <dgm:prSet/>
      <dgm:spPr/>
      <dgm:t>
        <a:bodyPr/>
        <a:lstStyle/>
        <a:p>
          <a:endParaRPr lang="es-ES"/>
        </a:p>
      </dgm:t>
    </dgm:pt>
    <dgm:pt modelId="{88BB672C-6FFE-4740-9205-7B97DD0237A3}">
      <dgm:prSet phldr="0" custT="1"/>
      <dgm:spPr/>
      <dgm:t>
        <a:bodyPr/>
        <a:lstStyle/>
        <a:p>
          <a:r>
            <a:rPr lang="es-ES" sz="2000" dirty="0"/>
            <a:t>Compensación voluntaria</a:t>
          </a:r>
          <a:endParaRPr lang="en-US" sz="2000" dirty="0"/>
        </a:p>
      </dgm:t>
    </dgm:pt>
    <dgm:pt modelId="{7C69A9DF-C8D2-4A70-AB66-F5DF8539EF93}" type="parTrans" cxnId="{41F72A17-D269-4CC1-84AA-D7466988F12D}">
      <dgm:prSet/>
      <dgm:spPr/>
      <dgm:t>
        <a:bodyPr/>
        <a:lstStyle/>
        <a:p>
          <a:endParaRPr lang="es-ES"/>
        </a:p>
      </dgm:t>
    </dgm:pt>
    <dgm:pt modelId="{F873DCB6-C25E-4F76-A63C-9CCEC905318A}" type="sibTrans" cxnId="{41F72A17-D269-4CC1-84AA-D7466988F12D}">
      <dgm:prSet/>
      <dgm:spPr/>
      <dgm:t>
        <a:bodyPr/>
        <a:lstStyle/>
        <a:p>
          <a:endParaRPr lang="es-ES"/>
        </a:p>
      </dgm:t>
    </dgm:pt>
    <dgm:pt modelId="{9AFEC802-A77E-4BD8-834E-19F7EEB8842E}">
      <dgm:prSet phldr="0" custT="1"/>
      <dgm:spPr/>
      <dgm:t>
        <a:bodyPr/>
        <a:lstStyle/>
        <a:p>
          <a:r>
            <a:rPr lang="es-ES" sz="2000" dirty="0"/>
            <a:t>Compensación legal</a:t>
          </a:r>
          <a:endParaRPr lang="en-US" sz="2000" dirty="0"/>
        </a:p>
      </dgm:t>
    </dgm:pt>
    <dgm:pt modelId="{70E26AE2-0AC2-47F4-ADB3-5450F3871678}" type="parTrans" cxnId="{F803C37D-1EB0-48D6-B265-F253ECDB5CDA}">
      <dgm:prSet/>
      <dgm:spPr/>
      <dgm:t>
        <a:bodyPr/>
        <a:lstStyle/>
        <a:p>
          <a:endParaRPr lang="es-ES"/>
        </a:p>
      </dgm:t>
    </dgm:pt>
    <dgm:pt modelId="{37402167-9D94-47F7-9EAE-5F5C003C43F9}" type="sibTrans" cxnId="{F803C37D-1EB0-48D6-B265-F253ECDB5CDA}">
      <dgm:prSet/>
      <dgm:spPr/>
      <dgm:t>
        <a:bodyPr/>
        <a:lstStyle/>
        <a:p>
          <a:endParaRPr lang="es-ES"/>
        </a:p>
      </dgm:t>
    </dgm:pt>
    <dgm:pt modelId="{A2E9549D-6238-4376-AE8E-99E2159DDD6D}">
      <dgm:prSet phldr="0" custT="1"/>
      <dgm:spPr/>
      <dgm:t>
        <a:bodyPr/>
        <a:lstStyle/>
        <a:p>
          <a:pPr rtl="0"/>
          <a:r>
            <a:rPr lang="es-ES" sz="1800" b="1" dirty="0">
              <a:solidFill>
                <a:schemeClr val="tx2">
                  <a:lumMod val="75000"/>
                </a:schemeClr>
              </a:solidFill>
              <a:latin typeface="Trebuchet MS" panose="020B0603020202020204"/>
            </a:rPr>
            <a:t>Todo delito lleva aparejada una pena</a:t>
          </a:r>
        </a:p>
      </dgm:t>
    </dgm:pt>
    <dgm:pt modelId="{764EA07D-D4D9-455E-8E72-20D03E887311}" type="parTrans" cxnId="{53724367-7AC6-4257-A0FD-C3D2F6D8F4D1}">
      <dgm:prSet/>
      <dgm:spPr/>
      <dgm:t>
        <a:bodyPr/>
        <a:lstStyle/>
        <a:p>
          <a:endParaRPr lang="es-ES"/>
        </a:p>
      </dgm:t>
    </dgm:pt>
    <dgm:pt modelId="{FD99A619-ED4F-4A77-9B97-DED030F153A0}" type="sibTrans" cxnId="{53724367-7AC6-4257-A0FD-C3D2F6D8F4D1}">
      <dgm:prSet/>
      <dgm:spPr/>
      <dgm:t>
        <a:bodyPr/>
        <a:lstStyle/>
        <a:p>
          <a:endParaRPr lang="es-ES"/>
        </a:p>
      </dgm:t>
    </dgm:pt>
    <dgm:pt modelId="{84D5E21C-1526-4C05-92E7-16553A1E7450}">
      <dgm:prSet phldr="0" custT="1"/>
      <dgm:spPr/>
      <dgm:t>
        <a:bodyPr/>
        <a:lstStyle/>
        <a:p>
          <a:pPr rtl="0"/>
          <a:r>
            <a:rPr lang="es-ES" sz="1800" dirty="0">
              <a:solidFill>
                <a:schemeClr val="tx2">
                  <a:lumMod val="75000"/>
                </a:schemeClr>
              </a:solidFill>
              <a:latin typeface="Trebuchet MS" panose="020B0603020202020204"/>
            </a:rPr>
            <a:t>Nadie puede tomarse la justicia por su mano</a:t>
          </a:r>
        </a:p>
      </dgm:t>
    </dgm:pt>
    <dgm:pt modelId="{37A239DC-499F-4592-BECD-83F9203C2C4E}" type="parTrans" cxnId="{C905288E-E9FC-4FBE-AD85-8415AE505931}">
      <dgm:prSet/>
      <dgm:spPr/>
      <dgm:t>
        <a:bodyPr/>
        <a:lstStyle/>
        <a:p>
          <a:endParaRPr lang="es-ES"/>
        </a:p>
      </dgm:t>
    </dgm:pt>
    <dgm:pt modelId="{7C372941-300F-40A3-B8AE-88521DCB598A}" type="sibTrans" cxnId="{C905288E-E9FC-4FBE-AD85-8415AE505931}">
      <dgm:prSet/>
      <dgm:spPr/>
      <dgm:t>
        <a:bodyPr/>
        <a:lstStyle/>
        <a:p>
          <a:endParaRPr lang="en-US"/>
        </a:p>
      </dgm:t>
    </dgm:pt>
    <dgm:pt modelId="{3DE919C7-3C25-48DB-A8C8-0C6E44D5B17E}">
      <dgm:prSet phldr="0"/>
      <dgm:spPr/>
      <dgm:t>
        <a:bodyPr/>
        <a:lstStyle/>
        <a:p>
          <a:endParaRPr lang="en-US" sz="1400" dirty="0"/>
        </a:p>
      </dgm:t>
    </dgm:pt>
    <dgm:pt modelId="{78727885-7F41-4F2C-85FA-FF5E28185678}" type="parTrans" cxnId="{9FB19B21-65A1-4BEB-A7AA-E1F83ADD061D}">
      <dgm:prSet/>
      <dgm:spPr/>
      <dgm:t>
        <a:bodyPr/>
        <a:lstStyle/>
        <a:p>
          <a:endParaRPr lang="ca-ES"/>
        </a:p>
      </dgm:t>
    </dgm:pt>
    <dgm:pt modelId="{E04140F6-75B7-4770-AEB1-31B4DBAF805F}" type="sibTrans" cxnId="{9FB19B21-65A1-4BEB-A7AA-E1F83ADD061D}">
      <dgm:prSet/>
      <dgm:spPr/>
      <dgm:t>
        <a:bodyPr/>
        <a:lstStyle/>
        <a:p>
          <a:endParaRPr lang="ca-ES"/>
        </a:p>
      </dgm:t>
    </dgm:pt>
    <dgm:pt modelId="{37193498-B965-4353-9212-E8A32A3E65DD}" type="pres">
      <dgm:prSet presAssocID="{9AB7371E-7BB6-40EE-86D5-88065A241B01}" presName="Name0" presStyleCnt="0">
        <dgm:presLayoutVars>
          <dgm:dir/>
          <dgm:resizeHandles val="exact"/>
        </dgm:presLayoutVars>
      </dgm:prSet>
      <dgm:spPr/>
    </dgm:pt>
    <dgm:pt modelId="{4B6A716E-9F82-4753-A9E4-824A01FD9B81}" type="pres">
      <dgm:prSet presAssocID="{22D6FCEF-DA99-4633-8EE9-AB10D312BD76}" presName="node" presStyleLbl="node1" presStyleIdx="0" presStyleCnt="2" custScaleX="127752" custScaleY="217324">
        <dgm:presLayoutVars>
          <dgm:bulletEnabled val="1"/>
        </dgm:presLayoutVars>
      </dgm:prSet>
      <dgm:spPr/>
    </dgm:pt>
    <dgm:pt modelId="{BC7CD738-071D-45F7-BEF3-45A8CD7B18ED}" type="pres">
      <dgm:prSet presAssocID="{32D5DA86-B045-4D78-91E9-1FDD81CAECDD}" presName="sibTrans" presStyleLbl="sibTrans2D1" presStyleIdx="0" presStyleCnt="1"/>
      <dgm:spPr/>
    </dgm:pt>
    <dgm:pt modelId="{E7EB40E4-D90A-4D9C-8B65-089D29AEED89}" type="pres">
      <dgm:prSet presAssocID="{32D5DA86-B045-4D78-91E9-1FDD81CAECDD}" presName="connectorText" presStyleLbl="sibTrans2D1" presStyleIdx="0" presStyleCnt="1"/>
      <dgm:spPr/>
    </dgm:pt>
    <dgm:pt modelId="{F4FA9AB0-6DFC-452C-A7CF-4D64B27F3F45}" type="pres">
      <dgm:prSet presAssocID="{300238C0-6EB0-4F92-8F12-C7FEDA2A7210}" presName="node" presStyleLbl="node1" presStyleIdx="1" presStyleCnt="2" custScaleX="122150" custScaleY="219767">
        <dgm:presLayoutVars>
          <dgm:bulletEnabled val="1"/>
        </dgm:presLayoutVars>
      </dgm:prSet>
      <dgm:spPr/>
    </dgm:pt>
  </dgm:ptLst>
  <dgm:cxnLst>
    <dgm:cxn modelId="{BC1FBE00-159D-44D2-84F9-518DCE175C95}" type="presOf" srcId="{32D5DA86-B045-4D78-91E9-1FDD81CAECDD}" destId="{BC7CD738-071D-45F7-BEF3-45A8CD7B18ED}" srcOrd="0" destOrd="0" presId="urn:microsoft.com/office/officeart/2005/8/layout/process1"/>
    <dgm:cxn modelId="{ABD51803-4576-48FC-9AE6-238F3B17BAB2}" srcId="{22D6FCEF-DA99-4633-8EE9-AB10D312BD76}" destId="{FD339E82-C703-4216-8408-9FF7779A1BD9}" srcOrd="0" destOrd="0" parTransId="{827717AD-31E0-4A82-A994-215C48A5C0FF}" sibTransId="{C03EA660-B741-4946-AB22-C28897E0B197}"/>
    <dgm:cxn modelId="{995A2B09-BEE4-4DCA-B419-9E4300432E8D}" type="presOf" srcId="{9AB7371E-7BB6-40EE-86D5-88065A241B01}" destId="{37193498-B965-4353-9212-E8A32A3E65DD}" srcOrd="0" destOrd="0" presId="urn:microsoft.com/office/officeart/2005/8/layout/process1"/>
    <dgm:cxn modelId="{0919580C-9D37-458C-9DCB-91D1B54E6407}" type="presOf" srcId="{22D6FCEF-DA99-4633-8EE9-AB10D312BD76}" destId="{4B6A716E-9F82-4753-A9E4-824A01FD9B81}" srcOrd="0" destOrd="0" presId="urn:microsoft.com/office/officeart/2005/8/layout/process1"/>
    <dgm:cxn modelId="{41F72A17-D269-4CC1-84AA-D7466988F12D}" srcId="{22D6FCEF-DA99-4633-8EE9-AB10D312BD76}" destId="{88BB672C-6FFE-4740-9205-7B97DD0237A3}" srcOrd="2" destOrd="0" parTransId="{7C69A9DF-C8D2-4A70-AB66-F5DF8539EF93}" sibTransId="{F873DCB6-C25E-4F76-A63C-9CCEC905318A}"/>
    <dgm:cxn modelId="{9FB19B21-65A1-4BEB-A7AA-E1F83ADD061D}" srcId="{22D6FCEF-DA99-4633-8EE9-AB10D312BD76}" destId="{3DE919C7-3C25-48DB-A8C8-0C6E44D5B17E}" srcOrd="4" destOrd="0" parTransId="{78727885-7F41-4F2C-85FA-FF5E28185678}" sibTransId="{E04140F6-75B7-4770-AEB1-31B4DBAF805F}"/>
    <dgm:cxn modelId="{71C95C29-D28C-4FE3-A815-C7BFD064E578}" type="presOf" srcId="{32D5DA86-B045-4D78-91E9-1FDD81CAECDD}" destId="{E7EB40E4-D90A-4D9C-8B65-089D29AEED89}" srcOrd="1" destOrd="0" presId="urn:microsoft.com/office/officeart/2005/8/layout/process1"/>
    <dgm:cxn modelId="{0C75C12E-DA62-4661-AA0C-CDFBF2CCEB67}" type="presOf" srcId="{84D5E21C-1526-4C05-92E7-16553A1E7450}" destId="{F4FA9AB0-6DFC-452C-A7CF-4D64B27F3F45}" srcOrd="0" destOrd="1" presId="urn:microsoft.com/office/officeart/2005/8/layout/process1"/>
    <dgm:cxn modelId="{7E24D55F-1274-454D-9BF1-09824A371469}" type="presOf" srcId="{A2E9549D-6238-4376-AE8E-99E2159DDD6D}" destId="{4B6A716E-9F82-4753-A9E4-824A01FD9B81}" srcOrd="0" destOrd="6" presId="urn:microsoft.com/office/officeart/2005/8/layout/process1"/>
    <dgm:cxn modelId="{53724367-7AC6-4257-A0FD-C3D2F6D8F4D1}" srcId="{3DE919C7-3C25-48DB-A8C8-0C6E44D5B17E}" destId="{A2E9549D-6238-4376-AE8E-99E2159DDD6D}" srcOrd="0" destOrd="0" parTransId="{764EA07D-D4D9-455E-8E72-20D03E887311}" sibTransId="{FD99A619-ED4F-4A77-9B97-DED030F153A0}"/>
    <dgm:cxn modelId="{FEED2554-95A2-4510-864A-B1F9DD9844CB}" srcId="{22D6FCEF-DA99-4633-8EE9-AB10D312BD76}" destId="{292A77E7-BB97-44AD-AF88-97ADBB036BDD}" srcOrd="1" destOrd="0" parTransId="{50CE0F59-C87D-4B5B-BD76-787D1B48C371}" sibTransId="{E76B46DB-B2B9-4F1A-9DCB-D7E85117C78D}"/>
    <dgm:cxn modelId="{44B30C55-EF2C-4B3B-A594-798B8CD74520}" type="presOf" srcId="{3DE919C7-3C25-48DB-A8C8-0C6E44D5B17E}" destId="{4B6A716E-9F82-4753-A9E4-824A01FD9B81}" srcOrd="0" destOrd="5" presId="urn:microsoft.com/office/officeart/2005/8/layout/process1"/>
    <dgm:cxn modelId="{B935AE56-D4AB-49E7-9EB6-CCDECBA2D389}" srcId="{9AB7371E-7BB6-40EE-86D5-88065A241B01}" destId="{22D6FCEF-DA99-4633-8EE9-AB10D312BD76}" srcOrd="0" destOrd="0" parTransId="{8FE25C61-C82F-498F-A287-E2F1DAE12074}" sibTransId="{32D5DA86-B045-4D78-91E9-1FDD81CAECDD}"/>
    <dgm:cxn modelId="{F803C37D-1EB0-48D6-B265-F253ECDB5CDA}" srcId="{22D6FCEF-DA99-4633-8EE9-AB10D312BD76}" destId="{9AFEC802-A77E-4BD8-834E-19F7EEB8842E}" srcOrd="3" destOrd="0" parTransId="{70E26AE2-0AC2-47F4-ADB3-5450F3871678}" sibTransId="{37402167-9D94-47F7-9EAE-5F5C003C43F9}"/>
    <dgm:cxn modelId="{F1F5DC80-8EAC-45E6-831E-412871C39F21}" type="presOf" srcId="{292A77E7-BB97-44AD-AF88-97ADBB036BDD}" destId="{4B6A716E-9F82-4753-A9E4-824A01FD9B81}" srcOrd="0" destOrd="2" presId="urn:microsoft.com/office/officeart/2005/8/layout/process1"/>
    <dgm:cxn modelId="{C905288E-E9FC-4FBE-AD85-8415AE505931}" srcId="{300238C0-6EB0-4F92-8F12-C7FEDA2A7210}" destId="{84D5E21C-1526-4C05-92E7-16553A1E7450}" srcOrd="0" destOrd="0" parTransId="{37A239DC-499F-4592-BECD-83F9203C2C4E}" sibTransId="{7C372941-300F-40A3-B8AE-88521DCB598A}"/>
    <dgm:cxn modelId="{ECEFDFA7-6575-49CE-92B6-4EA2A94B8960}" srcId="{9AB7371E-7BB6-40EE-86D5-88065A241B01}" destId="{300238C0-6EB0-4F92-8F12-C7FEDA2A7210}" srcOrd="1" destOrd="0" parTransId="{ACD3BB23-093E-4676-AE5F-675215A3EF90}" sibTransId="{BEE5549F-28A6-4E50-89A4-9F862A6F4FFB}"/>
    <dgm:cxn modelId="{DD9419B9-141F-48A5-9E08-C09268486007}" type="presOf" srcId="{FD339E82-C703-4216-8408-9FF7779A1BD9}" destId="{4B6A716E-9F82-4753-A9E4-824A01FD9B81}" srcOrd="0" destOrd="1" presId="urn:microsoft.com/office/officeart/2005/8/layout/process1"/>
    <dgm:cxn modelId="{DE6E2ACB-7997-4904-9626-95B5877C4F05}" type="presOf" srcId="{88BB672C-6FFE-4740-9205-7B97DD0237A3}" destId="{4B6A716E-9F82-4753-A9E4-824A01FD9B81}" srcOrd="0" destOrd="3" presId="urn:microsoft.com/office/officeart/2005/8/layout/process1"/>
    <dgm:cxn modelId="{E958F3D2-72F7-4931-AADB-B967FD394A99}" type="presOf" srcId="{9AFEC802-A77E-4BD8-834E-19F7EEB8842E}" destId="{4B6A716E-9F82-4753-A9E4-824A01FD9B81}" srcOrd="0" destOrd="4" presId="urn:microsoft.com/office/officeart/2005/8/layout/process1"/>
    <dgm:cxn modelId="{B37B90EA-132C-4FF1-AA3B-515A8DC91F9E}" type="presOf" srcId="{300238C0-6EB0-4F92-8F12-C7FEDA2A7210}" destId="{F4FA9AB0-6DFC-452C-A7CF-4D64B27F3F45}" srcOrd="0" destOrd="0" presId="urn:microsoft.com/office/officeart/2005/8/layout/process1"/>
    <dgm:cxn modelId="{EBD2D496-CCAC-4831-AB8C-F9579BF1F878}" type="presParOf" srcId="{37193498-B965-4353-9212-E8A32A3E65DD}" destId="{4B6A716E-9F82-4753-A9E4-824A01FD9B81}" srcOrd="0" destOrd="0" presId="urn:microsoft.com/office/officeart/2005/8/layout/process1"/>
    <dgm:cxn modelId="{DC20E813-8AB2-405C-9DA0-789154AF7ED9}" type="presParOf" srcId="{37193498-B965-4353-9212-E8A32A3E65DD}" destId="{BC7CD738-071D-45F7-BEF3-45A8CD7B18ED}" srcOrd="1" destOrd="0" presId="urn:microsoft.com/office/officeart/2005/8/layout/process1"/>
    <dgm:cxn modelId="{3ED04753-918D-4CD6-AA6B-23F3074ED2E7}" type="presParOf" srcId="{BC7CD738-071D-45F7-BEF3-45A8CD7B18ED}" destId="{E7EB40E4-D90A-4D9C-8B65-089D29AEED89}" srcOrd="0" destOrd="0" presId="urn:microsoft.com/office/officeart/2005/8/layout/process1"/>
    <dgm:cxn modelId="{8F6E257A-A43D-45C4-A74D-BCA8E82991FA}" type="presParOf" srcId="{37193498-B965-4353-9212-E8A32A3E65DD}" destId="{F4FA9AB0-6DFC-452C-A7CF-4D64B27F3F4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F8DD77-FBF9-4F69-A38D-01238DE018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D824616-2C32-4D98-BF34-B45920987CF8}">
      <dgm:prSet/>
      <dgm:spPr/>
      <dgm:t>
        <a:bodyPr/>
        <a:lstStyle/>
        <a:p>
          <a:r>
            <a:rPr lang="es-ES" dirty="0"/>
            <a:t>1.- ¿Cómo se pide la protección de los Derechos subjetivos?</a:t>
          </a:r>
        </a:p>
      </dgm:t>
    </dgm:pt>
    <dgm:pt modelId="{3E544DC0-8D53-430E-B3A8-C00DDDC1164F}" type="parTrans" cxnId="{ECBF66B6-4065-43E1-BB7A-904D5C6ADB5E}">
      <dgm:prSet/>
      <dgm:spPr/>
      <dgm:t>
        <a:bodyPr/>
        <a:lstStyle/>
        <a:p>
          <a:endParaRPr lang="es-ES"/>
        </a:p>
      </dgm:t>
    </dgm:pt>
    <dgm:pt modelId="{B94310B3-D080-4B34-AB13-FB76B2289DCF}" type="sibTrans" cxnId="{ECBF66B6-4065-43E1-BB7A-904D5C6ADB5E}">
      <dgm:prSet/>
      <dgm:spPr/>
      <dgm:t>
        <a:bodyPr/>
        <a:lstStyle/>
        <a:p>
          <a:endParaRPr lang="es-ES"/>
        </a:p>
      </dgm:t>
    </dgm:pt>
    <dgm:pt modelId="{4DA49AA3-7AEE-42A0-8B12-6D48F50E3AFE}">
      <dgm:prSet/>
      <dgm:spPr/>
      <dgm:t>
        <a:bodyPr/>
        <a:lstStyle/>
        <a:p>
          <a:r>
            <a:rPr lang="es-ES"/>
            <a:t>2.- ¿Qué tramitación sigue esa petición de la protección?</a:t>
          </a:r>
        </a:p>
      </dgm:t>
    </dgm:pt>
    <dgm:pt modelId="{20CD7585-00B1-47C7-9D72-BDFF97C7C562}" type="parTrans" cxnId="{E679C0EF-C90D-4052-A975-D60E36A4CF01}">
      <dgm:prSet/>
      <dgm:spPr/>
      <dgm:t>
        <a:bodyPr/>
        <a:lstStyle/>
        <a:p>
          <a:endParaRPr lang="es-ES"/>
        </a:p>
      </dgm:t>
    </dgm:pt>
    <dgm:pt modelId="{E80FAD7C-1739-45F7-9E8E-3590E4D4B973}" type="sibTrans" cxnId="{E679C0EF-C90D-4052-A975-D60E36A4CF01}">
      <dgm:prSet/>
      <dgm:spPr/>
      <dgm:t>
        <a:bodyPr/>
        <a:lstStyle/>
        <a:p>
          <a:endParaRPr lang="es-ES"/>
        </a:p>
      </dgm:t>
    </dgm:pt>
    <dgm:pt modelId="{6E4B27A7-109A-4956-924F-8D78473D1F3F}">
      <dgm:prSet/>
      <dgm:spPr/>
      <dgm:t>
        <a:bodyPr/>
        <a:lstStyle/>
        <a:p>
          <a:r>
            <a:rPr lang="es-ES"/>
            <a:t>3.- Ante qué órgano hay que pedirla? </a:t>
          </a:r>
        </a:p>
      </dgm:t>
    </dgm:pt>
    <dgm:pt modelId="{9B75C9CE-23AB-4A72-91AB-5334449E6A36}" type="parTrans" cxnId="{CBBFC852-35C6-4C81-A6BF-A5C63898EE12}">
      <dgm:prSet/>
      <dgm:spPr/>
      <dgm:t>
        <a:bodyPr/>
        <a:lstStyle/>
        <a:p>
          <a:endParaRPr lang="es-ES"/>
        </a:p>
      </dgm:t>
    </dgm:pt>
    <dgm:pt modelId="{FBAC56B8-F212-49C3-A76A-9D2D2D8DD19A}" type="sibTrans" cxnId="{CBBFC852-35C6-4C81-A6BF-A5C63898EE12}">
      <dgm:prSet/>
      <dgm:spPr/>
      <dgm:t>
        <a:bodyPr/>
        <a:lstStyle/>
        <a:p>
          <a:endParaRPr lang="es-ES"/>
        </a:p>
      </dgm:t>
    </dgm:pt>
    <dgm:pt modelId="{3CC6B1BE-964C-41A0-99AA-8FFA8969E240}" type="pres">
      <dgm:prSet presAssocID="{E6F8DD77-FBF9-4F69-A38D-01238DE01843}" presName="linear" presStyleCnt="0">
        <dgm:presLayoutVars>
          <dgm:animLvl val="lvl"/>
          <dgm:resizeHandles val="exact"/>
        </dgm:presLayoutVars>
      </dgm:prSet>
      <dgm:spPr/>
    </dgm:pt>
    <dgm:pt modelId="{F46E74D6-8B74-4AA1-8A88-A8FE3F2B05D2}" type="pres">
      <dgm:prSet presAssocID="{5D824616-2C32-4D98-BF34-B45920987CF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9B5B848-92D0-46F7-AB61-09214AFB5287}" type="pres">
      <dgm:prSet presAssocID="{B94310B3-D080-4B34-AB13-FB76B2289DCF}" presName="spacer" presStyleCnt="0"/>
      <dgm:spPr/>
    </dgm:pt>
    <dgm:pt modelId="{4CC71840-8971-4873-B9F0-6304987BB4F3}" type="pres">
      <dgm:prSet presAssocID="{4DA49AA3-7AEE-42A0-8B12-6D48F50E3AF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F387FDB-E913-44C9-B6BD-EF6190063D89}" type="pres">
      <dgm:prSet presAssocID="{E80FAD7C-1739-45F7-9E8E-3590E4D4B973}" presName="spacer" presStyleCnt="0"/>
      <dgm:spPr/>
    </dgm:pt>
    <dgm:pt modelId="{B8336588-5DC5-4BD0-811A-E03286E9A7C2}" type="pres">
      <dgm:prSet presAssocID="{6E4B27A7-109A-4956-924F-8D78473D1F3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29ECE25-26E5-4F71-B023-CFF8389908A4}" type="presOf" srcId="{6E4B27A7-109A-4956-924F-8D78473D1F3F}" destId="{B8336588-5DC5-4BD0-811A-E03286E9A7C2}" srcOrd="0" destOrd="0" presId="urn:microsoft.com/office/officeart/2005/8/layout/vList2"/>
    <dgm:cxn modelId="{652C5B60-A441-4C3C-92E5-FA71EDC81467}" type="presOf" srcId="{5D824616-2C32-4D98-BF34-B45920987CF8}" destId="{F46E74D6-8B74-4AA1-8A88-A8FE3F2B05D2}" srcOrd="0" destOrd="0" presId="urn:microsoft.com/office/officeart/2005/8/layout/vList2"/>
    <dgm:cxn modelId="{CBBFC852-35C6-4C81-A6BF-A5C63898EE12}" srcId="{E6F8DD77-FBF9-4F69-A38D-01238DE01843}" destId="{6E4B27A7-109A-4956-924F-8D78473D1F3F}" srcOrd="2" destOrd="0" parTransId="{9B75C9CE-23AB-4A72-91AB-5334449E6A36}" sibTransId="{FBAC56B8-F212-49C3-A76A-9D2D2D8DD19A}"/>
    <dgm:cxn modelId="{C669B059-366B-4844-9592-A20B5A54BC6D}" type="presOf" srcId="{4DA49AA3-7AEE-42A0-8B12-6D48F50E3AFE}" destId="{4CC71840-8971-4873-B9F0-6304987BB4F3}" srcOrd="0" destOrd="0" presId="urn:microsoft.com/office/officeart/2005/8/layout/vList2"/>
    <dgm:cxn modelId="{1DB1DB84-B3AC-4DB0-A68B-B5CD6E02F76E}" type="presOf" srcId="{E6F8DD77-FBF9-4F69-A38D-01238DE01843}" destId="{3CC6B1BE-964C-41A0-99AA-8FFA8969E240}" srcOrd="0" destOrd="0" presId="urn:microsoft.com/office/officeart/2005/8/layout/vList2"/>
    <dgm:cxn modelId="{ECBF66B6-4065-43E1-BB7A-904D5C6ADB5E}" srcId="{E6F8DD77-FBF9-4F69-A38D-01238DE01843}" destId="{5D824616-2C32-4D98-BF34-B45920987CF8}" srcOrd="0" destOrd="0" parTransId="{3E544DC0-8D53-430E-B3A8-C00DDDC1164F}" sibTransId="{B94310B3-D080-4B34-AB13-FB76B2289DCF}"/>
    <dgm:cxn modelId="{E679C0EF-C90D-4052-A975-D60E36A4CF01}" srcId="{E6F8DD77-FBF9-4F69-A38D-01238DE01843}" destId="{4DA49AA3-7AEE-42A0-8B12-6D48F50E3AFE}" srcOrd="1" destOrd="0" parTransId="{20CD7585-00B1-47C7-9D72-BDFF97C7C562}" sibTransId="{E80FAD7C-1739-45F7-9E8E-3590E4D4B973}"/>
    <dgm:cxn modelId="{881B92F3-8D26-47D5-BCF3-916BA1DC56AA}" type="presParOf" srcId="{3CC6B1BE-964C-41A0-99AA-8FFA8969E240}" destId="{F46E74D6-8B74-4AA1-8A88-A8FE3F2B05D2}" srcOrd="0" destOrd="0" presId="urn:microsoft.com/office/officeart/2005/8/layout/vList2"/>
    <dgm:cxn modelId="{71C25E24-E3EE-4FE1-B834-75CDFC329E28}" type="presParOf" srcId="{3CC6B1BE-964C-41A0-99AA-8FFA8969E240}" destId="{C9B5B848-92D0-46F7-AB61-09214AFB5287}" srcOrd="1" destOrd="0" presId="urn:microsoft.com/office/officeart/2005/8/layout/vList2"/>
    <dgm:cxn modelId="{AC409B4E-A996-422B-A32D-8FB52E5C9993}" type="presParOf" srcId="{3CC6B1BE-964C-41A0-99AA-8FFA8969E240}" destId="{4CC71840-8971-4873-B9F0-6304987BB4F3}" srcOrd="2" destOrd="0" presId="urn:microsoft.com/office/officeart/2005/8/layout/vList2"/>
    <dgm:cxn modelId="{FEF538E1-510B-4BC3-AB58-1C16CC80D10D}" type="presParOf" srcId="{3CC6B1BE-964C-41A0-99AA-8FFA8969E240}" destId="{BF387FDB-E913-44C9-B6BD-EF6190063D89}" srcOrd="3" destOrd="0" presId="urn:microsoft.com/office/officeart/2005/8/layout/vList2"/>
    <dgm:cxn modelId="{6AAE8440-7220-439D-ACE8-0ABDA71A4F44}" type="presParOf" srcId="{3CC6B1BE-964C-41A0-99AA-8FFA8969E240}" destId="{B8336588-5DC5-4BD0-811A-E03286E9A7C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034FCE-6726-40A3-8A6B-E4A8413B100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A4C5700-EF08-484E-9D88-919ED89FC517}">
      <dgm:prSet phldrT="[Texto]"/>
      <dgm:spPr/>
      <dgm:t>
        <a:bodyPr/>
        <a:lstStyle/>
        <a:p>
          <a:r>
            <a:rPr lang="es-ES"/>
            <a:t>Por su origen </a:t>
          </a:r>
        </a:p>
      </dgm:t>
    </dgm:pt>
    <dgm:pt modelId="{3EFE70A3-C473-4474-9C3E-9BF73AF9C6BF}" type="parTrans" cxnId="{1FAA20E9-109B-460B-AD65-3F72A16618BB}">
      <dgm:prSet/>
      <dgm:spPr/>
      <dgm:t>
        <a:bodyPr/>
        <a:lstStyle/>
        <a:p>
          <a:endParaRPr lang="es-ES"/>
        </a:p>
      </dgm:t>
    </dgm:pt>
    <dgm:pt modelId="{48216116-90EB-48BF-B27B-92F8A307A47C}" type="sibTrans" cxnId="{1FAA20E9-109B-460B-AD65-3F72A16618BB}">
      <dgm:prSet/>
      <dgm:spPr/>
      <dgm:t>
        <a:bodyPr/>
        <a:lstStyle/>
        <a:p>
          <a:endParaRPr lang="es-ES"/>
        </a:p>
      </dgm:t>
    </dgm:pt>
    <dgm:pt modelId="{7FEC238C-E8E7-46EE-B3A8-88FAC0C7E655}">
      <dgm:prSet phldrT="[Texto]"/>
      <dgm:spPr/>
      <dgm:t>
        <a:bodyPr/>
        <a:lstStyle/>
        <a:p>
          <a:endParaRPr lang="es-ES"/>
        </a:p>
      </dgm:t>
    </dgm:pt>
    <dgm:pt modelId="{6F847982-1727-45D9-BCA2-8FB456BD3541}" type="parTrans" cxnId="{05069DC8-9C27-402A-B789-6ECC5D6C1599}">
      <dgm:prSet/>
      <dgm:spPr/>
      <dgm:t>
        <a:bodyPr/>
        <a:lstStyle/>
        <a:p>
          <a:endParaRPr lang="es-ES"/>
        </a:p>
      </dgm:t>
    </dgm:pt>
    <dgm:pt modelId="{A2CEF270-8ACB-4FF9-8182-07932DE6D60F}" type="sibTrans" cxnId="{05069DC8-9C27-402A-B789-6ECC5D6C1599}">
      <dgm:prSet/>
      <dgm:spPr/>
      <dgm:t>
        <a:bodyPr/>
        <a:lstStyle/>
        <a:p>
          <a:endParaRPr lang="es-ES"/>
        </a:p>
      </dgm:t>
    </dgm:pt>
    <dgm:pt modelId="{DF64918B-BDB6-4917-B6A6-211CA4C21CC9}">
      <dgm:prSet/>
      <dgm:spPr/>
      <dgm:t>
        <a:bodyPr/>
        <a:lstStyle/>
        <a:p>
          <a:r>
            <a:rPr lang="es-ES"/>
            <a:t>Civiles: el derecho precede a la acción</a:t>
          </a:r>
        </a:p>
      </dgm:t>
    </dgm:pt>
    <dgm:pt modelId="{29170672-2EEB-424C-B87E-62E9863F4E8B}" type="parTrans" cxnId="{42601E65-FAF7-451A-9E04-11294EFFB8B2}">
      <dgm:prSet/>
      <dgm:spPr/>
      <dgm:t>
        <a:bodyPr/>
        <a:lstStyle/>
        <a:p>
          <a:endParaRPr lang="es-ES"/>
        </a:p>
      </dgm:t>
    </dgm:pt>
    <dgm:pt modelId="{C480C300-3AA9-4E41-9BEA-DEB077BD66D1}" type="sibTrans" cxnId="{42601E65-FAF7-451A-9E04-11294EFFB8B2}">
      <dgm:prSet/>
      <dgm:spPr/>
      <dgm:t>
        <a:bodyPr/>
        <a:lstStyle/>
        <a:p>
          <a:endParaRPr lang="es-ES"/>
        </a:p>
      </dgm:t>
    </dgm:pt>
    <dgm:pt modelId="{D26A2F29-68A6-48FE-8DF9-D8B92AFC70C9}">
      <dgm:prSet/>
      <dgm:spPr/>
      <dgm:t>
        <a:bodyPr/>
        <a:lstStyle/>
        <a:p>
          <a:r>
            <a:rPr lang="es-ES"/>
            <a:t>Pretorias: la acción precede al derecho</a:t>
          </a:r>
        </a:p>
      </dgm:t>
    </dgm:pt>
    <dgm:pt modelId="{0BC1F4C4-DD7E-4A87-BA9C-3173E906B2C7}" type="parTrans" cxnId="{E952F891-809E-4820-9EE7-2DBCFB2B6282}">
      <dgm:prSet/>
      <dgm:spPr/>
      <dgm:t>
        <a:bodyPr/>
        <a:lstStyle/>
        <a:p>
          <a:endParaRPr lang="es-ES"/>
        </a:p>
      </dgm:t>
    </dgm:pt>
    <dgm:pt modelId="{93F10FF8-F851-471F-9E41-D216457EAB03}" type="sibTrans" cxnId="{E952F891-809E-4820-9EE7-2DBCFB2B6282}">
      <dgm:prSet/>
      <dgm:spPr/>
      <dgm:t>
        <a:bodyPr/>
        <a:lstStyle/>
        <a:p>
          <a:endParaRPr lang="es-ES"/>
        </a:p>
      </dgm:t>
    </dgm:pt>
    <dgm:pt modelId="{C94BE3DE-78C0-492B-89D9-A96B519B4B51}">
      <dgm:prSet/>
      <dgm:spPr/>
      <dgm:t>
        <a:bodyPr/>
        <a:lstStyle/>
        <a:p>
          <a:r>
            <a:rPr lang="es-ES" dirty="0"/>
            <a:t>In </a:t>
          </a:r>
          <a:r>
            <a:rPr lang="es-ES" dirty="0" err="1"/>
            <a:t>factum</a:t>
          </a:r>
          <a:endParaRPr lang="es-ES" dirty="0"/>
        </a:p>
      </dgm:t>
    </dgm:pt>
    <dgm:pt modelId="{2AA1F864-AD3D-4118-A69A-E084A8798630}" type="parTrans" cxnId="{E42C3A19-D475-4712-AF06-158B96B788A8}">
      <dgm:prSet/>
      <dgm:spPr/>
      <dgm:t>
        <a:bodyPr/>
        <a:lstStyle/>
        <a:p>
          <a:endParaRPr lang="es-ES"/>
        </a:p>
      </dgm:t>
    </dgm:pt>
    <dgm:pt modelId="{3F2A3963-AB73-4EC6-AF5A-264546D7C69A}" type="sibTrans" cxnId="{E42C3A19-D475-4712-AF06-158B96B788A8}">
      <dgm:prSet/>
      <dgm:spPr/>
      <dgm:t>
        <a:bodyPr/>
        <a:lstStyle/>
        <a:p>
          <a:endParaRPr lang="es-ES"/>
        </a:p>
      </dgm:t>
    </dgm:pt>
    <dgm:pt modelId="{E9A1EB4B-175E-4A57-9C7A-B9A6B83F4970}">
      <dgm:prSet/>
      <dgm:spPr/>
      <dgm:t>
        <a:bodyPr/>
        <a:lstStyle/>
        <a:p>
          <a:r>
            <a:rPr lang="es-ES"/>
            <a:t>Ficticias – </a:t>
          </a:r>
          <a:r>
            <a:rPr lang="es-ES" b="1">
              <a:solidFill>
                <a:schemeClr val="accent1"/>
              </a:solidFill>
              <a:effectLst/>
            </a:rPr>
            <a:t>Acción </a:t>
          </a:r>
          <a:r>
            <a:rPr lang="es-ES" b="1" err="1">
              <a:solidFill>
                <a:schemeClr val="accent1"/>
              </a:solidFill>
              <a:effectLst/>
            </a:rPr>
            <a:t>publiciana</a:t>
          </a:r>
          <a:endParaRPr lang="es-ES" b="1">
            <a:solidFill>
              <a:schemeClr val="accent1"/>
            </a:solidFill>
            <a:effectLst/>
          </a:endParaRPr>
        </a:p>
      </dgm:t>
    </dgm:pt>
    <dgm:pt modelId="{1A73FEBA-C986-4F8F-BDF9-CE1339B2EEE4}" type="parTrans" cxnId="{3B03FD35-714C-48B4-9A91-03BCD71F1502}">
      <dgm:prSet/>
      <dgm:spPr/>
      <dgm:t>
        <a:bodyPr/>
        <a:lstStyle/>
        <a:p>
          <a:endParaRPr lang="es-ES"/>
        </a:p>
      </dgm:t>
    </dgm:pt>
    <dgm:pt modelId="{5131ED66-B328-49E5-B083-3A9DAB6D68EA}" type="sibTrans" cxnId="{3B03FD35-714C-48B4-9A91-03BCD71F1502}">
      <dgm:prSet/>
      <dgm:spPr/>
      <dgm:t>
        <a:bodyPr/>
        <a:lstStyle/>
        <a:p>
          <a:endParaRPr lang="es-ES"/>
        </a:p>
      </dgm:t>
    </dgm:pt>
    <dgm:pt modelId="{3F6AD82B-98CA-49BC-BE3C-B270146276B7}">
      <dgm:prSet/>
      <dgm:spPr/>
      <dgm:t>
        <a:bodyPr/>
        <a:lstStyle/>
        <a:p>
          <a:r>
            <a:rPr lang="es-ES"/>
            <a:t>Útiles</a:t>
          </a:r>
        </a:p>
      </dgm:t>
    </dgm:pt>
    <dgm:pt modelId="{E30F401E-1313-4D1C-B437-2C15E069E9C0}" type="parTrans" cxnId="{66D16571-D10E-4BB8-8693-87B52A3FF4BB}">
      <dgm:prSet/>
      <dgm:spPr/>
      <dgm:t>
        <a:bodyPr/>
        <a:lstStyle/>
        <a:p>
          <a:endParaRPr lang="es-ES"/>
        </a:p>
      </dgm:t>
    </dgm:pt>
    <dgm:pt modelId="{CDD3CEF2-0E44-42C7-B905-C0E22E8A7007}" type="sibTrans" cxnId="{66D16571-D10E-4BB8-8693-87B52A3FF4BB}">
      <dgm:prSet/>
      <dgm:spPr/>
      <dgm:t>
        <a:bodyPr/>
        <a:lstStyle/>
        <a:p>
          <a:endParaRPr lang="es-ES"/>
        </a:p>
      </dgm:t>
    </dgm:pt>
    <dgm:pt modelId="{52AFFDC0-8E6F-4B6D-A819-E98165FA5817}">
      <dgm:prSet/>
      <dgm:spPr/>
      <dgm:t>
        <a:bodyPr/>
        <a:lstStyle/>
        <a:p>
          <a:r>
            <a:rPr lang="es-ES"/>
            <a:t>Con transposición de personas</a:t>
          </a:r>
        </a:p>
      </dgm:t>
    </dgm:pt>
    <dgm:pt modelId="{C8B2E4DA-75DB-4E51-ACC3-14CB73A809BB}" type="parTrans" cxnId="{0328A146-FD2B-4C6D-9540-2631B0C94E8D}">
      <dgm:prSet/>
      <dgm:spPr/>
      <dgm:t>
        <a:bodyPr/>
        <a:lstStyle/>
        <a:p>
          <a:endParaRPr lang="es-ES"/>
        </a:p>
      </dgm:t>
    </dgm:pt>
    <dgm:pt modelId="{83C10267-BE04-4797-8871-4F719B19F929}" type="sibTrans" cxnId="{0328A146-FD2B-4C6D-9540-2631B0C94E8D}">
      <dgm:prSet/>
      <dgm:spPr/>
      <dgm:t>
        <a:bodyPr/>
        <a:lstStyle/>
        <a:p>
          <a:endParaRPr lang="es-ES"/>
        </a:p>
      </dgm:t>
    </dgm:pt>
    <dgm:pt modelId="{C40669B6-F7C1-430F-BF2A-9D77AE7A97E2}">
      <dgm:prSet/>
      <dgm:spPr/>
      <dgm:t>
        <a:bodyPr/>
        <a:lstStyle/>
        <a:p>
          <a:r>
            <a:rPr lang="es-ES" b="1" i="1" err="1">
              <a:solidFill>
                <a:schemeClr val="accent1"/>
              </a:solidFill>
              <a:effectLst/>
            </a:rPr>
            <a:t>Actiones</a:t>
          </a:r>
          <a:r>
            <a:rPr lang="es-ES" b="1" i="1">
              <a:solidFill>
                <a:schemeClr val="accent1"/>
              </a:solidFill>
              <a:effectLst/>
            </a:rPr>
            <a:t> </a:t>
          </a:r>
          <a:r>
            <a:rPr lang="es-ES" b="1" i="1" err="1">
              <a:solidFill>
                <a:schemeClr val="accent1"/>
              </a:solidFill>
              <a:effectLst/>
            </a:rPr>
            <a:t>adiecticiae</a:t>
          </a:r>
          <a:r>
            <a:rPr lang="es-ES" b="1" i="1">
              <a:solidFill>
                <a:schemeClr val="accent1"/>
              </a:solidFill>
              <a:effectLst/>
            </a:rPr>
            <a:t> </a:t>
          </a:r>
          <a:r>
            <a:rPr lang="es-ES" b="1" i="1" err="1">
              <a:solidFill>
                <a:schemeClr val="accent1"/>
              </a:solidFill>
              <a:effectLst/>
            </a:rPr>
            <a:t>qualitatis</a:t>
          </a:r>
          <a:endParaRPr lang="es-ES" b="1" i="1">
            <a:solidFill>
              <a:schemeClr val="accent1"/>
            </a:solidFill>
            <a:effectLst/>
          </a:endParaRPr>
        </a:p>
      </dgm:t>
    </dgm:pt>
    <dgm:pt modelId="{0314B023-118D-4CA4-A39A-9D8967AA50BE}" type="parTrans" cxnId="{C2A0AEE0-1F1F-4173-A613-C95F81D41FAE}">
      <dgm:prSet/>
      <dgm:spPr/>
      <dgm:t>
        <a:bodyPr/>
        <a:lstStyle/>
        <a:p>
          <a:endParaRPr lang="es-ES"/>
        </a:p>
      </dgm:t>
    </dgm:pt>
    <dgm:pt modelId="{BBF9C121-6A66-46F7-BB06-110DB9BF39F3}" type="sibTrans" cxnId="{C2A0AEE0-1F1F-4173-A613-C95F81D41FAE}">
      <dgm:prSet/>
      <dgm:spPr/>
      <dgm:t>
        <a:bodyPr/>
        <a:lstStyle/>
        <a:p>
          <a:endParaRPr lang="es-ES"/>
        </a:p>
      </dgm:t>
    </dgm:pt>
    <dgm:pt modelId="{E4AB6A52-8E09-499A-8ED6-BB6EBC661219}" type="pres">
      <dgm:prSet presAssocID="{D2034FCE-6726-40A3-8A6B-E4A8413B100F}" presName="Name0" presStyleCnt="0">
        <dgm:presLayoutVars>
          <dgm:dir/>
          <dgm:animLvl val="lvl"/>
          <dgm:resizeHandles val="exact"/>
        </dgm:presLayoutVars>
      </dgm:prSet>
      <dgm:spPr/>
    </dgm:pt>
    <dgm:pt modelId="{F578EB5F-6831-4317-B156-B8981B80F712}" type="pres">
      <dgm:prSet presAssocID="{BA4C5700-EF08-484E-9D88-919ED89FC517}" presName="composite" presStyleCnt="0"/>
      <dgm:spPr/>
    </dgm:pt>
    <dgm:pt modelId="{DDCC56DF-8A2B-47AA-A07C-99A5B6E9B2FB}" type="pres">
      <dgm:prSet presAssocID="{BA4C5700-EF08-484E-9D88-919ED89FC51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283535D3-CB2E-4AF5-98C1-9C87F8F143DE}" type="pres">
      <dgm:prSet presAssocID="{BA4C5700-EF08-484E-9D88-919ED89FC517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6D7D9D0D-E088-4E55-AAFA-64920F5614FC}" type="presOf" srcId="{E9A1EB4B-175E-4A57-9C7A-B9A6B83F4970}" destId="{283535D3-CB2E-4AF5-98C1-9C87F8F143DE}" srcOrd="0" destOrd="4" presId="urn:microsoft.com/office/officeart/2005/8/layout/hList1"/>
    <dgm:cxn modelId="{E42C3A19-D475-4712-AF06-158B96B788A8}" srcId="{D26A2F29-68A6-48FE-8DF9-D8B92AFC70C9}" destId="{C94BE3DE-78C0-492B-89D9-A96B519B4B51}" srcOrd="0" destOrd="0" parTransId="{2AA1F864-AD3D-4118-A69A-E084A8798630}" sibTransId="{3F2A3963-AB73-4EC6-AF5A-264546D7C69A}"/>
    <dgm:cxn modelId="{B8965D2C-6844-401C-9381-0EDF1AD9267E}" type="presOf" srcId="{3F6AD82B-98CA-49BC-BE3C-B270146276B7}" destId="{283535D3-CB2E-4AF5-98C1-9C87F8F143DE}" srcOrd="0" destOrd="5" presId="urn:microsoft.com/office/officeart/2005/8/layout/hList1"/>
    <dgm:cxn modelId="{3B03FD35-714C-48B4-9A91-03BCD71F1502}" srcId="{D26A2F29-68A6-48FE-8DF9-D8B92AFC70C9}" destId="{E9A1EB4B-175E-4A57-9C7A-B9A6B83F4970}" srcOrd="1" destOrd="0" parTransId="{1A73FEBA-C986-4F8F-BDF9-CE1339B2EEE4}" sibTransId="{5131ED66-B328-49E5-B083-3A9DAB6D68EA}"/>
    <dgm:cxn modelId="{94E5363A-6D9D-469D-A35F-C346F34748C5}" type="presOf" srcId="{D26A2F29-68A6-48FE-8DF9-D8B92AFC70C9}" destId="{283535D3-CB2E-4AF5-98C1-9C87F8F143DE}" srcOrd="0" destOrd="2" presId="urn:microsoft.com/office/officeart/2005/8/layout/hList1"/>
    <dgm:cxn modelId="{42601E65-FAF7-451A-9E04-11294EFFB8B2}" srcId="{7FEC238C-E8E7-46EE-B3A8-88FAC0C7E655}" destId="{DF64918B-BDB6-4917-B6A6-211CA4C21CC9}" srcOrd="0" destOrd="0" parTransId="{29170672-2EEB-424C-B87E-62E9863F4E8B}" sibTransId="{C480C300-3AA9-4E41-9BEA-DEB077BD66D1}"/>
    <dgm:cxn modelId="{0328A146-FD2B-4C6D-9540-2631B0C94E8D}" srcId="{D26A2F29-68A6-48FE-8DF9-D8B92AFC70C9}" destId="{52AFFDC0-8E6F-4B6D-A819-E98165FA5817}" srcOrd="3" destOrd="0" parTransId="{C8B2E4DA-75DB-4E51-ACC3-14CB73A809BB}" sibTransId="{83C10267-BE04-4797-8871-4F719B19F929}"/>
    <dgm:cxn modelId="{A7E8A750-4BBA-41C7-B0FE-4F802EBE2DC3}" type="presOf" srcId="{7FEC238C-E8E7-46EE-B3A8-88FAC0C7E655}" destId="{283535D3-CB2E-4AF5-98C1-9C87F8F143DE}" srcOrd="0" destOrd="0" presId="urn:microsoft.com/office/officeart/2005/8/layout/hList1"/>
    <dgm:cxn modelId="{0FB50D51-0ED7-4880-BCC1-1E373065A612}" type="presOf" srcId="{D2034FCE-6726-40A3-8A6B-E4A8413B100F}" destId="{E4AB6A52-8E09-499A-8ED6-BB6EBC661219}" srcOrd="0" destOrd="0" presId="urn:microsoft.com/office/officeart/2005/8/layout/hList1"/>
    <dgm:cxn modelId="{66D16571-D10E-4BB8-8693-87B52A3FF4BB}" srcId="{D26A2F29-68A6-48FE-8DF9-D8B92AFC70C9}" destId="{3F6AD82B-98CA-49BC-BE3C-B270146276B7}" srcOrd="2" destOrd="0" parTransId="{E30F401E-1313-4D1C-B437-2C15E069E9C0}" sibTransId="{CDD3CEF2-0E44-42C7-B905-C0E22E8A7007}"/>
    <dgm:cxn modelId="{E952F891-809E-4820-9EE7-2DBCFB2B6282}" srcId="{7FEC238C-E8E7-46EE-B3A8-88FAC0C7E655}" destId="{D26A2F29-68A6-48FE-8DF9-D8B92AFC70C9}" srcOrd="1" destOrd="0" parTransId="{0BC1F4C4-DD7E-4A87-BA9C-3173E906B2C7}" sibTransId="{93F10FF8-F851-471F-9E41-D216457EAB03}"/>
    <dgm:cxn modelId="{9D26029D-11E1-499D-B01B-E9D43C86786E}" type="presOf" srcId="{C94BE3DE-78C0-492B-89D9-A96B519B4B51}" destId="{283535D3-CB2E-4AF5-98C1-9C87F8F143DE}" srcOrd="0" destOrd="3" presId="urn:microsoft.com/office/officeart/2005/8/layout/hList1"/>
    <dgm:cxn modelId="{F65630A1-2E87-4021-A354-26D13B12A2C9}" type="presOf" srcId="{52AFFDC0-8E6F-4B6D-A819-E98165FA5817}" destId="{283535D3-CB2E-4AF5-98C1-9C87F8F143DE}" srcOrd="0" destOrd="6" presId="urn:microsoft.com/office/officeart/2005/8/layout/hList1"/>
    <dgm:cxn modelId="{05069DC8-9C27-402A-B789-6ECC5D6C1599}" srcId="{BA4C5700-EF08-484E-9D88-919ED89FC517}" destId="{7FEC238C-E8E7-46EE-B3A8-88FAC0C7E655}" srcOrd="0" destOrd="0" parTransId="{6F847982-1727-45D9-BCA2-8FB456BD3541}" sibTransId="{A2CEF270-8ACB-4FF9-8182-07932DE6D60F}"/>
    <dgm:cxn modelId="{C2A0AEE0-1F1F-4173-A613-C95F81D41FAE}" srcId="{52AFFDC0-8E6F-4B6D-A819-E98165FA5817}" destId="{C40669B6-F7C1-430F-BF2A-9D77AE7A97E2}" srcOrd="0" destOrd="0" parTransId="{0314B023-118D-4CA4-A39A-9D8967AA50BE}" sibTransId="{BBF9C121-6A66-46F7-BB06-110DB9BF39F3}"/>
    <dgm:cxn modelId="{592402E2-84E0-4D8B-9ECC-8556FBDF80AC}" type="presOf" srcId="{BA4C5700-EF08-484E-9D88-919ED89FC517}" destId="{DDCC56DF-8A2B-47AA-A07C-99A5B6E9B2FB}" srcOrd="0" destOrd="0" presId="urn:microsoft.com/office/officeart/2005/8/layout/hList1"/>
    <dgm:cxn modelId="{1FAA20E9-109B-460B-AD65-3F72A16618BB}" srcId="{D2034FCE-6726-40A3-8A6B-E4A8413B100F}" destId="{BA4C5700-EF08-484E-9D88-919ED89FC517}" srcOrd="0" destOrd="0" parTransId="{3EFE70A3-C473-4474-9C3E-9BF73AF9C6BF}" sibTransId="{48216116-90EB-48BF-B27B-92F8A307A47C}"/>
    <dgm:cxn modelId="{E61A09FB-2D43-4B84-AA7B-EF6BD75F37A3}" type="presOf" srcId="{C40669B6-F7C1-430F-BF2A-9D77AE7A97E2}" destId="{283535D3-CB2E-4AF5-98C1-9C87F8F143DE}" srcOrd="0" destOrd="7" presId="urn:microsoft.com/office/officeart/2005/8/layout/hList1"/>
    <dgm:cxn modelId="{AD8419FE-A389-4F39-9BBA-1D3B0194C35F}" type="presOf" srcId="{DF64918B-BDB6-4917-B6A6-211CA4C21CC9}" destId="{283535D3-CB2E-4AF5-98C1-9C87F8F143DE}" srcOrd="0" destOrd="1" presId="urn:microsoft.com/office/officeart/2005/8/layout/hList1"/>
    <dgm:cxn modelId="{2314E74F-9E47-4754-8D62-FD22CC6EB630}" type="presParOf" srcId="{E4AB6A52-8E09-499A-8ED6-BB6EBC661219}" destId="{F578EB5F-6831-4317-B156-B8981B80F712}" srcOrd="0" destOrd="0" presId="urn:microsoft.com/office/officeart/2005/8/layout/hList1"/>
    <dgm:cxn modelId="{0A188620-64BE-4012-B5B2-DE05D036A30D}" type="presParOf" srcId="{F578EB5F-6831-4317-B156-B8981B80F712}" destId="{DDCC56DF-8A2B-47AA-A07C-99A5B6E9B2FB}" srcOrd="0" destOrd="0" presId="urn:microsoft.com/office/officeart/2005/8/layout/hList1"/>
    <dgm:cxn modelId="{E6F96818-85BF-481E-BB6A-F1C01187028A}" type="presParOf" srcId="{F578EB5F-6831-4317-B156-B8981B80F712}" destId="{283535D3-CB2E-4AF5-98C1-9C87F8F143D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034FCE-6726-40A3-8A6B-E4A8413B100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A4C5700-EF08-484E-9D88-919ED89FC517}">
      <dgm:prSet phldrT="[Texto]"/>
      <dgm:spPr/>
      <dgm:t>
        <a:bodyPr/>
        <a:lstStyle/>
        <a:p>
          <a:pPr rtl="0"/>
          <a:r>
            <a:rPr lang="es-ES"/>
            <a:t>Por </a:t>
          </a:r>
          <a:r>
            <a:rPr lang="es-ES" b="0" i="0" u="none" strike="noStrike" cap="none" baseline="0" noProof="0">
              <a:latin typeface="Trebuchet MS"/>
            </a:rPr>
            <a:t>el Derecho que las protege</a:t>
          </a:r>
          <a:endParaRPr lang="es-ES"/>
        </a:p>
      </dgm:t>
    </dgm:pt>
    <dgm:pt modelId="{3EFE70A3-C473-4474-9C3E-9BF73AF9C6BF}" type="parTrans" cxnId="{1FAA20E9-109B-460B-AD65-3F72A16618BB}">
      <dgm:prSet/>
      <dgm:spPr/>
      <dgm:t>
        <a:bodyPr/>
        <a:lstStyle/>
        <a:p>
          <a:endParaRPr lang="es-ES"/>
        </a:p>
      </dgm:t>
    </dgm:pt>
    <dgm:pt modelId="{48216116-90EB-48BF-B27B-92F8A307A47C}" type="sibTrans" cxnId="{1FAA20E9-109B-460B-AD65-3F72A16618BB}">
      <dgm:prSet/>
      <dgm:spPr/>
      <dgm:t>
        <a:bodyPr/>
        <a:lstStyle/>
        <a:p>
          <a:endParaRPr lang="es-ES"/>
        </a:p>
      </dgm:t>
    </dgm:pt>
    <dgm:pt modelId="{DF64918B-BDB6-4917-B6A6-211CA4C21CC9}">
      <dgm:prSet/>
      <dgm:spPr/>
      <dgm:t>
        <a:bodyPr/>
        <a:lstStyle/>
        <a:p>
          <a:pPr rtl="0"/>
          <a:r>
            <a:rPr lang="es-ES">
              <a:latin typeface="Trebuchet MS" panose="020B0603020202020204"/>
            </a:rPr>
            <a:t> Reales</a:t>
          </a:r>
          <a:r>
            <a:rPr lang="es-ES"/>
            <a:t>: </a:t>
          </a:r>
          <a:endParaRPr lang="es-ES">
            <a:latin typeface="Trebuchet MS" panose="020B0603020202020204"/>
          </a:endParaRPr>
        </a:p>
      </dgm:t>
    </dgm:pt>
    <dgm:pt modelId="{29170672-2EEB-424C-B87E-62E9863F4E8B}" type="parTrans" cxnId="{42601E65-FAF7-451A-9E04-11294EFFB8B2}">
      <dgm:prSet/>
      <dgm:spPr/>
      <dgm:t>
        <a:bodyPr/>
        <a:lstStyle/>
        <a:p>
          <a:endParaRPr lang="es-ES"/>
        </a:p>
      </dgm:t>
    </dgm:pt>
    <dgm:pt modelId="{C480C300-3AA9-4E41-9BEA-DEB077BD66D1}" type="sibTrans" cxnId="{42601E65-FAF7-451A-9E04-11294EFFB8B2}">
      <dgm:prSet/>
      <dgm:spPr/>
      <dgm:t>
        <a:bodyPr/>
        <a:lstStyle/>
        <a:p>
          <a:endParaRPr lang="es-ES"/>
        </a:p>
      </dgm:t>
    </dgm:pt>
    <dgm:pt modelId="{D26A2F29-68A6-48FE-8DF9-D8B92AFC70C9}">
      <dgm:prSet/>
      <dgm:spPr/>
      <dgm:t>
        <a:bodyPr/>
        <a:lstStyle/>
        <a:p>
          <a:pPr rtl="0"/>
          <a:r>
            <a:rPr lang="es-ES">
              <a:latin typeface="Trebuchet MS" panose="020B0603020202020204"/>
            </a:rPr>
            <a:t>Personales</a:t>
          </a:r>
          <a:r>
            <a:rPr lang="es-ES"/>
            <a:t>:</a:t>
          </a:r>
          <a:r>
            <a:rPr lang="es-ES">
              <a:latin typeface="Trebuchet MS" panose="020B0603020202020204"/>
            </a:rPr>
            <a:t> </a:t>
          </a:r>
        </a:p>
      </dgm:t>
    </dgm:pt>
    <dgm:pt modelId="{0BC1F4C4-DD7E-4A87-BA9C-3173E906B2C7}" type="parTrans" cxnId="{E952F891-809E-4820-9EE7-2DBCFB2B6282}">
      <dgm:prSet/>
      <dgm:spPr/>
      <dgm:t>
        <a:bodyPr/>
        <a:lstStyle/>
        <a:p>
          <a:endParaRPr lang="es-ES"/>
        </a:p>
      </dgm:t>
    </dgm:pt>
    <dgm:pt modelId="{93F10FF8-F851-471F-9E41-D216457EAB03}" type="sibTrans" cxnId="{E952F891-809E-4820-9EE7-2DBCFB2B6282}">
      <dgm:prSet/>
      <dgm:spPr/>
      <dgm:t>
        <a:bodyPr/>
        <a:lstStyle/>
        <a:p>
          <a:endParaRPr lang="es-ES"/>
        </a:p>
      </dgm:t>
    </dgm:pt>
    <dgm:pt modelId="{C40669B6-F7C1-430F-BF2A-9D77AE7A97E2}">
      <dgm:prSet phldr="0"/>
      <dgm:spPr/>
      <dgm:t>
        <a:bodyPr/>
        <a:lstStyle/>
        <a:p>
          <a:pPr rtl="0"/>
          <a:r>
            <a:rPr lang="es-ES" b="0" i="0">
              <a:solidFill>
                <a:schemeClr val="tx1"/>
              </a:solidFill>
              <a:effectLst/>
              <a:latin typeface="Trebuchet MS" panose="020B0603020202020204"/>
            </a:rPr>
            <a:t>Ejercitables inter partes</a:t>
          </a:r>
          <a:endParaRPr lang="es-ES" b="0" i="0">
            <a:solidFill>
              <a:schemeClr val="tx1"/>
            </a:solidFill>
            <a:effectLst/>
          </a:endParaRPr>
        </a:p>
      </dgm:t>
    </dgm:pt>
    <dgm:pt modelId="{0314B023-118D-4CA4-A39A-9D8967AA50BE}" type="parTrans" cxnId="{C2A0AEE0-1F1F-4173-A613-C95F81D41FAE}">
      <dgm:prSet/>
      <dgm:spPr/>
      <dgm:t>
        <a:bodyPr/>
        <a:lstStyle/>
        <a:p>
          <a:endParaRPr lang="es-ES"/>
        </a:p>
      </dgm:t>
    </dgm:pt>
    <dgm:pt modelId="{BBF9C121-6A66-46F7-BB06-110DB9BF39F3}" type="sibTrans" cxnId="{C2A0AEE0-1F1F-4173-A613-C95F81D41FAE}">
      <dgm:prSet/>
      <dgm:spPr/>
      <dgm:t>
        <a:bodyPr/>
        <a:lstStyle/>
        <a:p>
          <a:endParaRPr lang="es-ES"/>
        </a:p>
      </dgm:t>
    </dgm:pt>
    <dgm:pt modelId="{6D9F279C-8036-46FC-AE3F-DD5D3E4C32C5}">
      <dgm:prSet phldr="0"/>
      <dgm:spPr/>
      <dgm:t>
        <a:bodyPr/>
        <a:lstStyle/>
        <a:p>
          <a:pPr rtl="0"/>
          <a:r>
            <a:rPr lang="es-ES">
              <a:latin typeface="Trebuchet MS" panose="020B0603020202020204"/>
            </a:rPr>
            <a:t>Protegen derechos reales</a:t>
          </a:r>
        </a:p>
      </dgm:t>
    </dgm:pt>
    <dgm:pt modelId="{CE284F27-E26D-4113-A654-BA041AF7E5DD}" type="parTrans" cxnId="{55902FA5-9DE6-48A5-A770-A6B90DBE3565}">
      <dgm:prSet/>
      <dgm:spPr/>
    </dgm:pt>
    <dgm:pt modelId="{65788CA0-3AD5-4E29-ABA8-827A1E3C6B20}" type="sibTrans" cxnId="{55902FA5-9DE6-48A5-A770-A6B90DBE3565}">
      <dgm:prSet/>
      <dgm:spPr/>
    </dgm:pt>
    <dgm:pt modelId="{1C0EDADE-DFE4-41FD-8033-BF10CCCCA195}">
      <dgm:prSet phldr="0"/>
      <dgm:spPr/>
      <dgm:t>
        <a:bodyPr/>
        <a:lstStyle/>
        <a:p>
          <a:pPr rtl="0"/>
          <a:r>
            <a:rPr lang="es-ES">
              <a:latin typeface="Trebuchet MS" panose="020B0603020202020204"/>
            </a:rPr>
            <a:t>Son ejercitables erga omnes</a:t>
          </a:r>
          <a:endParaRPr lang="es-ES"/>
        </a:p>
      </dgm:t>
    </dgm:pt>
    <dgm:pt modelId="{39969A9B-BC57-44E9-9D56-E09A84772137}" type="parTrans" cxnId="{1FAFC29E-13C4-4B24-80DE-0CB0CF9E73CE}">
      <dgm:prSet/>
      <dgm:spPr/>
    </dgm:pt>
    <dgm:pt modelId="{16D82790-2C6A-4CED-BC9B-4BBB1C8DF309}" type="sibTrans" cxnId="{1FAFC29E-13C4-4B24-80DE-0CB0CF9E73CE}">
      <dgm:prSet/>
      <dgm:spPr/>
    </dgm:pt>
    <dgm:pt modelId="{65A07D7D-3A01-4924-B16A-1D87A1FFA755}">
      <dgm:prSet phldr="0"/>
      <dgm:spPr/>
      <dgm:t>
        <a:bodyPr/>
        <a:lstStyle/>
        <a:p>
          <a:pPr rtl="0"/>
          <a:r>
            <a:rPr lang="es-ES">
              <a:latin typeface="Trebuchet MS" panose="020B0603020202020204"/>
            </a:rPr>
            <a:t> Protegen derechos personales, de crédito u obligacionales</a:t>
          </a:r>
          <a:endParaRPr lang="es-ES"/>
        </a:p>
      </dgm:t>
    </dgm:pt>
    <dgm:pt modelId="{52DA38E1-74FF-490F-BF14-3E794AF15EF1}" type="parTrans" cxnId="{46968152-6408-4CB0-A0E5-47222D1AFEF8}">
      <dgm:prSet/>
      <dgm:spPr/>
    </dgm:pt>
    <dgm:pt modelId="{AAD4D33C-BD06-47D8-A00A-10FF498E9A1A}" type="sibTrans" cxnId="{46968152-6408-4CB0-A0E5-47222D1AFEF8}">
      <dgm:prSet/>
      <dgm:spPr/>
    </dgm:pt>
    <dgm:pt modelId="{C2F8BDFD-FA47-4FC7-82AE-1361478EE6C3}">
      <dgm:prSet phldr="0"/>
      <dgm:spPr/>
      <dgm:t>
        <a:bodyPr/>
        <a:lstStyle/>
        <a:p>
          <a:r>
            <a:rPr lang="es-ES" i="1">
              <a:solidFill>
                <a:schemeClr val="accent1">
                  <a:lumMod val="75000"/>
                </a:schemeClr>
              </a:solidFill>
              <a:latin typeface="Trebuchet MS" panose="020B0603020202020204"/>
            </a:rPr>
            <a:t>Reivindicatio</a:t>
          </a:r>
        </a:p>
      </dgm:t>
    </dgm:pt>
    <dgm:pt modelId="{F0E1C469-6DED-4F2D-AF8B-6D12A7615C1A}" type="parTrans" cxnId="{756AF99E-B920-41E2-BD6F-435DDAFE2468}">
      <dgm:prSet/>
      <dgm:spPr/>
    </dgm:pt>
    <dgm:pt modelId="{6362F693-D7F4-4820-80FB-79E06646909C}" type="sibTrans" cxnId="{756AF99E-B920-41E2-BD6F-435DDAFE2468}">
      <dgm:prSet/>
      <dgm:spPr/>
    </dgm:pt>
    <dgm:pt modelId="{CC8C35C3-998C-41DA-82A7-E846D926091D}">
      <dgm:prSet phldr="0"/>
      <dgm:spPr/>
      <dgm:t>
        <a:bodyPr/>
        <a:lstStyle/>
        <a:p>
          <a:pPr rtl="0"/>
          <a:r>
            <a:rPr lang="es-ES" b="0" i="1" err="1">
              <a:solidFill>
                <a:schemeClr val="accent1">
                  <a:lumMod val="75000"/>
                </a:schemeClr>
              </a:solidFill>
              <a:effectLst/>
              <a:latin typeface="Trebuchet MS" panose="020B0603020202020204"/>
            </a:rPr>
            <a:t>Actio</a:t>
          </a:r>
          <a:r>
            <a:rPr lang="es-ES" b="0" i="1">
              <a:solidFill>
                <a:schemeClr val="accent1">
                  <a:lumMod val="75000"/>
                </a:schemeClr>
              </a:solidFill>
              <a:effectLst/>
              <a:latin typeface="Trebuchet MS" panose="020B0603020202020204"/>
            </a:rPr>
            <a:t> </a:t>
          </a:r>
          <a:r>
            <a:rPr lang="es-ES" b="0" i="1" err="1">
              <a:solidFill>
                <a:schemeClr val="accent1">
                  <a:lumMod val="75000"/>
                </a:schemeClr>
              </a:solidFill>
              <a:effectLst/>
              <a:latin typeface="Trebuchet MS" panose="020B0603020202020204"/>
            </a:rPr>
            <a:t>certae</a:t>
          </a:r>
          <a:r>
            <a:rPr lang="es-ES" b="0" i="1">
              <a:solidFill>
                <a:schemeClr val="accent1">
                  <a:lumMod val="75000"/>
                </a:schemeClr>
              </a:solidFill>
              <a:effectLst/>
              <a:latin typeface="Trebuchet MS" panose="020B0603020202020204"/>
            </a:rPr>
            <a:t> </a:t>
          </a:r>
          <a:r>
            <a:rPr lang="es-ES" b="0" i="1" err="1">
              <a:solidFill>
                <a:schemeClr val="accent1">
                  <a:lumMod val="75000"/>
                </a:schemeClr>
              </a:solidFill>
              <a:effectLst/>
              <a:latin typeface="Trebuchet MS" panose="020B0603020202020204"/>
            </a:rPr>
            <a:t>pecuniae</a:t>
          </a:r>
          <a:endParaRPr lang="es-ES" b="0" i="1">
            <a:solidFill>
              <a:schemeClr val="accent1">
                <a:lumMod val="75000"/>
              </a:schemeClr>
            </a:solidFill>
            <a:effectLst/>
            <a:latin typeface="Trebuchet MS" panose="020B0603020202020204"/>
          </a:endParaRPr>
        </a:p>
      </dgm:t>
    </dgm:pt>
    <dgm:pt modelId="{A0DEEACB-52F9-41FF-88B1-4C81ED3D4684}" type="parTrans" cxnId="{CE979E70-A6B3-4AD9-9816-E37EC7FEAB25}">
      <dgm:prSet/>
      <dgm:spPr/>
    </dgm:pt>
    <dgm:pt modelId="{A2F01C07-5789-4585-8264-6FBA60111570}" type="sibTrans" cxnId="{CE979E70-A6B3-4AD9-9816-E37EC7FEAB25}">
      <dgm:prSet/>
      <dgm:spPr/>
    </dgm:pt>
    <dgm:pt modelId="{E4AB6A52-8E09-499A-8ED6-BB6EBC661219}" type="pres">
      <dgm:prSet presAssocID="{D2034FCE-6726-40A3-8A6B-E4A8413B100F}" presName="Name0" presStyleCnt="0">
        <dgm:presLayoutVars>
          <dgm:dir/>
          <dgm:animLvl val="lvl"/>
          <dgm:resizeHandles val="exact"/>
        </dgm:presLayoutVars>
      </dgm:prSet>
      <dgm:spPr/>
    </dgm:pt>
    <dgm:pt modelId="{F578EB5F-6831-4317-B156-B8981B80F712}" type="pres">
      <dgm:prSet presAssocID="{BA4C5700-EF08-484E-9D88-919ED89FC517}" presName="composite" presStyleCnt="0"/>
      <dgm:spPr/>
    </dgm:pt>
    <dgm:pt modelId="{DDCC56DF-8A2B-47AA-A07C-99A5B6E9B2FB}" type="pres">
      <dgm:prSet presAssocID="{BA4C5700-EF08-484E-9D88-919ED89FC51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283535D3-CB2E-4AF5-98C1-9C87F8F143DE}" type="pres">
      <dgm:prSet presAssocID="{BA4C5700-EF08-484E-9D88-919ED89FC517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2A0D6700-9720-46AD-9DC5-42CF3E4655D6}" type="presOf" srcId="{BA4C5700-EF08-484E-9D88-919ED89FC517}" destId="{DDCC56DF-8A2B-47AA-A07C-99A5B6E9B2FB}" srcOrd="0" destOrd="0" presId="urn:microsoft.com/office/officeart/2005/8/layout/hList1"/>
    <dgm:cxn modelId="{42601E65-FAF7-451A-9E04-11294EFFB8B2}" srcId="{BA4C5700-EF08-484E-9D88-919ED89FC517}" destId="{DF64918B-BDB6-4917-B6A6-211CA4C21CC9}" srcOrd="0" destOrd="0" parTransId="{29170672-2EEB-424C-B87E-62E9863F4E8B}" sibTransId="{C480C300-3AA9-4E41-9BEA-DEB077BD66D1}"/>
    <dgm:cxn modelId="{607E1249-C892-442A-9F01-27C17ACEEC03}" type="presOf" srcId="{65A07D7D-3A01-4924-B16A-1D87A1FFA755}" destId="{283535D3-CB2E-4AF5-98C1-9C87F8F143DE}" srcOrd="0" destOrd="5" presId="urn:microsoft.com/office/officeart/2005/8/layout/hList1"/>
    <dgm:cxn modelId="{E98D5F4C-00D0-4384-9BBA-5CB15C11760F}" type="presOf" srcId="{DF64918B-BDB6-4917-B6A6-211CA4C21CC9}" destId="{283535D3-CB2E-4AF5-98C1-9C87F8F143DE}" srcOrd="0" destOrd="0" presId="urn:microsoft.com/office/officeart/2005/8/layout/hList1"/>
    <dgm:cxn modelId="{CE979E70-A6B3-4AD9-9816-E37EC7FEAB25}" srcId="{C40669B6-F7C1-430F-BF2A-9D77AE7A97E2}" destId="{CC8C35C3-998C-41DA-82A7-E846D926091D}" srcOrd="0" destOrd="0" parTransId="{A0DEEACB-52F9-41FF-88B1-4C81ED3D4684}" sibTransId="{A2F01C07-5789-4585-8264-6FBA60111570}"/>
    <dgm:cxn modelId="{0FB50D51-0ED7-4880-BCC1-1E373065A612}" type="presOf" srcId="{D2034FCE-6726-40A3-8A6B-E4A8413B100F}" destId="{E4AB6A52-8E09-499A-8ED6-BB6EBC661219}" srcOrd="0" destOrd="0" presId="urn:microsoft.com/office/officeart/2005/8/layout/hList1"/>
    <dgm:cxn modelId="{46968152-6408-4CB0-A0E5-47222D1AFEF8}" srcId="{D26A2F29-68A6-48FE-8DF9-D8B92AFC70C9}" destId="{65A07D7D-3A01-4924-B16A-1D87A1FFA755}" srcOrd="0" destOrd="0" parTransId="{52DA38E1-74FF-490F-BF14-3E794AF15EF1}" sibTransId="{AAD4D33C-BD06-47D8-A00A-10FF498E9A1A}"/>
    <dgm:cxn modelId="{E952F891-809E-4820-9EE7-2DBCFB2B6282}" srcId="{BA4C5700-EF08-484E-9D88-919ED89FC517}" destId="{D26A2F29-68A6-48FE-8DF9-D8B92AFC70C9}" srcOrd="1" destOrd="0" parTransId="{0BC1F4C4-DD7E-4A87-BA9C-3173E906B2C7}" sibTransId="{93F10FF8-F851-471F-9E41-D216457EAB03}"/>
    <dgm:cxn modelId="{22A70A92-E7EF-4CE2-AA59-286E2760E346}" type="presOf" srcId="{6D9F279C-8036-46FC-AE3F-DD5D3E4C32C5}" destId="{283535D3-CB2E-4AF5-98C1-9C87F8F143DE}" srcOrd="0" destOrd="1" presId="urn:microsoft.com/office/officeart/2005/8/layout/hList1"/>
    <dgm:cxn modelId="{1FAFC29E-13C4-4B24-80DE-0CB0CF9E73CE}" srcId="{DF64918B-BDB6-4917-B6A6-211CA4C21CC9}" destId="{1C0EDADE-DFE4-41FD-8033-BF10CCCCA195}" srcOrd="1" destOrd="0" parTransId="{39969A9B-BC57-44E9-9D56-E09A84772137}" sibTransId="{16D82790-2C6A-4CED-BC9B-4BBB1C8DF309}"/>
    <dgm:cxn modelId="{756AF99E-B920-41E2-BD6F-435DDAFE2468}" srcId="{1C0EDADE-DFE4-41FD-8033-BF10CCCCA195}" destId="{C2F8BDFD-FA47-4FC7-82AE-1361478EE6C3}" srcOrd="0" destOrd="0" parTransId="{F0E1C469-6DED-4F2D-AF8B-6D12A7615C1A}" sibTransId="{6362F693-D7F4-4820-80FB-79E06646909C}"/>
    <dgm:cxn modelId="{4C6DB3A1-A9DA-4328-8398-35061CE3237F}" type="presOf" srcId="{1C0EDADE-DFE4-41FD-8033-BF10CCCCA195}" destId="{283535D3-CB2E-4AF5-98C1-9C87F8F143DE}" srcOrd="0" destOrd="2" presId="urn:microsoft.com/office/officeart/2005/8/layout/hList1"/>
    <dgm:cxn modelId="{826FD2A1-BB8B-4DE1-B2CE-BAFCDEF7E061}" type="presOf" srcId="{D26A2F29-68A6-48FE-8DF9-D8B92AFC70C9}" destId="{283535D3-CB2E-4AF5-98C1-9C87F8F143DE}" srcOrd="0" destOrd="4" presId="urn:microsoft.com/office/officeart/2005/8/layout/hList1"/>
    <dgm:cxn modelId="{55902FA5-9DE6-48A5-A770-A6B90DBE3565}" srcId="{DF64918B-BDB6-4917-B6A6-211CA4C21CC9}" destId="{6D9F279C-8036-46FC-AE3F-DD5D3E4C32C5}" srcOrd="0" destOrd="0" parTransId="{CE284F27-E26D-4113-A654-BA041AF7E5DD}" sibTransId="{65788CA0-3AD5-4E29-ABA8-827A1E3C6B20}"/>
    <dgm:cxn modelId="{82F972B8-367B-4A72-853D-68F2671BBD03}" type="presOf" srcId="{C40669B6-F7C1-430F-BF2A-9D77AE7A97E2}" destId="{283535D3-CB2E-4AF5-98C1-9C87F8F143DE}" srcOrd="0" destOrd="6" presId="urn:microsoft.com/office/officeart/2005/8/layout/hList1"/>
    <dgm:cxn modelId="{87A853D7-4901-410E-A4D2-AE5116D07BB9}" type="presOf" srcId="{C2F8BDFD-FA47-4FC7-82AE-1361478EE6C3}" destId="{283535D3-CB2E-4AF5-98C1-9C87F8F143DE}" srcOrd="0" destOrd="3" presId="urn:microsoft.com/office/officeart/2005/8/layout/hList1"/>
    <dgm:cxn modelId="{C2A0AEE0-1F1F-4173-A613-C95F81D41FAE}" srcId="{D26A2F29-68A6-48FE-8DF9-D8B92AFC70C9}" destId="{C40669B6-F7C1-430F-BF2A-9D77AE7A97E2}" srcOrd="1" destOrd="0" parTransId="{0314B023-118D-4CA4-A39A-9D8967AA50BE}" sibTransId="{BBF9C121-6A66-46F7-BB06-110DB9BF39F3}"/>
    <dgm:cxn modelId="{1FAA20E9-109B-460B-AD65-3F72A16618BB}" srcId="{D2034FCE-6726-40A3-8A6B-E4A8413B100F}" destId="{BA4C5700-EF08-484E-9D88-919ED89FC517}" srcOrd="0" destOrd="0" parTransId="{3EFE70A3-C473-4474-9C3E-9BF73AF9C6BF}" sibTransId="{48216116-90EB-48BF-B27B-92F8A307A47C}"/>
    <dgm:cxn modelId="{0E2D77FC-621A-4211-BC97-57E34C5DFE7F}" type="presOf" srcId="{CC8C35C3-998C-41DA-82A7-E846D926091D}" destId="{283535D3-CB2E-4AF5-98C1-9C87F8F143DE}" srcOrd="0" destOrd="7" presId="urn:microsoft.com/office/officeart/2005/8/layout/hList1"/>
    <dgm:cxn modelId="{D9B45826-B0DD-4070-AE3B-90BA4007C99A}" type="presParOf" srcId="{E4AB6A52-8E09-499A-8ED6-BB6EBC661219}" destId="{F578EB5F-6831-4317-B156-B8981B80F712}" srcOrd="0" destOrd="0" presId="urn:microsoft.com/office/officeart/2005/8/layout/hList1"/>
    <dgm:cxn modelId="{C5E6190C-C226-4878-9098-7C820D0119CB}" type="presParOf" srcId="{F578EB5F-6831-4317-B156-B8981B80F712}" destId="{DDCC56DF-8A2B-47AA-A07C-99A5B6E9B2FB}" srcOrd="0" destOrd="0" presId="urn:microsoft.com/office/officeart/2005/8/layout/hList1"/>
    <dgm:cxn modelId="{761AD40D-EEE0-4949-91F8-379F8D6E52AE}" type="presParOf" srcId="{F578EB5F-6831-4317-B156-B8981B80F712}" destId="{283535D3-CB2E-4AF5-98C1-9C87F8F143D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564195-DD1D-4A4E-A86C-EECC5EB3A9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F2F7033-3415-4DDE-A955-C11F806A44CB}">
      <dgm:prSet phldrT="[Texto]" custT="1"/>
      <dgm:spPr/>
      <dgm:t>
        <a:bodyPr/>
        <a:lstStyle/>
        <a:p>
          <a:r>
            <a:rPr lang="es-ES" sz="1000"/>
            <a:t>Por el arbitrio concedido al juez</a:t>
          </a:r>
        </a:p>
      </dgm:t>
    </dgm:pt>
    <dgm:pt modelId="{8F031DBE-FEEC-4F42-8A0B-F4B58B60D480}" type="parTrans" cxnId="{76D5CAA0-B93E-43DC-9BFC-6DD8C10F8EC1}">
      <dgm:prSet/>
      <dgm:spPr/>
      <dgm:t>
        <a:bodyPr/>
        <a:lstStyle/>
        <a:p>
          <a:endParaRPr lang="es-ES"/>
        </a:p>
      </dgm:t>
    </dgm:pt>
    <dgm:pt modelId="{D1532933-CB56-4242-9E71-B11601E9EF52}" type="sibTrans" cxnId="{76D5CAA0-B93E-43DC-9BFC-6DD8C10F8EC1}">
      <dgm:prSet/>
      <dgm:spPr/>
      <dgm:t>
        <a:bodyPr/>
        <a:lstStyle/>
        <a:p>
          <a:endParaRPr lang="es-ES"/>
        </a:p>
      </dgm:t>
    </dgm:pt>
    <dgm:pt modelId="{CE2E7D1B-8E08-4D3E-9B71-FA70E9B241F9}">
      <dgm:prSet phldrT="[Texto]" custT="1"/>
      <dgm:spPr/>
      <dgm:t>
        <a:bodyPr/>
        <a:lstStyle/>
        <a:p>
          <a:r>
            <a:rPr lang="es-ES" sz="1000"/>
            <a:t>De derecho estricto</a:t>
          </a:r>
        </a:p>
      </dgm:t>
    </dgm:pt>
    <dgm:pt modelId="{E600AEC7-D5EA-4292-BC88-B7D9890AB764}" type="parTrans" cxnId="{D1F1CCE1-4692-47D6-A25B-06D9115A9E96}">
      <dgm:prSet/>
      <dgm:spPr/>
      <dgm:t>
        <a:bodyPr/>
        <a:lstStyle/>
        <a:p>
          <a:endParaRPr lang="es-ES"/>
        </a:p>
      </dgm:t>
    </dgm:pt>
    <dgm:pt modelId="{AFB7BB1E-EE0C-48CD-91BD-26089F537C0D}" type="sibTrans" cxnId="{D1F1CCE1-4692-47D6-A25B-06D9115A9E96}">
      <dgm:prSet/>
      <dgm:spPr/>
      <dgm:t>
        <a:bodyPr/>
        <a:lstStyle/>
        <a:p>
          <a:endParaRPr lang="es-ES"/>
        </a:p>
      </dgm:t>
    </dgm:pt>
    <dgm:pt modelId="{9F12FC97-2669-4AC2-8949-C15E745A2713}">
      <dgm:prSet phldrT="[Texto]"/>
      <dgm:spPr/>
      <dgm:t>
        <a:bodyPr/>
        <a:lstStyle/>
        <a:p>
          <a:r>
            <a:rPr lang="es-ES"/>
            <a:t>Por su finalidad</a:t>
          </a:r>
        </a:p>
      </dgm:t>
    </dgm:pt>
    <dgm:pt modelId="{C2CF273F-0E09-4BBE-A61B-11C1F69C5BBD}" type="parTrans" cxnId="{5389ACE7-F128-4DF5-A555-2AFC91C67FE0}">
      <dgm:prSet/>
      <dgm:spPr/>
      <dgm:t>
        <a:bodyPr/>
        <a:lstStyle/>
        <a:p>
          <a:endParaRPr lang="es-ES"/>
        </a:p>
      </dgm:t>
    </dgm:pt>
    <dgm:pt modelId="{C12892B4-2DE8-486E-B14B-25C3723EF71B}" type="sibTrans" cxnId="{5389ACE7-F128-4DF5-A555-2AFC91C67FE0}">
      <dgm:prSet/>
      <dgm:spPr/>
      <dgm:t>
        <a:bodyPr/>
        <a:lstStyle/>
        <a:p>
          <a:endParaRPr lang="es-ES"/>
        </a:p>
      </dgm:t>
    </dgm:pt>
    <dgm:pt modelId="{4DED7648-A927-4DC5-AE3D-A7AEC68ED790}">
      <dgm:prSet phldrT="[Texto]"/>
      <dgm:spPr/>
      <dgm:t>
        <a:bodyPr/>
        <a:lstStyle/>
        <a:p>
          <a:r>
            <a:rPr lang="es-ES"/>
            <a:t>Por el plazo para su ejercicio</a:t>
          </a:r>
        </a:p>
      </dgm:t>
    </dgm:pt>
    <dgm:pt modelId="{0DC5F19D-896D-4DB0-B6ED-AB9DFFBACDE5}" type="parTrans" cxnId="{6077F4BA-02C7-49C5-810B-F74234A61861}">
      <dgm:prSet/>
      <dgm:spPr/>
      <dgm:t>
        <a:bodyPr/>
        <a:lstStyle/>
        <a:p>
          <a:endParaRPr lang="es-ES"/>
        </a:p>
      </dgm:t>
    </dgm:pt>
    <dgm:pt modelId="{7046F5D3-D0F7-4029-A182-867F1FEE1B58}" type="sibTrans" cxnId="{6077F4BA-02C7-49C5-810B-F74234A61861}">
      <dgm:prSet/>
      <dgm:spPr/>
      <dgm:t>
        <a:bodyPr/>
        <a:lstStyle/>
        <a:p>
          <a:endParaRPr lang="es-ES"/>
        </a:p>
      </dgm:t>
    </dgm:pt>
    <dgm:pt modelId="{9D236227-E484-4A3F-AAD3-B956FF2BE736}">
      <dgm:prSet phldrT="[Texto]"/>
      <dgm:spPr/>
      <dgm:t>
        <a:bodyPr/>
        <a:lstStyle/>
        <a:p>
          <a:r>
            <a:rPr lang="es-ES"/>
            <a:t>Temporales</a:t>
          </a:r>
        </a:p>
      </dgm:t>
    </dgm:pt>
    <dgm:pt modelId="{ADDC0238-509A-4B52-8610-43746E6FAC10}" type="parTrans" cxnId="{808D8730-5717-4F7B-A21E-ACE64A7AF0B8}">
      <dgm:prSet/>
      <dgm:spPr/>
      <dgm:t>
        <a:bodyPr/>
        <a:lstStyle/>
        <a:p>
          <a:endParaRPr lang="es-ES"/>
        </a:p>
      </dgm:t>
    </dgm:pt>
    <dgm:pt modelId="{9902A51F-6043-40E2-8413-F9044FF511EC}" type="sibTrans" cxnId="{808D8730-5717-4F7B-A21E-ACE64A7AF0B8}">
      <dgm:prSet/>
      <dgm:spPr/>
      <dgm:t>
        <a:bodyPr/>
        <a:lstStyle/>
        <a:p>
          <a:endParaRPr lang="es-ES"/>
        </a:p>
      </dgm:t>
    </dgm:pt>
    <dgm:pt modelId="{8884BE87-D60E-4F7C-AC64-6E4019A2C41A}">
      <dgm:prSet custT="1"/>
      <dgm:spPr/>
      <dgm:t>
        <a:bodyPr/>
        <a:lstStyle/>
        <a:p>
          <a:r>
            <a:rPr lang="es-ES" sz="1000"/>
            <a:t>De buena </a:t>
          </a:r>
          <a:r>
            <a:rPr lang="es-ES" sz="1000">
              <a:latin typeface="Trebuchet MS" panose="020B0603020202020204"/>
            </a:rPr>
            <a:t>fé</a:t>
          </a:r>
          <a:endParaRPr lang="ca-ES" sz="1000"/>
        </a:p>
      </dgm:t>
    </dgm:pt>
    <dgm:pt modelId="{D631EF6A-4222-47B9-9EB5-BC510EF5468B}" type="parTrans" cxnId="{B82D7650-62B9-494B-A7AF-D8FC72752C14}">
      <dgm:prSet/>
      <dgm:spPr/>
      <dgm:t>
        <a:bodyPr/>
        <a:lstStyle/>
        <a:p>
          <a:endParaRPr lang="es-ES"/>
        </a:p>
      </dgm:t>
    </dgm:pt>
    <dgm:pt modelId="{5A20B6B3-DF54-41F6-B54D-4A0941FF5E44}" type="sibTrans" cxnId="{B82D7650-62B9-494B-A7AF-D8FC72752C14}">
      <dgm:prSet/>
      <dgm:spPr/>
      <dgm:t>
        <a:bodyPr/>
        <a:lstStyle/>
        <a:p>
          <a:endParaRPr lang="es-ES"/>
        </a:p>
      </dgm:t>
    </dgm:pt>
    <dgm:pt modelId="{32BCA622-1262-4AF9-8B9A-2EF8B93086F4}">
      <dgm:prSet/>
      <dgm:spPr/>
      <dgm:t>
        <a:bodyPr/>
        <a:lstStyle/>
        <a:p>
          <a:r>
            <a:rPr lang="es-ES"/>
            <a:t>Perpetuas</a:t>
          </a:r>
          <a:endParaRPr lang="ca-ES"/>
        </a:p>
      </dgm:t>
    </dgm:pt>
    <dgm:pt modelId="{4E5D256F-B10F-4A4C-9636-4F2134502F77}" type="parTrans" cxnId="{4E723567-CCCF-49DB-83E9-49BF59FA8479}">
      <dgm:prSet/>
      <dgm:spPr/>
      <dgm:t>
        <a:bodyPr/>
        <a:lstStyle/>
        <a:p>
          <a:endParaRPr lang="es-ES"/>
        </a:p>
      </dgm:t>
    </dgm:pt>
    <dgm:pt modelId="{CCE11439-1E9E-4D4C-9F32-5D1517737BEB}" type="sibTrans" cxnId="{4E723567-CCCF-49DB-83E9-49BF59FA8479}">
      <dgm:prSet/>
      <dgm:spPr/>
      <dgm:t>
        <a:bodyPr/>
        <a:lstStyle/>
        <a:p>
          <a:endParaRPr lang="es-ES"/>
        </a:p>
      </dgm:t>
    </dgm:pt>
    <dgm:pt modelId="{1185862F-40BB-4FCA-BF95-44B2FECBF6C7}">
      <dgm:prSet/>
      <dgm:spPr/>
      <dgm:t>
        <a:bodyPr/>
        <a:lstStyle/>
        <a:p>
          <a:r>
            <a:rPr lang="es-ES" err="1"/>
            <a:t>Reipercusorias</a:t>
          </a:r>
          <a:endParaRPr lang="es-ES"/>
        </a:p>
      </dgm:t>
    </dgm:pt>
    <dgm:pt modelId="{489E8D8F-14CB-47AF-BD30-32D4B9C99896}" type="sibTrans" cxnId="{DF9323DE-32B8-4818-AAD3-33B003D8F646}">
      <dgm:prSet/>
      <dgm:spPr/>
      <dgm:t>
        <a:bodyPr/>
        <a:lstStyle/>
        <a:p>
          <a:endParaRPr lang="es-ES"/>
        </a:p>
      </dgm:t>
    </dgm:pt>
    <dgm:pt modelId="{0219A695-34C7-4652-95B2-B30F4FF666B1}" type="parTrans" cxnId="{DF9323DE-32B8-4818-AAD3-33B003D8F646}">
      <dgm:prSet/>
      <dgm:spPr/>
      <dgm:t>
        <a:bodyPr/>
        <a:lstStyle/>
        <a:p>
          <a:endParaRPr lang="es-ES"/>
        </a:p>
      </dgm:t>
    </dgm:pt>
    <dgm:pt modelId="{EE4731A2-7E86-4EB2-97D3-F6DFA133825C}">
      <dgm:prSet/>
      <dgm:spPr/>
      <dgm:t>
        <a:bodyPr/>
        <a:lstStyle/>
        <a:p>
          <a:r>
            <a:rPr lang="es-ES"/>
            <a:t>Por la persona legitimada </a:t>
          </a:r>
        </a:p>
        <a:p>
          <a:r>
            <a:rPr lang="es-ES"/>
            <a:t>para interponerlas y el interés protegido</a:t>
          </a:r>
        </a:p>
      </dgm:t>
    </dgm:pt>
    <dgm:pt modelId="{B505F81B-3A98-496E-9DA5-EB02F3DA5652}" type="sibTrans" cxnId="{A98C0504-F373-4968-98BF-F0BA5A248890}">
      <dgm:prSet/>
      <dgm:spPr/>
      <dgm:t>
        <a:bodyPr/>
        <a:lstStyle/>
        <a:p>
          <a:endParaRPr lang="es-ES"/>
        </a:p>
      </dgm:t>
    </dgm:pt>
    <dgm:pt modelId="{67CC643F-B86B-49E3-AF62-591FC69D9D21}" type="parTrans" cxnId="{A98C0504-F373-4968-98BF-F0BA5A248890}">
      <dgm:prSet/>
      <dgm:spPr/>
      <dgm:t>
        <a:bodyPr/>
        <a:lstStyle/>
        <a:p>
          <a:endParaRPr lang="es-ES"/>
        </a:p>
      </dgm:t>
    </dgm:pt>
    <dgm:pt modelId="{05C9784F-5E01-430C-8273-86600A35C6F5}">
      <dgm:prSet/>
      <dgm:spPr/>
      <dgm:t>
        <a:bodyPr/>
        <a:lstStyle/>
        <a:p>
          <a:r>
            <a:rPr lang="es-ES"/>
            <a:t>Privadas </a:t>
          </a:r>
        </a:p>
      </dgm:t>
    </dgm:pt>
    <dgm:pt modelId="{E243AE45-479E-4A78-BE44-960D5502A881}" type="parTrans" cxnId="{24FCC47E-0D8D-40D7-A93C-25432DCA0A5E}">
      <dgm:prSet/>
      <dgm:spPr/>
      <dgm:t>
        <a:bodyPr/>
        <a:lstStyle/>
        <a:p>
          <a:endParaRPr lang="es-ES"/>
        </a:p>
      </dgm:t>
    </dgm:pt>
    <dgm:pt modelId="{866B170E-834D-46E5-965C-D7DCCBD24C9C}" type="sibTrans" cxnId="{24FCC47E-0D8D-40D7-A93C-25432DCA0A5E}">
      <dgm:prSet/>
      <dgm:spPr/>
      <dgm:t>
        <a:bodyPr/>
        <a:lstStyle/>
        <a:p>
          <a:endParaRPr lang="es-ES"/>
        </a:p>
      </dgm:t>
    </dgm:pt>
    <dgm:pt modelId="{05FB5769-F2F1-4D74-907D-19FA8A14F345}">
      <dgm:prSet/>
      <dgm:spPr/>
      <dgm:t>
        <a:bodyPr/>
        <a:lstStyle/>
        <a:p>
          <a:r>
            <a:rPr lang="es-ES"/>
            <a:t>Populares</a:t>
          </a:r>
        </a:p>
      </dgm:t>
    </dgm:pt>
    <dgm:pt modelId="{C962FF93-8F09-4688-8DC0-D5DBABC377F2}" type="parTrans" cxnId="{D5A66820-832D-4724-B697-CBE8FDF189B3}">
      <dgm:prSet/>
      <dgm:spPr/>
      <dgm:t>
        <a:bodyPr/>
        <a:lstStyle/>
        <a:p>
          <a:endParaRPr lang="es-ES"/>
        </a:p>
      </dgm:t>
    </dgm:pt>
    <dgm:pt modelId="{6A1F29E3-C057-4761-849E-5425C14B1ED0}" type="sibTrans" cxnId="{D5A66820-832D-4724-B697-CBE8FDF189B3}">
      <dgm:prSet/>
      <dgm:spPr/>
      <dgm:t>
        <a:bodyPr/>
        <a:lstStyle/>
        <a:p>
          <a:endParaRPr lang="es-ES"/>
        </a:p>
      </dgm:t>
    </dgm:pt>
    <dgm:pt modelId="{218C5351-045F-47A0-A862-1C2031DA3FA8}">
      <dgm:prSet/>
      <dgm:spPr/>
      <dgm:t>
        <a:bodyPr/>
        <a:lstStyle/>
        <a:p>
          <a:r>
            <a:rPr lang="es-ES"/>
            <a:t>Penales</a:t>
          </a:r>
        </a:p>
      </dgm:t>
    </dgm:pt>
    <dgm:pt modelId="{B5D8C8D5-F779-4320-962B-53D564194370}" type="parTrans" cxnId="{E4B9BE9F-0CCC-4CFB-AFCB-B0378FD05CF9}">
      <dgm:prSet/>
      <dgm:spPr/>
      <dgm:t>
        <a:bodyPr/>
        <a:lstStyle/>
        <a:p>
          <a:endParaRPr lang="es-ES"/>
        </a:p>
      </dgm:t>
    </dgm:pt>
    <dgm:pt modelId="{A776F446-8C53-43B6-8513-930E5174BE69}" type="sibTrans" cxnId="{E4B9BE9F-0CCC-4CFB-AFCB-B0378FD05CF9}">
      <dgm:prSet/>
      <dgm:spPr/>
      <dgm:t>
        <a:bodyPr/>
        <a:lstStyle/>
        <a:p>
          <a:endParaRPr lang="es-ES"/>
        </a:p>
      </dgm:t>
    </dgm:pt>
    <dgm:pt modelId="{38CF1A0D-4C89-4004-85BC-D8A6CE289FAF}">
      <dgm:prSet/>
      <dgm:spPr/>
      <dgm:t>
        <a:bodyPr/>
        <a:lstStyle/>
        <a:p>
          <a:r>
            <a:rPr lang="es-ES"/>
            <a:t>Mixtas</a:t>
          </a:r>
        </a:p>
      </dgm:t>
    </dgm:pt>
    <dgm:pt modelId="{910180FE-C42A-4AE5-87CE-03253257CD97}" type="parTrans" cxnId="{DC3EC9C1-4352-497E-B37F-DA080795260E}">
      <dgm:prSet/>
      <dgm:spPr/>
      <dgm:t>
        <a:bodyPr/>
        <a:lstStyle/>
        <a:p>
          <a:endParaRPr lang="es-ES"/>
        </a:p>
      </dgm:t>
    </dgm:pt>
    <dgm:pt modelId="{9E27EE72-95FC-4DA0-99CF-DA935AF5EB9A}" type="sibTrans" cxnId="{DC3EC9C1-4352-497E-B37F-DA080795260E}">
      <dgm:prSet/>
      <dgm:spPr/>
      <dgm:t>
        <a:bodyPr/>
        <a:lstStyle/>
        <a:p>
          <a:endParaRPr lang="es-ES"/>
        </a:p>
      </dgm:t>
    </dgm:pt>
    <dgm:pt modelId="{330280D5-235C-4A2C-9C81-303F78510562}" type="pres">
      <dgm:prSet presAssocID="{56564195-DD1D-4A4E-A86C-EECC5EB3A98A}" presName="Name0" presStyleCnt="0">
        <dgm:presLayoutVars>
          <dgm:dir/>
          <dgm:animLvl val="lvl"/>
          <dgm:resizeHandles val="exact"/>
        </dgm:presLayoutVars>
      </dgm:prSet>
      <dgm:spPr/>
    </dgm:pt>
    <dgm:pt modelId="{A2804A2C-E2E4-458D-9E87-4F21477A48A3}" type="pres">
      <dgm:prSet presAssocID="{6F2F7033-3415-4DDE-A955-C11F806A44CB}" presName="composite" presStyleCnt="0"/>
      <dgm:spPr/>
    </dgm:pt>
    <dgm:pt modelId="{661B0784-6271-431C-B1A0-2D74A28D3A29}" type="pres">
      <dgm:prSet presAssocID="{6F2F7033-3415-4DDE-A955-C11F806A44CB}" presName="parTx" presStyleLbl="alignNode1" presStyleIdx="0" presStyleCnt="4" custScaleY="161708" custLinFactNeighborX="3714" custLinFactNeighborY="10350">
        <dgm:presLayoutVars>
          <dgm:chMax val="0"/>
          <dgm:chPref val="0"/>
          <dgm:bulletEnabled val="1"/>
        </dgm:presLayoutVars>
      </dgm:prSet>
      <dgm:spPr/>
    </dgm:pt>
    <dgm:pt modelId="{2F5D21DD-583B-4FAC-8F3D-309BC6A5DA99}" type="pres">
      <dgm:prSet presAssocID="{6F2F7033-3415-4DDE-A955-C11F806A44CB}" presName="desTx" presStyleLbl="alignAccFollowNode1" presStyleIdx="0" presStyleCnt="4" custAng="0" custScaleX="100081" custScaleY="100000" custLinFactNeighborX="3754" custLinFactNeighborY="-15965">
        <dgm:presLayoutVars>
          <dgm:bulletEnabled val="1"/>
        </dgm:presLayoutVars>
      </dgm:prSet>
      <dgm:spPr/>
    </dgm:pt>
    <dgm:pt modelId="{FD8DDBB8-1EE4-4558-98CA-73222AB47FB1}" type="pres">
      <dgm:prSet presAssocID="{D1532933-CB56-4242-9E71-B11601E9EF52}" presName="space" presStyleCnt="0"/>
      <dgm:spPr/>
    </dgm:pt>
    <dgm:pt modelId="{40E1F990-5721-4274-9472-3D9E1DC15B86}" type="pres">
      <dgm:prSet presAssocID="{9F12FC97-2669-4AC2-8949-C15E745A2713}" presName="composite" presStyleCnt="0"/>
      <dgm:spPr/>
    </dgm:pt>
    <dgm:pt modelId="{FE4C7B58-C0BF-4F0D-B81E-9161D75372CE}" type="pres">
      <dgm:prSet presAssocID="{9F12FC97-2669-4AC2-8949-C15E745A2713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F6B8F497-08DB-41C7-A1A5-3AA456BA015D}" type="pres">
      <dgm:prSet presAssocID="{9F12FC97-2669-4AC2-8949-C15E745A2713}" presName="desTx" presStyleLbl="alignAccFollowNode1" presStyleIdx="1" presStyleCnt="4">
        <dgm:presLayoutVars>
          <dgm:bulletEnabled val="1"/>
        </dgm:presLayoutVars>
      </dgm:prSet>
      <dgm:spPr/>
    </dgm:pt>
    <dgm:pt modelId="{653F7207-4F70-48D1-9EBD-C5CC540A23F1}" type="pres">
      <dgm:prSet presAssocID="{C12892B4-2DE8-486E-B14B-25C3723EF71B}" presName="space" presStyleCnt="0"/>
      <dgm:spPr/>
    </dgm:pt>
    <dgm:pt modelId="{33B5B398-C951-42B2-9E3C-51AF64694E43}" type="pres">
      <dgm:prSet presAssocID="{4DED7648-A927-4DC5-AE3D-A7AEC68ED790}" presName="composite" presStyleCnt="0"/>
      <dgm:spPr/>
    </dgm:pt>
    <dgm:pt modelId="{60FD82A6-845D-4D93-95E0-230AFC37022C}" type="pres">
      <dgm:prSet presAssocID="{4DED7648-A927-4DC5-AE3D-A7AEC68ED790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060DBCC2-413A-4C87-B7A6-0774C52646DF}" type="pres">
      <dgm:prSet presAssocID="{4DED7648-A927-4DC5-AE3D-A7AEC68ED790}" presName="desTx" presStyleLbl="alignAccFollowNode1" presStyleIdx="2" presStyleCnt="4">
        <dgm:presLayoutVars>
          <dgm:bulletEnabled val="1"/>
        </dgm:presLayoutVars>
      </dgm:prSet>
      <dgm:spPr/>
    </dgm:pt>
    <dgm:pt modelId="{A8DD6033-F553-46CA-9039-7438B9483607}" type="pres">
      <dgm:prSet presAssocID="{7046F5D3-D0F7-4029-A182-867F1FEE1B58}" presName="space" presStyleCnt="0"/>
      <dgm:spPr/>
    </dgm:pt>
    <dgm:pt modelId="{12A67873-7D4B-48FA-9097-D3DD90A362F7}" type="pres">
      <dgm:prSet presAssocID="{EE4731A2-7E86-4EB2-97D3-F6DFA133825C}" presName="composite" presStyleCnt="0"/>
      <dgm:spPr/>
    </dgm:pt>
    <dgm:pt modelId="{ED5D63A9-93C9-4ABF-92DD-D362E9B3C7A6}" type="pres">
      <dgm:prSet presAssocID="{EE4731A2-7E86-4EB2-97D3-F6DFA133825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7732996A-6641-4223-AB37-8A34E8FD6693}" type="pres">
      <dgm:prSet presAssocID="{EE4731A2-7E86-4EB2-97D3-F6DFA133825C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F9DAF803-96F2-4CB1-9A79-609B0B73EC5A}" type="presOf" srcId="{05C9784F-5E01-430C-8273-86600A35C6F5}" destId="{7732996A-6641-4223-AB37-8A34E8FD6693}" srcOrd="0" destOrd="0" presId="urn:microsoft.com/office/officeart/2005/8/layout/hList1"/>
    <dgm:cxn modelId="{A98C0504-F373-4968-98BF-F0BA5A248890}" srcId="{56564195-DD1D-4A4E-A86C-EECC5EB3A98A}" destId="{EE4731A2-7E86-4EB2-97D3-F6DFA133825C}" srcOrd="3" destOrd="0" parTransId="{67CC643F-B86B-49E3-AF62-591FC69D9D21}" sibTransId="{B505F81B-3A98-496E-9DA5-EB02F3DA5652}"/>
    <dgm:cxn modelId="{D2B5100F-EE18-4995-BB57-5CFEDEA69D84}" type="presOf" srcId="{38CF1A0D-4C89-4004-85BC-D8A6CE289FAF}" destId="{F6B8F497-08DB-41C7-A1A5-3AA456BA015D}" srcOrd="0" destOrd="2" presId="urn:microsoft.com/office/officeart/2005/8/layout/hList1"/>
    <dgm:cxn modelId="{5CAAA614-947F-4B9E-912B-318A14B9B206}" type="presOf" srcId="{9F12FC97-2669-4AC2-8949-C15E745A2713}" destId="{FE4C7B58-C0BF-4F0D-B81E-9161D75372CE}" srcOrd="0" destOrd="0" presId="urn:microsoft.com/office/officeart/2005/8/layout/hList1"/>
    <dgm:cxn modelId="{ABF4B61D-0AEF-43A0-805D-7E20DC88558C}" type="presOf" srcId="{1185862F-40BB-4FCA-BF95-44B2FECBF6C7}" destId="{F6B8F497-08DB-41C7-A1A5-3AA456BA015D}" srcOrd="0" destOrd="0" presId="urn:microsoft.com/office/officeart/2005/8/layout/hList1"/>
    <dgm:cxn modelId="{D5A66820-832D-4724-B697-CBE8FDF189B3}" srcId="{EE4731A2-7E86-4EB2-97D3-F6DFA133825C}" destId="{05FB5769-F2F1-4D74-907D-19FA8A14F345}" srcOrd="1" destOrd="0" parTransId="{C962FF93-8F09-4688-8DC0-D5DBABC377F2}" sibTransId="{6A1F29E3-C057-4761-849E-5425C14B1ED0}"/>
    <dgm:cxn modelId="{808D8730-5717-4F7B-A21E-ACE64A7AF0B8}" srcId="{4DED7648-A927-4DC5-AE3D-A7AEC68ED790}" destId="{9D236227-E484-4A3F-AAD3-B956FF2BE736}" srcOrd="0" destOrd="0" parTransId="{ADDC0238-509A-4B52-8610-43746E6FAC10}" sibTransId="{9902A51F-6043-40E2-8413-F9044FF511EC}"/>
    <dgm:cxn modelId="{AE5EBF30-0ECD-4FB1-9139-099B68A567E5}" type="presOf" srcId="{6F2F7033-3415-4DDE-A955-C11F806A44CB}" destId="{661B0784-6271-431C-B1A0-2D74A28D3A29}" srcOrd="0" destOrd="0" presId="urn:microsoft.com/office/officeart/2005/8/layout/hList1"/>
    <dgm:cxn modelId="{2D15A035-1BE5-4FF1-9F21-604F9ADD0E90}" type="presOf" srcId="{32BCA622-1262-4AF9-8B9A-2EF8B93086F4}" destId="{060DBCC2-413A-4C87-B7A6-0774C52646DF}" srcOrd="0" destOrd="1" presId="urn:microsoft.com/office/officeart/2005/8/layout/hList1"/>
    <dgm:cxn modelId="{4E723567-CCCF-49DB-83E9-49BF59FA8479}" srcId="{4DED7648-A927-4DC5-AE3D-A7AEC68ED790}" destId="{32BCA622-1262-4AF9-8B9A-2EF8B93086F4}" srcOrd="1" destOrd="0" parTransId="{4E5D256F-B10F-4A4C-9636-4F2134502F77}" sibTransId="{CCE11439-1E9E-4D4C-9F32-5D1517737BEB}"/>
    <dgm:cxn modelId="{B82D7650-62B9-494B-A7AF-D8FC72752C14}" srcId="{6F2F7033-3415-4DDE-A955-C11F806A44CB}" destId="{8884BE87-D60E-4F7C-AC64-6E4019A2C41A}" srcOrd="1" destOrd="0" parTransId="{D631EF6A-4222-47B9-9EB5-BC510EF5468B}" sibTransId="{5A20B6B3-DF54-41F6-B54D-4A0941FF5E44}"/>
    <dgm:cxn modelId="{24FCC47E-0D8D-40D7-A93C-25432DCA0A5E}" srcId="{EE4731A2-7E86-4EB2-97D3-F6DFA133825C}" destId="{05C9784F-5E01-430C-8273-86600A35C6F5}" srcOrd="0" destOrd="0" parTransId="{E243AE45-479E-4A78-BE44-960D5502A881}" sibTransId="{866B170E-834D-46E5-965C-D7DCCBD24C9C}"/>
    <dgm:cxn modelId="{92E27799-D91D-4738-BD37-C55B9253EA84}" type="presOf" srcId="{EE4731A2-7E86-4EB2-97D3-F6DFA133825C}" destId="{ED5D63A9-93C9-4ABF-92DD-D362E9B3C7A6}" srcOrd="0" destOrd="0" presId="urn:microsoft.com/office/officeart/2005/8/layout/hList1"/>
    <dgm:cxn modelId="{E4B9BE9F-0CCC-4CFB-AFCB-B0378FD05CF9}" srcId="{9F12FC97-2669-4AC2-8949-C15E745A2713}" destId="{218C5351-045F-47A0-A862-1C2031DA3FA8}" srcOrd="1" destOrd="0" parTransId="{B5D8C8D5-F779-4320-962B-53D564194370}" sibTransId="{A776F446-8C53-43B6-8513-930E5174BE69}"/>
    <dgm:cxn modelId="{76D5CAA0-B93E-43DC-9BFC-6DD8C10F8EC1}" srcId="{56564195-DD1D-4A4E-A86C-EECC5EB3A98A}" destId="{6F2F7033-3415-4DDE-A955-C11F806A44CB}" srcOrd="0" destOrd="0" parTransId="{8F031DBE-FEEC-4F42-8A0B-F4B58B60D480}" sibTransId="{D1532933-CB56-4242-9E71-B11601E9EF52}"/>
    <dgm:cxn modelId="{6D0E45A6-3F6A-4476-8D35-0DA0BFCBCA3D}" type="presOf" srcId="{56564195-DD1D-4A4E-A86C-EECC5EB3A98A}" destId="{330280D5-235C-4A2C-9C81-303F78510562}" srcOrd="0" destOrd="0" presId="urn:microsoft.com/office/officeart/2005/8/layout/hList1"/>
    <dgm:cxn modelId="{F2835BA9-B466-4FE5-BF79-0D0A43B80356}" type="presOf" srcId="{05FB5769-F2F1-4D74-907D-19FA8A14F345}" destId="{7732996A-6641-4223-AB37-8A34E8FD6693}" srcOrd="0" destOrd="1" presId="urn:microsoft.com/office/officeart/2005/8/layout/hList1"/>
    <dgm:cxn modelId="{D7D411AA-B9BA-4C4F-B0AF-53D2A80DE4D2}" type="presOf" srcId="{4DED7648-A927-4DC5-AE3D-A7AEC68ED790}" destId="{60FD82A6-845D-4D93-95E0-230AFC37022C}" srcOrd="0" destOrd="0" presId="urn:microsoft.com/office/officeart/2005/8/layout/hList1"/>
    <dgm:cxn modelId="{2B8400B3-61A3-4E1F-85BD-D6F1BEA8221A}" type="presOf" srcId="{CE2E7D1B-8E08-4D3E-9B71-FA70E9B241F9}" destId="{2F5D21DD-583B-4FAC-8F3D-309BC6A5DA99}" srcOrd="0" destOrd="0" presId="urn:microsoft.com/office/officeart/2005/8/layout/hList1"/>
    <dgm:cxn modelId="{109C0FBA-6893-45C3-BCED-E6F1B4FCBD3F}" type="presOf" srcId="{218C5351-045F-47A0-A862-1C2031DA3FA8}" destId="{F6B8F497-08DB-41C7-A1A5-3AA456BA015D}" srcOrd="0" destOrd="1" presId="urn:microsoft.com/office/officeart/2005/8/layout/hList1"/>
    <dgm:cxn modelId="{6077F4BA-02C7-49C5-810B-F74234A61861}" srcId="{56564195-DD1D-4A4E-A86C-EECC5EB3A98A}" destId="{4DED7648-A927-4DC5-AE3D-A7AEC68ED790}" srcOrd="2" destOrd="0" parTransId="{0DC5F19D-896D-4DB0-B6ED-AB9DFFBACDE5}" sibTransId="{7046F5D3-D0F7-4029-A182-867F1FEE1B58}"/>
    <dgm:cxn modelId="{2EEBE7C0-66F2-40ED-AD7C-6B10CF8F76F9}" type="presOf" srcId="{9D236227-E484-4A3F-AAD3-B956FF2BE736}" destId="{060DBCC2-413A-4C87-B7A6-0774C52646DF}" srcOrd="0" destOrd="0" presId="urn:microsoft.com/office/officeart/2005/8/layout/hList1"/>
    <dgm:cxn modelId="{DC3EC9C1-4352-497E-B37F-DA080795260E}" srcId="{9F12FC97-2669-4AC2-8949-C15E745A2713}" destId="{38CF1A0D-4C89-4004-85BC-D8A6CE289FAF}" srcOrd="2" destOrd="0" parTransId="{910180FE-C42A-4AE5-87CE-03253257CD97}" sibTransId="{9E27EE72-95FC-4DA0-99CF-DA935AF5EB9A}"/>
    <dgm:cxn modelId="{DF9323DE-32B8-4818-AAD3-33B003D8F646}" srcId="{9F12FC97-2669-4AC2-8949-C15E745A2713}" destId="{1185862F-40BB-4FCA-BF95-44B2FECBF6C7}" srcOrd="0" destOrd="0" parTransId="{0219A695-34C7-4652-95B2-B30F4FF666B1}" sibTransId="{489E8D8F-14CB-47AF-BD30-32D4B9C99896}"/>
    <dgm:cxn modelId="{D1F1CCE1-4692-47D6-A25B-06D9115A9E96}" srcId="{6F2F7033-3415-4DDE-A955-C11F806A44CB}" destId="{CE2E7D1B-8E08-4D3E-9B71-FA70E9B241F9}" srcOrd="0" destOrd="0" parTransId="{E600AEC7-D5EA-4292-BC88-B7D9890AB764}" sibTransId="{AFB7BB1E-EE0C-48CD-91BD-26089F537C0D}"/>
    <dgm:cxn modelId="{5389ACE7-F128-4DF5-A555-2AFC91C67FE0}" srcId="{56564195-DD1D-4A4E-A86C-EECC5EB3A98A}" destId="{9F12FC97-2669-4AC2-8949-C15E745A2713}" srcOrd="1" destOrd="0" parTransId="{C2CF273F-0E09-4BBE-A61B-11C1F69C5BBD}" sibTransId="{C12892B4-2DE8-486E-B14B-25C3723EF71B}"/>
    <dgm:cxn modelId="{0E975CE8-06F2-4D4D-AF55-E194033D91C9}" type="presOf" srcId="{8884BE87-D60E-4F7C-AC64-6E4019A2C41A}" destId="{2F5D21DD-583B-4FAC-8F3D-309BC6A5DA99}" srcOrd="0" destOrd="1" presId="urn:microsoft.com/office/officeart/2005/8/layout/hList1"/>
    <dgm:cxn modelId="{227B03FB-DC34-40D6-9FD6-077C9EBD4A98}" type="presParOf" srcId="{330280D5-235C-4A2C-9C81-303F78510562}" destId="{A2804A2C-E2E4-458D-9E87-4F21477A48A3}" srcOrd="0" destOrd="0" presId="urn:microsoft.com/office/officeart/2005/8/layout/hList1"/>
    <dgm:cxn modelId="{5996C179-C894-4566-A56A-F92A213EF6AB}" type="presParOf" srcId="{A2804A2C-E2E4-458D-9E87-4F21477A48A3}" destId="{661B0784-6271-431C-B1A0-2D74A28D3A29}" srcOrd="0" destOrd="0" presId="urn:microsoft.com/office/officeart/2005/8/layout/hList1"/>
    <dgm:cxn modelId="{FC5CAC98-D45B-4585-BDAE-D340EEE7AFEF}" type="presParOf" srcId="{A2804A2C-E2E4-458D-9E87-4F21477A48A3}" destId="{2F5D21DD-583B-4FAC-8F3D-309BC6A5DA99}" srcOrd="1" destOrd="0" presId="urn:microsoft.com/office/officeart/2005/8/layout/hList1"/>
    <dgm:cxn modelId="{8720B8A1-39F7-4D15-8FDC-CB80F617956D}" type="presParOf" srcId="{330280D5-235C-4A2C-9C81-303F78510562}" destId="{FD8DDBB8-1EE4-4558-98CA-73222AB47FB1}" srcOrd="1" destOrd="0" presId="urn:microsoft.com/office/officeart/2005/8/layout/hList1"/>
    <dgm:cxn modelId="{E1A7231D-D485-47BA-B805-8EBCF0E55271}" type="presParOf" srcId="{330280D5-235C-4A2C-9C81-303F78510562}" destId="{40E1F990-5721-4274-9472-3D9E1DC15B86}" srcOrd="2" destOrd="0" presId="urn:microsoft.com/office/officeart/2005/8/layout/hList1"/>
    <dgm:cxn modelId="{40A4E8D6-81EE-4CCB-91F7-1D8BE5DC22F5}" type="presParOf" srcId="{40E1F990-5721-4274-9472-3D9E1DC15B86}" destId="{FE4C7B58-C0BF-4F0D-B81E-9161D75372CE}" srcOrd="0" destOrd="0" presId="urn:microsoft.com/office/officeart/2005/8/layout/hList1"/>
    <dgm:cxn modelId="{4FDB6453-0C32-4073-9D6E-32D14816F422}" type="presParOf" srcId="{40E1F990-5721-4274-9472-3D9E1DC15B86}" destId="{F6B8F497-08DB-41C7-A1A5-3AA456BA015D}" srcOrd="1" destOrd="0" presId="urn:microsoft.com/office/officeart/2005/8/layout/hList1"/>
    <dgm:cxn modelId="{DABF2F6F-BBA6-4A96-AE36-632AB3063D58}" type="presParOf" srcId="{330280D5-235C-4A2C-9C81-303F78510562}" destId="{653F7207-4F70-48D1-9EBD-C5CC540A23F1}" srcOrd="3" destOrd="0" presId="urn:microsoft.com/office/officeart/2005/8/layout/hList1"/>
    <dgm:cxn modelId="{68D7D2A3-C3F5-4790-993C-1E7AAB9A006B}" type="presParOf" srcId="{330280D5-235C-4A2C-9C81-303F78510562}" destId="{33B5B398-C951-42B2-9E3C-51AF64694E43}" srcOrd="4" destOrd="0" presId="urn:microsoft.com/office/officeart/2005/8/layout/hList1"/>
    <dgm:cxn modelId="{3459396F-0264-4DAC-9BCE-E90EED70A267}" type="presParOf" srcId="{33B5B398-C951-42B2-9E3C-51AF64694E43}" destId="{60FD82A6-845D-4D93-95E0-230AFC37022C}" srcOrd="0" destOrd="0" presId="urn:microsoft.com/office/officeart/2005/8/layout/hList1"/>
    <dgm:cxn modelId="{3C6B394F-739C-460D-9AA9-65FC6671B8D4}" type="presParOf" srcId="{33B5B398-C951-42B2-9E3C-51AF64694E43}" destId="{060DBCC2-413A-4C87-B7A6-0774C52646DF}" srcOrd="1" destOrd="0" presId="urn:microsoft.com/office/officeart/2005/8/layout/hList1"/>
    <dgm:cxn modelId="{7D03AED3-1B33-4FF8-8F97-EDE6DBB3F9A6}" type="presParOf" srcId="{330280D5-235C-4A2C-9C81-303F78510562}" destId="{A8DD6033-F553-46CA-9039-7438B9483607}" srcOrd="5" destOrd="0" presId="urn:microsoft.com/office/officeart/2005/8/layout/hList1"/>
    <dgm:cxn modelId="{8DCFE3F7-6285-4A4B-938E-CAF6872DAB78}" type="presParOf" srcId="{330280D5-235C-4A2C-9C81-303F78510562}" destId="{12A67873-7D4B-48FA-9097-D3DD90A362F7}" srcOrd="6" destOrd="0" presId="urn:microsoft.com/office/officeart/2005/8/layout/hList1"/>
    <dgm:cxn modelId="{915E64BD-6D1A-47F9-9955-454F4ED7310E}" type="presParOf" srcId="{12A67873-7D4B-48FA-9097-D3DD90A362F7}" destId="{ED5D63A9-93C9-4ABF-92DD-D362E9B3C7A6}" srcOrd="0" destOrd="0" presId="urn:microsoft.com/office/officeart/2005/8/layout/hList1"/>
    <dgm:cxn modelId="{6FEDF13D-E454-4B3F-8AE1-2C0B109213E3}" type="presParOf" srcId="{12A67873-7D4B-48FA-9097-D3DD90A362F7}" destId="{7732996A-6641-4223-AB37-8A34E8FD66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237F65-C412-4C45-BC18-66FACAC691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1A64E4A-2C85-43FA-BABD-E261DF8D4659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Procedimientos civiles romanos</a:t>
          </a:r>
          <a:endParaRPr kumimoji="0" lang="es-ES" altLang="es-E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F1E3DA81-4F63-4BBC-9925-FC8D7F646BDC}" type="parTrans" cxnId="{49F92F3D-31AE-435F-9041-60DB9F62FFCB}">
      <dgm:prSet/>
      <dgm:spPr/>
      <dgm:t>
        <a:bodyPr/>
        <a:lstStyle/>
        <a:p>
          <a:endParaRPr lang="ca-ES"/>
        </a:p>
      </dgm:t>
    </dgm:pt>
    <dgm:pt modelId="{1AFFC777-57FC-4CD7-BCFB-1EAA21B3AAA9}" type="sibTrans" cxnId="{49F92F3D-31AE-435F-9041-60DB9F62FFCB}">
      <dgm:prSet/>
      <dgm:spPr/>
      <dgm:t>
        <a:bodyPr/>
        <a:lstStyle/>
        <a:p>
          <a:endParaRPr lang="ca-ES"/>
        </a:p>
      </dgm:t>
    </dgm:pt>
    <dgm:pt modelId="{82668863-ADED-420B-9626-0DA34EBEA64B}">
      <dgm:prSet/>
      <dgm:spPr/>
      <dgm:t>
        <a:bodyPr/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LEGIS ACTIONES</a:t>
          </a:r>
          <a:endParaRPr kumimoji="0" lang="es-ES" altLang="es-E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7DE8CD33-5ED4-433C-811B-A75F67B021A7}" type="parTrans" cxnId="{81FCD150-0AED-4218-AB8C-9F90071442C6}">
      <dgm:prSet/>
      <dgm:spPr/>
      <dgm:t>
        <a:bodyPr/>
        <a:lstStyle/>
        <a:p>
          <a:endParaRPr lang="ca-ES"/>
        </a:p>
      </dgm:t>
    </dgm:pt>
    <dgm:pt modelId="{648664CC-8E74-45CA-8555-9FB8F9601F20}" type="sibTrans" cxnId="{81FCD150-0AED-4218-AB8C-9F90071442C6}">
      <dgm:prSet/>
      <dgm:spPr/>
      <dgm:t>
        <a:bodyPr/>
        <a:lstStyle/>
        <a:p>
          <a:endParaRPr lang="ca-ES"/>
        </a:p>
      </dgm:t>
    </dgm:pt>
    <dgm:pt modelId="{FA4562A8-7A96-4DD0-98F7-939829A51A88}">
      <dgm:prSet/>
      <dgm:spPr/>
      <dgm:t>
        <a:bodyPr/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AGERE PER FORMULAS</a:t>
          </a:r>
          <a:endParaRPr kumimoji="0" lang="es-ES" altLang="es-E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BD218ED2-BDC9-46BD-B88C-D1CB1379403B}" type="parTrans" cxnId="{68FC9517-D328-499F-B87E-27CB234882A6}">
      <dgm:prSet/>
      <dgm:spPr/>
      <dgm:t>
        <a:bodyPr/>
        <a:lstStyle/>
        <a:p>
          <a:endParaRPr lang="ca-ES"/>
        </a:p>
      </dgm:t>
    </dgm:pt>
    <dgm:pt modelId="{E91F0E22-CB12-4E7C-9436-C221CBE06C5D}" type="sibTrans" cxnId="{68FC9517-D328-499F-B87E-27CB234882A6}">
      <dgm:prSet/>
      <dgm:spPr/>
      <dgm:t>
        <a:bodyPr/>
        <a:lstStyle/>
        <a:p>
          <a:endParaRPr lang="ca-ES"/>
        </a:p>
      </dgm:t>
    </dgm:pt>
    <dgm:pt modelId="{46F91180-872B-4860-BBF5-DD41B7978F2C}">
      <dgm:prSet/>
      <dgm:spPr/>
      <dgm:t>
        <a:bodyPr/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COGNITIO EXTRA ORDINEM</a:t>
          </a:r>
          <a:endParaRPr kumimoji="0" lang="es-ES" altLang="es-E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37B86A6F-7D3D-4809-89B1-DFCBCD2823F4}" type="parTrans" cxnId="{605D5EAE-6BCA-4F14-834D-587A4515ECB6}">
      <dgm:prSet/>
      <dgm:spPr/>
      <dgm:t>
        <a:bodyPr/>
        <a:lstStyle/>
        <a:p>
          <a:endParaRPr lang="ca-ES"/>
        </a:p>
      </dgm:t>
    </dgm:pt>
    <dgm:pt modelId="{D4A621AB-BF7D-41BA-83F1-EAB9FFDAED37}" type="sibTrans" cxnId="{605D5EAE-6BCA-4F14-834D-587A4515ECB6}">
      <dgm:prSet/>
      <dgm:spPr/>
      <dgm:t>
        <a:bodyPr/>
        <a:lstStyle/>
        <a:p>
          <a:endParaRPr lang="ca-ES"/>
        </a:p>
      </dgm:t>
    </dgm:pt>
    <dgm:pt modelId="{0890BD0F-CFCC-4D49-9B95-5F9341C04E76}" type="pres">
      <dgm:prSet presAssocID="{3A237F65-C412-4C45-BC18-66FACAC691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BDF004B-3D64-4B70-888D-AD18E8751C48}" type="pres">
      <dgm:prSet presAssocID="{11A64E4A-2C85-43FA-BABD-E261DF8D4659}" presName="hierRoot1" presStyleCnt="0">
        <dgm:presLayoutVars>
          <dgm:hierBranch/>
        </dgm:presLayoutVars>
      </dgm:prSet>
      <dgm:spPr/>
    </dgm:pt>
    <dgm:pt modelId="{AD0DC8EE-6F47-4B2C-B71A-B7B784B04605}" type="pres">
      <dgm:prSet presAssocID="{11A64E4A-2C85-43FA-BABD-E261DF8D4659}" presName="rootComposite1" presStyleCnt="0"/>
      <dgm:spPr/>
    </dgm:pt>
    <dgm:pt modelId="{A2CC194F-5F65-4E72-AF58-DC62DA911B4A}" type="pres">
      <dgm:prSet presAssocID="{11A64E4A-2C85-43FA-BABD-E261DF8D4659}" presName="rootText1" presStyleLbl="node0" presStyleIdx="0" presStyleCnt="1" custScaleX="194158">
        <dgm:presLayoutVars>
          <dgm:chPref val="3"/>
        </dgm:presLayoutVars>
      </dgm:prSet>
      <dgm:spPr/>
    </dgm:pt>
    <dgm:pt modelId="{D70C0381-CCAB-4AAF-B60D-1E59EBA82876}" type="pres">
      <dgm:prSet presAssocID="{11A64E4A-2C85-43FA-BABD-E261DF8D4659}" presName="rootConnector1" presStyleLbl="node1" presStyleIdx="0" presStyleCnt="0"/>
      <dgm:spPr/>
    </dgm:pt>
    <dgm:pt modelId="{CF23ADB4-381B-4A80-8088-346B167CD3F5}" type="pres">
      <dgm:prSet presAssocID="{11A64E4A-2C85-43FA-BABD-E261DF8D4659}" presName="hierChild2" presStyleCnt="0"/>
      <dgm:spPr/>
    </dgm:pt>
    <dgm:pt modelId="{B7BD811D-ED6C-46C2-9170-8DACF2481016}" type="pres">
      <dgm:prSet presAssocID="{7DE8CD33-5ED4-433C-811B-A75F67B021A7}" presName="Name35" presStyleLbl="parChTrans1D2" presStyleIdx="0" presStyleCnt="3"/>
      <dgm:spPr/>
    </dgm:pt>
    <dgm:pt modelId="{91AACE87-56AA-4FB9-BF0D-0FF0EAD53C4B}" type="pres">
      <dgm:prSet presAssocID="{82668863-ADED-420B-9626-0DA34EBEA64B}" presName="hierRoot2" presStyleCnt="0">
        <dgm:presLayoutVars>
          <dgm:hierBranch/>
        </dgm:presLayoutVars>
      </dgm:prSet>
      <dgm:spPr/>
    </dgm:pt>
    <dgm:pt modelId="{C433F20C-82AB-4CC4-B5DA-7E4BFD55CCFA}" type="pres">
      <dgm:prSet presAssocID="{82668863-ADED-420B-9626-0DA34EBEA64B}" presName="rootComposite" presStyleCnt="0"/>
      <dgm:spPr/>
    </dgm:pt>
    <dgm:pt modelId="{90FB2DAE-33A6-4585-8C54-A02B38431767}" type="pres">
      <dgm:prSet presAssocID="{82668863-ADED-420B-9626-0DA34EBEA64B}" presName="rootText" presStyleLbl="node2" presStyleIdx="0" presStyleCnt="3">
        <dgm:presLayoutVars>
          <dgm:chPref val="3"/>
        </dgm:presLayoutVars>
      </dgm:prSet>
      <dgm:spPr/>
    </dgm:pt>
    <dgm:pt modelId="{CFC290EC-DB87-4507-9F1A-9443EB3D8E72}" type="pres">
      <dgm:prSet presAssocID="{82668863-ADED-420B-9626-0DA34EBEA64B}" presName="rootConnector" presStyleLbl="node2" presStyleIdx="0" presStyleCnt="3"/>
      <dgm:spPr/>
    </dgm:pt>
    <dgm:pt modelId="{3E98A2BA-6224-4E97-BD92-6FA0CF2E6C27}" type="pres">
      <dgm:prSet presAssocID="{82668863-ADED-420B-9626-0DA34EBEA64B}" presName="hierChild4" presStyleCnt="0"/>
      <dgm:spPr/>
    </dgm:pt>
    <dgm:pt modelId="{7DE083BB-790A-4E24-B7A6-3431AD87A868}" type="pres">
      <dgm:prSet presAssocID="{82668863-ADED-420B-9626-0DA34EBEA64B}" presName="hierChild5" presStyleCnt="0"/>
      <dgm:spPr/>
    </dgm:pt>
    <dgm:pt modelId="{5FAFE4FE-7B3E-42C8-8A7C-9155A8A140E6}" type="pres">
      <dgm:prSet presAssocID="{BD218ED2-BDC9-46BD-B88C-D1CB1379403B}" presName="Name35" presStyleLbl="parChTrans1D2" presStyleIdx="1" presStyleCnt="3"/>
      <dgm:spPr/>
    </dgm:pt>
    <dgm:pt modelId="{5CAEF0D5-05F5-4161-BBCA-1D21B3ADD2CB}" type="pres">
      <dgm:prSet presAssocID="{FA4562A8-7A96-4DD0-98F7-939829A51A88}" presName="hierRoot2" presStyleCnt="0">
        <dgm:presLayoutVars>
          <dgm:hierBranch/>
        </dgm:presLayoutVars>
      </dgm:prSet>
      <dgm:spPr/>
    </dgm:pt>
    <dgm:pt modelId="{1BE4661A-6987-405F-A39F-1FEC6D39DB84}" type="pres">
      <dgm:prSet presAssocID="{FA4562A8-7A96-4DD0-98F7-939829A51A88}" presName="rootComposite" presStyleCnt="0"/>
      <dgm:spPr/>
    </dgm:pt>
    <dgm:pt modelId="{61F82FDE-F9F2-4EC8-A6B7-C8D04A8D78A4}" type="pres">
      <dgm:prSet presAssocID="{FA4562A8-7A96-4DD0-98F7-939829A51A88}" presName="rootText" presStyleLbl="node2" presStyleIdx="1" presStyleCnt="3">
        <dgm:presLayoutVars>
          <dgm:chPref val="3"/>
        </dgm:presLayoutVars>
      </dgm:prSet>
      <dgm:spPr/>
    </dgm:pt>
    <dgm:pt modelId="{150225E9-D27E-4301-96A2-DF044B0751A5}" type="pres">
      <dgm:prSet presAssocID="{FA4562A8-7A96-4DD0-98F7-939829A51A88}" presName="rootConnector" presStyleLbl="node2" presStyleIdx="1" presStyleCnt="3"/>
      <dgm:spPr/>
    </dgm:pt>
    <dgm:pt modelId="{49EF644F-D80C-4803-8770-6B29A62D7C14}" type="pres">
      <dgm:prSet presAssocID="{FA4562A8-7A96-4DD0-98F7-939829A51A88}" presName="hierChild4" presStyleCnt="0"/>
      <dgm:spPr/>
    </dgm:pt>
    <dgm:pt modelId="{DCE9F737-9502-4BAE-80DF-9E579C9EFDB7}" type="pres">
      <dgm:prSet presAssocID="{FA4562A8-7A96-4DD0-98F7-939829A51A88}" presName="hierChild5" presStyleCnt="0"/>
      <dgm:spPr/>
    </dgm:pt>
    <dgm:pt modelId="{D122E19E-72B8-4078-BE21-A7A7E4428B03}" type="pres">
      <dgm:prSet presAssocID="{37B86A6F-7D3D-4809-89B1-DFCBCD2823F4}" presName="Name35" presStyleLbl="parChTrans1D2" presStyleIdx="2" presStyleCnt="3"/>
      <dgm:spPr/>
    </dgm:pt>
    <dgm:pt modelId="{B3405409-13B6-44DC-9B5F-ABC8E36E6AB0}" type="pres">
      <dgm:prSet presAssocID="{46F91180-872B-4860-BBF5-DD41B7978F2C}" presName="hierRoot2" presStyleCnt="0">
        <dgm:presLayoutVars>
          <dgm:hierBranch/>
        </dgm:presLayoutVars>
      </dgm:prSet>
      <dgm:spPr/>
    </dgm:pt>
    <dgm:pt modelId="{323125ED-D53C-4364-8419-53381F6C24B8}" type="pres">
      <dgm:prSet presAssocID="{46F91180-872B-4860-BBF5-DD41B7978F2C}" presName="rootComposite" presStyleCnt="0"/>
      <dgm:spPr/>
    </dgm:pt>
    <dgm:pt modelId="{29F5F904-7B56-4537-8C7D-6451AA4170C2}" type="pres">
      <dgm:prSet presAssocID="{46F91180-872B-4860-BBF5-DD41B7978F2C}" presName="rootText" presStyleLbl="node2" presStyleIdx="2" presStyleCnt="3">
        <dgm:presLayoutVars>
          <dgm:chPref val="3"/>
        </dgm:presLayoutVars>
      </dgm:prSet>
      <dgm:spPr/>
    </dgm:pt>
    <dgm:pt modelId="{AF90108B-E3ED-49AE-90A5-FC04FBA49B66}" type="pres">
      <dgm:prSet presAssocID="{46F91180-872B-4860-BBF5-DD41B7978F2C}" presName="rootConnector" presStyleLbl="node2" presStyleIdx="2" presStyleCnt="3"/>
      <dgm:spPr/>
    </dgm:pt>
    <dgm:pt modelId="{62BAD02E-1CC9-4A14-A2A9-0E64CE057CB9}" type="pres">
      <dgm:prSet presAssocID="{46F91180-872B-4860-BBF5-DD41B7978F2C}" presName="hierChild4" presStyleCnt="0"/>
      <dgm:spPr/>
    </dgm:pt>
    <dgm:pt modelId="{29C9E532-1C06-4E14-AA52-4E9F090C517A}" type="pres">
      <dgm:prSet presAssocID="{46F91180-872B-4860-BBF5-DD41B7978F2C}" presName="hierChild5" presStyleCnt="0"/>
      <dgm:spPr/>
    </dgm:pt>
    <dgm:pt modelId="{9429E49C-CA7E-4807-8821-82DF784424C5}" type="pres">
      <dgm:prSet presAssocID="{11A64E4A-2C85-43FA-BABD-E261DF8D4659}" presName="hierChild3" presStyleCnt="0"/>
      <dgm:spPr/>
    </dgm:pt>
  </dgm:ptLst>
  <dgm:cxnLst>
    <dgm:cxn modelId="{68FC9517-D328-499F-B87E-27CB234882A6}" srcId="{11A64E4A-2C85-43FA-BABD-E261DF8D4659}" destId="{FA4562A8-7A96-4DD0-98F7-939829A51A88}" srcOrd="1" destOrd="0" parTransId="{BD218ED2-BDC9-46BD-B88C-D1CB1379403B}" sibTransId="{E91F0E22-CB12-4E7C-9436-C221CBE06C5D}"/>
    <dgm:cxn modelId="{71F9C11B-C4E3-4E6F-9123-2A3BCBA9EA6F}" type="presOf" srcId="{82668863-ADED-420B-9626-0DA34EBEA64B}" destId="{CFC290EC-DB87-4507-9F1A-9443EB3D8E72}" srcOrd="1" destOrd="0" presId="urn:microsoft.com/office/officeart/2005/8/layout/orgChart1"/>
    <dgm:cxn modelId="{D8E1B91D-A851-480D-BDA2-04A57B96AB73}" type="presOf" srcId="{37B86A6F-7D3D-4809-89B1-DFCBCD2823F4}" destId="{D122E19E-72B8-4078-BE21-A7A7E4428B03}" srcOrd="0" destOrd="0" presId="urn:microsoft.com/office/officeart/2005/8/layout/orgChart1"/>
    <dgm:cxn modelId="{2CBD112D-7D19-4A0E-A9D2-436CD8B9F5A4}" type="presOf" srcId="{11A64E4A-2C85-43FA-BABD-E261DF8D4659}" destId="{A2CC194F-5F65-4E72-AF58-DC62DA911B4A}" srcOrd="0" destOrd="0" presId="urn:microsoft.com/office/officeart/2005/8/layout/orgChart1"/>
    <dgm:cxn modelId="{E2D6BD33-E343-4C65-9ABB-BE451E1E52A8}" type="presOf" srcId="{FA4562A8-7A96-4DD0-98F7-939829A51A88}" destId="{61F82FDE-F9F2-4EC8-A6B7-C8D04A8D78A4}" srcOrd="0" destOrd="0" presId="urn:microsoft.com/office/officeart/2005/8/layout/orgChart1"/>
    <dgm:cxn modelId="{49F92F3D-31AE-435F-9041-60DB9F62FFCB}" srcId="{3A237F65-C412-4C45-BC18-66FACAC691EB}" destId="{11A64E4A-2C85-43FA-BABD-E261DF8D4659}" srcOrd="0" destOrd="0" parTransId="{F1E3DA81-4F63-4BBC-9925-FC8D7F646BDC}" sibTransId="{1AFFC777-57FC-4CD7-BCFB-1EAA21B3AAA9}"/>
    <dgm:cxn modelId="{B9843742-0130-4F04-9977-F72622425DB0}" type="presOf" srcId="{46F91180-872B-4860-BBF5-DD41B7978F2C}" destId="{AF90108B-E3ED-49AE-90A5-FC04FBA49B66}" srcOrd="1" destOrd="0" presId="urn:microsoft.com/office/officeart/2005/8/layout/orgChart1"/>
    <dgm:cxn modelId="{5BA43966-35D5-4CDA-8564-5BF058CB9DB6}" type="presOf" srcId="{BD218ED2-BDC9-46BD-B88C-D1CB1379403B}" destId="{5FAFE4FE-7B3E-42C8-8A7C-9155A8A140E6}" srcOrd="0" destOrd="0" presId="urn:microsoft.com/office/officeart/2005/8/layout/orgChart1"/>
    <dgm:cxn modelId="{81FCD150-0AED-4218-AB8C-9F90071442C6}" srcId="{11A64E4A-2C85-43FA-BABD-E261DF8D4659}" destId="{82668863-ADED-420B-9626-0DA34EBEA64B}" srcOrd="0" destOrd="0" parTransId="{7DE8CD33-5ED4-433C-811B-A75F67B021A7}" sibTransId="{648664CC-8E74-45CA-8555-9FB8F9601F20}"/>
    <dgm:cxn modelId="{8987E185-4D65-4827-9A1D-5EF52E2D03FE}" type="presOf" srcId="{82668863-ADED-420B-9626-0DA34EBEA64B}" destId="{90FB2DAE-33A6-4585-8C54-A02B38431767}" srcOrd="0" destOrd="0" presId="urn:microsoft.com/office/officeart/2005/8/layout/orgChart1"/>
    <dgm:cxn modelId="{14C7DF97-ADFA-4C96-A2AE-42530E6D7EF4}" type="presOf" srcId="{FA4562A8-7A96-4DD0-98F7-939829A51A88}" destId="{150225E9-D27E-4301-96A2-DF044B0751A5}" srcOrd="1" destOrd="0" presId="urn:microsoft.com/office/officeart/2005/8/layout/orgChart1"/>
    <dgm:cxn modelId="{FEF0A0A5-951A-4CF2-83A0-A2D9EBE0EA40}" type="presOf" srcId="{11A64E4A-2C85-43FA-BABD-E261DF8D4659}" destId="{D70C0381-CCAB-4AAF-B60D-1E59EBA82876}" srcOrd="1" destOrd="0" presId="urn:microsoft.com/office/officeart/2005/8/layout/orgChart1"/>
    <dgm:cxn modelId="{605D5EAE-6BCA-4F14-834D-587A4515ECB6}" srcId="{11A64E4A-2C85-43FA-BABD-E261DF8D4659}" destId="{46F91180-872B-4860-BBF5-DD41B7978F2C}" srcOrd="2" destOrd="0" parTransId="{37B86A6F-7D3D-4809-89B1-DFCBCD2823F4}" sibTransId="{D4A621AB-BF7D-41BA-83F1-EAB9FFDAED37}"/>
    <dgm:cxn modelId="{8DFEA6BE-C9D0-4640-B4E8-22D19061740E}" type="presOf" srcId="{3A237F65-C412-4C45-BC18-66FACAC691EB}" destId="{0890BD0F-CFCC-4D49-9B95-5F9341C04E76}" srcOrd="0" destOrd="0" presId="urn:microsoft.com/office/officeart/2005/8/layout/orgChart1"/>
    <dgm:cxn modelId="{F57039C5-358E-4065-B655-9771466197DB}" type="presOf" srcId="{46F91180-872B-4860-BBF5-DD41B7978F2C}" destId="{29F5F904-7B56-4537-8C7D-6451AA4170C2}" srcOrd="0" destOrd="0" presId="urn:microsoft.com/office/officeart/2005/8/layout/orgChart1"/>
    <dgm:cxn modelId="{D710A1C7-2973-41DB-A23D-18F8DE9F5C5C}" type="presOf" srcId="{7DE8CD33-5ED4-433C-811B-A75F67B021A7}" destId="{B7BD811D-ED6C-46C2-9170-8DACF2481016}" srcOrd="0" destOrd="0" presId="urn:microsoft.com/office/officeart/2005/8/layout/orgChart1"/>
    <dgm:cxn modelId="{A03B4C4B-F977-430F-9A88-24E2E67DE1A4}" type="presParOf" srcId="{0890BD0F-CFCC-4D49-9B95-5F9341C04E76}" destId="{5BDF004B-3D64-4B70-888D-AD18E8751C48}" srcOrd="0" destOrd="0" presId="urn:microsoft.com/office/officeart/2005/8/layout/orgChart1"/>
    <dgm:cxn modelId="{69E5DDAD-200F-4099-A847-F1513F8FF177}" type="presParOf" srcId="{5BDF004B-3D64-4B70-888D-AD18E8751C48}" destId="{AD0DC8EE-6F47-4B2C-B71A-B7B784B04605}" srcOrd="0" destOrd="0" presId="urn:microsoft.com/office/officeart/2005/8/layout/orgChart1"/>
    <dgm:cxn modelId="{80962BAA-F8E7-4012-AF3B-23FD1ECBBA62}" type="presParOf" srcId="{AD0DC8EE-6F47-4B2C-B71A-B7B784B04605}" destId="{A2CC194F-5F65-4E72-AF58-DC62DA911B4A}" srcOrd="0" destOrd="0" presId="urn:microsoft.com/office/officeart/2005/8/layout/orgChart1"/>
    <dgm:cxn modelId="{071CAF02-00A7-4B72-9157-9809F63B0161}" type="presParOf" srcId="{AD0DC8EE-6F47-4B2C-B71A-B7B784B04605}" destId="{D70C0381-CCAB-4AAF-B60D-1E59EBA82876}" srcOrd="1" destOrd="0" presId="urn:microsoft.com/office/officeart/2005/8/layout/orgChart1"/>
    <dgm:cxn modelId="{C65397DE-7979-4AC3-A4B9-D9B9EFFB3605}" type="presParOf" srcId="{5BDF004B-3D64-4B70-888D-AD18E8751C48}" destId="{CF23ADB4-381B-4A80-8088-346B167CD3F5}" srcOrd="1" destOrd="0" presId="urn:microsoft.com/office/officeart/2005/8/layout/orgChart1"/>
    <dgm:cxn modelId="{83E49C89-0A77-4DCF-99C7-40F6D7DB653F}" type="presParOf" srcId="{CF23ADB4-381B-4A80-8088-346B167CD3F5}" destId="{B7BD811D-ED6C-46C2-9170-8DACF2481016}" srcOrd="0" destOrd="0" presId="urn:microsoft.com/office/officeart/2005/8/layout/orgChart1"/>
    <dgm:cxn modelId="{095F3090-2A71-45E4-A4FC-D25209650FA6}" type="presParOf" srcId="{CF23ADB4-381B-4A80-8088-346B167CD3F5}" destId="{91AACE87-56AA-4FB9-BF0D-0FF0EAD53C4B}" srcOrd="1" destOrd="0" presId="urn:microsoft.com/office/officeart/2005/8/layout/orgChart1"/>
    <dgm:cxn modelId="{CB02C780-39A2-4A2F-B9DC-7E404BBC1194}" type="presParOf" srcId="{91AACE87-56AA-4FB9-BF0D-0FF0EAD53C4B}" destId="{C433F20C-82AB-4CC4-B5DA-7E4BFD55CCFA}" srcOrd="0" destOrd="0" presId="urn:microsoft.com/office/officeart/2005/8/layout/orgChart1"/>
    <dgm:cxn modelId="{AD9FD576-7597-4C40-98AC-970E00E07312}" type="presParOf" srcId="{C433F20C-82AB-4CC4-B5DA-7E4BFD55CCFA}" destId="{90FB2DAE-33A6-4585-8C54-A02B38431767}" srcOrd="0" destOrd="0" presId="urn:microsoft.com/office/officeart/2005/8/layout/orgChart1"/>
    <dgm:cxn modelId="{E2705F20-EA4B-43CA-891D-3EDAB0B4A313}" type="presParOf" srcId="{C433F20C-82AB-4CC4-B5DA-7E4BFD55CCFA}" destId="{CFC290EC-DB87-4507-9F1A-9443EB3D8E72}" srcOrd="1" destOrd="0" presId="urn:microsoft.com/office/officeart/2005/8/layout/orgChart1"/>
    <dgm:cxn modelId="{97B0E1AC-DC42-4BCB-B37E-28126430E8C0}" type="presParOf" srcId="{91AACE87-56AA-4FB9-BF0D-0FF0EAD53C4B}" destId="{3E98A2BA-6224-4E97-BD92-6FA0CF2E6C27}" srcOrd="1" destOrd="0" presId="urn:microsoft.com/office/officeart/2005/8/layout/orgChart1"/>
    <dgm:cxn modelId="{C9E9A622-48E0-40B7-A202-58F10F2182D8}" type="presParOf" srcId="{91AACE87-56AA-4FB9-BF0D-0FF0EAD53C4B}" destId="{7DE083BB-790A-4E24-B7A6-3431AD87A868}" srcOrd="2" destOrd="0" presId="urn:microsoft.com/office/officeart/2005/8/layout/orgChart1"/>
    <dgm:cxn modelId="{8CB67FCD-84FA-436C-A883-A98B24F99813}" type="presParOf" srcId="{CF23ADB4-381B-4A80-8088-346B167CD3F5}" destId="{5FAFE4FE-7B3E-42C8-8A7C-9155A8A140E6}" srcOrd="2" destOrd="0" presId="urn:microsoft.com/office/officeart/2005/8/layout/orgChart1"/>
    <dgm:cxn modelId="{54C45038-1564-4E77-8053-7DCB381982BF}" type="presParOf" srcId="{CF23ADB4-381B-4A80-8088-346B167CD3F5}" destId="{5CAEF0D5-05F5-4161-BBCA-1D21B3ADD2CB}" srcOrd="3" destOrd="0" presId="urn:microsoft.com/office/officeart/2005/8/layout/orgChart1"/>
    <dgm:cxn modelId="{E78F5FB0-B7F4-4098-B437-A1F4B3BF40AA}" type="presParOf" srcId="{5CAEF0D5-05F5-4161-BBCA-1D21B3ADD2CB}" destId="{1BE4661A-6987-405F-A39F-1FEC6D39DB84}" srcOrd="0" destOrd="0" presId="urn:microsoft.com/office/officeart/2005/8/layout/orgChart1"/>
    <dgm:cxn modelId="{76680733-8587-4E68-92B0-8068489A8082}" type="presParOf" srcId="{1BE4661A-6987-405F-A39F-1FEC6D39DB84}" destId="{61F82FDE-F9F2-4EC8-A6B7-C8D04A8D78A4}" srcOrd="0" destOrd="0" presId="urn:microsoft.com/office/officeart/2005/8/layout/orgChart1"/>
    <dgm:cxn modelId="{C96870C3-91E7-4CDE-BBE0-DD7EB750DBE9}" type="presParOf" srcId="{1BE4661A-6987-405F-A39F-1FEC6D39DB84}" destId="{150225E9-D27E-4301-96A2-DF044B0751A5}" srcOrd="1" destOrd="0" presId="urn:microsoft.com/office/officeart/2005/8/layout/orgChart1"/>
    <dgm:cxn modelId="{42288369-DB3B-41D3-BABC-77C10B3D48DC}" type="presParOf" srcId="{5CAEF0D5-05F5-4161-BBCA-1D21B3ADD2CB}" destId="{49EF644F-D80C-4803-8770-6B29A62D7C14}" srcOrd="1" destOrd="0" presId="urn:microsoft.com/office/officeart/2005/8/layout/orgChart1"/>
    <dgm:cxn modelId="{784BEDA0-D13F-40E9-B914-D3C599A965A1}" type="presParOf" srcId="{5CAEF0D5-05F5-4161-BBCA-1D21B3ADD2CB}" destId="{DCE9F737-9502-4BAE-80DF-9E579C9EFDB7}" srcOrd="2" destOrd="0" presId="urn:microsoft.com/office/officeart/2005/8/layout/orgChart1"/>
    <dgm:cxn modelId="{3A794089-716C-4B02-9CDB-C4EFCC8AF260}" type="presParOf" srcId="{CF23ADB4-381B-4A80-8088-346B167CD3F5}" destId="{D122E19E-72B8-4078-BE21-A7A7E4428B03}" srcOrd="4" destOrd="0" presId="urn:microsoft.com/office/officeart/2005/8/layout/orgChart1"/>
    <dgm:cxn modelId="{AE4EC587-2916-4ABD-9842-82FF0FB148EC}" type="presParOf" srcId="{CF23ADB4-381B-4A80-8088-346B167CD3F5}" destId="{B3405409-13B6-44DC-9B5F-ABC8E36E6AB0}" srcOrd="5" destOrd="0" presId="urn:microsoft.com/office/officeart/2005/8/layout/orgChart1"/>
    <dgm:cxn modelId="{4212B569-42D2-4AF6-8A23-FCE1E2ACE5F8}" type="presParOf" srcId="{B3405409-13B6-44DC-9B5F-ABC8E36E6AB0}" destId="{323125ED-D53C-4364-8419-53381F6C24B8}" srcOrd="0" destOrd="0" presId="urn:microsoft.com/office/officeart/2005/8/layout/orgChart1"/>
    <dgm:cxn modelId="{0D7127BF-595A-4401-A2C5-69D9D784A41D}" type="presParOf" srcId="{323125ED-D53C-4364-8419-53381F6C24B8}" destId="{29F5F904-7B56-4537-8C7D-6451AA4170C2}" srcOrd="0" destOrd="0" presId="urn:microsoft.com/office/officeart/2005/8/layout/orgChart1"/>
    <dgm:cxn modelId="{4990DB8D-3D36-4764-A2F6-EC2F0BAEE1CA}" type="presParOf" srcId="{323125ED-D53C-4364-8419-53381F6C24B8}" destId="{AF90108B-E3ED-49AE-90A5-FC04FBA49B66}" srcOrd="1" destOrd="0" presId="urn:microsoft.com/office/officeart/2005/8/layout/orgChart1"/>
    <dgm:cxn modelId="{13EA78EF-DAD2-4762-9516-D5C008D51D85}" type="presParOf" srcId="{B3405409-13B6-44DC-9B5F-ABC8E36E6AB0}" destId="{62BAD02E-1CC9-4A14-A2A9-0E64CE057CB9}" srcOrd="1" destOrd="0" presId="urn:microsoft.com/office/officeart/2005/8/layout/orgChart1"/>
    <dgm:cxn modelId="{7525368E-6013-48EE-BC42-39DFCBCEF766}" type="presParOf" srcId="{B3405409-13B6-44DC-9B5F-ABC8E36E6AB0}" destId="{29C9E532-1C06-4E14-AA52-4E9F090C517A}" srcOrd="2" destOrd="0" presId="urn:microsoft.com/office/officeart/2005/8/layout/orgChart1"/>
    <dgm:cxn modelId="{3F68773F-089C-4ACD-AC5A-70D628275F29}" type="presParOf" srcId="{5BDF004B-3D64-4B70-888D-AD18E8751C48}" destId="{9429E49C-CA7E-4807-8821-82DF784424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8AEAA6-6AAC-42D3-BECE-848F435136C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945816B8-EC54-4D05-8DB3-55A7EB8F6720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altLang="ca-ES" sz="3600" dirty="0"/>
            <a:t>Personas que intervienen en el Proceso</a:t>
          </a:r>
          <a:endParaRPr lang="ca-ES" altLang="ca-ES" sz="3600" dirty="0"/>
        </a:p>
        <a:p>
          <a:pPr marL="0" lvl="0" defTabSz="1466850">
            <a:lnSpc>
              <a:spcPct val="90000"/>
            </a:lnSpc>
            <a:spcBef>
              <a:spcPct val="0"/>
            </a:spcBef>
            <a:buNone/>
          </a:pPr>
          <a:endParaRPr lang="ca-ES" dirty="0"/>
        </a:p>
      </dgm:t>
    </dgm:pt>
    <dgm:pt modelId="{BD639C94-3E43-48A7-B387-BFABA65B74FD}" type="parTrans" cxnId="{B4246B46-5E49-47DD-BF05-44925BCF63CD}">
      <dgm:prSet/>
      <dgm:spPr/>
      <dgm:t>
        <a:bodyPr/>
        <a:lstStyle/>
        <a:p>
          <a:endParaRPr lang="ca-ES"/>
        </a:p>
      </dgm:t>
    </dgm:pt>
    <dgm:pt modelId="{5E2DF8B0-F94E-4607-A1D7-82942FF39BF3}" type="sibTrans" cxnId="{B4246B46-5E49-47DD-BF05-44925BCF63CD}">
      <dgm:prSet/>
      <dgm:spPr/>
      <dgm:t>
        <a:bodyPr/>
        <a:lstStyle/>
        <a:p>
          <a:endParaRPr lang="ca-ES"/>
        </a:p>
      </dgm:t>
    </dgm:pt>
    <dgm:pt modelId="{A089D8DF-CB05-4220-83CE-8C6D5AC92F3B}">
      <dgm:prSet phldrT="[Texto]"/>
      <dgm:spPr>
        <a:solidFill>
          <a:srgbClr val="33CCCC"/>
        </a:solidFill>
      </dgm:spPr>
      <dgm:t>
        <a:bodyPr/>
        <a:lstStyle/>
        <a:p>
          <a:r>
            <a:rPr lang="es-ES" dirty="0"/>
            <a:t>Magistrado</a:t>
          </a:r>
        </a:p>
        <a:p>
          <a:r>
            <a:rPr lang="es-ES" dirty="0"/>
            <a:t>Juez</a:t>
          </a:r>
          <a:endParaRPr lang="ca-ES" dirty="0"/>
        </a:p>
      </dgm:t>
    </dgm:pt>
    <dgm:pt modelId="{CD5B9A2E-92E2-4BF4-B262-BD79B4A0D90D}" type="parTrans" cxnId="{414B4D40-0E0F-46A0-AEC0-F895943B18E3}">
      <dgm:prSet/>
      <dgm:spPr/>
      <dgm:t>
        <a:bodyPr/>
        <a:lstStyle/>
        <a:p>
          <a:endParaRPr lang="ca-ES"/>
        </a:p>
      </dgm:t>
    </dgm:pt>
    <dgm:pt modelId="{958FDBF4-F767-4CB9-8A6A-4A327AF99DBF}" type="sibTrans" cxnId="{414B4D40-0E0F-46A0-AEC0-F895943B18E3}">
      <dgm:prSet/>
      <dgm:spPr/>
      <dgm:t>
        <a:bodyPr/>
        <a:lstStyle/>
        <a:p>
          <a:endParaRPr lang="ca-ES"/>
        </a:p>
      </dgm:t>
    </dgm:pt>
    <dgm:pt modelId="{919B494A-4050-4794-A494-92EB80F291C4}">
      <dgm:prSet phldrT="[Texto]"/>
      <dgm:spPr>
        <a:solidFill>
          <a:srgbClr val="33CCCC"/>
        </a:solidFill>
      </dgm:spPr>
      <dgm:t>
        <a:bodyPr/>
        <a:lstStyle/>
        <a:p>
          <a:r>
            <a:rPr lang="es-ES" dirty="0"/>
            <a:t>Partes</a:t>
          </a:r>
          <a:endParaRPr lang="ca-ES" dirty="0"/>
        </a:p>
      </dgm:t>
    </dgm:pt>
    <dgm:pt modelId="{80B03524-DF1D-4EC3-8DF8-2A9985C9B125}" type="parTrans" cxnId="{C229BD0F-D326-4E0D-9CDC-6F57EC045A51}">
      <dgm:prSet/>
      <dgm:spPr/>
      <dgm:t>
        <a:bodyPr/>
        <a:lstStyle/>
        <a:p>
          <a:endParaRPr lang="ca-ES"/>
        </a:p>
      </dgm:t>
    </dgm:pt>
    <dgm:pt modelId="{02FFF876-37D0-4B57-A2AE-DAA5EED099BF}" type="sibTrans" cxnId="{C229BD0F-D326-4E0D-9CDC-6F57EC045A51}">
      <dgm:prSet/>
      <dgm:spPr/>
      <dgm:t>
        <a:bodyPr/>
        <a:lstStyle/>
        <a:p>
          <a:endParaRPr lang="ca-ES"/>
        </a:p>
      </dgm:t>
    </dgm:pt>
    <dgm:pt modelId="{CC92C963-5DEF-4648-86D2-962132BF1321}">
      <dgm:prSet phldrT="[Texto]"/>
      <dgm:spPr>
        <a:solidFill>
          <a:srgbClr val="33CCCC"/>
        </a:solidFill>
      </dgm:spPr>
      <dgm:t>
        <a:bodyPr/>
        <a:lstStyle/>
        <a:p>
          <a:r>
            <a:rPr lang="es-ES" dirty="0"/>
            <a:t>Oradores y Juristas</a:t>
          </a:r>
          <a:endParaRPr lang="ca-ES" dirty="0"/>
        </a:p>
      </dgm:t>
    </dgm:pt>
    <dgm:pt modelId="{54073ABA-7CE3-4450-82B9-7BDAE9C619A7}" type="parTrans" cxnId="{7DD19663-E54C-42E8-A3C3-E04EF0AF5C0C}">
      <dgm:prSet/>
      <dgm:spPr/>
      <dgm:t>
        <a:bodyPr/>
        <a:lstStyle/>
        <a:p>
          <a:endParaRPr lang="ca-ES"/>
        </a:p>
      </dgm:t>
    </dgm:pt>
    <dgm:pt modelId="{5DADA2A3-1A25-4B11-A487-F4304C4FA4D6}" type="sibTrans" cxnId="{7DD19663-E54C-42E8-A3C3-E04EF0AF5C0C}">
      <dgm:prSet/>
      <dgm:spPr/>
      <dgm:t>
        <a:bodyPr/>
        <a:lstStyle/>
        <a:p>
          <a:endParaRPr lang="ca-ES"/>
        </a:p>
      </dgm:t>
    </dgm:pt>
    <dgm:pt modelId="{FFDEFD75-2D87-4F87-A525-CF137CE953A2}">
      <dgm:prSet phldrT="[Texto]"/>
      <dgm:spPr>
        <a:solidFill>
          <a:srgbClr val="33CCCC"/>
        </a:solidFill>
      </dgm:spPr>
      <dgm:t>
        <a:bodyPr/>
        <a:lstStyle/>
        <a:p>
          <a:r>
            <a:rPr lang="es-ES" dirty="0"/>
            <a:t>Representantes</a:t>
          </a:r>
          <a:endParaRPr lang="ca-ES" dirty="0"/>
        </a:p>
      </dgm:t>
    </dgm:pt>
    <dgm:pt modelId="{3EF94962-C204-4E1E-ADBD-96DFD92073F7}" type="parTrans" cxnId="{7B38822E-A74A-4942-8E28-0BC342F36468}">
      <dgm:prSet/>
      <dgm:spPr/>
      <dgm:t>
        <a:bodyPr/>
        <a:lstStyle/>
        <a:p>
          <a:endParaRPr lang="ca-ES"/>
        </a:p>
      </dgm:t>
    </dgm:pt>
    <dgm:pt modelId="{90FB21A6-8707-435C-938D-B1CEFFBC10E9}" type="sibTrans" cxnId="{7B38822E-A74A-4942-8E28-0BC342F36468}">
      <dgm:prSet/>
      <dgm:spPr/>
      <dgm:t>
        <a:bodyPr/>
        <a:lstStyle/>
        <a:p>
          <a:endParaRPr lang="ca-ES"/>
        </a:p>
      </dgm:t>
    </dgm:pt>
    <dgm:pt modelId="{A1601AB9-0322-4193-A363-0FCCF46F2DB8}" type="pres">
      <dgm:prSet presAssocID="{188AEAA6-6AAC-42D3-BECE-848F435136C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11BD5C-E761-4099-916B-7DA2342E5437}" type="pres">
      <dgm:prSet presAssocID="{188AEAA6-6AAC-42D3-BECE-848F435136C1}" presName="matrix" presStyleCnt="0"/>
      <dgm:spPr/>
    </dgm:pt>
    <dgm:pt modelId="{ABC8C81E-B170-496B-B6A2-4F9A7737A529}" type="pres">
      <dgm:prSet presAssocID="{188AEAA6-6AAC-42D3-BECE-848F435136C1}" presName="tile1" presStyleLbl="node1" presStyleIdx="0" presStyleCnt="4"/>
      <dgm:spPr/>
    </dgm:pt>
    <dgm:pt modelId="{709AE4CD-2E1C-40EC-8D28-A5D2FFC8D8A3}" type="pres">
      <dgm:prSet presAssocID="{188AEAA6-6AAC-42D3-BECE-848F435136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C2589F5-545C-4577-93BD-3BD14849E40C}" type="pres">
      <dgm:prSet presAssocID="{188AEAA6-6AAC-42D3-BECE-848F435136C1}" presName="tile2" presStyleLbl="node1" presStyleIdx="1" presStyleCnt="4"/>
      <dgm:spPr/>
    </dgm:pt>
    <dgm:pt modelId="{A7B5F6DA-C645-4BD1-9C56-BBBD1BD9B730}" type="pres">
      <dgm:prSet presAssocID="{188AEAA6-6AAC-42D3-BECE-848F435136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71CCCB2-99A9-43A9-9C97-42C7AF590481}" type="pres">
      <dgm:prSet presAssocID="{188AEAA6-6AAC-42D3-BECE-848F435136C1}" presName="tile3" presStyleLbl="node1" presStyleIdx="2" presStyleCnt="4" custLinFactNeighborX="757" custLinFactNeighborY="-367"/>
      <dgm:spPr/>
    </dgm:pt>
    <dgm:pt modelId="{E06DE093-7D2F-4D49-966D-592E8C34E89F}" type="pres">
      <dgm:prSet presAssocID="{188AEAA6-6AAC-42D3-BECE-848F435136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9BD90B6-7AB2-43D7-92CE-A26EBBBA1F1F}" type="pres">
      <dgm:prSet presAssocID="{188AEAA6-6AAC-42D3-BECE-848F435136C1}" presName="tile4" presStyleLbl="node1" presStyleIdx="3" presStyleCnt="4"/>
      <dgm:spPr/>
    </dgm:pt>
    <dgm:pt modelId="{33F0E458-E017-4FDD-A968-2B125EDB5A61}" type="pres">
      <dgm:prSet presAssocID="{188AEAA6-6AAC-42D3-BECE-848F435136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AED4078-6FC8-4B9C-9C14-BF2F55E45AF7}" type="pres">
      <dgm:prSet presAssocID="{188AEAA6-6AAC-42D3-BECE-848F435136C1}" presName="centerTile" presStyleLbl="fgShp" presStyleIdx="0" presStyleCnt="1" custScaleX="179919" custScaleY="143185">
        <dgm:presLayoutVars>
          <dgm:chMax val="0"/>
          <dgm:chPref val="0"/>
        </dgm:presLayoutVars>
      </dgm:prSet>
      <dgm:spPr/>
    </dgm:pt>
  </dgm:ptLst>
  <dgm:cxnLst>
    <dgm:cxn modelId="{C229BD0F-D326-4E0D-9CDC-6F57EC045A51}" srcId="{945816B8-EC54-4D05-8DB3-55A7EB8F6720}" destId="{919B494A-4050-4794-A494-92EB80F291C4}" srcOrd="1" destOrd="0" parTransId="{80B03524-DF1D-4EC3-8DF8-2A9985C9B125}" sibTransId="{02FFF876-37D0-4B57-A2AE-DAA5EED099BF}"/>
    <dgm:cxn modelId="{7B38822E-A74A-4942-8E28-0BC342F36468}" srcId="{945816B8-EC54-4D05-8DB3-55A7EB8F6720}" destId="{FFDEFD75-2D87-4F87-A525-CF137CE953A2}" srcOrd="3" destOrd="0" parTransId="{3EF94962-C204-4E1E-ADBD-96DFD92073F7}" sibTransId="{90FB21A6-8707-435C-938D-B1CEFFBC10E9}"/>
    <dgm:cxn modelId="{4646FF2F-6DFF-4C54-8228-FE552D55B942}" type="presOf" srcId="{A089D8DF-CB05-4220-83CE-8C6D5AC92F3B}" destId="{ABC8C81E-B170-496B-B6A2-4F9A7737A529}" srcOrd="0" destOrd="0" presId="urn:microsoft.com/office/officeart/2005/8/layout/matrix1"/>
    <dgm:cxn modelId="{5DE1CF34-1B71-4F81-96F0-CB56A5DE2377}" type="presOf" srcId="{FFDEFD75-2D87-4F87-A525-CF137CE953A2}" destId="{33F0E458-E017-4FDD-A968-2B125EDB5A61}" srcOrd="1" destOrd="0" presId="urn:microsoft.com/office/officeart/2005/8/layout/matrix1"/>
    <dgm:cxn modelId="{7AAD463E-EFBF-43A2-8323-53ECAD5888B0}" type="presOf" srcId="{CC92C963-5DEF-4648-86D2-962132BF1321}" destId="{E06DE093-7D2F-4D49-966D-592E8C34E89F}" srcOrd="1" destOrd="0" presId="urn:microsoft.com/office/officeart/2005/8/layout/matrix1"/>
    <dgm:cxn modelId="{414B4D40-0E0F-46A0-AEC0-F895943B18E3}" srcId="{945816B8-EC54-4D05-8DB3-55A7EB8F6720}" destId="{A089D8DF-CB05-4220-83CE-8C6D5AC92F3B}" srcOrd="0" destOrd="0" parTransId="{CD5B9A2E-92E2-4BF4-B262-BD79B4A0D90D}" sibTransId="{958FDBF4-F767-4CB9-8A6A-4A327AF99DBF}"/>
    <dgm:cxn modelId="{22DE955F-64EF-43D7-B134-CBDBEB735BEC}" type="presOf" srcId="{CC92C963-5DEF-4648-86D2-962132BF1321}" destId="{171CCCB2-99A9-43A9-9C97-42C7AF590481}" srcOrd="0" destOrd="0" presId="urn:microsoft.com/office/officeart/2005/8/layout/matrix1"/>
    <dgm:cxn modelId="{7DD19663-E54C-42E8-A3C3-E04EF0AF5C0C}" srcId="{945816B8-EC54-4D05-8DB3-55A7EB8F6720}" destId="{CC92C963-5DEF-4648-86D2-962132BF1321}" srcOrd="2" destOrd="0" parTransId="{54073ABA-7CE3-4450-82B9-7BDAE9C619A7}" sibTransId="{5DADA2A3-1A25-4B11-A487-F4304C4FA4D6}"/>
    <dgm:cxn modelId="{B4246B46-5E49-47DD-BF05-44925BCF63CD}" srcId="{188AEAA6-6AAC-42D3-BECE-848F435136C1}" destId="{945816B8-EC54-4D05-8DB3-55A7EB8F6720}" srcOrd="0" destOrd="0" parTransId="{BD639C94-3E43-48A7-B387-BFABA65B74FD}" sibTransId="{5E2DF8B0-F94E-4607-A1D7-82942FF39BF3}"/>
    <dgm:cxn modelId="{37F19D85-63FE-4992-9B0F-6D51C398C9E4}" type="presOf" srcId="{919B494A-4050-4794-A494-92EB80F291C4}" destId="{A7B5F6DA-C645-4BD1-9C56-BBBD1BD9B730}" srcOrd="1" destOrd="0" presId="urn:microsoft.com/office/officeart/2005/8/layout/matrix1"/>
    <dgm:cxn modelId="{E12CA485-E01A-41A9-B904-AEC8AF22B7FD}" type="presOf" srcId="{188AEAA6-6AAC-42D3-BECE-848F435136C1}" destId="{A1601AB9-0322-4193-A363-0FCCF46F2DB8}" srcOrd="0" destOrd="0" presId="urn:microsoft.com/office/officeart/2005/8/layout/matrix1"/>
    <dgm:cxn modelId="{765FD889-CEBA-4713-84DF-CCAB561453B8}" type="presOf" srcId="{919B494A-4050-4794-A494-92EB80F291C4}" destId="{2C2589F5-545C-4577-93BD-3BD14849E40C}" srcOrd="0" destOrd="0" presId="urn:microsoft.com/office/officeart/2005/8/layout/matrix1"/>
    <dgm:cxn modelId="{9FA0E089-33B3-4292-9184-ADE5E42C0BE6}" type="presOf" srcId="{945816B8-EC54-4D05-8DB3-55A7EB8F6720}" destId="{BAED4078-6FC8-4B9C-9C14-BF2F55E45AF7}" srcOrd="0" destOrd="0" presId="urn:microsoft.com/office/officeart/2005/8/layout/matrix1"/>
    <dgm:cxn modelId="{7E8CEE93-EB9B-4CFE-AE75-819BADF0FF47}" type="presOf" srcId="{A089D8DF-CB05-4220-83CE-8C6D5AC92F3B}" destId="{709AE4CD-2E1C-40EC-8D28-A5D2FFC8D8A3}" srcOrd="1" destOrd="0" presId="urn:microsoft.com/office/officeart/2005/8/layout/matrix1"/>
    <dgm:cxn modelId="{9C7E57FF-CF17-4B13-88A5-E67A81799BBD}" type="presOf" srcId="{FFDEFD75-2D87-4F87-A525-CF137CE953A2}" destId="{59BD90B6-7AB2-43D7-92CE-A26EBBBA1F1F}" srcOrd="0" destOrd="0" presId="urn:microsoft.com/office/officeart/2005/8/layout/matrix1"/>
    <dgm:cxn modelId="{00F3BDF4-342B-4EDF-A63A-A15B29F3C7C2}" type="presParOf" srcId="{A1601AB9-0322-4193-A363-0FCCF46F2DB8}" destId="{DD11BD5C-E761-4099-916B-7DA2342E5437}" srcOrd="0" destOrd="0" presId="urn:microsoft.com/office/officeart/2005/8/layout/matrix1"/>
    <dgm:cxn modelId="{B5E5DB94-6159-4DA7-A18B-861EE726B278}" type="presParOf" srcId="{DD11BD5C-E761-4099-916B-7DA2342E5437}" destId="{ABC8C81E-B170-496B-B6A2-4F9A7737A529}" srcOrd="0" destOrd="0" presId="urn:microsoft.com/office/officeart/2005/8/layout/matrix1"/>
    <dgm:cxn modelId="{1A3C2B32-339B-4B1A-87B3-084A20293F6E}" type="presParOf" srcId="{DD11BD5C-E761-4099-916B-7DA2342E5437}" destId="{709AE4CD-2E1C-40EC-8D28-A5D2FFC8D8A3}" srcOrd="1" destOrd="0" presId="urn:microsoft.com/office/officeart/2005/8/layout/matrix1"/>
    <dgm:cxn modelId="{BF4983E0-B4D7-46DB-830F-4DABD6309E3D}" type="presParOf" srcId="{DD11BD5C-E761-4099-916B-7DA2342E5437}" destId="{2C2589F5-545C-4577-93BD-3BD14849E40C}" srcOrd="2" destOrd="0" presId="urn:microsoft.com/office/officeart/2005/8/layout/matrix1"/>
    <dgm:cxn modelId="{80056020-8F9C-4E45-BC64-C72FEF52756D}" type="presParOf" srcId="{DD11BD5C-E761-4099-916B-7DA2342E5437}" destId="{A7B5F6DA-C645-4BD1-9C56-BBBD1BD9B730}" srcOrd="3" destOrd="0" presId="urn:microsoft.com/office/officeart/2005/8/layout/matrix1"/>
    <dgm:cxn modelId="{B8333A13-3D09-42AF-BAED-093470AA711B}" type="presParOf" srcId="{DD11BD5C-E761-4099-916B-7DA2342E5437}" destId="{171CCCB2-99A9-43A9-9C97-42C7AF590481}" srcOrd="4" destOrd="0" presId="urn:microsoft.com/office/officeart/2005/8/layout/matrix1"/>
    <dgm:cxn modelId="{5C3165E6-27CA-4AD4-9C37-CD11CDD02DEC}" type="presParOf" srcId="{DD11BD5C-E761-4099-916B-7DA2342E5437}" destId="{E06DE093-7D2F-4D49-966D-592E8C34E89F}" srcOrd="5" destOrd="0" presId="urn:microsoft.com/office/officeart/2005/8/layout/matrix1"/>
    <dgm:cxn modelId="{081FAA0A-4F67-48D4-8CCD-9BB4E2A58584}" type="presParOf" srcId="{DD11BD5C-E761-4099-916B-7DA2342E5437}" destId="{59BD90B6-7AB2-43D7-92CE-A26EBBBA1F1F}" srcOrd="6" destOrd="0" presId="urn:microsoft.com/office/officeart/2005/8/layout/matrix1"/>
    <dgm:cxn modelId="{4BDCE72B-EEB0-4A21-B766-2A987537EBB5}" type="presParOf" srcId="{DD11BD5C-E761-4099-916B-7DA2342E5437}" destId="{33F0E458-E017-4FDD-A968-2B125EDB5A61}" srcOrd="7" destOrd="0" presId="urn:microsoft.com/office/officeart/2005/8/layout/matrix1"/>
    <dgm:cxn modelId="{3305E285-E898-46BB-86F2-5BD10D1BAE65}" type="presParOf" srcId="{A1601AB9-0322-4193-A363-0FCCF46F2DB8}" destId="{BAED4078-6FC8-4B9C-9C14-BF2F55E45AF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AECCF8-315E-4EFC-B645-11A294FC20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75572C90-78F9-4E2A-8594-071C852B2CB6}">
      <dgm:prSet custT="1"/>
      <dgm:spPr/>
      <dgm:t>
        <a:bodyPr/>
        <a:lstStyle/>
        <a:p>
          <a:r>
            <a:rPr lang="es-ES" sz="2800" b="1" dirty="0"/>
            <a:t>FASE IN IURE</a:t>
          </a:r>
          <a:endParaRPr lang="ca-ES" sz="2800" b="1" dirty="0"/>
        </a:p>
      </dgm:t>
    </dgm:pt>
    <dgm:pt modelId="{9FDAAE3F-838A-4D7F-BB64-F987051729A4}" type="parTrans" cxnId="{C9B1A3DA-C7AF-405A-9281-93CA3E2C32B9}">
      <dgm:prSet/>
      <dgm:spPr/>
      <dgm:t>
        <a:bodyPr/>
        <a:lstStyle/>
        <a:p>
          <a:endParaRPr lang="ca-ES"/>
        </a:p>
      </dgm:t>
    </dgm:pt>
    <dgm:pt modelId="{A8972450-DFA0-42E9-B8B0-58AFC4FC40E6}" type="sibTrans" cxnId="{C9B1A3DA-C7AF-405A-9281-93CA3E2C32B9}">
      <dgm:prSet/>
      <dgm:spPr/>
      <dgm:t>
        <a:bodyPr/>
        <a:lstStyle/>
        <a:p>
          <a:endParaRPr lang="ca-ES"/>
        </a:p>
      </dgm:t>
    </dgm:pt>
    <dgm:pt modelId="{FCD81786-CD55-4D5B-B039-9A7BE0D00CCB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" i="1" dirty="0"/>
            <a:t>In ius </a:t>
          </a:r>
          <a:r>
            <a:rPr lang="es-ES" i="1" dirty="0" err="1"/>
            <a:t>vocatio</a:t>
          </a:r>
          <a:r>
            <a:rPr lang="es-ES" dirty="0"/>
            <a:t>  = la citación del demandado</a:t>
          </a:r>
          <a:endParaRPr lang="ca-ES" dirty="0"/>
        </a:p>
      </dgm:t>
    </dgm:pt>
    <dgm:pt modelId="{E866D8DF-F759-4DFF-8EC1-9427337F0DC3}" type="parTrans" cxnId="{64B31228-586D-436D-AD7F-054708C01C4F}">
      <dgm:prSet/>
      <dgm:spPr/>
      <dgm:t>
        <a:bodyPr/>
        <a:lstStyle/>
        <a:p>
          <a:endParaRPr lang="ca-ES"/>
        </a:p>
      </dgm:t>
    </dgm:pt>
    <dgm:pt modelId="{8CF83A66-3B43-4B44-864E-AF9743699CD5}" type="sibTrans" cxnId="{64B31228-586D-436D-AD7F-054708C01C4F}">
      <dgm:prSet/>
      <dgm:spPr/>
      <dgm:t>
        <a:bodyPr/>
        <a:lstStyle/>
        <a:p>
          <a:endParaRPr lang="ca-ES"/>
        </a:p>
      </dgm:t>
    </dgm:pt>
    <dgm:pt modelId="{E02981FA-6651-40DB-9FE0-10961499AF8F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" dirty="0"/>
            <a:t>Comparecencia </a:t>
          </a:r>
          <a:r>
            <a:rPr lang="es-ES" i="1" dirty="0"/>
            <a:t>in iure</a:t>
          </a:r>
          <a:r>
            <a:rPr lang="es-ES" dirty="0"/>
            <a:t> -ante el magistrado-</a:t>
          </a:r>
          <a:endParaRPr lang="ca-ES" dirty="0"/>
        </a:p>
      </dgm:t>
    </dgm:pt>
    <dgm:pt modelId="{A7EF45B5-20C6-40B8-BF83-83927826D6F0}" type="parTrans" cxnId="{3D79FBDE-92B2-4AF5-951B-A2BB60FC308D}">
      <dgm:prSet/>
      <dgm:spPr/>
      <dgm:t>
        <a:bodyPr/>
        <a:lstStyle/>
        <a:p>
          <a:endParaRPr lang="ca-ES"/>
        </a:p>
      </dgm:t>
    </dgm:pt>
    <dgm:pt modelId="{C2D20F67-1989-4314-AB78-32256D7FD609}" type="sibTrans" cxnId="{3D79FBDE-92B2-4AF5-951B-A2BB60FC308D}">
      <dgm:prSet/>
      <dgm:spPr/>
      <dgm:t>
        <a:bodyPr/>
        <a:lstStyle/>
        <a:p>
          <a:endParaRPr lang="ca-ES"/>
        </a:p>
      </dgm:t>
    </dgm:pt>
    <dgm:pt modelId="{6BA6871A-D4E1-411D-8F73-07C9310C594C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"/>
            <a:t>Exposición de la controversia</a:t>
          </a:r>
          <a:endParaRPr lang="ca-ES"/>
        </a:p>
      </dgm:t>
    </dgm:pt>
    <dgm:pt modelId="{542E5EDC-2014-4DC5-B46E-5D393803E153}" type="parTrans" cxnId="{A799B6C1-F996-4E7F-8793-78533648255F}">
      <dgm:prSet/>
      <dgm:spPr/>
      <dgm:t>
        <a:bodyPr/>
        <a:lstStyle/>
        <a:p>
          <a:endParaRPr lang="ca-ES"/>
        </a:p>
      </dgm:t>
    </dgm:pt>
    <dgm:pt modelId="{95EB98C4-D545-4F78-A6FB-41C4DD6DC95A}" type="sibTrans" cxnId="{A799B6C1-F996-4E7F-8793-78533648255F}">
      <dgm:prSet/>
      <dgm:spPr/>
      <dgm:t>
        <a:bodyPr/>
        <a:lstStyle/>
        <a:p>
          <a:endParaRPr lang="ca-ES"/>
        </a:p>
      </dgm:t>
    </dgm:pt>
    <dgm:pt modelId="{634E3888-D041-4902-88F9-D8AF52523231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" i="1"/>
            <a:t>Litis contestatio</a:t>
          </a:r>
          <a:r>
            <a:rPr lang="es-ES"/>
            <a:t>   </a:t>
          </a:r>
          <a:endParaRPr lang="ca-ES"/>
        </a:p>
      </dgm:t>
    </dgm:pt>
    <dgm:pt modelId="{DC5B5099-D007-4D2E-A311-D01777BFD730}" type="parTrans" cxnId="{D5F1DBC4-A951-4A61-9DF1-FCBE1C35D705}">
      <dgm:prSet/>
      <dgm:spPr/>
      <dgm:t>
        <a:bodyPr/>
        <a:lstStyle/>
        <a:p>
          <a:endParaRPr lang="ca-ES"/>
        </a:p>
      </dgm:t>
    </dgm:pt>
    <dgm:pt modelId="{914467B1-2FD5-4BFC-BE92-B2546DFFAF6C}" type="sibTrans" cxnId="{D5F1DBC4-A951-4A61-9DF1-FCBE1C35D705}">
      <dgm:prSet/>
      <dgm:spPr/>
      <dgm:t>
        <a:bodyPr/>
        <a:lstStyle/>
        <a:p>
          <a:endParaRPr lang="ca-ES"/>
        </a:p>
      </dgm:t>
    </dgm:pt>
    <dgm:pt modelId="{7ECE4B8E-3940-48EC-8163-07986E22A31E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"/>
            <a:t>Designación de Juez.</a:t>
          </a:r>
          <a:endParaRPr lang="ca-ES"/>
        </a:p>
      </dgm:t>
    </dgm:pt>
    <dgm:pt modelId="{4030C67A-7948-411E-976D-60B0F8789E7C}" type="parTrans" cxnId="{4E4918CA-C995-49FF-B1A3-42A021ED60EC}">
      <dgm:prSet/>
      <dgm:spPr/>
      <dgm:t>
        <a:bodyPr/>
        <a:lstStyle/>
        <a:p>
          <a:endParaRPr lang="ca-ES"/>
        </a:p>
      </dgm:t>
    </dgm:pt>
    <dgm:pt modelId="{DC1D36A7-EBD1-4427-A5C8-410759B246E7}" type="sibTrans" cxnId="{4E4918CA-C995-49FF-B1A3-42A021ED60EC}">
      <dgm:prSet/>
      <dgm:spPr/>
      <dgm:t>
        <a:bodyPr/>
        <a:lstStyle/>
        <a:p>
          <a:endParaRPr lang="ca-ES"/>
        </a:p>
      </dgm:t>
    </dgm:pt>
    <dgm:pt modelId="{D9C3AC45-C1AE-430A-A9B1-9183B96F97C5}" type="pres">
      <dgm:prSet presAssocID="{A3AECCF8-315E-4EFC-B645-11A294FC208E}" presName="linear" presStyleCnt="0">
        <dgm:presLayoutVars>
          <dgm:animLvl val="lvl"/>
          <dgm:resizeHandles val="exact"/>
        </dgm:presLayoutVars>
      </dgm:prSet>
      <dgm:spPr/>
    </dgm:pt>
    <dgm:pt modelId="{2A2A3CD9-C6DE-4D0C-9169-E5D83A78A2DE}" type="pres">
      <dgm:prSet presAssocID="{75572C90-78F9-4E2A-8594-071C852B2CB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F31B2D0-55BB-457F-9168-4CE73D77071F}" type="pres">
      <dgm:prSet presAssocID="{A8972450-DFA0-42E9-B8B0-58AFC4FC40E6}" presName="spacer" presStyleCnt="0"/>
      <dgm:spPr/>
    </dgm:pt>
    <dgm:pt modelId="{DB899886-D9B7-4B36-879D-062267380F95}" type="pres">
      <dgm:prSet presAssocID="{FCD81786-CD55-4D5B-B039-9A7BE0D00CC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9B11D1B-3582-4738-BDD1-AC3F987CB622}" type="pres">
      <dgm:prSet presAssocID="{8CF83A66-3B43-4B44-864E-AF9743699CD5}" presName="spacer" presStyleCnt="0"/>
      <dgm:spPr/>
    </dgm:pt>
    <dgm:pt modelId="{3F119515-C7C6-490D-87C2-B99B8AD227E0}" type="pres">
      <dgm:prSet presAssocID="{E02981FA-6651-40DB-9FE0-10961499AF8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93279DA-CB99-4E0A-8128-7318CCE879B0}" type="pres">
      <dgm:prSet presAssocID="{C2D20F67-1989-4314-AB78-32256D7FD609}" presName="spacer" presStyleCnt="0"/>
      <dgm:spPr/>
    </dgm:pt>
    <dgm:pt modelId="{D865F891-B664-4C32-886A-6D87EB4DD415}" type="pres">
      <dgm:prSet presAssocID="{6BA6871A-D4E1-411D-8F73-07C9310C594C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1D9C4B1-6807-498D-8D6B-36D388D16071}" type="pres">
      <dgm:prSet presAssocID="{95EB98C4-D545-4F78-A6FB-41C4DD6DC95A}" presName="spacer" presStyleCnt="0"/>
      <dgm:spPr/>
    </dgm:pt>
    <dgm:pt modelId="{BA63C0B0-9B87-46E8-9392-2AAD9907E4E0}" type="pres">
      <dgm:prSet presAssocID="{634E3888-D041-4902-88F9-D8AF52523231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776FE32-01B7-4548-BACD-42A08991A955}" type="pres">
      <dgm:prSet presAssocID="{914467B1-2FD5-4BFC-BE92-B2546DFFAF6C}" presName="spacer" presStyleCnt="0"/>
      <dgm:spPr/>
    </dgm:pt>
    <dgm:pt modelId="{C90202FB-0DF4-406C-8201-0E18010A50F5}" type="pres">
      <dgm:prSet presAssocID="{7ECE4B8E-3940-48EC-8163-07986E22A31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8D6D40B-1341-48D3-A05E-754604F8220E}" type="presOf" srcId="{6BA6871A-D4E1-411D-8F73-07C9310C594C}" destId="{D865F891-B664-4C32-886A-6D87EB4DD415}" srcOrd="0" destOrd="0" presId="urn:microsoft.com/office/officeart/2005/8/layout/vList2"/>
    <dgm:cxn modelId="{0752FF13-B5B9-4343-A771-CDCF105A873B}" type="presOf" srcId="{634E3888-D041-4902-88F9-D8AF52523231}" destId="{BA63C0B0-9B87-46E8-9392-2AAD9907E4E0}" srcOrd="0" destOrd="0" presId="urn:microsoft.com/office/officeart/2005/8/layout/vList2"/>
    <dgm:cxn modelId="{64B31228-586D-436D-AD7F-054708C01C4F}" srcId="{A3AECCF8-315E-4EFC-B645-11A294FC208E}" destId="{FCD81786-CD55-4D5B-B039-9A7BE0D00CCB}" srcOrd="1" destOrd="0" parTransId="{E866D8DF-F759-4DFF-8EC1-9427337F0DC3}" sibTransId="{8CF83A66-3B43-4B44-864E-AF9743699CD5}"/>
    <dgm:cxn modelId="{F5DA6444-C53B-4183-848B-9AB3C5577E33}" type="presOf" srcId="{E02981FA-6651-40DB-9FE0-10961499AF8F}" destId="{3F119515-C7C6-490D-87C2-B99B8AD227E0}" srcOrd="0" destOrd="0" presId="urn:microsoft.com/office/officeart/2005/8/layout/vList2"/>
    <dgm:cxn modelId="{B8328F46-80C1-45F0-A487-C2679125E86F}" type="presOf" srcId="{FCD81786-CD55-4D5B-B039-9A7BE0D00CCB}" destId="{DB899886-D9B7-4B36-879D-062267380F95}" srcOrd="0" destOrd="0" presId="urn:microsoft.com/office/officeart/2005/8/layout/vList2"/>
    <dgm:cxn modelId="{7369F949-990C-4822-B2B5-8397A95C4B65}" type="presOf" srcId="{A3AECCF8-315E-4EFC-B645-11A294FC208E}" destId="{D9C3AC45-C1AE-430A-A9B1-9183B96F97C5}" srcOrd="0" destOrd="0" presId="urn:microsoft.com/office/officeart/2005/8/layout/vList2"/>
    <dgm:cxn modelId="{C377CD7D-F7EB-4938-BD98-25298958D3E5}" type="presOf" srcId="{7ECE4B8E-3940-48EC-8163-07986E22A31E}" destId="{C90202FB-0DF4-406C-8201-0E18010A50F5}" srcOrd="0" destOrd="0" presId="urn:microsoft.com/office/officeart/2005/8/layout/vList2"/>
    <dgm:cxn modelId="{A799B6C1-F996-4E7F-8793-78533648255F}" srcId="{A3AECCF8-315E-4EFC-B645-11A294FC208E}" destId="{6BA6871A-D4E1-411D-8F73-07C9310C594C}" srcOrd="3" destOrd="0" parTransId="{542E5EDC-2014-4DC5-B46E-5D393803E153}" sibTransId="{95EB98C4-D545-4F78-A6FB-41C4DD6DC95A}"/>
    <dgm:cxn modelId="{D5F1DBC4-A951-4A61-9DF1-FCBE1C35D705}" srcId="{A3AECCF8-315E-4EFC-B645-11A294FC208E}" destId="{634E3888-D041-4902-88F9-D8AF52523231}" srcOrd="4" destOrd="0" parTransId="{DC5B5099-D007-4D2E-A311-D01777BFD730}" sibTransId="{914467B1-2FD5-4BFC-BE92-B2546DFFAF6C}"/>
    <dgm:cxn modelId="{4E4918CA-C995-49FF-B1A3-42A021ED60EC}" srcId="{A3AECCF8-315E-4EFC-B645-11A294FC208E}" destId="{7ECE4B8E-3940-48EC-8163-07986E22A31E}" srcOrd="5" destOrd="0" parTransId="{4030C67A-7948-411E-976D-60B0F8789E7C}" sibTransId="{DC1D36A7-EBD1-4427-A5C8-410759B246E7}"/>
    <dgm:cxn modelId="{C9B1A3DA-C7AF-405A-9281-93CA3E2C32B9}" srcId="{A3AECCF8-315E-4EFC-B645-11A294FC208E}" destId="{75572C90-78F9-4E2A-8594-071C852B2CB6}" srcOrd="0" destOrd="0" parTransId="{9FDAAE3F-838A-4D7F-BB64-F987051729A4}" sibTransId="{A8972450-DFA0-42E9-B8B0-58AFC4FC40E6}"/>
    <dgm:cxn modelId="{3D79FBDE-92B2-4AF5-951B-A2BB60FC308D}" srcId="{A3AECCF8-315E-4EFC-B645-11A294FC208E}" destId="{E02981FA-6651-40DB-9FE0-10961499AF8F}" srcOrd="2" destOrd="0" parTransId="{A7EF45B5-20C6-40B8-BF83-83927826D6F0}" sibTransId="{C2D20F67-1989-4314-AB78-32256D7FD609}"/>
    <dgm:cxn modelId="{CB6A38FD-116E-4471-A246-A1DA75B9A8A6}" type="presOf" srcId="{75572C90-78F9-4E2A-8594-071C852B2CB6}" destId="{2A2A3CD9-C6DE-4D0C-9169-E5D83A78A2DE}" srcOrd="0" destOrd="0" presId="urn:microsoft.com/office/officeart/2005/8/layout/vList2"/>
    <dgm:cxn modelId="{47ADCFC2-F84B-4BB7-A50F-07D98B1F7551}" type="presParOf" srcId="{D9C3AC45-C1AE-430A-A9B1-9183B96F97C5}" destId="{2A2A3CD9-C6DE-4D0C-9169-E5D83A78A2DE}" srcOrd="0" destOrd="0" presId="urn:microsoft.com/office/officeart/2005/8/layout/vList2"/>
    <dgm:cxn modelId="{8AC28EB6-C87A-4200-9421-4F39FD1672A7}" type="presParOf" srcId="{D9C3AC45-C1AE-430A-A9B1-9183B96F97C5}" destId="{AF31B2D0-55BB-457F-9168-4CE73D77071F}" srcOrd="1" destOrd="0" presId="urn:microsoft.com/office/officeart/2005/8/layout/vList2"/>
    <dgm:cxn modelId="{CF31EDAE-96AB-4940-88E9-BA46EF99D5D0}" type="presParOf" srcId="{D9C3AC45-C1AE-430A-A9B1-9183B96F97C5}" destId="{DB899886-D9B7-4B36-879D-062267380F95}" srcOrd="2" destOrd="0" presId="urn:microsoft.com/office/officeart/2005/8/layout/vList2"/>
    <dgm:cxn modelId="{AE464C07-DBA1-4644-9EAF-297A9AA86131}" type="presParOf" srcId="{D9C3AC45-C1AE-430A-A9B1-9183B96F97C5}" destId="{E9B11D1B-3582-4738-BDD1-AC3F987CB622}" srcOrd="3" destOrd="0" presId="urn:microsoft.com/office/officeart/2005/8/layout/vList2"/>
    <dgm:cxn modelId="{1C14735C-40DD-481B-90AA-E50AF8AA623B}" type="presParOf" srcId="{D9C3AC45-C1AE-430A-A9B1-9183B96F97C5}" destId="{3F119515-C7C6-490D-87C2-B99B8AD227E0}" srcOrd="4" destOrd="0" presId="urn:microsoft.com/office/officeart/2005/8/layout/vList2"/>
    <dgm:cxn modelId="{6701478B-45C1-4700-87A9-B2861A58FB4E}" type="presParOf" srcId="{D9C3AC45-C1AE-430A-A9B1-9183B96F97C5}" destId="{293279DA-CB99-4E0A-8128-7318CCE879B0}" srcOrd="5" destOrd="0" presId="urn:microsoft.com/office/officeart/2005/8/layout/vList2"/>
    <dgm:cxn modelId="{6AB50547-7312-48D4-B841-B97E86F03CA4}" type="presParOf" srcId="{D9C3AC45-C1AE-430A-A9B1-9183B96F97C5}" destId="{D865F891-B664-4C32-886A-6D87EB4DD415}" srcOrd="6" destOrd="0" presId="urn:microsoft.com/office/officeart/2005/8/layout/vList2"/>
    <dgm:cxn modelId="{0C68D099-C408-41A1-BB57-5BC0408B27F0}" type="presParOf" srcId="{D9C3AC45-C1AE-430A-A9B1-9183B96F97C5}" destId="{21D9C4B1-6807-498D-8D6B-36D388D16071}" srcOrd="7" destOrd="0" presId="urn:microsoft.com/office/officeart/2005/8/layout/vList2"/>
    <dgm:cxn modelId="{2957E63E-91C0-439A-B3C2-4CCEC2E9DBB3}" type="presParOf" srcId="{D9C3AC45-C1AE-430A-A9B1-9183B96F97C5}" destId="{BA63C0B0-9B87-46E8-9392-2AAD9907E4E0}" srcOrd="8" destOrd="0" presId="urn:microsoft.com/office/officeart/2005/8/layout/vList2"/>
    <dgm:cxn modelId="{43E51754-DCA6-4BF6-BE6C-178B0E282356}" type="presParOf" srcId="{D9C3AC45-C1AE-430A-A9B1-9183B96F97C5}" destId="{4776FE32-01B7-4548-BACD-42A08991A955}" srcOrd="9" destOrd="0" presId="urn:microsoft.com/office/officeart/2005/8/layout/vList2"/>
    <dgm:cxn modelId="{F62EA402-E0E9-43D1-8D45-BE317ADC221D}" type="presParOf" srcId="{D9C3AC45-C1AE-430A-A9B1-9183B96F97C5}" destId="{C90202FB-0DF4-406C-8201-0E18010A50F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E9D1C01-E3D0-4A69-BA36-C622D7F3102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640D484D-E162-45A8-8B79-F81C8A007CBE}">
      <dgm:prSet custT="1"/>
      <dgm:spPr/>
      <dgm:t>
        <a:bodyPr/>
        <a:lstStyle/>
        <a:p>
          <a:r>
            <a:rPr lang="es-ES" sz="2400" b="1" dirty="0"/>
            <a:t>FASE APUD IUDICEM</a:t>
          </a:r>
          <a:endParaRPr lang="ca-ES" sz="2400" b="1" dirty="0"/>
        </a:p>
      </dgm:t>
    </dgm:pt>
    <dgm:pt modelId="{D81A7848-1197-46AB-B76B-0360EACE432B}" type="parTrans" cxnId="{B5CDDB04-705C-4A97-8993-C572F2CBFC26}">
      <dgm:prSet/>
      <dgm:spPr/>
      <dgm:t>
        <a:bodyPr/>
        <a:lstStyle/>
        <a:p>
          <a:endParaRPr lang="ca-ES"/>
        </a:p>
      </dgm:t>
    </dgm:pt>
    <dgm:pt modelId="{141EA58C-CDEE-43D2-8F80-170C78AD29F6}" type="sibTrans" cxnId="{B5CDDB04-705C-4A97-8993-C572F2CBFC26}">
      <dgm:prSet/>
      <dgm:spPr/>
      <dgm:t>
        <a:bodyPr/>
        <a:lstStyle/>
        <a:p>
          <a:endParaRPr lang="ca-ES"/>
        </a:p>
      </dgm:t>
    </dgm:pt>
    <dgm:pt modelId="{4DFA84E3-7558-4646-B4CF-ABC997968764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" dirty="0"/>
            <a:t>Comparecencia </a:t>
          </a:r>
          <a:r>
            <a:rPr lang="es-ES" i="1" dirty="0"/>
            <a:t>apud </a:t>
          </a:r>
          <a:r>
            <a:rPr lang="es-ES" i="1" dirty="0" err="1"/>
            <a:t>iudicem</a:t>
          </a:r>
          <a:r>
            <a:rPr lang="es-ES" dirty="0"/>
            <a:t> -ante el Juez-</a:t>
          </a:r>
          <a:endParaRPr lang="ca-ES" dirty="0"/>
        </a:p>
      </dgm:t>
    </dgm:pt>
    <dgm:pt modelId="{110A816D-B6BE-46F0-B0BD-A135C93AE9FB}" type="parTrans" cxnId="{9FB84D9B-EB19-469D-9BBC-E893B24BBDE0}">
      <dgm:prSet/>
      <dgm:spPr/>
      <dgm:t>
        <a:bodyPr/>
        <a:lstStyle/>
        <a:p>
          <a:endParaRPr lang="ca-ES"/>
        </a:p>
      </dgm:t>
    </dgm:pt>
    <dgm:pt modelId="{0F192180-A5A2-4823-A380-97701D320570}" type="sibTrans" cxnId="{9FB84D9B-EB19-469D-9BBC-E893B24BBDE0}">
      <dgm:prSet/>
      <dgm:spPr/>
      <dgm:t>
        <a:bodyPr/>
        <a:lstStyle/>
        <a:p>
          <a:endParaRPr lang="ca-ES"/>
        </a:p>
      </dgm:t>
    </dgm:pt>
    <dgm:pt modelId="{D544B863-ACBB-4FC4-B090-6A68B0E68815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"/>
            <a:t>Exposición de sus pretensiones</a:t>
          </a:r>
          <a:endParaRPr lang="ca-ES"/>
        </a:p>
      </dgm:t>
    </dgm:pt>
    <dgm:pt modelId="{7B19DCFF-45C2-4D86-9AF1-EB0D3100A821}" type="parTrans" cxnId="{D925AB50-3B22-4037-85FF-B4BEA0F02E80}">
      <dgm:prSet/>
      <dgm:spPr/>
      <dgm:t>
        <a:bodyPr/>
        <a:lstStyle/>
        <a:p>
          <a:endParaRPr lang="ca-ES"/>
        </a:p>
      </dgm:t>
    </dgm:pt>
    <dgm:pt modelId="{F89B0237-C6CF-4D4E-A3F0-D9678531FB06}" type="sibTrans" cxnId="{D925AB50-3B22-4037-85FF-B4BEA0F02E80}">
      <dgm:prSet/>
      <dgm:spPr/>
      <dgm:t>
        <a:bodyPr/>
        <a:lstStyle/>
        <a:p>
          <a:endParaRPr lang="ca-ES"/>
        </a:p>
      </dgm:t>
    </dgm:pt>
    <dgm:pt modelId="{0296810C-DE43-47F3-8D00-9A539ABB5A88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"/>
            <a:t>Prueba de lo hechos alegados </a:t>
          </a:r>
          <a:endParaRPr lang="ca-ES"/>
        </a:p>
      </dgm:t>
    </dgm:pt>
    <dgm:pt modelId="{C26CBBEA-3DA0-476A-984C-609C9A38FCBD}" type="parTrans" cxnId="{7191EE18-DD73-4B6F-A320-8FC7DC1FC031}">
      <dgm:prSet/>
      <dgm:spPr/>
      <dgm:t>
        <a:bodyPr/>
        <a:lstStyle/>
        <a:p>
          <a:endParaRPr lang="ca-ES"/>
        </a:p>
      </dgm:t>
    </dgm:pt>
    <dgm:pt modelId="{AC43547E-C5A3-4392-B175-629FED92F170}" type="sibTrans" cxnId="{7191EE18-DD73-4B6F-A320-8FC7DC1FC031}">
      <dgm:prSet/>
      <dgm:spPr/>
      <dgm:t>
        <a:bodyPr/>
        <a:lstStyle/>
        <a:p>
          <a:endParaRPr lang="ca-ES"/>
        </a:p>
      </dgm:t>
    </dgm:pt>
    <dgm:pt modelId="{4647425F-96B0-4B25-A9FD-D2D764B973A6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"/>
            <a:t>Sentencia y ejecución</a:t>
          </a:r>
          <a:endParaRPr lang="ca-ES"/>
        </a:p>
      </dgm:t>
    </dgm:pt>
    <dgm:pt modelId="{6478F28D-29E9-4CFE-AEC1-F4388C7FA234}" type="parTrans" cxnId="{DD639184-885F-4F58-BE23-DA63D49024EB}">
      <dgm:prSet/>
      <dgm:spPr/>
      <dgm:t>
        <a:bodyPr/>
        <a:lstStyle/>
        <a:p>
          <a:endParaRPr lang="ca-ES"/>
        </a:p>
      </dgm:t>
    </dgm:pt>
    <dgm:pt modelId="{6AFDBE50-5C8C-4EF8-823C-A8CDFE310668}" type="sibTrans" cxnId="{DD639184-885F-4F58-BE23-DA63D49024EB}">
      <dgm:prSet/>
      <dgm:spPr/>
      <dgm:t>
        <a:bodyPr/>
        <a:lstStyle/>
        <a:p>
          <a:endParaRPr lang="ca-ES"/>
        </a:p>
      </dgm:t>
    </dgm:pt>
    <dgm:pt modelId="{209AD0F6-9B26-4F29-9ACA-4FE2A800BA7E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"/>
            <a:t>¡INAPELABLE!</a:t>
          </a:r>
          <a:endParaRPr lang="ca-ES"/>
        </a:p>
      </dgm:t>
    </dgm:pt>
    <dgm:pt modelId="{8CC6D374-0FD5-4268-97F5-6112C1589508}" type="parTrans" cxnId="{B4863E62-63AB-4619-A5AF-70F24542EBC7}">
      <dgm:prSet/>
      <dgm:spPr/>
      <dgm:t>
        <a:bodyPr/>
        <a:lstStyle/>
        <a:p>
          <a:endParaRPr lang="ca-ES"/>
        </a:p>
      </dgm:t>
    </dgm:pt>
    <dgm:pt modelId="{259B0C75-291F-4A4B-8721-C2101CB4E419}" type="sibTrans" cxnId="{B4863E62-63AB-4619-A5AF-70F24542EBC7}">
      <dgm:prSet/>
      <dgm:spPr/>
      <dgm:t>
        <a:bodyPr/>
        <a:lstStyle/>
        <a:p>
          <a:endParaRPr lang="ca-ES"/>
        </a:p>
      </dgm:t>
    </dgm:pt>
    <dgm:pt modelId="{AEF1D19B-BC15-4BA3-9203-F413C39772ED}" type="pres">
      <dgm:prSet presAssocID="{AE9D1C01-E3D0-4A69-BA36-C622D7F31020}" presName="linear" presStyleCnt="0">
        <dgm:presLayoutVars>
          <dgm:animLvl val="lvl"/>
          <dgm:resizeHandles val="exact"/>
        </dgm:presLayoutVars>
      </dgm:prSet>
      <dgm:spPr/>
    </dgm:pt>
    <dgm:pt modelId="{427E5ACF-565A-487C-9621-092FF1BB984E}" type="pres">
      <dgm:prSet presAssocID="{640D484D-E162-45A8-8B79-F81C8A007CB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E303CBA-BD5F-4E5C-8BB5-66FD07A7E1E3}" type="pres">
      <dgm:prSet presAssocID="{141EA58C-CDEE-43D2-8F80-170C78AD29F6}" presName="spacer" presStyleCnt="0"/>
      <dgm:spPr/>
    </dgm:pt>
    <dgm:pt modelId="{572BF6D2-5FA4-43B3-852D-18FD18EBABE1}" type="pres">
      <dgm:prSet presAssocID="{4DFA84E3-7558-4646-B4CF-ABC99796876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4DB9E58-2C47-4359-B273-8BE92614B043}" type="pres">
      <dgm:prSet presAssocID="{0F192180-A5A2-4823-A380-97701D320570}" presName="spacer" presStyleCnt="0"/>
      <dgm:spPr/>
    </dgm:pt>
    <dgm:pt modelId="{C8B0B17F-A3C5-4912-9901-8971E9FF6DF8}" type="pres">
      <dgm:prSet presAssocID="{D544B863-ACBB-4FC4-B090-6A68B0E6881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25AB6FF-1751-4C46-BB75-EA385B51BB07}" type="pres">
      <dgm:prSet presAssocID="{F89B0237-C6CF-4D4E-A3F0-D9678531FB06}" presName="spacer" presStyleCnt="0"/>
      <dgm:spPr/>
    </dgm:pt>
    <dgm:pt modelId="{2D75007D-E021-4B15-B615-78BBDAA937D9}" type="pres">
      <dgm:prSet presAssocID="{0296810C-DE43-47F3-8D00-9A539ABB5A8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65E82B8-2D03-4603-8004-C7D6BF2B8983}" type="pres">
      <dgm:prSet presAssocID="{AC43547E-C5A3-4392-B175-629FED92F170}" presName="spacer" presStyleCnt="0"/>
      <dgm:spPr/>
    </dgm:pt>
    <dgm:pt modelId="{487786C3-5AD4-43AB-AD1F-062F25CE0F74}" type="pres">
      <dgm:prSet presAssocID="{4647425F-96B0-4B25-A9FD-D2D764B973A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FBE931A-6EB7-4C45-9DE8-F56F4A49DE06}" type="pres">
      <dgm:prSet presAssocID="{6AFDBE50-5C8C-4EF8-823C-A8CDFE310668}" presName="spacer" presStyleCnt="0"/>
      <dgm:spPr/>
    </dgm:pt>
    <dgm:pt modelId="{285CEE04-1059-4886-9E08-609E8A31246A}" type="pres">
      <dgm:prSet presAssocID="{209AD0F6-9B26-4F29-9ACA-4FE2A800BA7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5CDDB04-705C-4A97-8993-C572F2CBFC26}" srcId="{AE9D1C01-E3D0-4A69-BA36-C622D7F31020}" destId="{640D484D-E162-45A8-8B79-F81C8A007CBE}" srcOrd="0" destOrd="0" parTransId="{D81A7848-1197-46AB-B76B-0360EACE432B}" sibTransId="{141EA58C-CDEE-43D2-8F80-170C78AD29F6}"/>
    <dgm:cxn modelId="{7191EE18-DD73-4B6F-A320-8FC7DC1FC031}" srcId="{AE9D1C01-E3D0-4A69-BA36-C622D7F31020}" destId="{0296810C-DE43-47F3-8D00-9A539ABB5A88}" srcOrd="3" destOrd="0" parTransId="{C26CBBEA-3DA0-476A-984C-609C9A38FCBD}" sibTransId="{AC43547E-C5A3-4392-B175-629FED92F170}"/>
    <dgm:cxn modelId="{A9408E5B-8A9F-4588-8395-E658C5B28AEA}" type="presOf" srcId="{209AD0F6-9B26-4F29-9ACA-4FE2A800BA7E}" destId="{285CEE04-1059-4886-9E08-609E8A31246A}" srcOrd="0" destOrd="0" presId="urn:microsoft.com/office/officeart/2005/8/layout/vList2"/>
    <dgm:cxn modelId="{B8F43B60-9E8F-4343-A964-B54C687994BC}" type="presOf" srcId="{0296810C-DE43-47F3-8D00-9A539ABB5A88}" destId="{2D75007D-E021-4B15-B615-78BBDAA937D9}" srcOrd="0" destOrd="0" presId="urn:microsoft.com/office/officeart/2005/8/layout/vList2"/>
    <dgm:cxn modelId="{B4863E62-63AB-4619-A5AF-70F24542EBC7}" srcId="{AE9D1C01-E3D0-4A69-BA36-C622D7F31020}" destId="{209AD0F6-9B26-4F29-9ACA-4FE2A800BA7E}" srcOrd="5" destOrd="0" parTransId="{8CC6D374-0FD5-4268-97F5-6112C1589508}" sibTransId="{259B0C75-291F-4A4B-8721-C2101CB4E419}"/>
    <dgm:cxn modelId="{266AD862-CD8C-4B39-BD37-442120B14AD6}" type="presOf" srcId="{AE9D1C01-E3D0-4A69-BA36-C622D7F31020}" destId="{AEF1D19B-BC15-4BA3-9203-F413C39772ED}" srcOrd="0" destOrd="0" presId="urn:microsoft.com/office/officeart/2005/8/layout/vList2"/>
    <dgm:cxn modelId="{D925AB50-3B22-4037-85FF-B4BEA0F02E80}" srcId="{AE9D1C01-E3D0-4A69-BA36-C622D7F31020}" destId="{D544B863-ACBB-4FC4-B090-6A68B0E68815}" srcOrd="2" destOrd="0" parTransId="{7B19DCFF-45C2-4D86-9AF1-EB0D3100A821}" sibTransId="{F89B0237-C6CF-4D4E-A3F0-D9678531FB06}"/>
    <dgm:cxn modelId="{DD639184-885F-4F58-BE23-DA63D49024EB}" srcId="{AE9D1C01-E3D0-4A69-BA36-C622D7F31020}" destId="{4647425F-96B0-4B25-A9FD-D2D764B973A6}" srcOrd="4" destOrd="0" parTransId="{6478F28D-29E9-4CFE-AEC1-F4388C7FA234}" sibTransId="{6AFDBE50-5C8C-4EF8-823C-A8CDFE310668}"/>
    <dgm:cxn modelId="{9FB84D9B-EB19-469D-9BBC-E893B24BBDE0}" srcId="{AE9D1C01-E3D0-4A69-BA36-C622D7F31020}" destId="{4DFA84E3-7558-4646-B4CF-ABC997968764}" srcOrd="1" destOrd="0" parTransId="{110A816D-B6BE-46F0-B0BD-A135C93AE9FB}" sibTransId="{0F192180-A5A2-4823-A380-97701D320570}"/>
    <dgm:cxn modelId="{0DB45CA9-4B6F-421A-8B5F-4FE17F6921CD}" type="presOf" srcId="{4DFA84E3-7558-4646-B4CF-ABC997968764}" destId="{572BF6D2-5FA4-43B3-852D-18FD18EBABE1}" srcOrd="0" destOrd="0" presId="urn:microsoft.com/office/officeart/2005/8/layout/vList2"/>
    <dgm:cxn modelId="{D79729C0-34AA-4EA1-A054-2B362A97F41A}" type="presOf" srcId="{D544B863-ACBB-4FC4-B090-6A68B0E68815}" destId="{C8B0B17F-A3C5-4912-9901-8971E9FF6DF8}" srcOrd="0" destOrd="0" presId="urn:microsoft.com/office/officeart/2005/8/layout/vList2"/>
    <dgm:cxn modelId="{0C3589D2-9DC3-4C3F-9C10-0DFC66457A8D}" type="presOf" srcId="{640D484D-E162-45A8-8B79-F81C8A007CBE}" destId="{427E5ACF-565A-487C-9621-092FF1BB984E}" srcOrd="0" destOrd="0" presId="urn:microsoft.com/office/officeart/2005/8/layout/vList2"/>
    <dgm:cxn modelId="{19CBC0F1-D705-409D-B8FA-A2EF29EE4DDB}" type="presOf" srcId="{4647425F-96B0-4B25-A9FD-D2D764B973A6}" destId="{487786C3-5AD4-43AB-AD1F-062F25CE0F74}" srcOrd="0" destOrd="0" presId="urn:microsoft.com/office/officeart/2005/8/layout/vList2"/>
    <dgm:cxn modelId="{2D8B5B36-4328-427C-B24B-D7785D911382}" type="presParOf" srcId="{AEF1D19B-BC15-4BA3-9203-F413C39772ED}" destId="{427E5ACF-565A-487C-9621-092FF1BB984E}" srcOrd="0" destOrd="0" presId="urn:microsoft.com/office/officeart/2005/8/layout/vList2"/>
    <dgm:cxn modelId="{85FE4A2A-3767-427F-98F1-3316F764BBC7}" type="presParOf" srcId="{AEF1D19B-BC15-4BA3-9203-F413C39772ED}" destId="{5E303CBA-BD5F-4E5C-8BB5-66FD07A7E1E3}" srcOrd="1" destOrd="0" presId="urn:microsoft.com/office/officeart/2005/8/layout/vList2"/>
    <dgm:cxn modelId="{A6B7D33B-F44B-4750-9F67-E4223AF10E6D}" type="presParOf" srcId="{AEF1D19B-BC15-4BA3-9203-F413C39772ED}" destId="{572BF6D2-5FA4-43B3-852D-18FD18EBABE1}" srcOrd="2" destOrd="0" presId="urn:microsoft.com/office/officeart/2005/8/layout/vList2"/>
    <dgm:cxn modelId="{EE70C2D5-7326-44CE-8D0B-F6EBF7092D80}" type="presParOf" srcId="{AEF1D19B-BC15-4BA3-9203-F413C39772ED}" destId="{34DB9E58-2C47-4359-B273-8BE92614B043}" srcOrd="3" destOrd="0" presId="urn:microsoft.com/office/officeart/2005/8/layout/vList2"/>
    <dgm:cxn modelId="{8A02DEE7-F29C-4CDE-A0DC-48F390A841F5}" type="presParOf" srcId="{AEF1D19B-BC15-4BA3-9203-F413C39772ED}" destId="{C8B0B17F-A3C5-4912-9901-8971E9FF6DF8}" srcOrd="4" destOrd="0" presId="urn:microsoft.com/office/officeart/2005/8/layout/vList2"/>
    <dgm:cxn modelId="{EDE4EF8B-24AF-4A7B-9417-CB1588A599AB}" type="presParOf" srcId="{AEF1D19B-BC15-4BA3-9203-F413C39772ED}" destId="{825AB6FF-1751-4C46-BB75-EA385B51BB07}" srcOrd="5" destOrd="0" presId="urn:microsoft.com/office/officeart/2005/8/layout/vList2"/>
    <dgm:cxn modelId="{4FDCFF0D-9079-459B-A0AF-737EFDDF4657}" type="presParOf" srcId="{AEF1D19B-BC15-4BA3-9203-F413C39772ED}" destId="{2D75007D-E021-4B15-B615-78BBDAA937D9}" srcOrd="6" destOrd="0" presId="urn:microsoft.com/office/officeart/2005/8/layout/vList2"/>
    <dgm:cxn modelId="{2B4D9723-B126-4848-8C54-F1F66B2E265F}" type="presParOf" srcId="{AEF1D19B-BC15-4BA3-9203-F413C39772ED}" destId="{A65E82B8-2D03-4603-8004-C7D6BF2B8983}" srcOrd="7" destOrd="0" presId="urn:microsoft.com/office/officeart/2005/8/layout/vList2"/>
    <dgm:cxn modelId="{FAD01F46-41DA-4C1E-AE1C-540615370BEA}" type="presParOf" srcId="{AEF1D19B-BC15-4BA3-9203-F413C39772ED}" destId="{487786C3-5AD4-43AB-AD1F-062F25CE0F74}" srcOrd="8" destOrd="0" presId="urn:microsoft.com/office/officeart/2005/8/layout/vList2"/>
    <dgm:cxn modelId="{CF5D6C3E-2664-4951-952D-519F64179760}" type="presParOf" srcId="{AEF1D19B-BC15-4BA3-9203-F413C39772ED}" destId="{3FBE931A-6EB7-4C45-9DE8-F56F4A49DE06}" srcOrd="9" destOrd="0" presId="urn:microsoft.com/office/officeart/2005/8/layout/vList2"/>
    <dgm:cxn modelId="{8D765932-4F08-4575-AD52-8BC2BBBA7097}" type="presParOf" srcId="{AEF1D19B-BC15-4BA3-9203-F413C39772ED}" destId="{285CEE04-1059-4886-9E08-609E8A31246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6A716E-9F82-4753-A9E4-824A01FD9B81}">
      <dsp:nvSpPr>
        <dsp:cNvPr id="0" name=""/>
        <dsp:cNvSpPr/>
      </dsp:nvSpPr>
      <dsp:spPr>
        <a:xfrm>
          <a:off x="5077" y="0"/>
          <a:ext cx="2780437" cy="46593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Esfera Penal:</a:t>
          </a:r>
          <a:r>
            <a:rPr lang="es-ES" sz="2000" kern="1200" dirty="0"/>
            <a:t> 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Venganza privada ilimitada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/>
            <a:t>Ley de talión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Compensación voluntaria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Compensación legal</a:t>
          </a:r>
          <a:endParaRPr lang="en-US" sz="20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b="1" kern="1200" dirty="0">
              <a:solidFill>
                <a:schemeClr val="tx2">
                  <a:lumMod val="75000"/>
                </a:schemeClr>
              </a:solidFill>
              <a:latin typeface="Trebuchet MS" panose="020B0603020202020204"/>
            </a:rPr>
            <a:t>Todo delito lleva aparejada una pena</a:t>
          </a:r>
        </a:p>
      </dsp:txBody>
      <dsp:txXfrm>
        <a:off x="86513" y="81436"/>
        <a:ext cx="2617565" cy="4496439"/>
      </dsp:txXfrm>
    </dsp:sp>
    <dsp:sp modelId="{BC7CD738-071D-45F7-BEF3-45A8CD7B18ED}">
      <dsp:nvSpPr>
        <dsp:cNvPr id="0" name=""/>
        <dsp:cNvSpPr/>
      </dsp:nvSpPr>
      <dsp:spPr>
        <a:xfrm>
          <a:off x="3003158" y="2059777"/>
          <a:ext cx="461403" cy="539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300" kern="1200"/>
        </a:p>
      </dsp:txBody>
      <dsp:txXfrm>
        <a:off x="3003158" y="2167728"/>
        <a:ext cx="322982" cy="323853"/>
      </dsp:txXfrm>
    </dsp:sp>
    <dsp:sp modelId="{F4FA9AB0-6DFC-452C-A7CF-4D64B27F3F45}">
      <dsp:nvSpPr>
        <dsp:cNvPr id="0" name=""/>
        <dsp:cNvSpPr/>
      </dsp:nvSpPr>
      <dsp:spPr>
        <a:xfrm>
          <a:off x="3656088" y="-26188"/>
          <a:ext cx="2658513" cy="4711687"/>
        </a:xfrm>
        <a:prstGeom prst="roundRect">
          <a:avLst>
            <a:gd name="adj" fmla="val 10000"/>
          </a:avLst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Esfera Civil</a:t>
          </a:r>
          <a:r>
            <a:rPr lang="es-ES" sz="2200" kern="1200" dirty="0"/>
            <a:t>:</a:t>
          </a:r>
          <a:r>
            <a:rPr lang="es-ES" sz="2000" kern="1200" dirty="0">
              <a:latin typeface="Trebuchet MS" panose="020B0603020202020204"/>
            </a:rPr>
            <a:t> </a:t>
          </a:r>
          <a:r>
            <a:rPr lang="es-ES" sz="2000" kern="1200" dirty="0"/>
            <a:t>(más difícil determinar la violación de un derecho subjetivo)</a:t>
          </a:r>
        </a:p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200" kern="1200" dirty="0">
            <a:latin typeface="Trebuchet MS" panose="020B0603020202020204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>
              <a:solidFill>
                <a:schemeClr val="tx2">
                  <a:lumMod val="75000"/>
                </a:schemeClr>
              </a:solidFill>
              <a:latin typeface="Trebuchet MS" panose="020B0603020202020204"/>
            </a:rPr>
            <a:t>Nadie puede tomarse la justicia por su mano</a:t>
          </a:r>
        </a:p>
      </dsp:txBody>
      <dsp:txXfrm>
        <a:off x="3733953" y="51677"/>
        <a:ext cx="2502783" cy="4555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E74D6-8B74-4AA1-8A88-A8FE3F2B05D2}">
      <dsp:nvSpPr>
        <dsp:cNvPr id="0" name=""/>
        <dsp:cNvSpPr/>
      </dsp:nvSpPr>
      <dsp:spPr>
        <a:xfrm>
          <a:off x="0" y="25791"/>
          <a:ext cx="4608513" cy="1460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1.- ¿Cómo se pide la protección de los Derechos subjetivos?</a:t>
          </a:r>
        </a:p>
      </dsp:txBody>
      <dsp:txXfrm>
        <a:off x="71279" y="97070"/>
        <a:ext cx="4465955" cy="1317602"/>
      </dsp:txXfrm>
    </dsp:sp>
    <dsp:sp modelId="{4CC71840-8971-4873-B9F0-6304987BB4F3}">
      <dsp:nvSpPr>
        <dsp:cNvPr id="0" name=""/>
        <dsp:cNvSpPr/>
      </dsp:nvSpPr>
      <dsp:spPr>
        <a:xfrm>
          <a:off x="0" y="1560831"/>
          <a:ext cx="4608513" cy="1460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/>
            <a:t>2.- ¿Qué tramitación sigue esa petición de la protección?</a:t>
          </a:r>
        </a:p>
      </dsp:txBody>
      <dsp:txXfrm>
        <a:off x="71279" y="1632110"/>
        <a:ext cx="4465955" cy="1317602"/>
      </dsp:txXfrm>
    </dsp:sp>
    <dsp:sp modelId="{B8336588-5DC5-4BD0-811A-E03286E9A7C2}">
      <dsp:nvSpPr>
        <dsp:cNvPr id="0" name=""/>
        <dsp:cNvSpPr/>
      </dsp:nvSpPr>
      <dsp:spPr>
        <a:xfrm>
          <a:off x="0" y="3095871"/>
          <a:ext cx="4608513" cy="1460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/>
            <a:t>3.- Ante qué órgano hay que pedirla? </a:t>
          </a:r>
        </a:p>
      </dsp:txBody>
      <dsp:txXfrm>
        <a:off x="71279" y="3167150"/>
        <a:ext cx="4465955" cy="13176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C56DF-8A2B-47AA-A07C-99A5B6E9B2FB}">
      <dsp:nvSpPr>
        <dsp:cNvPr id="0" name=""/>
        <dsp:cNvSpPr/>
      </dsp:nvSpPr>
      <dsp:spPr>
        <a:xfrm>
          <a:off x="0" y="35342"/>
          <a:ext cx="8229600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/>
            <a:t>Por su origen </a:t>
          </a:r>
        </a:p>
      </dsp:txBody>
      <dsp:txXfrm>
        <a:off x="0" y="35342"/>
        <a:ext cx="8229600" cy="748800"/>
      </dsp:txXfrm>
    </dsp:sp>
    <dsp:sp modelId="{283535D3-CB2E-4AF5-98C1-9C87F8F143DE}">
      <dsp:nvSpPr>
        <dsp:cNvPr id="0" name=""/>
        <dsp:cNvSpPr/>
      </dsp:nvSpPr>
      <dsp:spPr>
        <a:xfrm>
          <a:off x="0" y="784142"/>
          <a:ext cx="8229600" cy="37112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600" kern="1200"/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600" kern="1200"/>
            <a:t>Civiles: el derecho precede a la acción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600" kern="1200"/>
            <a:t>Pretorias: la acción precede al derecho</a:t>
          </a:r>
        </a:p>
        <a:p>
          <a:pPr marL="685800" lvl="3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600" kern="1200" dirty="0"/>
            <a:t>In </a:t>
          </a:r>
          <a:r>
            <a:rPr lang="es-ES" sz="2600" kern="1200" dirty="0" err="1"/>
            <a:t>factum</a:t>
          </a:r>
          <a:endParaRPr lang="es-ES" sz="2600" kern="1200" dirty="0"/>
        </a:p>
        <a:p>
          <a:pPr marL="685800" lvl="3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600" kern="1200"/>
            <a:t>Ficticias – </a:t>
          </a:r>
          <a:r>
            <a:rPr lang="es-ES" sz="2600" b="1" kern="1200">
              <a:solidFill>
                <a:schemeClr val="accent1"/>
              </a:solidFill>
              <a:effectLst/>
            </a:rPr>
            <a:t>Acción </a:t>
          </a:r>
          <a:r>
            <a:rPr lang="es-ES" sz="2600" b="1" kern="1200" err="1">
              <a:solidFill>
                <a:schemeClr val="accent1"/>
              </a:solidFill>
              <a:effectLst/>
            </a:rPr>
            <a:t>publiciana</a:t>
          </a:r>
          <a:endParaRPr lang="es-ES" sz="2600" b="1" kern="1200">
            <a:solidFill>
              <a:schemeClr val="accent1"/>
            </a:solidFill>
            <a:effectLst/>
          </a:endParaRPr>
        </a:p>
        <a:p>
          <a:pPr marL="685800" lvl="3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600" kern="1200"/>
            <a:t>Útiles</a:t>
          </a:r>
        </a:p>
        <a:p>
          <a:pPr marL="685800" lvl="3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600" kern="1200"/>
            <a:t>Con transposición de personas</a:t>
          </a:r>
        </a:p>
        <a:p>
          <a:pPr marL="914400" lvl="4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600" b="1" i="1" kern="1200" err="1">
              <a:solidFill>
                <a:schemeClr val="accent1"/>
              </a:solidFill>
              <a:effectLst/>
            </a:rPr>
            <a:t>Actiones</a:t>
          </a:r>
          <a:r>
            <a:rPr lang="es-ES" sz="2600" b="1" i="1" kern="1200">
              <a:solidFill>
                <a:schemeClr val="accent1"/>
              </a:solidFill>
              <a:effectLst/>
            </a:rPr>
            <a:t> </a:t>
          </a:r>
          <a:r>
            <a:rPr lang="es-ES" sz="2600" b="1" i="1" kern="1200" err="1">
              <a:solidFill>
                <a:schemeClr val="accent1"/>
              </a:solidFill>
              <a:effectLst/>
            </a:rPr>
            <a:t>adiecticiae</a:t>
          </a:r>
          <a:r>
            <a:rPr lang="es-ES" sz="2600" b="1" i="1" kern="1200">
              <a:solidFill>
                <a:schemeClr val="accent1"/>
              </a:solidFill>
              <a:effectLst/>
            </a:rPr>
            <a:t> </a:t>
          </a:r>
          <a:r>
            <a:rPr lang="es-ES" sz="2600" b="1" i="1" kern="1200" err="1">
              <a:solidFill>
                <a:schemeClr val="accent1"/>
              </a:solidFill>
              <a:effectLst/>
            </a:rPr>
            <a:t>qualitatis</a:t>
          </a:r>
          <a:endParaRPr lang="es-ES" sz="2600" b="1" i="1" kern="1200">
            <a:solidFill>
              <a:schemeClr val="accent1"/>
            </a:solidFill>
            <a:effectLst/>
          </a:endParaRPr>
        </a:p>
      </dsp:txBody>
      <dsp:txXfrm>
        <a:off x="0" y="784142"/>
        <a:ext cx="8229600" cy="3711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C56DF-8A2B-47AA-A07C-99A5B6E9B2FB}">
      <dsp:nvSpPr>
        <dsp:cNvPr id="0" name=""/>
        <dsp:cNvSpPr/>
      </dsp:nvSpPr>
      <dsp:spPr>
        <a:xfrm>
          <a:off x="0" y="75122"/>
          <a:ext cx="8229600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Por </a:t>
          </a:r>
          <a:r>
            <a:rPr lang="es-ES" sz="2400" b="0" i="0" u="none" strike="noStrike" kern="1200" cap="none" baseline="0" noProof="0">
              <a:latin typeface="Trebuchet MS"/>
            </a:rPr>
            <a:t>el Derecho que las protege</a:t>
          </a:r>
          <a:endParaRPr lang="es-ES" sz="2400" kern="1200"/>
        </a:p>
      </dsp:txBody>
      <dsp:txXfrm>
        <a:off x="0" y="75122"/>
        <a:ext cx="8229600" cy="691200"/>
      </dsp:txXfrm>
    </dsp:sp>
    <dsp:sp modelId="{283535D3-CB2E-4AF5-98C1-9C87F8F143DE}">
      <dsp:nvSpPr>
        <dsp:cNvPr id="0" name=""/>
        <dsp:cNvSpPr/>
      </dsp:nvSpPr>
      <dsp:spPr>
        <a:xfrm>
          <a:off x="0" y="766322"/>
          <a:ext cx="8229600" cy="3689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>
              <a:latin typeface="Trebuchet MS" panose="020B0603020202020204"/>
            </a:rPr>
            <a:t> Reales</a:t>
          </a:r>
          <a:r>
            <a:rPr lang="es-ES" sz="2400" kern="1200"/>
            <a:t>: </a:t>
          </a:r>
          <a:endParaRPr lang="es-ES" sz="2400" kern="1200">
            <a:latin typeface="Trebuchet MS" panose="020B0603020202020204"/>
          </a:endParaRPr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>
              <a:latin typeface="Trebuchet MS" panose="020B0603020202020204"/>
            </a:rPr>
            <a:t>Protegen derechos reales</a:t>
          </a:r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>
              <a:latin typeface="Trebuchet MS" panose="020B0603020202020204"/>
            </a:rPr>
            <a:t>Son ejercitables erga omnes</a:t>
          </a:r>
          <a:endParaRPr lang="es-ES" sz="2400" kern="1200"/>
        </a:p>
        <a:p>
          <a:pPr marL="685800" lvl="3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i="1" kern="1200">
              <a:solidFill>
                <a:schemeClr val="accent1">
                  <a:lumMod val="75000"/>
                </a:schemeClr>
              </a:solidFill>
              <a:latin typeface="Trebuchet MS" panose="020B0603020202020204"/>
            </a:rPr>
            <a:t>Reivindicatio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>
              <a:latin typeface="Trebuchet MS" panose="020B0603020202020204"/>
            </a:rPr>
            <a:t>Personales</a:t>
          </a:r>
          <a:r>
            <a:rPr lang="es-ES" sz="2400" kern="1200"/>
            <a:t>:</a:t>
          </a:r>
          <a:r>
            <a:rPr lang="es-ES" sz="2400" kern="1200">
              <a:latin typeface="Trebuchet MS" panose="020B0603020202020204"/>
            </a:rPr>
            <a:t> </a:t>
          </a:r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>
              <a:latin typeface="Trebuchet MS" panose="020B0603020202020204"/>
            </a:rPr>
            <a:t> Protegen derechos personales, de crédito u obligacionales</a:t>
          </a:r>
          <a:endParaRPr lang="es-ES" sz="2400" kern="120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b="0" i="0" kern="1200">
              <a:solidFill>
                <a:schemeClr val="tx1"/>
              </a:solidFill>
              <a:effectLst/>
              <a:latin typeface="Trebuchet MS" panose="020B0603020202020204"/>
            </a:rPr>
            <a:t>Ejercitables inter partes</a:t>
          </a:r>
          <a:endParaRPr lang="es-ES" sz="2400" b="0" i="0" kern="1200">
            <a:solidFill>
              <a:schemeClr val="tx1"/>
            </a:solidFill>
            <a:effectLst/>
          </a:endParaRPr>
        </a:p>
        <a:p>
          <a:pPr marL="685800" lvl="3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b="0" i="1" kern="1200" err="1">
              <a:solidFill>
                <a:schemeClr val="accent1">
                  <a:lumMod val="75000"/>
                </a:schemeClr>
              </a:solidFill>
              <a:effectLst/>
              <a:latin typeface="Trebuchet MS" panose="020B0603020202020204"/>
            </a:rPr>
            <a:t>Actio</a:t>
          </a:r>
          <a:r>
            <a:rPr lang="es-ES" sz="2400" b="0" i="1" kern="1200">
              <a:solidFill>
                <a:schemeClr val="accent1">
                  <a:lumMod val="75000"/>
                </a:schemeClr>
              </a:solidFill>
              <a:effectLst/>
              <a:latin typeface="Trebuchet MS" panose="020B0603020202020204"/>
            </a:rPr>
            <a:t> </a:t>
          </a:r>
          <a:r>
            <a:rPr lang="es-ES" sz="2400" b="0" i="1" kern="1200" err="1">
              <a:solidFill>
                <a:schemeClr val="accent1">
                  <a:lumMod val="75000"/>
                </a:schemeClr>
              </a:solidFill>
              <a:effectLst/>
              <a:latin typeface="Trebuchet MS" panose="020B0603020202020204"/>
            </a:rPr>
            <a:t>certae</a:t>
          </a:r>
          <a:r>
            <a:rPr lang="es-ES" sz="2400" b="0" i="1" kern="1200">
              <a:solidFill>
                <a:schemeClr val="accent1">
                  <a:lumMod val="75000"/>
                </a:schemeClr>
              </a:solidFill>
              <a:effectLst/>
              <a:latin typeface="Trebuchet MS" panose="020B0603020202020204"/>
            </a:rPr>
            <a:t> </a:t>
          </a:r>
          <a:r>
            <a:rPr lang="es-ES" sz="2400" b="0" i="1" kern="1200" err="1">
              <a:solidFill>
                <a:schemeClr val="accent1">
                  <a:lumMod val="75000"/>
                </a:schemeClr>
              </a:solidFill>
              <a:effectLst/>
              <a:latin typeface="Trebuchet MS" panose="020B0603020202020204"/>
            </a:rPr>
            <a:t>pecuniae</a:t>
          </a:r>
          <a:endParaRPr lang="es-ES" sz="2400" b="0" i="1" kern="1200">
            <a:solidFill>
              <a:schemeClr val="accent1">
                <a:lumMod val="75000"/>
              </a:schemeClr>
            </a:solidFill>
            <a:effectLst/>
            <a:latin typeface="Trebuchet MS" panose="020B0603020202020204"/>
          </a:endParaRPr>
        </a:p>
      </dsp:txBody>
      <dsp:txXfrm>
        <a:off x="0" y="766322"/>
        <a:ext cx="8229600" cy="36892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B0784-6271-431C-B1A0-2D74A28D3A29}">
      <dsp:nvSpPr>
        <dsp:cNvPr id="0" name=""/>
        <dsp:cNvSpPr/>
      </dsp:nvSpPr>
      <dsp:spPr>
        <a:xfrm>
          <a:off x="71441" y="2136866"/>
          <a:ext cx="1841133" cy="914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/>
            <a:t>Por el arbitrio concedido al juez</a:t>
          </a:r>
        </a:p>
      </dsp:txBody>
      <dsp:txXfrm>
        <a:off x="71441" y="2136866"/>
        <a:ext cx="1841133" cy="914710"/>
      </dsp:txXfrm>
    </dsp:sp>
    <dsp:sp modelId="{2F5D21DD-583B-4FAC-8F3D-309BC6A5DA99}">
      <dsp:nvSpPr>
        <dsp:cNvPr id="0" name=""/>
        <dsp:cNvSpPr/>
      </dsp:nvSpPr>
      <dsp:spPr>
        <a:xfrm>
          <a:off x="71432" y="2722091"/>
          <a:ext cx="1842624" cy="6038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/>
            <a:t>De derecho estricto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/>
            <a:t>De buena </a:t>
          </a:r>
          <a:r>
            <a:rPr lang="es-ES" sz="1000" kern="1200">
              <a:latin typeface="Trebuchet MS" panose="020B0603020202020204"/>
            </a:rPr>
            <a:t>fé</a:t>
          </a:r>
          <a:endParaRPr lang="ca-ES" sz="1000" kern="1200"/>
        </a:p>
      </dsp:txBody>
      <dsp:txXfrm>
        <a:off x="71432" y="2722091"/>
        <a:ext cx="1842624" cy="603899"/>
      </dsp:txXfrm>
    </dsp:sp>
    <dsp:sp modelId="{FE4C7B58-C0BF-4F0D-B81E-9161D75372CE}">
      <dsp:nvSpPr>
        <dsp:cNvPr id="0" name=""/>
        <dsp:cNvSpPr/>
      </dsp:nvSpPr>
      <dsp:spPr>
        <a:xfrm>
          <a:off x="2102699" y="2165585"/>
          <a:ext cx="1841133" cy="565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/>
            <a:t>Por su finalidad</a:t>
          </a:r>
        </a:p>
      </dsp:txBody>
      <dsp:txXfrm>
        <a:off x="2102699" y="2165585"/>
        <a:ext cx="1841133" cy="565655"/>
      </dsp:txXfrm>
    </dsp:sp>
    <dsp:sp modelId="{F6B8F497-08DB-41C7-A1A5-3AA456BA015D}">
      <dsp:nvSpPr>
        <dsp:cNvPr id="0" name=""/>
        <dsp:cNvSpPr/>
      </dsp:nvSpPr>
      <dsp:spPr>
        <a:xfrm>
          <a:off x="2102699" y="2731240"/>
          <a:ext cx="1841133" cy="6038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 err="1"/>
            <a:t>Reipercusorias</a:t>
          </a:r>
          <a:endParaRPr lang="es-E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/>
            <a:t>Penales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/>
            <a:t>Mixtas</a:t>
          </a:r>
        </a:p>
      </dsp:txBody>
      <dsp:txXfrm>
        <a:off x="2102699" y="2731240"/>
        <a:ext cx="1841133" cy="603899"/>
      </dsp:txXfrm>
    </dsp:sp>
    <dsp:sp modelId="{60FD82A6-845D-4D93-95E0-230AFC37022C}">
      <dsp:nvSpPr>
        <dsp:cNvPr id="0" name=""/>
        <dsp:cNvSpPr/>
      </dsp:nvSpPr>
      <dsp:spPr>
        <a:xfrm>
          <a:off x="4201590" y="2165585"/>
          <a:ext cx="1841133" cy="565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/>
            <a:t>Por el plazo para su ejercicio</a:t>
          </a:r>
        </a:p>
      </dsp:txBody>
      <dsp:txXfrm>
        <a:off x="4201590" y="2165585"/>
        <a:ext cx="1841133" cy="565655"/>
      </dsp:txXfrm>
    </dsp:sp>
    <dsp:sp modelId="{060DBCC2-413A-4C87-B7A6-0774C52646DF}">
      <dsp:nvSpPr>
        <dsp:cNvPr id="0" name=""/>
        <dsp:cNvSpPr/>
      </dsp:nvSpPr>
      <dsp:spPr>
        <a:xfrm>
          <a:off x="4201590" y="2731240"/>
          <a:ext cx="1841133" cy="6038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/>
            <a:t>Temporales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/>
            <a:t>Perpetuas</a:t>
          </a:r>
          <a:endParaRPr lang="ca-ES" sz="1000" kern="1200"/>
        </a:p>
      </dsp:txBody>
      <dsp:txXfrm>
        <a:off x="4201590" y="2731240"/>
        <a:ext cx="1841133" cy="603899"/>
      </dsp:txXfrm>
    </dsp:sp>
    <dsp:sp modelId="{ED5D63A9-93C9-4ABF-92DD-D362E9B3C7A6}">
      <dsp:nvSpPr>
        <dsp:cNvPr id="0" name=""/>
        <dsp:cNvSpPr/>
      </dsp:nvSpPr>
      <dsp:spPr>
        <a:xfrm>
          <a:off x="6300482" y="2165585"/>
          <a:ext cx="1841133" cy="565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/>
            <a:t>Por la persona legitimada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/>
            <a:t>para interponerlas y el interés protegido</a:t>
          </a:r>
        </a:p>
      </dsp:txBody>
      <dsp:txXfrm>
        <a:off x="6300482" y="2165585"/>
        <a:ext cx="1841133" cy="565655"/>
      </dsp:txXfrm>
    </dsp:sp>
    <dsp:sp modelId="{7732996A-6641-4223-AB37-8A34E8FD6693}">
      <dsp:nvSpPr>
        <dsp:cNvPr id="0" name=""/>
        <dsp:cNvSpPr/>
      </dsp:nvSpPr>
      <dsp:spPr>
        <a:xfrm>
          <a:off x="6300482" y="2731240"/>
          <a:ext cx="1841133" cy="6038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/>
            <a:t>Privadas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/>
            <a:t>Populares</a:t>
          </a:r>
        </a:p>
      </dsp:txBody>
      <dsp:txXfrm>
        <a:off x="6300482" y="2731240"/>
        <a:ext cx="1841133" cy="6038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2E19E-72B8-4078-BE21-A7A7E4428B03}">
      <dsp:nvSpPr>
        <dsp:cNvPr id="0" name=""/>
        <dsp:cNvSpPr/>
      </dsp:nvSpPr>
      <dsp:spPr>
        <a:xfrm>
          <a:off x="3469316" y="865303"/>
          <a:ext cx="2093299" cy="363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649"/>
              </a:lnTo>
              <a:lnTo>
                <a:pt x="2093299" y="181649"/>
              </a:lnTo>
              <a:lnTo>
                <a:pt x="2093299" y="36329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FE4FE-7B3E-42C8-8A7C-9155A8A140E6}">
      <dsp:nvSpPr>
        <dsp:cNvPr id="0" name=""/>
        <dsp:cNvSpPr/>
      </dsp:nvSpPr>
      <dsp:spPr>
        <a:xfrm>
          <a:off x="3423596" y="865303"/>
          <a:ext cx="91440" cy="3632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29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D811D-ED6C-46C2-9170-8DACF2481016}">
      <dsp:nvSpPr>
        <dsp:cNvPr id="0" name=""/>
        <dsp:cNvSpPr/>
      </dsp:nvSpPr>
      <dsp:spPr>
        <a:xfrm>
          <a:off x="1376016" y="865303"/>
          <a:ext cx="2093299" cy="363299"/>
        </a:xfrm>
        <a:custGeom>
          <a:avLst/>
          <a:gdLst/>
          <a:ahLst/>
          <a:cxnLst/>
          <a:rect l="0" t="0" r="0" b="0"/>
          <a:pathLst>
            <a:path>
              <a:moveTo>
                <a:pt x="2093299" y="0"/>
              </a:moveTo>
              <a:lnTo>
                <a:pt x="2093299" y="181649"/>
              </a:lnTo>
              <a:lnTo>
                <a:pt x="0" y="181649"/>
              </a:lnTo>
              <a:lnTo>
                <a:pt x="0" y="36329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C194F-5F65-4E72-AF58-DC62DA911B4A}">
      <dsp:nvSpPr>
        <dsp:cNvPr id="0" name=""/>
        <dsp:cNvSpPr/>
      </dsp:nvSpPr>
      <dsp:spPr>
        <a:xfrm>
          <a:off x="1789850" y="303"/>
          <a:ext cx="3358932" cy="864999"/>
        </a:xfrm>
        <a:prstGeom prst="rect">
          <a:avLst/>
        </a:prstGeom>
        <a:solidFill>
          <a:schemeClr val="bg2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Procedimientos civiles romanos</a:t>
          </a:r>
          <a:endParaRPr kumimoji="0" lang="es-ES" altLang="es-ES" sz="1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1789850" y="303"/>
        <a:ext cx="3358932" cy="864999"/>
      </dsp:txXfrm>
    </dsp:sp>
    <dsp:sp modelId="{90FB2DAE-33A6-4585-8C54-A02B38431767}">
      <dsp:nvSpPr>
        <dsp:cNvPr id="0" name=""/>
        <dsp:cNvSpPr/>
      </dsp:nvSpPr>
      <dsp:spPr>
        <a:xfrm>
          <a:off x="511016" y="1228603"/>
          <a:ext cx="1729999" cy="864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LEGIS ACTIONES</a:t>
          </a:r>
          <a:endParaRPr kumimoji="0" lang="es-ES" altLang="es-ES" sz="1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511016" y="1228603"/>
        <a:ext cx="1729999" cy="864999"/>
      </dsp:txXfrm>
    </dsp:sp>
    <dsp:sp modelId="{61F82FDE-F9F2-4EC8-A6B7-C8D04A8D78A4}">
      <dsp:nvSpPr>
        <dsp:cNvPr id="0" name=""/>
        <dsp:cNvSpPr/>
      </dsp:nvSpPr>
      <dsp:spPr>
        <a:xfrm>
          <a:off x="2604316" y="1228603"/>
          <a:ext cx="1729999" cy="864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AGERE PER FORMULAS</a:t>
          </a:r>
          <a:endParaRPr kumimoji="0" lang="es-ES" altLang="es-ES" sz="1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604316" y="1228603"/>
        <a:ext cx="1729999" cy="864999"/>
      </dsp:txXfrm>
    </dsp:sp>
    <dsp:sp modelId="{29F5F904-7B56-4537-8C7D-6451AA4170C2}">
      <dsp:nvSpPr>
        <dsp:cNvPr id="0" name=""/>
        <dsp:cNvSpPr/>
      </dsp:nvSpPr>
      <dsp:spPr>
        <a:xfrm>
          <a:off x="4697616" y="1228603"/>
          <a:ext cx="1729999" cy="864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4572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COGNITIO EXTRA ORDINEM</a:t>
          </a:r>
          <a:endParaRPr kumimoji="0" lang="es-ES" altLang="es-ES" sz="1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4697616" y="1228603"/>
        <a:ext cx="1729999" cy="8649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8C81E-B170-496B-B6A2-4F9A7737A529}">
      <dsp:nvSpPr>
        <dsp:cNvPr id="0" name=""/>
        <dsp:cNvSpPr/>
      </dsp:nvSpPr>
      <dsp:spPr>
        <a:xfrm rot="16200000">
          <a:off x="548627" y="-548627"/>
          <a:ext cx="2419781" cy="3517037"/>
        </a:xfrm>
        <a:prstGeom prst="round1Rect">
          <a:avLst/>
        </a:prstGeom>
        <a:solidFill>
          <a:srgbClr val="33CCCC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Magistrado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Juez</a:t>
          </a:r>
          <a:endParaRPr lang="ca-ES" sz="3100" kern="1200" dirty="0"/>
        </a:p>
      </dsp:txBody>
      <dsp:txXfrm rot="5400000">
        <a:off x="0" y="0"/>
        <a:ext cx="3517037" cy="1814836"/>
      </dsp:txXfrm>
    </dsp:sp>
    <dsp:sp modelId="{2C2589F5-545C-4577-93BD-3BD14849E40C}">
      <dsp:nvSpPr>
        <dsp:cNvPr id="0" name=""/>
        <dsp:cNvSpPr/>
      </dsp:nvSpPr>
      <dsp:spPr>
        <a:xfrm>
          <a:off x="3517037" y="0"/>
          <a:ext cx="3517037" cy="2419781"/>
        </a:xfrm>
        <a:prstGeom prst="round1Rect">
          <a:avLst/>
        </a:prstGeom>
        <a:solidFill>
          <a:srgbClr val="33CCCC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Partes</a:t>
          </a:r>
          <a:endParaRPr lang="ca-ES" sz="3100" kern="1200" dirty="0"/>
        </a:p>
      </dsp:txBody>
      <dsp:txXfrm>
        <a:off x="3517037" y="0"/>
        <a:ext cx="3517037" cy="1814836"/>
      </dsp:txXfrm>
    </dsp:sp>
    <dsp:sp modelId="{171CCCB2-99A9-43A9-9C97-42C7AF590481}">
      <dsp:nvSpPr>
        <dsp:cNvPr id="0" name=""/>
        <dsp:cNvSpPr/>
      </dsp:nvSpPr>
      <dsp:spPr>
        <a:xfrm rot="10800000">
          <a:off x="26623" y="2410900"/>
          <a:ext cx="3517037" cy="2419781"/>
        </a:xfrm>
        <a:prstGeom prst="round1Rect">
          <a:avLst/>
        </a:prstGeom>
        <a:solidFill>
          <a:srgbClr val="33CCCC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Oradores y Juristas</a:t>
          </a:r>
          <a:endParaRPr lang="ca-ES" sz="3100" kern="1200" dirty="0"/>
        </a:p>
      </dsp:txBody>
      <dsp:txXfrm rot="10800000">
        <a:off x="26623" y="3015846"/>
        <a:ext cx="3517037" cy="1814836"/>
      </dsp:txXfrm>
    </dsp:sp>
    <dsp:sp modelId="{59BD90B6-7AB2-43D7-92CE-A26EBBBA1F1F}">
      <dsp:nvSpPr>
        <dsp:cNvPr id="0" name=""/>
        <dsp:cNvSpPr/>
      </dsp:nvSpPr>
      <dsp:spPr>
        <a:xfrm rot="5400000">
          <a:off x="4065664" y="1871153"/>
          <a:ext cx="2419781" cy="3517037"/>
        </a:xfrm>
        <a:prstGeom prst="round1Rect">
          <a:avLst/>
        </a:prstGeom>
        <a:solidFill>
          <a:srgbClr val="33CCCC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Representantes</a:t>
          </a:r>
          <a:endParaRPr lang="ca-ES" sz="3100" kern="1200" dirty="0"/>
        </a:p>
      </dsp:txBody>
      <dsp:txXfrm rot="-5400000">
        <a:off x="3517037" y="3024726"/>
        <a:ext cx="3517037" cy="1814836"/>
      </dsp:txXfrm>
    </dsp:sp>
    <dsp:sp modelId="{BAED4078-6FC8-4B9C-9C14-BF2F55E45AF7}">
      <dsp:nvSpPr>
        <dsp:cNvPr id="0" name=""/>
        <dsp:cNvSpPr/>
      </dsp:nvSpPr>
      <dsp:spPr>
        <a:xfrm>
          <a:off x="1618691" y="1553590"/>
          <a:ext cx="3796690" cy="173238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altLang="ca-ES" sz="3600" kern="1200" dirty="0"/>
            <a:t>Personas que intervienen en el Proceso</a:t>
          </a:r>
          <a:endParaRPr lang="ca-ES" altLang="ca-ES" sz="3600" kern="1200" dirty="0"/>
        </a:p>
        <a:p>
          <a:pPr marL="0" lvl="0" algn="ctr" defTabSz="1466850">
            <a:lnSpc>
              <a:spcPct val="90000"/>
            </a:lnSpc>
            <a:spcBef>
              <a:spcPct val="0"/>
            </a:spcBef>
            <a:buNone/>
          </a:pPr>
          <a:endParaRPr lang="ca-ES" kern="1200" dirty="0"/>
        </a:p>
      </dsp:txBody>
      <dsp:txXfrm>
        <a:off x="1703259" y="1638158"/>
        <a:ext cx="3627554" cy="15632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A3CD9-C6DE-4D0C-9169-E5D83A78A2DE}">
      <dsp:nvSpPr>
        <dsp:cNvPr id="0" name=""/>
        <dsp:cNvSpPr/>
      </dsp:nvSpPr>
      <dsp:spPr>
        <a:xfrm>
          <a:off x="0" y="70494"/>
          <a:ext cx="4176713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FASE IN IURE</a:t>
          </a:r>
          <a:endParaRPr lang="ca-ES" sz="2800" b="1" kern="1200" dirty="0"/>
        </a:p>
      </dsp:txBody>
      <dsp:txXfrm>
        <a:off x="33012" y="103506"/>
        <a:ext cx="4110689" cy="610236"/>
      </dsp:txXfrm>
    </dsp:sp>
    <dsp:sp modelId="{DB899886-D9B7-4B36-879D-062267380F95}">
      <dsp:nvSpPr>
        <dsp:cNvPr id="0" name=""/>
        <dsp:cNvSpPr/>
      </dsp:nvSpPr>
      <dsp:spPr>
        <a:xfrm>
          <a:off x="0" y="795714"/>
          <a:ext cx="4176713" cy="67626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i="1" kern="1200" dirty="0"/>
            <a:t>In ius </a:t>
          </a:r>
          <a:r>
            <a:rPr lang="es-ES" sz="1700" i="1" kern="1200" dirty="0" err="1"/>
            <a:t>vocatio</a:t>
          </a:r>
          <a:r>
            <a:rPr lang="es-ES" sz="1700" kern="1200" dirty="0"/>
            <a:t>  = la citación del demandado</a:t>
          </a:r>
          <a:endParaRPr lang="ca-ES" sz="1700" kern="1200" dirty="0"/>
        </a:p>
      </dsp:txBody>
      <dsp:txXfrm>
        <a:off x="33012" y="828726"/>
        <a:ext cx="4110689" cy="610236"/>
      </dsp:txXfrm>
    </dsp:sp>
    <dsp:sp modelId="{3F119515-C7C6-490D-87C2-B99B8AD227E0}">
      <dsp:nvSpPr>
        <dsp:cNvPr id="0" name=""/>
        <dsp:cNvSpPr/>
      </dsp:nvSpPr>
      <dsp:spPr>
        <a:xfrm>
          <a:off x="0" y="1520934"/>
          <a:ext cx="4176713" cy="67626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Comparecencia </a:t>
          </a:r>
          <a:r>
            <a:rPr lang="es-ES" sz="1700" i="1" kern="1200" dirty="0"/>
            <a:t>in iure</a:t>
          </a:r>
          <a:r>
            <a:rPr lang="es-ES" sz="1700" kern="1200" dirty="0"/>
            <a:t> -ante el magistrado-</a:t>
          </a:r>
          <a:endParaRPr lang="ca-ES" sz="1700" kern="1200" dirty="0"/>
        </a:p>
      </dsp:txBody>
      <dsp:txXfrm>
        <a:off x="33012" y="1553946"/>
        <a:ext cx="4110689" cy="610236"/>
      </dsp:txXfrm>
    </dsp:sp>
    <dsp:sp modelId="{D865F891-B664-4C32-886A-6D87EB4DD415}">
      <dsp:nvSpPr>
        <dsp:cNvPr id="0" name=""/>
        <dsp:cNvSpPr/>
      </dsp:nvSpPr>
      <dsp:spPr>
        <a:xfrm>
          <a:off x="0" y="2246154"/>
          <a:ext cx="4176713" cy="67626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Exposición de la controversia</a:t>
          </a:r>
          <a:endParaRPr lang="ca-ES" sz="1700" kern="1200"/>
        </a:p>
      </dsp:txBody>
      <dsp:txXfrm>
        <a:off x="33012" y="2279166"/>
        <a:ext cx="4110689" cy="610236"/>
      </dsp:txXfrm>
    </dsp:sp>
    <dsp:sp modelId="{BA63C0B0-9B87-46E8-9392-2AAD9907E4E0}">
      <dsp:nvSpPr>
        <dsp:cNvPr id="0" name=""/>
        <dsp:cNvSpPr/>
      </dsp:nvSpPr>
      <dsp:spPr>
        <a:xfrm>
          <a:off x="0" y="2971374"/>
          <a:ext cx="4176713" cy="67626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i="1" kern="1200"/>
            <a:t>Litis contestatio</a:t>
          </a:r>
          <a:r>
            <a:rPr lang="es-ES" sz="1700" kern="1200"/>
            <a:t>   </a:t>
          </a:r>
          <a:endParaRPr lang="ca-ES" sz="1700" kern="1200"/>
        </a:p>
      </dsp:txBody>
      <dsp:txXfrm>
        <a:off x="33012" y="3004386"/>
        <a:ext cx="4110689" cy="610236"/>
      </dsp:txXfrm>
    </dsp:sp>
    <dsp:sp modelId="{C90202FB-0DF4-406C-8201-0E18010A50F5}">
      <dsp:nvSpPr>
        <dsp:cNvPr id="0" name=""/>
        <dsp:cNvSpPr/>
      </dsp:nvSpPr>
      <dsp:spPr>
        <a:xfrm>
          <a:off x="0" y="3696594"/>
          <a:ext cx="4176713" cy="67626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Designación de Juez.</a:t>
          </a:r>
          <a:endParaRPr lang="ca-ES" sz="1700" kern="1200"/>
        </a:p>
      </dsp:txBody>
      <dsp:txXfrm>
        <a:off x="33012" y="3729606"/>
        <a:ext cx="4110689" cy="61023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E5ACF-565A-487C-9621-092FF1BB984E}">
      <dsp:nvSpPr>
        <dsp:cNvPr id="0" name=""/>
        <dsp:cNvSpPr/>
      </dsp:nvSpPr>
      <dsp:spPr>
        <a:xfrm>
          <a:off x="0" y="44389"/>
          <a:ext cx="4572000" cy="6849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/>
            <a:t>FASE APUD IUDICEM</a:t>
          </a:r>
          <a:endParaRPr lang="ca-ES" sz="2400" b="1" kern="1200" dirty="0"/>
        </a:p>
      </dsp:txBody>
      <dsp:txXfrm>
        <a:off x="33437" y="77826"/>
        <a:ext cx="4505126" cy="618087"/>
      </dsp:txXfrm>
    </dsp:sp>
    <dsp:sp modelId="{572BF6D2-5FA4-43B3-852D-18FD18EBABE1}">
      <dsp:nvSpPr>
        <dsp:cNvPr id="0" name=""/>
        <dsp:cNvSpPr/>
      </dsp:nvSpPr>
      <dsp:spPr>
        <a:xfrm>
          <a:off x="0" y="778311"/>
          <a:ext cx="4572000" cy="684961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Comparecencia </a:t>
          </a:r>
          <a:r>
            <a:rPr lang="es-ES" sz="1700" i="1" kern="1200" dirty="0"/>
            <a:t>apud </a:t>
          </a:r>
          <a:r>
            <a:rPr lang="es-ES" sz="1700" i="1" kern="1200" dirty="0" err="1"/>
            <a:t>iudicem</a:t>
          </a:r>
          <a:r>
            <a:rPr lang="es-ES" sz="1700" kern="1200" dirty="0"/>
            <a:t> -ante el Juez-</a:t>
          </a:r>
          <a:endParaRPr lang="ca-ES" sz="1700" kern="1200" dirty="0"/>
        </a:p>
      </dsp:txBody>
      <dsp:txXfrm>
        <a:off x="33437" y="811748"/>
        <a:ext cx="4505126" cy="618087"/>
      </dsp:txXfrm>
    </dsp:sp>
    <dsp:sp modelId="{C8B0B17F-A3C5-4912-9901-8971E9FF6DF8}">
      <dsp:nvSpPr>
        <dsp:cNvPr id="0" name=""/>
        <dsp:cNvSpPr/>
      </dsp:nvSpPr>
      <dsp:spPr>
        <a:xfrm>
          <a:off x="0" y="1512233"/>
          <a:ext cx="4572000" cy="684961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Exposición de sus pretensiones</a:t>
          </a:r>
          <a:endParaRPr lang="ca-ES" sz="1700" kern="1200"/>
        </a:p>
      </dsp:txBody>
      <dsp:txXfrm>
        <a:off x="33437" y="1545670"/>
        <a:ext cx="4505126" cy="618087"/>
      </dsp:txXfrm>
    </dsp:sp>
    <dsp:sp modelId="{2D75007D-E021-4B15-B615-78BBDAA937D9}">
      <dsp:nvSpPr>
        <dsp:cNvPr id="0" name=""/>
        <dsp:cNvSpPr/>
      </dsp:nvSpPr>
      <dsp:spPr>
        <a:xfrm>
          <a:off x="0" y="2246155"/>
          <a:ext cx="4572000" cy="684961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Prueba de lo hechos alegados </a:t>
          </a:r>
          <a:endParaRPr lang="ca-ES" sz="1700" kern="1200"/>
        </a:p>
      </dsp:txBody>
      <dsp:txXfrm>
        <a:off x="33437" y="2279592"/>
        <a:ext cx="4505126" cy="618087"/>
      </dsp:txXfrm>
    </dsp:sp>
    <dsp:sp modelId="{487786C3-5AD4-43AB-AD1F-062F25CE0F74}">
      <dsp:nvSpPr>
        <dsp:cNvPr id="0" name=""/>
        <dsp:cNvSpPr/>
      </dsp:nvSpPr>
      <dsp:spPr>
        <a:xfrm>
          <a:off x="0" y="2980076"/>
          <a:ext cx="4572000" cy="684961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Sentencia y ejecución</a:t>
          </a:r>
          <a:endParaRPr lang="ca-ES" sz="1700" kern="1200"/>
        </a:p>
      </dsp:txBody>
      <dsp:txXfrm>
        <a:off x="33437" y="3013513"/>
        <a:ext cx="4505126" cy="618087"/>
      </dsp:txXfrm>
    </dsp:sp>
    <dsp:sp modelId="{285CEE04-1059-4886-9E08-609E8A31246A}">
      <dsp:nvSpPr>
        <dsp:cNvPr id="0" name=""/>
        <dsp:cNvSpPr/>
      </dsp:nvSpPr>
      <dsp:spPr>
        <a:xfrm>
          <a:off x="0" y="3713998"/>
          <a:ext cx="4572000" cy="684961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¡INAPELABLE!</a:t>
          </a:r>
          <a:endParaRPr lang="ca-ES" sz="1700" kern="1200"/>
        </a:p>
      </dsp:txBody>
      <dsp:txXfrm>
        <a:off x="33437" y="3747435"/>
        <a:ext cx="4505126" cy="618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5518C2A-ED2D-425B-A241-A316EFF877C3}" type="slidenum">
              <a:rPr lang="ca-ES" altLang="ca-ES" smtClean="0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75075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E7DC2D1-66F6-45D0-92DC-4A1433BE8295}" type="slidenum">
              <a:rPr lang="ca-ES" altLang="ca-ES" smtClean="0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90270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A15A60F-921C-475E-B084-FDE594AAD5AC}" type="slidenum">
              <a:rPr lang="ca-ES" altLang="ca-ES" smtClean="0"/>
              <a:pPr/>
              <a:t>‹Nº›</a:t>
            </a:fld>
            <a:endParaRPr lang="ca-ES" altLang="ca-E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4346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4D0951C-3F43-4B14-BC5A-8BD77FD410DF}" type="slidenum">
              <a:rPr lang="ca-ES" altLang="ca-ES" smtClean="0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723241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4D0951C-3F43-4B14-BC5A-8BD77FD410DF}" type="slidenum">
              <a:rPr lang="ca-ES" altLang="ca-ES" smtClean="0"/>
              <a:pPr/>
              <a:t>‹Nº›</a:t>
            </a:fld>
            <a:endParaRPr lang="ca-ES" altLang="ca-E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5804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4D0951C-3F43-4B14-BC5A-8BD77FD410DF}" type="slidenum">
              <a:rPr lang="ca-ES" altLang="ca-ES" smtClean="0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085272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AD59-D38A-428D-B859-AC4D165A6196}" type="slidenum">
              <a:rPr lang="ca-ES" altLang="ca-ES" smtClean="0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964917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5518-8509-4550-B6A3-D8535AA6540B}" type="slidenum">
              <a:rPr lang="ca-ES" altLang="ca-ES" smtClean="0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620884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es-ES" noProof="0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60B4FBBA-830C-44BF-85C4-EC9FB715C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36E06C81-A2E1-4204-BE52-310B4BD80B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C335EEF3-C41E-46AF-B1D2-D9AEB2184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DBA09-C587-4AC3-86AE-CDF35ABC0D97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274370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2E150282-3573-4E51-97B4-5C09B2B442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B45A75FD-379D-44C0-869D-23D28109F0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80390B75-4D76-4ADB-90EB-52CBA7361C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3E451-5296-451B-A7A7-38EF5E810B9F}" type="slidenum">
              <a:rPr lang="ca-ES" altLang="ca-ES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9419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FDC5-A9ED-416E-9D76-630A9AE9381A}" type="slidenum">
              <a:rPr lang="ca-ES" altLang="ca-ES" smtClean="0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05653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802A8E-7717-495D-A367-8DB377EFD7E3}" type="slidenum">
              <a:rPr lang="ca-ES" altLang="ca-ES" smtClean="0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404323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CDF8812-A381-4242-904D-9E58E518B769}" type="slidenum">
              <a:rPr lang="ca-ES" altLang="ca-ES" smtClean="0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89622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899F779-5652-4E03-84D4-81AB1869BFFB}" type="slidenum">
              <a:rPr lang="ca-ES" altLang="ca-ES" smtClean="0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14933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C41D-CE7F-4740-A160-BB06D8AB1EBF}" type="slidenum">
              <a:rPr lang="ca-ES" altLang="ca-ES" smtClean="0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85606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5A6B-C68A-4563-873B-32D24E376F44}" type="slidenum">
              <a:rPr lang="ca-ES" altLang="ca-ES" smtClean="0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15053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86E3-11F5-4BB0-A323-55A139F07477}" type="slidenum">
              <a:rPr lang="ca-ES" altLang="ca-ES" smtClean="0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42004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 altLang="ca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73F67F3-E3DC-4712-B7D3-6009A3ADC263}" type="slidenum">
              <a:rPr lang="ca-ES" altLang="ca-ES" smtClean="0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62463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515948-8125-4D9D-B97A-FFE1B4377049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93552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91" r:id="rId14"/>
    <p:sldLayoutId id="2147483992" r:id="rId15"/>
    <p:sldLayoutId id="2147483993" r:id="rId16"/>
    <p:sldLayoutId id="2147483994" r:id="rId17"/>
    <p:sldLayoutId id="2147483995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blocs.xtec.cat/llatijuridic/tag/llei-de-talio/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5" name="Picture 58374">
            <a:extLst>
              <a:ext uri="{FF2B5EF4-FFF2-40B4-BE49-F238E27FC236}">
                <a16:creationId xmlns:a16="http://schemas.microsoft.com/office/drawing/2014/main" id="{8EDC71ED-2CD9-4968-9AEB-24CAEEFA4F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99" t="9091" r="43950" b="-5"/>
          <a:stretch/>
        </p:blipFill>
        <p:spPr>
          <a:xfrm>
            <a:off x="3202390" y="-1"/>
            <a:ext cx="5941610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8194" name="Rectangle 4">
            <a:extLst>
              <a:ext uri="{FF2B5EF4-FFF2-40B4-BE49-F238E27FC236}">
                <a16:creationId xmlns:a16="http://schemas.microsoft.com/office/drawing/2014/main" id="{11FB9663-1B45-4C8A-BE37-727F624CF1A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1650" y="1678666"/>
            <a:ext cx="3066142" cy="2369093"/>
          </a:xfrm>
        </p:spPr>
        <p:txBody>
          <a:bodyPr>
            <a:normAutofit/>
          </a:bodyPr>
          <a:lstStyle/>
          <a:p>
            <a:r>
              <a:rPr lang="es-ES" altLang="ca-ES" sz="4200"/>
              <a:t>Derecho y Proceso</a:t>
            </a:r>
            <a:endParaRPr lang="ca-ES" altLang="ca-ES" sz="4200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4A8D500B-D99E-46B3-9822-7F45B1DB07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3725" y="4082433"/>
            <a:ext cx="3059791" cy="109690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s-ES" altLang="ca-ES" sz="1400"/>
              <a:t>Ejercicio y protección de los derechos</a:t>
            </a:r>
            <a:endParaRPr lang="ca-ES" altLang="ca-ES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1937094-9CC2-411F-993E-6B958D9A8F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5977931"/>
              </p:ext>
            </p:extLst>
          </p:nvPr>
        </p:nvGraphicFramePr>
        <p:xfrm>
          <a:off x="873455" y="903287"/>
          <a:ext cx="6938633" cy="2093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5" name="AutoShape 21">
            <a:extLst>
              <a:ext uri="{FF2B5EF4-FFF2-40B4-BE49-F238E27FC236}">
                <a16:creationId xmlns:a16="http://schemas.microsoft.com/office/drawing/2014/main" id="{881DA5F0-74B3-43CC-A968-D92454172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2924175"/>
            <a:ext cx="3429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036" name="AutoShape 20">
            <a:extLst>
              <a:ext uri="{FF2B5EF4-FFF2-40B4-BE49-F238E27FC236}">
                <a16:creationId xmlns:a16="http://schemas.microsoft.com/office/drawing/2014/main" id="{8A28817B-6AEC-447E-93C6-3ED7B1E86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2924175"/>
            <a:ext cx="3429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037" name="Text Box 9">
            <a:extLst>
              <a:ext uri="{FF2B5EF4-FFF2-40B4-BE49-F238E27FC236}">
                <a16:creationId xmlns:a16="http://schemas.microsoft.com/office/drawing/2014/main" id="{EA6057E6-4FA0-42E5-92E6-25F96B430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638" y="3367088"/>
            <a:ext cx="2057400" cy="3086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Concepto: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Declaraciones solemnes o gestos rituales que el ordenamiento jurídico prescriba a los particulares para la defensa de su propio derecho.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Origen:</a:t>
            </a:r>
            <a:r>
              <a:rPr lang="es-ES" altLang="es-E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El más antiguo; primera manifestación de la justicia privada.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Época arcaica hasta ½ s. II ac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Hasta:</a:t>
            </a:r>
            <a:r>
              <a:rPr lang="es-ES" altLang="es-E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Lex </a:t>
            </a:r>
            <a:r>
              <a:rPr lang="es-ES" altLang="es-ES" sz="100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Aebutia</a:t>
            </a:r>
            <a:r>
              <a:rPr lang="es-ES" altLang="es-E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(130ac reconoce la validez del Formulario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Desaparece: </a:t>
            </a:r>
            <a:r>
              <a:rPr lang="es-ES" altLang="es-E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 Augusto,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Lex Iulia de </a:t>
            </a:r>
            <a:r>
              <a:rPr lang="es-ES" altLang="es-ES" sz="80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Iudicorum</a:t>
            </a:r>
            <a:r>
              <a:rPr lang="es-ES" altLang="es-ES" sz="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altLang="es-ES" sz="80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privatorum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Lex Iulia de </a:t>
            </a:r>
            <a:r>
              <a:rPr lang="es-ES" altLang="es-ES" sz="80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Iudicorum</a:t>
            </a:r>
            <a:r>
              <a:rPr lang="es-ES" altLang="es-ES" sz="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altLang="es-ES" sz="80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publicorum</a:t>
            </a:r>
            <a:r>
              <a:rPr lang="es-ES" altLang="es-ES" sz="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 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Abolen definitivamente las LA e implantan el PF</a:t>
            </a:r>
            <a:endParaRPr lang="es-ES" altLang="es-ES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38" name="AutoShape 19">
            <a:extLst>
              <a:ext uri="{FF2B5EF4-FFF2-40B4-BE49-F238E27FC236}">
                <a16:creationId xmlns:a16="http://schemas.microsoft.com/office/drawing/2014/main" id="{88DBFFB3-760A-4C89-93AA-3DF071947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997200"/>
            <a:ext cx="3429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039" name="Text Box 8">
            <a:extLst>
              <a:ext uri="{FF2B5EF4-FFF2-40B4-BE49-F238E27FC236}">
                <a16:creationId xmlns:a16="http://schemas.microsoft.com/office/drawing/2014/main" id="{10840248-1686-4675-B004-36D3916AC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3613" y="3357563"/>
            <a:ext cx="2057400" cy="3086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Concepto:</a:t>
            </a:r>
            <a:endParaRPr lang="ca-ES" altLang="es-ES" sz="1400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Procedimiento al margen de la ordenación de los juicios privados.</a:t>
            </a:r>
            <a:endParaRPr lang="ca-ES" altLang="es-ES" sz="1400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Origen:</a:t>
            </a:r>
            <a:r>
              <a:rPr lang="es-ES" altLang="es-ES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ca-ES" altLang="es-ES" sz="1400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Concentración de poder en manos del Príncipe. </a:t>
            </a:r>
            <a:endParaRPr lang="ca-ES" altLang="es-ES" sz="1400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Régimen Provincial. </a:t>
            </a:r>
            <a:endParaRPr lang="ca-ES" altLang="es-ES" sz="1400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Implantación oficial: Constitución del 342dc.</a:t>
            </a:r>
            <a:endParaRPr lang="ca-ES" altLang="es-ES" sz="1400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a-ES" altLang="es-E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40" name="Text Box 7">
            <a:extLst>
              <a:ext uri="{FF2B5EF4-FFF2-40B4-BE49-F238E27FC236}">
                <a16:creationId xmlns:a16="http://schemas.microsoft.com/office/drawing/2014/main" id="{7C41F0A2-E5D7-4E2D-BE61-B9A793BF5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4263" y="3357563"/>
            <a:ext cx="2171700" cy="3086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Concepto: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Actuar por medio de fórmulas.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Formula: Breve escrito que resume los términos del litigio y que es remitido por el magistrado al juez para que le sirva de pauta de actuación.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Origen:</a:t>
            </a:r>
            <a:r>
              <a:rPr lang="es-ES" altLang="es-E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Praetor Peregrinus (242ac)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Lex Aebutia (130ac) 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Hasta:</a:t>
            </a:r>
            <a:r>
              <a:rPr lang="es-ES" altLang="es-E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Época del principado- concentración de poder en manos del Príncipe. 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0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Desaparece:</a:t>
            </a:r>
            <a:r>
              <a:rPr lang="es-ES" altLang="es-ES" sz="1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 el mismo Augusto, aunque se deroga oficialmente con los hijos de Constantino</a:t>
            </a:r>
            <a:endParaRPr lang="ca-ES" altLang="es-ES" sz="140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Constit. De Constancio y Clemente 342dc</a:t>
            </a:r>
            <a:r>
              <a:rPr lang="es-ES" altLang="es-ES" sz="8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 </a:t>
            </a:r>
            <a:endParaRPr lang="ca-ES" altLang="es-ES" sz="1400">
              <a:solidFill>
                <a:schemeClr val="tx1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a-ES" altLang="es-ES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41" name="Rectangle 22">
            <a:extLst>
              <a:ext uri="{FF2B5EF4-FFF2-40B4-BE49-F238E27FC236}">
                <a16:creationId xmlns:a16="http://schemas.microsoft.com/office/drawing/2014/main" id="{5D149AC8-36CA-4847-ADF9-990B606E3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903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042" name="Rectangle 28">
            <a:extLst>
              <a:ext uri="{FF2B5EF4-FFF2-40B4-BE49-F238E27FC236}">
                <a16:creationId xmlns:a16="http://schemas.microsoft.com/office/drawing/2014/main" id="{DE66E13D-29C4-40F2-A227-21DB7EAB6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27749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43" name="Rectangle 32">
            <a:extLst>
              <a:ext uri="{FF2B5EF4-FFF2-40B4-BE49-F238E27FC236}">
                <a16:creationId xmlns:a16="http://schemas.microsoft.com/office/drawing/2014/main" id="{830182A0-1EAC-4BBB-B776-967B2C350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27019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3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083" name="Group 195">
            <a:extLst>
              <a:ext uri="{FF2B5EF4-FFF2-40B4-BE49-F238E27FC236}">
                <a16:creationId xmlns:a16="http://schemas.microsoft.com/office/drawing/2014/main" id="{7A8628FD-F8F4-4C08-9610-82A7748C8ECE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40026290"/>
              </p:ext>
            </p:extLst>
          </p:nvPr>
        </p:nvGraphicFramePr>
        <p:xfrm>
          <a:off x="250825" y="277813"/>
          <a:ext cx="8435975" cy="6361112"/>
        </p:xfrm>
        <a:graphic>
          <a:graphicData uri="http://schemas.openxmlformats.org/drawingml/2006/table">
            <a:tbl>
              <a:tblPr/>
              <a:tblGrid>
                <a:gridCol w="151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2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6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43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PROCEDIMENTO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Acciones de la Ley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Formulario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Extraordinario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8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Concepto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Declaraciones solemnes, gestos rituales impuestos, que el Ordenamiento  Jurídico prescribe a sus particulares para defender sus derechos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Breve escrito que resume el litigio y el  Magistrado entrega al juez como instrucción y pauta para dictar sentencia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Procedimiento oficial, al margen de la ordenación de los juicios privados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2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1081088" indent="-4572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641475" indent="-3810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2163763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68605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31432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36004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40576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45148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Vigencia :</a:t>
                      </a:r>
                      <a:r>
                        <a:rPr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AutoNum type="alphaUcParenR"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Origen</a:t>
                      </a:r>
                      <a:r>
                        <a:rPr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B) Decadencia</a:t>
                      </a:r>
                      <a:endParaRPr kumimoji="0" lang="ca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C) Derogación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1081088" indent="-4572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641475" indent="-3810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2163763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68605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31432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36004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40576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45148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Primera manifestación justicia privada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Lex </a:t>
                      </a:r>
                      <a:r>
                        <a:rPr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Aebutia</a:t>
                      </a:r>
                      <a:r>
                        <a:rPr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(130 AC)</a:t>
                      </a:r>
                      <a:r>
                        <a:rPr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kumimoji="0" lang="es-ES" altLang="ca-E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Lex Iulia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iudiciorurm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privatorum</a:t>
                      </a:r>
                      <a:r>
                        <a:rPr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 y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publicorum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 (17 AC)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1081088" indent="-4572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641475" indent="-3810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2163763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68605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31432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36004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40576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45148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242 AC pretor peregrino; + 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Lex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Aebutia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 (130 AC)</a:t>
                      </a:r>
                      <a:r>
                        <a:rPr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Concentración poderes en manos del Príncipe.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Constitutio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de Constancio y Constante (342)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Concentración de poder en manos del Príncipe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Desarrollado en provincias a través de delegados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Constitutio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Constancio y Clemente (342)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Caracteres Generales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Ordo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iudiciorum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privatorum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 2 fases.  1ª) 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 iure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= ante el magistrado, q ejerce la </a:t>
                      </a:r>
                      <a:r>
                        <a:rPr kumimoji="0" lang="es-ES" altLang="ca-E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iurisdictio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2ª) 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apud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iudicem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 = ante el juez, q ejerce la </a:t>
                      </a:r>
                      <a:r>
                        <a:rPr kumimoji="0" lang="es-ES" altLang="ca-E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iudicatio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 con sentencia inapelable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Ordo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iudiciorum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privatorum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(ordinario)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Extra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ordinem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(extraordinario). Una sola fase ante una misma persona (Funcionario)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Magistrado-juez, que ejerce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iurisdictio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y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iudicatio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con amplio poder discrecional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3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Caracteres Particulares</a:t>
                      </a:r>
                      <a:endParaRPr kumimoji="0" lang="ca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(= 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Ius Civile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): Arcaico (autoayuda)</a:t>
                      </a:r>
                      <a:r>
                        <a:rPr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Rígido, Inflexible, formalista (mínimo error pérdida litigio)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Patriarcal (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patres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familias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Exclusivista (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cives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es-ES" altLang="ca-E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(= 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Ius Gentium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)</a:t>
                      </a:r>
                      <a:r>
                        <a:rPr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más flexible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más actividad del magistrado (la </a:t>
                      </a:r>
                      <a:r>
                        <a:rPr kumimoji="0" lang="es-ES" altLang="ca-E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exceptio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como defensa del reo y a escritura de la fórmula)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Cosmopolita (</a:t>
                      </a:r>
                      <a:r>
                        <a:rPr kumimoji="0" lang="es-ES" altLang="ca-E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cives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y </a:t>
                      </a:r>
                      <a:r>
                        <a:rPr kumimoji="0" lang="es-ES" altLang="ca-E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peregrinosi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Formalismo = Tipicidad fórmula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Admón. Justicia como función del Emperador (burocracia,  funcionarios, gastos procesales, justicia retribuida).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escritura, en trámites, actas y pruebas.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actio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y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exceptio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pierden tipicidad y convierten, respectivamente, en medios de pedir protección jurídica y de defensa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10">
            <a:extLst>
              <a:ext uri="{FF2B5EF4-FFF2-40B4-BE49-F238E27FC236}">
                <a16:creationId xmlns:a16="http://schemas.microsoft.com/office/drawing/2014/main" id="{A9A56456-9CC0-4938-8CD2-3318F61A57B3}"/>
              </a:ext>
            </a:extLst>
          </p:cNvPr>
          <p:cNvGrpSpPr>
            <a:grpSpLocks/>
          </p:cNvGrpSpPr>
          <p:nvPr/>
        </p:nvGrpSpPr>
        <p:grpSpPr bwMode="auto">
          <a:xfrm>
            <a:off x="1373188" y="260350"/>
            <a:ext cx="6438900" cy="1943100"/>
            <a:chOff x="1712" y="5603"/>
            <a:chExt cx="7123" cy="1800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9A0FF19A-BA14-4F58-B25A-52A8C24DCB6C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6003" y="5595"/>
              <a:ext cx="358" cy="1815"/>
            </a:xfrm>
            <a:prstGeom prst="bentConnector3">
              <a:avLst>
                <a:gd name="adj1" fmla="val 2950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AD524374-8152-436C-99C2-C23718D968EE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4187" y="5595"/>
              <a:ext cx="358" cy="1816"/>
            </a:xfrm>
            <a:prstGeom prst="bentConnector3">
              <a:avLst>
                <a:gd name="adj1" fmla="val 2950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0">
              <a:extLst>
                <a:ext uri="{FF2B5EF4-FFF2-40B4-BE49-F238E27FC236}">
                  <a16:creationId xmlns:a16="http://schemas.microsoft.com/office/drawing/2014/main" id="{636CFD5D-EC32-4A3B-88BB-B47A2C25F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8" y="5603"/>
              <a:ext cx="3931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7270" tIns="23636" rIns="47270" bIns="236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ORDO IUDICORUM</a:t>
              </a:r>
            </a:p>
          </p:txBody>
        </p:sp>
        <p:sp>
          <p:nvSpPr>
            <p:cNvPr id="4" name="_s1031">
              <a:extLst>
                <a:ext uri="{FF2B5EF4-FFF2-40B4-BE49-F238E27FC236}">
                  <a16:creationId xmlns:a16="http://schemas.microsoft.com/office/drawing/2014/main" id="{F40D7C95-5097-4DEC-9E9E-BE843A5E0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2" y="6683"/>
              <a:ext cx="349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7270" tIns="23636" rIns="47270" bIns="236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3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  <a:cs typeface="Times New Roman" panose="02020603050405020304" pitchFamily="18" charset="0"/>
                </a:rPr>
                <a:t>LEGIS ACTIONES</a:t>
              </a:r>
              <a:endParaRPr kumimoji="0" lang="es-ES" altLang="es-E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endParaRPr>
            </a:p>
          </p:txBody>
        </p:sp>
        <p:sp>
          <p:nvSpPr>
            <p:cNvPr id="5" name="_s1032">
              <a:extLst>
                <a:ext uri="{FF2B5EF4-FFF2-40B4-BE49-F238E27FC236}">
                  <a16:creationId xmlns:a16="http://schemas.microsoft.com/office/drawing/2014/main" id="{137B7B02-FD84-4E99-822D-FD270E0FD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3" y="6683"/>
              <a:ext cx="349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7270" tIns="23636" rIns="47270" bIns="236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3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  <a:cs typeface="Times New Roman" panose="02020603050405020304" pitchFamily="18" charset="0"/>
                </a:rPr>
                <a:t>AGERE PER FORMULAS</a:t>
              </a:r>
              <a:endParaRPr kumimoji="0" lang="es-ES" altLang="es-E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endParaRPr>
            </a:p>
          </p:txBody>
        </p:sp>
      </p:grpSp>
      <p:sp>
        <p:nvSpPr>
          <p:cNvPr id="1033" name="AutoShape 21">
            <a:extLst>
              <a:ext uri="{FF2B5EF4-FFF2-40B4-BE49-F238E27FC236}">
                <a16:creationId xmlns:a16="http://schemas.microsoft.com/office/drawing/2014/main" id="{1522EA90-78BB-41C0-BCF8-DC062BD21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2349500"/>
            <a:ext cx="3429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034" name="AutoShape 20">
            <a:extLst>
              <a:ext uri="{FF2B5EF4-FFF2-40B4-BE49-F238E27FC236}">
                <a16:creationId xmlns:a16="http://schemas.microsoft.com/office/drawing/2014/main" id="{BF8C5A9A-9037-4741-B0E3-D87B3B342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2349500"/>
            <a:ext cx="3429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035" name="Text Box 9">
            <a:extLst>
              <a:ext uri="{FF2B5EF4-FFF2-40B4-BE49-F238E27FC236}">
                <a16:creationId xmlns:a16="http://schemas.microsoft.com/office/drawing/2014/main" id="{F07045D0-35BD-4F37-B8ED-F6A912275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924175"/>
            <a:ext cx="3457575" cy="3529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1.- Procedimiento del Ius Civile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2.- Sólo recoge Derechos amparados x IC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3.- Nulla Actio sine Lege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4.- Mismo carácter que el Ius Civile: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Rígido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Formal- no admite errores (ritual tajante)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Arcaico- remisión a la autoayuda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Patriarcal- sólo patresfamilae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Exclusivo de los Cives y de aplicación en Roma o a una milla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5.- Sentencia INAPELABLE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ca-ES" sz="140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36" name="Text Box 7">
            <a:extLst>
              <a:ext uri="{FF2B5EF4-FFF2-40B4-BE49-F238E27FC236}">
                <a16:creationId xmlns:a16="http://schemas.microsoft.com/office/drawing/2014/main" id="{A296A8C7-3A10-4764-B3B0-CD464B006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924175"/>
            <a:ext cx="3097213" cy="3519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1.- Procedimiento del Ius gentium – Pretor Peregrino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2.- mayor  actuación del magistrado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3.- Tipidicad de la FORMULA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4.- Aparece la EXCEPTIO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5.- Se basa en el IMPERIUM del Pretor (no sólo Iurisdictio)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6.- Libre apreciación de la prueba (antes tasada)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7.- Sentencia INAPELABLE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16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(Pecuniaria)</a:t>
            </a:r>
            <a:endParaRPr lang="ca-ES" altLang="ca-ES" sz="1600" b="1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37" name="Rectangle 22">
            <a:extLst>
              <a:ext uri="{FF2B5EF4-FFF2-40B4-BE49-F238E27FC236}">
                <a16:creationId xmlns:a16="http://schemas.microsoft.com/office/drawing/2014/main" id="{7F673072-C2DC-4688-A729-0E22249AA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903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038" name="Rectangle 28">
            <a:extLst>
              <a:ext uri="{FF2B5EF4-FFF2-40B4-BE49-F238E27FC236}">
                <a16:creationId xmlns:a16="http://schemas.microsoft.com/office/drawing/2014/main" id="{325464F3-CC51-4750-92BE-BE4C1FF51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27749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a-ES" altLang="ca-E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39" name="Rectangle 32">
            <a:extLst>
              <a:ext uri="{FF2B5EF4-FFF2-40B4-BE49-F238E27FC236}">
                <a16:creationId xmlns:a16="http://schemas.microsoft.com/office/drawing/2014/main" id="{DAEF286A-CE30-4375-8D1A-F35BCDBBE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27019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a-ES" altLang="ca-E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554D85A-5A36-4552-A696-BBE590C61B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77925" y="277813"/>
            <a:ext cx="7966075" cy="1139825"/>
          </a:xfrm>
        </p:spPr>
        <p:txBody>
          <a:bodyPr/>
          <a:lstStyle/>
          <a:p>
            <a:r>
              <a:rPr lang="es-ES" altLang="ca-ES" sz="3200"/>
              <a:t>ORDO IUDICIORUM PRIVATORUM</a:t>
            </a:r>
            <a:endParaRPr lang="ca-ES" altLang="ca-ES" sz="3200"/>
          </a:p>
        </p:txBody>
      </p:sp>
      <p:sp>
        <p:nvSpPr>
          <p:cNvPr id="10" name="9 Rectángulo redondeado">
            <a:extLst>
              <a:ext uri="{FF2B5EF4-FFF2-40B4-BE49-F238E27FC236}">
                <a16:creationId xmlns:a16="http://schemas.microsoft.com/office/drawing/2014/main" id="{A12AEFEE-FA5C-4490-975C-A5AE01C858BF}"/>
              </a:ext>
            </a:extLst>
          </p:cNvPr>
          <p:cNvSpPr/>
          <p:nvPr/>
        </p:nvSpPr>
        <p:spPr>
          <a:xfrm>
            <a:off x="329700" y="1771650"/>
            <a:ext cx="4105275" cy="3097213"/>
          </a:xfrm>
          <a:prstGeom prst="roundRect">
            <a:avLst>
              <a:gd name="adj" fmla="val 10000"/>
            </a:avLst>
          </a:prstGeom>
          <a:solidFill>
            <a:srgbClr val="ECF2B8">
              <a:alpha val="89804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ca-E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FASE IN IURE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ca-ES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ca-ES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ca-ES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ca-ES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ca-E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IURISDICTIO</a:t>
            </a:r>
            <a:endParaRPr lang="es-ES" altLang="ca-ES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9 Rectángulo redondeado">
            <a:extLst>
              <a:ext uri="{FF2B5EF4-FFF2-40B4-BE49-F238E27FC236}">
                <a16:creationId xmlns:a16="http://schemas.microsoft.com/office/drawing/2014/main" id="{26C376A0-5E94-413E-8CFA-30F2AA9644EA}"/>
              </a:ext>
            </a:extLst>
          </p:cNvPr>
          <p:cNvSpPr/>
          <p:nvPr/>
        </p:nvSpPr>
        <p:spPr>
          <a:xfrm>
            <a:off x="4716463" y="1771650"/>
            <a:ext cx="4248150" cy="3097213"/>
          </a:xfrm>
          <a:prstGeom prst="roundRect">
            <a:avLst>
              <a:gd name="adj" fmla="val 10000"/>
            </a:avLst>
          </a:prstGeom>
          <a:solidFill>
            <a:srgbClr val="ECF2B8">
              <a:alpha val="89804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ca-E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FASE APUD IUDICEM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ca-ES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ca-ES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ca-ES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ca-ES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ca-E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IUDICATIO</a:t>
            </a:r>
            <a:endParaRPr lang="es-ES" altLang="ca-ES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18437" name="Picture 5" descr="pretor">
            <a:extLst>
              <a:ext uri="{FF2B5EF4-FFF2-40B4-BE49-F238E27FC236}">
                <a16:creationId xmlns:a16="http://schemas.microsoft.com/office/drawing/2014/main" id="{08EE7656-1B9E-4DA3-8E0C-A98794B52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38" y="2413000"/>
            <a:ext cx="2042786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juez">
            <a:extLst>
              <a:ext uri="{FF2B5EF4-FFF2-40B4-BE49-F238E27FC236}">
                <a16:creationId xmlns:a16="http://schemas.microsoft.com/office/drawing/2014/main" id="{F186DA28-9B9F-458A-A7A9-3A0DC3830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2373313"/>
            <a:ext cx="1944687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3B1C517-430C-4540-883B-9FD74AB69E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8045924"/>
              </p:ext>
            </p:extLst>
          </p:nvPr>
        </p:nvGraphicFramePr>
        <p:xfrm>
          <a:off x="1524000" y="621437"/>
          <a:ext cx="7034074" cy="4839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89F7415-C7D0-407A-B5C3-CEB0587D37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La organización judicial</a:t>
            </a:r>
            <a:endParaRPr lang="ca-ES" altLang="ca-ES" dirty="0"/>
          </a:p>
        </p:txBody>
      </p:sp>
      <p:sp>
        <p:nvSpPr>
          <p:cNvPr id="10" name="9 Rectángulo redondeado">
            <a:extLst>
              <a:ext uri="{FF2B5EF4-FFF2-40B4-BE49-F238E27FC236}">
                <a16:creationId xmlns:a16="http://schemas.microsoft.com/office/drawing/2014/main" id="{B2012760-958A-4CD8-BCB8-B754B1B648A3}"/>
              </a:ext>
            </a:extLst>
          </p:cNvPr>
          <p:cNvSpPr/>
          <p:nvPr/>
        </p:nvSpPr>
        <p:spPr>
          <a:xfrm>
            <a:off x="807869" y="1627188"/>
            <a:ext cx="7812256" cy="938212"/>
          </a:xfrm>
          <a:prstGeom prst="roundRect">
            <a:avLst>
              <a:gd name="adj" fmla="val 10000"/>
            </a:avLst>
          </a:prstGeom>
          <a:gradFill>
            <a:gsLst>
              <a:gs pos="10656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5400000" scaled="1"/>
          </a:gra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ca-E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JURISDICCIÓN: </a:t>
            </a:r>
            <a:r>
              <a:rPr lang="es-ES" altLang="ca-E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Aptitud para intervenir en un </a:t>
            </a:r>
            <a:r>
              <a:rPr lang="es-ES" altLang="ca-E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procedimiento</a:t>
            </a:r>
            <a:r>
              <a:rPr lang="es-ES" altLang="ca-E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judicial</a:t>
            </a:r>
            <a:endParaRPr lang="es-ES" altLang="ca-ES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9 Rectángulo redondeado">
            <a:extLst>
              <a:ext uri="{FF2B5EF4-FFF2-40B4-BE49-F238E27FC236}">
                <a16:creationId xmlns:a16="http://schemas.microsoft.com/office/drawing/2014/main" id="{BA43B2C8-8105-490E-901E-63C86DCC8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868" y="2781300"/>
            <a:ext cx="7812256" cy="1295400"/>
          </a:xfrm>
          <a:prstGeom prst="roundRect">
            <a:avLst>
              <a:gd name="adj" fmla="val 10000"/>
            </a:avLst>
          </a:prstGeom>
          <a:solidFill>
            <a:schemeClr val="accent3">
              <a:lumMod val="40000"/>
              <a:lumOff val="60000"/>
              <a:alpha val="89999"/>
            </a:schemeClr>
          </a:solidFill>
          <a:ln w="25400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885825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408113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9304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452688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9098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670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242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814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ca-ES" sz="2800" b="1" dirty="0">
                <a:solidFill>
                  <a:srgbClr val="000000"/>
                </a:solidFill>
                <a:latin typeface="Verdana" pitchFamily="34" charset="0"/>
              </a:rPr>
              <a:t>COMPETENCIA: </a:t>
            </a:r>
            <a:r>
              <a:rPr lang="es-ES" altLang="ca-E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Aptitud para intervenir en un </a:t>
            </a:r>
            <a:r>
              <a:rPr lang="es-ES" altLang="ca-E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proceso </a:t>
            </a:r>
            <a:r>
              <a:rPr lang="es-ES" altLang="ca-E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concreto y determinado</a:t>
            </a:r>
          </a:p>
        </p:txBody>
      </p:sp>
      <p:sp>
        <p:nvSpPr>
          <p:cNvPr id="3" name="9 Rectángulo redondeado">
            <a:extLst>
              <a:ext uri="{FF2B5EF4-FFF2-40B4-BE49-F238E27FC236}">
                <a16:creationId xmlns:a16="http://schemas.microsoft.com/office/drawing/2014/main" id="{89346ADD-9760-4DC7-885D-4021F2751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2488" y="4365625"/>
            <a:ext cx="2233612" cy="1439863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  <a:lin ang="18900000" scaled="1"/>
            <a:tileRect/>
          </a:gradFill>
          <a:ln w="25400" algn="ctr">
            <a:solidFill>
              <a:srgbClr val="CBDEDE">
                <a:alpha val="90195"/>
              </a:srgbClr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b="1" dirty="0">
                <a:solidFill>
                  <a:srgbClr val="000000"/>
                </a:solidFill>
                <a:latin typeface="Verdana" panose="020B0604030504040204" pitchFamily="34" charset="0"/>
              </a:rPr>
              <a:t>FUERO: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dirty="0">
                <a:solidFill>
                  <a:srgbClr val="000000"/>
                </a:solidFill>
                <a:latin typeface="Verdana" panose="020B0604030504040204" pitchFamily="34" charset="0"/>
              </a:rPr>
              <a:t>Criterio para determinar la competencia</a:t>
            </a:r>
          </a:p>
        </p:txBody>
      </p:sp>
      <p:sp>
        <p:nvSpPr>
          <p:cNvPr id="73734" name="AutoShape 6">
            <a:extLst>
              <a:ext uri="{FF2B5EF4-FFF2-40B4-BE49-F238E27FC236}">
                <a16:creationId xmlns:a16="http://schemas.microsoft.com/office/drawing/2014/main" id="{4F20624D-1E0D-4D03-ABE1-6E1302CB666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03237" y="4257676"/>
            <a:ext cx="1368425" cy="1295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1877453206 h 21600"/>
              <a:gd name="T4" fmla="*/ 0 w 21600"/>
              <a:gd name="T5" fmla="*/ 2147483646 h 21600"/>
              <a:gd name="T6" fmla="*/ 2055041367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187745320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180 h 21600"/>
              <a:gd name="T20" fmla="*/ 16163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258" y="0"/>
                </a:moveTo>
                <a:lnTo>
                  <a:pt x="8915" y="8704"/>
                </a:lnTo>
                <a:lnTo>
                  <a:pt x="14352" y="8704"/>
                </a:lnTo>
                <a:lnTo>
                  <a:pt x="14352" y="19180"/>
                </a:lnTo>
                <a:lnTo>
                  <a:pt x="0" y="19180"/>
                </a:lnTo>
                <a:lnTo>
                  <a:pt x="0" y="21600"/>
                </a:lnTo>
                <a:lnTo>
                  <a:pt x="16163" y="21600"/>
                </a:lnTo>
                <a:lnTo>
                  <a:pt x="16163" y="8704"/>
                </a:lnTo>
                <a:lnTo>
                  <a:pt x="21600" y="8704"/>
                </a:lnTo>
                <a:lnTo>
                  <a:pt x="15258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3735" name="AutoShape 7">
            <a:extLst>
              <a:ext uri="{FF2B5EF4-FFF2-40B4-BE49-F238E27FC236}">
                <a16:creationId xmlns:a16="http://schemas.microsoft.com/office/drawing/2014/main" id="{5B22DBC5-DE53-44DE-A8B4-F816C5267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481488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4" name="9 Rectángulo redondeado">
            <a:extLst>
              <a:ext uri="{FF2B5EF4-FFF2-40B4-BE49-F238E27FC236}">
                <a16:creationId xmlns:a16="http://schemas.microsoft.com/office/drawing/2014/main" id="{D2F938C4-CB41-4839-A91B-D4A80ACA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4868863"/>
            <a:ext cx="2233613" cy="1439862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dirty="0">
                <a:solidFill>
                  <a:srgbClr val="000000"/>
                </a:solidFill>
                <a:latin typeface="Verdana" panose="020B0604030504040204" pitchFamily="34" charset="0"/>
              </a:rPr>
              <a:t>F. Convenidos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dirty="0">
                <a:solidFill>
                  <a:srgbClr val="000000"/>
                </a:solidFill>
                <a:latin typeface="Verdana" panose="020B0604030504040204" pitchFamily="34" charset="0"/>
              </a:rPr>
              <a:t>F. Legales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dirty="0">
                <a:solidFill>
                  <a:srgbClr val="000000"/>
                </a:solidFill>
                <a:latin typeface="Verdana" panose="020B0604030504040204" pitchFamily="34" charset="0"/>
              </a:rPr>
              <a:t>     Generales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dirty="0">
                <a:solidFill>
                  <a:srgbClr val="000000"/>
                </a:solidFill>
                <a:latin typeface="Verdana" panose="020B0604030504040204" pitchFamily="34" charset="0"/>
              </a:rPr>
              <a:t>     Especiales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80FC2DA-8DF5-4D70-8149-1D90D03D2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/>
              <a:t>Partes litigantes</a:t>
            </a:r>
            <a:endParaRPr lang="ca-ES" altLang="ca-ES"/>
          </a:p>
        </p:txBody>
      </p:sp>
      <p:sp>
        <p:nvSpPr>
          <p:cNvPr id="3" name="9 Rectángulo redondeado">
            <a:extLst>
              <a:ext uri="{FF2B5EF4-FFF2-40B4-BE49-F238E27FC236}">
                <a16:creationId xmlns:a16="http://schemas.microsoft.com/office/drawing/2014/main" id="{2A1740E5-A8AA-4C7E-8BE8-60CA6FA79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4868863"/>
            <a:ext cx="5329237" cy="1439862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5400" algn="ctr">
            <a:solidFill>
              <a:srgbClr val="CBDEDE">
                <a:alpha val="90195"/>
              </a:srgbClr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dirty="0">
                <a:solidFill>
                  <a:srgbClr val="000000"/>
                </a:solidFill>
                <a:latin typeface="Verdana" panose="020B0604030504040204" pitchFamily="34" charset="0"/>
              </a:rPr>
              <a:t>OTRAS PERSONAS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ca-E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dirty="0">
                <a:solidFill>
                  <a:srgbClr val="000000"/>
                </a:solidFill>
                <a:latin typeface="Verdana" panose="020B0604030504040204" pitchFamily="34" charset="0"/>
              </a:rPr>
              <a:t>Representantes: personas que actúan en un proceso y que no son las partes</a:t>
            </a:r>
          </a:p>
        </p:txBody>
      </p:sp>
      <p:sp>
        <p:nvSpPr>
          <p:cNvPr id="6" name="9 Rectángulo redondeado">
            <a:extLst>
              <a:ext uri="{FF2B5EF4-FFF2-40B4-BE49-F238E27FC236}">
                <a16:creationId xmlns:a16="http://schemas.microsoft.com/office/drawing/2014/main" id="{3D608E89-807F-4A93-B6E6-74D44CED3FDC}"/>
              </a:ext>
            </a:extLst>
          </p:cNvPr>
          <p:cNvSpPr/>
          <p:nvPr/>
        </p:nvSpPr>
        <p:spPr>
          <a:xfrm>
            <a:off x="807869" y="1627188"/>
            <a:ext cx="7812256" cy="938212"/>
          </a:xfrm>
          <a:prstGeom prst="roundRect">
            <a:avLst>
              <a:gd name="adj" fmla="val 10000"/>
            </a:avLst>
          </a:prstGeom>
          <a:gradFill>
            <a:gsLst>
              <a:gs pos="10656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5400000" scaled="1"/>
          </a:gra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ES" altLang="ca-E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CAPACIDAD: </a:t>
            </a:r>
            <a:r>
              <a:rPr lang="es-ES" altLang="ca-E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Aptitud para ser partes en cualquier </a:t>
            </a:r>
            <a:r>
              <a:rPr lang="es-ES" altLang="ca-E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procedimiento</a:t>
            </a:r>
            <a:r>
              <a:rPr lang="es-ES" altLang="ca-E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judicial</a:t>
            </a:r>
            <a:endParaRPr lang="es-ES" altLang="ca-ES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ca-ES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7" name="9 Rectángulo redondeado">
            <a:extLst>
              <a:ext uri="{FF2B5EF4-FFF2-40B4-BE49-F238E27FC236}">
                <a16:creationId xmlns:a16="http://schemas.microsoft.com/office/drawing/2014/main" id="{9A73A782-7753-43DA-843A-70B4839AE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434" y="2870077"/>
            <a:ext cx="7812256" cy="1295400"/>
          </a:xfrm>
          <a:prstGeom prst="roundRect">
            <a:avLst>
              <a:gd name="adj" fmla="val 10000"/>
            </a:avLst>
          </a:prstGeom>
          <a:solidFill>
            <a:schemeClr val="accent3">
              <a:lumMod val="40000"/>
              <a:lumOff val="60000"/>
              <a:alpha val="89999"/>
            </a:schemeClr>
          </a:solidFill>
          <a:ln w="25400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885825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408113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9304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452688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9098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670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242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814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ES" altLang="ca-ES" sz="2800" b="1" dirty="0">
                <a:solidFill>
                  <a:srgbClr val="000000"/>
                </a:solidFill>
                <a:latin typeface="Verdana" pitchFamily="34" charset="0"/>
              </a:rPr>
              <a:t>LEGITIMACIÓN: </a:t>
            </a:r>
            <a:r>
              <a:rPr lang="es-ES" altLang="ca-E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Aptitud para ser parte en un </a:t>
            </a:r>
            <a:r>
              <a:rPr lang="es-ES" altLang="ca-E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proceso </a:t>
            </a:r>
            <a:r>
              <a:rPr lang="es-ES" altLang="ca-E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concreto y determinado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ca-ES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A87BD10-4967-4475-BCAB-5BD78F5740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6013203"/>
              </p:ext>
            </p:extLst>
          </p:nvPr>
        </p:nvGraphicFramePr>
        <p:xfrm>
          <a:off x="250825" y="2081276"/>
          <a:ext cx="4176713" cy="4443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1F880CBA-B3C1-4683-B4B9-9D68D24019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2179961"/>
              </p:ext>
            </p:extLst>
          </p:nvPr>
        </p:nvGraphicFramePr>
        <p:xfrm>
          <a:off x="4572000" y="2081276"/>
          <a:ext cx="4572000" cy="4443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2530" name="Rectangle 2">
            <a:extLst>
              <a:ext uri="{FF2B5EF4-FFF2-40B4-BE49-F238E27FC236}">
                <a16:creationId xmlns:a16="http://schemas.microsoft.com/office/drawing/2014/main" id="{D02D9F11-97C0-4AAF-A846-C1D36290A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ca-ES" sz="4000" dirty="0"/>
              <a:t>ORDO IUDICORUM PRIVATORUM</a:t>
            </a:r>
            <a:endParaRPr lang="ca-ES" altLang="ca-E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>
            <a:extLst>
              <a:ext uri="{FF2B5EF4-FFF2-40B4-BE49-F238E27FC236}">
                <a16:creationId xmlns:a16="http://schemas.microsoft.com/office/drawing/2014/main" id="{B2BF93CA-7378-46B1-834C-1BB0E461A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Sentencia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38CB599-BCBB-4F33-BF37-424D121E6449}"/>
              </a:ext>
            </a:extLst>
          </p:cNvPr>
          <p:cNvSpPr/>
          <p:nvPr/>
        </p:nvSpPr>
        <p:spPr>
          <a:xfrm>
            <a:off x="755650" y="1412875"/>
            <a:ext cx="7345363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/>
              <a:t>Opinión del Juez (</a:t>
            </a:r>
            <a:r>
              <a:rPr lang="es-ES" err="1"/>
              <a:t>Sentire</a:t>
            </a:r>
            <a:r>
              <a:rPr lang="es-ES"/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err="1"/>
              <a:t>Consilium</a:t>
            </a:r>
            <a:r>
              <a:rPr lang="es-ES"/>
              <a:t> </a:t>
            </a:r>
            <a:r>
              <a:rPr lang="es-ES" err="1"/>
              <a:t>principis</a:t>
            </a:r>
            <a:r>
              <a:rPr lang="es-ES"/>
              <a:t> (no vinculante)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43FAEFE-10B4-436E-8CEA-BE28CA72B4CC}"/>
              </a:ext>
            </a:extLst>
          </p:cNvPr>
          <p:cNvSpPr/>
          <p:nvPr/>
        </p:nvSpPr>
        <p:spPr>
          <a:xfrm>
            <a:off x="755649" y="2529698"/>
            <a:ext cx="7345363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ES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dirty="0"/>
              <a:t>Oral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dirty="0"/>
              <a:t>Condenatoria o absolutoria; declarativa; constitutiva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dirty="0"/>
              <a:t>Tipicidad de la fórmula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ES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ES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9148FE9D-1FAD-4B0E-97BC-5C581C794766}"/>
              </a:ext>
            </a:extLst>
          </p:cNvPr>
          <p:cNvSpPr/>
          <p:nvPr/>
        </p:nvSpPr>
        <p:spPr>
          <a:xfrm>
            <a:off x="755650" y="3943156"/>
            <a:ext cx="7345363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/>
              <a:t>Autoridad de cosa juzgada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/>
              <a:t>Aceptada por las partes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/>
              <a:t>Inapelable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/>
              <a:t>Da paso a la </a:t>
            </a:r>
            <a:r>
              <a:rPr lang="es-ES" err="1"/>
              <a:t>actio</a:t>
            </a:r>
            <a:r>
              <a:rPr lang="es-ES"/>
              <a:t> </a:t>
            </a:r>
            <a:r>
              <a:rPr lang="es-ES" err="1"/>
              <a:t>iudicati</a:t>
            </a:r>
            <a:endParaRPr lang="es-ES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5826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>
            <a:extLst>
              <a:ext uri="{FF2B5EF4-FFF2-40B4-BE49-F238E27FC236}">
                <a16:creationId xmlns:a16="http://schemas.microsoft.com/office/drawing/2014/main" id="{010772B2-2F7A-42F2-9688-638268303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Ejecución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43FAEFE-10B4-436E-8CEA-BE28CA72B4CC}"/>
              </a:ext>
            </a:extLst>
          </p:cNvPr>
          <p:cNvSpPr/>
          <p:nvPr/>
        </p:nvSpPr>
        <p:spPr>
          <a:xfrm>
            <a:off x="755577" y="2132856"/>
            <a:ext cx="7632848" cy="4320480"/>
          </a:xfrm>
          <a:prstGeom prst="roundRect">
            <a:avLst>
              <a:gd name="adj" fmla="val 1576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/>
              <a:t>- Ejecución personal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/>
              <a:t>- Ejecución patrimonial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ES" sz="2400" dirty="0"/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sz="2000" dirty="0"/>
              <a:t>De todo el patrimonio</a:t>
            </a:r>
          </a:p>
          <a:p>
            <a:pPr lvl="8" defTabSz="457200">
              <a:defRPr/>
            </a:pPr>
            <a:endParaRPr lang="es-ES" sz="2000" i="1" dirty="0"/>
          </a:p>
          <a:p>
            <a:pPr lvl="8" defTabSz="457200">
              <a:defRPr/>
            </a:pPr>
            <a:r>
              <a:rPr lang="es-ES" sz="2000" i="1" dirty="0">
                <a:solidFill>
                  <a:srgbClr val="FF0000"/>
                </a:solidFill>
              </a:rPr>
              <a:t>MISSIO IN POSSESIONEM BONORUM VENDITIO</a:t>
            </a:r>
            <a:endParaRPr lang="es-ES" sz="2000" dirty="0">
              <a:solidFill>
                <a:srgbClr val="FF0000"/>
              </a:solidFill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ES" sz="2000" dirty="0"/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ES" sz="2000" dirty="0"/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sz="2000" dirty="0"/>
              <a:t>De parte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i="1" dirty="0"/>
              <a:t>		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i="1" dirty="0">
                <a:solidFill>
                  <a:srgbClr val="FF0000"/>
                </a:solidFill>
              </a:rPr>
              <a:t>		                   MISSIO IN POSSESIONEM IN REM</a:t>
            </a:r>
            <a:endParaRPr lang="es-ES" sz="20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rgbClr val="FF0000"/>
                </a:solidFill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		</a:t>
            </a:r>
            <a:r>
              <a:rPr lang="es-ES" i="1" dirty="0"/>
              <a:t>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i="1" dirty="0"/>
              <a:t>      </a:t>
            </a:r>
          </a:p>
          <a:p>
            <a:pPr lvl="8" defTabSz="457200">
              <a:defRPr/>
            </a:pPr>
            <a:endParaRPr lang="es-ES" i="1" dirty="0"/>
          </a:p>
        </p:txBody>
      </p:sp>
      <p:sp>
        <p:nvSpPr>
          <p:cNvPr id="24580" name="CuadroTexto 4">
            <a:extLst>
              <a:ext uri="{FF2B5EF4-FFF2-40B4-BE49-F238E27FC236}">
                <a16:creationId xmlns:a16="http://schemas.microsoft.com/office/drawing/2014/main" id="{648FE7D5-8D90-414D-A34F-362732C3C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322388"/>
            <a:ext cx="6624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400" i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</a:rPr>
              <a:t>ACTIO IUDICATI</a:t>
            </a:r>
          </a:p>
        </p:txBody>
      </p:sp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83A61A17-3333-444C-9497-4114086E39B6}"/>
              </a:ext>
            </a:extLst>
          </p:cNvPr>
          <p:cNvSpPr/>
          <p:nvPr/>
        </p:nvSpPr>
        <p:spPr>
          <a:xfrm>
            <a:off x="2916238" y="4324350"/>
            <a:ext cx="863600" cy="3603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737D8AF0-6A8C-4C45-9758-3F1813734257}"/>
              </a:ext>
            </a:extLst>
          </p:cNvPr>
          <p:cNvSpPr/>
          <p:nvPr/>
        </p:nvSpPr>
        <p:spPr>
          <a:xfrm>
            <a:off x="2916238" y="6021388"/>
            <a:ext cx="647700" cy="3603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65729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36B7295-08A8-42B8-B5DF-131F420A5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89535" y="609600"/>
            <a:ext cx="4865966" cy="1320800"/>
          </a:xfrm>
        </p:spPr>
        <p:txBody>
          <a:bodyPr>
            <a:normAutofit/>
          </a:bodyPr>
          <a:lstStyle/>
          <a:p>
            <a:r>
              <a:rPr lang="es-ES" altLang="ca-ES" dirty="0"/>
              <a:t>Evolución de la justicia privada</a:t>
            </a:r>
            <a:endParaRPr lang="ca-ES" altLang="ca-ES" dirty="0"/>
          </a:p>
        </p:txBody>
      </p:sp>
      <p:pic>
        <p:nvPicPr>
          <p:cNvPr id="11" name="Imagen 11">
            <a:extLst>
              <a:ext uri="{FF2B5EF4-FFF2-40B4-BE49-F238E27FC236}">
                <a16:creationId xmlns:a16="http://schemas.microsoft.com/office/drawing/2014/main" id="{7AEB57CF-24D1-455E-9631-9FA426DB5F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3292" r="29591" b="2706"/>
          <a:stretch/>
        </p:blipFill>
        <p:spPr>
          <a:xfrm>
            <a:off x="39012" y="0"/>
            <a:ext cx="2050522" cy="6876278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842596" y="6858000"/>
                </a:lnTo>
                <a:lnTo>
                  <a:pt x="0" y="1191846"/>
                </a:lnTo>
                <a:close/>
              </a:path>
            </a:pathLst>
          </a:custGeom>
        </p:spPr>
      </p:pic>
      <p:graphicFrame>
        <p:nvGraphicFramePr>
          <p:cNvPr id="4" name="Diagrama 4">
            <a:extLst>
              <a:ext uri="{FF2B5EF4-FFF2-40B4-BE49-F238E27FC236}">
                <a16:creationId xmlns:a16="http://schemas.microsoft.com/office/drawing/2014/main" id="{B5A0D9CB-EE7E-400E-AD2E-9B3FC797E8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9701675"/>
              </p:ext>
            </p:extLst>
          </p:nvPr>
        </p:nvGraphicFramePr>
        <p:xfrm>
          <a:off x="2089534" y="2160589"/>
          <a:ext cx="6319679" cy="4659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C5F1480-DCD4-46F6-B27E-13089BAF51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0842" y="381000"/>
            <a:ext cx="6487357" cy="1143000"/>
          </a:xfrm>
        </p:spPr>
        <p:txBody>
          <a:bodyPr/>
          <a:lstStyle/>
          <a:p>
            <a:r>
              <a:rPr lang="es-ES_tradnl" altLang="ca-ES" dirty="0"/>
              <a:t>Fórmula</a:t>
            </a:r>
            <a:endParaRPr lang="es-ES" altLang="ca-ES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8769B26-4B7D-4F99-A974-114295AA0A5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8162" y="1617955"/>
            <a:ext cx="4033838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ca-ES" sz="2400" dirty="0">
                <a:solidFill>
                  <a:srgbClr val="CC33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TITIUS IUDEX ESTO</a:t>
            </a:r>
            <a:endParaRPr lang="es-ES" altLang="ca-ES" sz="2400" dirty="0">
              <a:solidFill>
                <a:srgbClr val="CC3300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ca-ES" sz="2400" dirty="0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SI PARET NN AA</a:t>
            </a:r>
            <a:endParaRPr lang="es-ES" altLang="ca-ES" sz="24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ca-ES" sz="2400" dirty="0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SEXTERTIUM 10.000</a:t>
            </a:r>
            <a:endParaRPr lang="es-ES" altLang="ca-ES" sz="24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ca-ES" sz="2400" dirty="0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DARE OPORTERE,</a:t>
            </a:r>
            <a:endParaRPr lang="es-ES" altLang="ca-ES" sz="24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ca-ES" sz="2400" dirty="0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QUA DE RE AGITUR</a:t>
            </a:r>
            <a:endParaRPr lang="es-ES" altLang="ca-ES" sz="24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ca-ES" sz="2400" dirty="0">
                <a:solidFill>
                  <a:schemeClr val="accent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IUDEX NN AA SEXT. 10.000</a:t>
            </a:r>
            <a:endParaRPr lang="es-ES" altLang="ca-E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ca-ES" sz="2400" dirty="0">
                <a:solidFill>
                  <a:schemeClr val="accent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CONDEMNATO, </a:t>
            </a:r>
            <a:endParaRPr lang="es-ES" altLang="ca-E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ca-ES" sz="2400" dirty="0">
                <a:solidFill>
                  <a:schemeClr val="accent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SI NON PARET ABSOLVE</a:t>
            </a:r>
            <a:endParaRPr lang="es-ES" altLang="ca-E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BCB8D3DF-15FB-4799-9C87-24C9C2FB119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733925" y="1617955"/>
            <a:ext cx="4033837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ca-ES" sz="2400" dirty="0">
                <a:solidFill>
                  <a:srgbClr val="CC33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Que Ticio sea Juez</a:t>
            </a:r>
            <a:endParaRPr lang="es-ES" altLang="ca-ES" sz="2400" dirty="0">
              <a:solidFill>
                <a:srgbClr val="CC3300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ca-ES" sz="2400" dirty="0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Si resulta probado que NN </a:t>
            </a:r>
            <a:endParaRPr lang="es-ES" altLang="ca-ES" sz="24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ca-ES" sz="2400" dirty="0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Debe dar a AA 10.000 </a:t>
            </a:r>
            <a:r>
              <a:rPr lang="es-ES" altLang="ca-ES" sz="2400" dirty="0" err="1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sextercios</a:t>
            </a:r>
            <a:endParaRPr lang="es-ES" altLang="ca-ES" sz="24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ca-ES" sz="2400" dirty="0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Acerca de lo cual se litiga, </a:t>
            </a:r>
            <a:endParaRPr lang="es-ES" altLang="ca-ES" sz="24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ca-ES" sz="2400" dirty="0">
                <a:solidFill>
                  <a:schemeClr val="accent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Tu juez, condena a NN a que pague a AA</a:t>
            </a:r>
            <a:endParaRPr lang="es-ES" altLang="ca-E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ca-ES" sz="2400" dirty="0">
                <a:solidFill>
                  <a:schemeClr val="accent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Esos 10.000 </a:t>
            </a:r>
            <a:r>
              <a:rPr lang="es-ES" altLang="ca-ES" sz="2400" dirty="0" err="1">
                <a:solidFill>
                  <a:schemeClr val="accent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sextercios</a:t>
            </a:r>
            <a:r>
              <a:rPr lang="es-ES" altLang="ca-ES" sz="2400" dirty="0">
                <a:solidFill>
                  <a:schemeClr val="accent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endParaRPr lang="es-ES" altLang="ca-E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ca-ES" sz="2400" dirty="0">
                <a:solidFill>
                  <a:schemeClr val="accent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Sino, absuelve</a:t>
            </a:r>
            <a:endParaRPr lang="es-ES" altLang="ca-E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s-ES" altLang="ca-ES" sz="2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s-ES" altLang="ca-E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D982AFB-27A5-4291-83CA-241E4324D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sz="4000"/>
              <a:t>Protección jurídica  extraprocesal</a:t>
            </a:r>
            <a:endParaRPr lang="ca-ES" altLang="es-ES" sz="4000"/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03AA7E58-865F-41CC-A77A-BB7BAA4C86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032000"/>
            <a:ext cx="8229600" cy="1181100"/>
          </a:xfrm>
        </p:spPr>
        <p:txBody>
          <a:bodyPr>
            <a:normAutofit fontScale="92500" lnSpcReduction="20000"/>
          </a:bodyPr>
          <a:lstStyle/>
          <a:p>
            <a:r>
              <a:rPr lang="es-ES" altLang="zh-CN" sz="2800" dirty="0">
                <a:ea typeface="宋体" panose="02010600030101010101" pitchFamily="2" charset="-122"/>
              </a:rPr>
              <a:t>Decisiones del magistrado tomadas por simple </a:t>
            </a:r>
            <a:r>
              <a:rPr lang="es-ES" altLang="zh-CN" sz="2800" dirty="0" err="1">
                <a:ea typeface="宋体" panose="02010600030101010101" pitchFamily="2" charset="-122"/>
              </a:rPr>
              <a:t>cognitio</a:t>
            </a:r>
            <a:r>
              <a:rPr lang="es-ES" altLang="zh-CN" sz="2800" dirty="0">
                <a:ea typeface="宋体" panose="02010600030101010101" pitchFamily="2" charset="-122"/>
              </a:rPr>
              <a:t>, y en base a su</a:t>
            </a:r>
            <a:r>
              <a:rPr lang="es-ES" altLang="zh-CN" sz="3200" b="1" dirty="0">
                <a:ea typeface="宋体" panose="02010600030101010101" pitchFamily="2" charset="-122"/>
              </a:rPr>
              <a:t> </a:t>
            </a:r>
            <a:r>
              <a:rPr lang="es-ES" altLang="zh-CN" sz="3200" b="1" dirty="0" err="1">
                <a:ea typeface="宋体" panose="02010600030101010101" pitchFamily="2" charset="-122"/>
              </a:rPr>
              <a:t>Imperium</a:t>
            </a:r>
            <a:r>
              <a:rPr lang="es-ES" altLang="zh-CN" sz="3200" b="1" dirty="0">
                <a:ea typeface="宋体" panose="02010600030101010101" pitchFamily="2" charset="-122"/>
              </a:rPr>
              <a:t>, </a:t>
            </a:r>
            <a:r>
              <a:rPr lang="es-ES" altLang="zh-CN" sz="2800" dirty="0">
                <a:ea typeface="宋体" panose="02010600030101010101" pitchFamily="2" charset="-122"/>
              </a:rPr>
              <a:t>sin intervención del juez</a:t>
            </a:r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id="{30E305C3-D232-45CD-B5CB-34C821692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892" y="4128117"/>
            <a:ext cx="5170904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400" dirty="0">
                <a:solidFill>
                  <a:srgbClr val="FF6600"/>
                </a:solidFill>
                <a:latin typeface="Verdana" panose="020B0604030504040204" pitchFamily="34" charset="0"/>
              </a:rPr>
              <a:t>1- </a:t>
            </a:r>
            <a:r>
              <a:rPr lang="es-ES" altLang="es-ES" sz="2400" dirty="0" err="1">
                <a:solidFill>
                  <a:srgbClr val="FF6600"/>
                </a:solidFill>
                <a:latin typeface="Verdana" panose="020B0604030504040204" pitchFamily="34" charset="0"/>
              </a:rPr>
              <a:t>Stipulationes</a:t>
            </a:r>
            <a:r>
              <a:rPr lang="es-ES" altLang="es-ES" sz="2400" dirty="0">
                <a:solidFill>
                  <a:srgbClr val="FF6600"/>
                </a:solidFill>
                <a:latin typeface="Verdana" panose="020B0604030504040204" pitchFamily="34" charset="0"/>
              </a:rPr>
              <a:t> </a:t>
            </a:r>
            <a:r>
              <a:rPr lang="es-ES" altLang="es-ES" sz="2400" dirty="0" err="1">
                <a:solidFill>
                  <a:srgbClr val="FF6600"/>
                </a:solidFill>
                <a:latin typeface="Verdana" panose="020B0604030504040204" pitchFamily="34" charset="0"/>
              </a:rPr>
              <a:t>Praetoriae</a:t>
            </a:r>
            <a:endParaRPr lang="es-ES" altLang="es-ES" sz="2400" dirty="0">
              <a:solidFill>
                <a:srgbClr val="FF66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400" dirty="0">
                <a:solidFill>
                  <a:srgbClr val="FF6600"/>
                </a:solidFill>
                <a:latin typeface="Verdana" panose="020B0604030504040204" pitchFamily="34" charset="0"/>
              </a:rPr>
              <a:t>2- </a:t>
            </a:r>
            <a:r>
              <a:rPr lang="es-ES" altLang="es-ES" sz="2400" dirty="0" err="1">
                <a:solidFill>
                  <a:srgbClr val="FF6600"/>
                </a:solidFill>
                <a:latin typeface="Verdana" panose="020B0604030504040204" pitchFamily="34" charset="0"/>
              </a:rPr>
              <a:t>Missiones</a:t>
            </a:r>
            <a:r>
              <a:rPr lang="es-ES" altLang="es-ES" sz="2400" dirty="0">
                <a:solidFill>
                  <a:srgbClr val="FF6600"/>
                </a:solidFill>
                <a:latin typeface="Verdana" panose="020B0604030504040204" pitchFamily="34" charset="0"/>
              </a:rPr>
              <a:t> in </a:t>
            </a:r>
            <a:r>
              <a:rPr lang="es-ES" altLang="es-ES" sz="2400" dirty="0" err="1">
                <a:solidFill>
                  <a:srgbClr val="FF6600"/>
                </a:solidFill>
                <a:latin typeface="Verdana" panose="020B0604030504040204" pitchFamily="34" charset="0"/>
              </a:rPr>
              <a:t>possesionem</a:t>
            </a:r>
            <a:endParaRPr lang="es-ES" altLang="es-ES" sz="2400" dirty="0">
              <a:solidFill>
                <a:srgbClr val="FF66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400" dirty="0">
                <a:solidFill>
                  <a:srgbClr val="FF6600"/>
                </a:solidFill>
                <a:latin typeface="Verdana" panose="020B0604030504040204" pitchFamily="34" charset="0"/>
              </a:rPr>
              <a:t>3- </a:t>
            </a:r>
            <a:r>
              <a:rPr lang="es-ES" altLang="es-ES" sz="2400" dirty="0" err="1">
                <a:solidFill>
                  <a:srgbClr val="FF6600"/>
                </a:solidFill>
                <a:latin typeface="Verdana" panose="020B0604030504040204" pitchFamily="34" charset="0"/>
              </a:rPr>
              <a:t>Restitutiones</a:t>
            </a:r>
            <a:r>
              <a:rPr lang="es-ES" altLang="es-ES" sz="2400" dirty="0">
                <a:solidFill>
                  <a:srgbClr val="FF6600"/>
                </a:solidFill>
                <a:latin typeface="Verdana" panose="020B0604030504040204" pitchFamily="34" charset="0"/>
              </a:rPr>
              <a:t> in </a:t>
            </a:r>
            <a:r>
              <a:rPr lang="es-ES" altLang="es-ES" sz="2400" dirty="0" err="1">
                <a:solidFill>
                  <a:srgbClr val="FF6600"/>
                </a:solidFill>
                <a:latin typeface="Verdana" panose="020B0604030504040204" pitchFamily="34" charset="0"/>
              </a:rPr>
              <a:t>integrum</a:t>
            </a:r>
            <a:endParaRPr lang="es-ES" altLang="es-ES" sz="2400" dirty="0">
              <a:solidFill>
                <a:srgbClr val="FF66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400" dirty="0">
                <a:solidFill>
                  <a:srgbClr val="FF6600"/>
                </a:solidFill>
                <a:latin typeface="Verdana" panose="020B0604030504040204" pitchFamily="34" charset="0"/>
              </a:rPr>
              <a:t>4- </a:t>
            </a:r>
            <a:r>
              <a:rPr lang="es-ES" altLang="es-ES" sz="2400" dirty="0" err="1">
                <a:solidFill>
                  <a:srgbClr val="FF6600"/>
                </a:solidFill>
                <a:latin typeface="Verdana" panose="020B0604030504040204" pitchFamily="34" charset="0"/>
              </a:rPr>
              <a:t>Interdicta</a:t>
            </a:r>
            <a:endParaRPr lang="es-ES" altLang="es-ES" sz="2400" dirty="0">
              <a:solidFill>
                <a:srgbClr val="FF66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a-ES" altLang="es-ES" sz="2400" dirty="0">
              <a:solidFill>
                <a:srgbClr val="FF66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191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083" name="Group 195">
            <a:extLst>
              <a:ext uri="{FF2B5EF4-FFF2-40B4-BE49-F238E27FC236}">
                <a16:creationId xmlns:a16="http://schemas.microsoft.com/office/drawing/2014/main" id="{7A8628FD-F8F4-4C08-9610-82A7748C8ECE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250825" y="277813"/>
          <a:ext cx="8435975" cy="6361112"/>
        </p:xfrm>
        <a:graphic>
          <a:graphicData uri="http://schemas.openxmlformats.org/drawingml/2006/table">
            <a:tbl>
              <a:tblPr/>
              <a:tblGrid>
                <a:gridCol w="151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2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6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437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PROCEDIMENTO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Acciones de la Ley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Formulario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Extraordinario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8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Concepto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Declaraciones solemnes, gestos rituales impuestos, que el Ordenamiento  Jurídico prescribe a sus particulares para defender sus derechos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Breve escrito que resume el litigio y el  Magistrado entrega al juez como instrucción y pauta para dictar sentencia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Procedimiento oficial, al margen de la ordenación de los juicios privados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2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1081088" indent="-4572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641475" indent="-3810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2163763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68605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31432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36004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40576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45148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Vigencia :</a:t>
                      </a:r>
                      <a:r>
                        <a:rPr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AutoNum type="alphaUcParenR"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Origen</a:t>
                      </a:r>
                      <a:r>
                        <a:rPr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B) Decadencia</a:t>
                      </a:r>
                      <a:endParaRPr kumimoji="0" lang="ca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C) Derogación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1081088" indent="-4572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641475" indent="-3810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2163763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68605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31432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36004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40576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45148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Primera manifestación justicia privada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Lex </a:t>
                      </a:r>
                      <a:r>
                        <a:rPr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Aebutia</a:t>
                      </a:r>
                      <a:r>
                        <a:rPr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(130 AC)</a:t>
                      </a:r>
                      <a:r>
                        <a:rPr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kumimoji="0" lang="es-ES" altLang="ca-E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Lex Iulia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iudiciorurm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privatorum</a:t>
                      </a:r>
                      <a:r>
                        <a:rPr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 y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publicorum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 (17 AC)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1081088" indent="-4572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641475" indent="-3810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2163763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68605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31432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36004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40576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45148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242 AC pretor peregrino; + 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Lex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Aebutia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 (130 AC)</a:t>
                      </a:r>
                      <a:r>
                        <a:rPr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Concentración poderes en manos del Príncipe.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Constitutio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de Constancio y Constante (342)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Concentración de poder en manos del Príncipe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Desarrollado en provincias a través de delegados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Constitutio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Constancio y Clemente (342)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Caracteres Generales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Ordo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iudiciorum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privatorum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 2 fases.  1ª) 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 iure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= ante el magistrado, q ejerce la </a:t>
                      </a:r>
                      <a:r>
                        <a:rPr kumimoji="0" lang="es-ES" altLang="ca-E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iurisdictio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2ª) 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apud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iudicem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 = ante el juez, q ejerce la </a:t>
                      </a:r>
                      <a:r>
                        <a:rPr kumimoji="0" lang="es-ES" altLang="ca-E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iudicatio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 con sentencia inapelable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Ordo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iudiciorum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privatorum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(ordinario)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Extra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ordinem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(extraordinario). Una sola fase ante una misma persona (Funcionario)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Magistrado-juez, que ejerce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iurisdictio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y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iudicatio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con amplio poder discrecional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3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Caracteres Particulares</a:t>
                      </a:r>
                      <a:endParaRPr kumimoji="0" lang="ca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(= 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Ius Civile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): Arcaico (autoayuda)</a:t>
                      </a:r>
                      <a:r>
                        <a:rPr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Rígido, Inflexible, formalista (mínimo error pérdida litigio)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Patriarcal (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patres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familias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Exclusivista (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cives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es-ES" altLang="ca-E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(= </a:t>
                      </a:r>
                      <a:r>
                        <a:rPr kumimoji="0" lang="es-ES" altLang="ca-E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Ius Gentium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)</a:t>
                      </a:r>
                      <a:r>
                        <a:rPr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más flexible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más actividad del magistrado (la </a:t>
                      </a:r>
                      <a:r>
                        <a:rPr kumimoji="0" lang="es-ES" altLang="ca-E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exceptio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como defensa del reo y a escritura de la fórmula)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Cosmopolita (</a:t>
                      </a:r>
                      <a:r>
                        <a:rPr kumimoji="0" lang="es-ES" altLang="ca-E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cives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y </a:t>
                      </a:r>
                      <a:r>
                        <a:rPr kumimoji="0" lang="es-ES" altLang="ca-E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peregrinosi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Formalismo = Tipicidad fórmula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Admón. Justicia como función del Emperador (burocracia,  funcionarios, gastos procesales, justicia retribuida).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escritura, en trámites, actas y pruebas.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actio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y </a:t>
                      </a:r>
                      <a:r>
                        <a:rPr kumimoji="0" lang="es-ES" altLang="ca-ES" sz="12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exceptio</a:t>
                      </a:r>
                      <a:r>
                        <a:rPr kumimoji="0" lang="es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pierden tipicidad y convierten, respectivamente, en medios de pedir protección jurídica y de defensa</a:t>
                      </a: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85445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>
            <a:extLst>
              <a:ext uri="{FF2B5EF4-FFF2-40B4-BE49-F238E27FC236}">
                <a16:creationId xmlns:a16="http://schemas.microsoft.com/office/drawing/2014/main" id="{9BDB0585-75EC-4608-9D37-0DFF297B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609599"/>
            <a:ext cx="2882531" cy="55456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 anchorCtr="1">
            <a:normAutofit/>
          </a:bodyPr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 eaLnBrk="1" fontAlgn="auto" hangingPunct="1">
              <a:spcAft>
                <a:spcPts val="600"/>
              </a:spcAft>
              <a:defRPr/>
            </a:pPr>
            <a:r>
              <a:rPr lang="en-US" altLang="ca-ES" sz="3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COGNITIO EXTRA ORDINEM</a:t>
            </a:r>
          </a:p>
        </p:txBody>
      </p:sp>
      <p:sp>
        <p:nvSpPr>
          <p:cNvPr id="10" name="9 Rectángulo redondeado">
            <a:extLst>
              <a:ext uri="{FF2B5EF4-FFF2-40B4-BE49-F238E27FC236}">
                <a16:creationId xmlns:a16="http://schemas.microsoft.com/office/drawing/2014/main" id="{5C47F0B2-E7F8-46F7-A8AB-08E514EAD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1068" y="609600"/>
            <a:ext cx="5169467" cy="5545667"/>
          </a:xfrm>
          <a:prstGeom prst="roundRect">
            <a:avLst>
              <a:gd name="adj" fmla="val 10000"/>
            </a:avLst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altLang="ca-ES" dirty="0">
                <a:solidFill>
                  <a:srgbClr val="FFFFFF"/>
                </a:solidFill>
                <a:latin typeface="+mn-lt"/>
              </a:rPr>
              <a:t>Una sola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fase</a:t>
            </a:r>
            <a:r>
              <a:rPr lang="en-US" altLang="ca-ES" dirty="0">
                <a:solidFill>
                  <a:srgbClr val="FFFFFF"/>
                </a:solidFill>
                <a:latin typeface="+mn-lt"/>
              </a:rPr>
              <a:t>: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Magistrado</a:t>
            </a:r>
            <a:r>
              <a:rPr lang="en-US" altLang="ca-ES" dirty="0">
                <a:solidFill>
                  <a:srgbClr val="FFFFFF"/>
                </a:solidFill>
                <a:latin typeface="+mn-lt"/>
              </a:rPr>
              <a:t>/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juez</a:t>
            </a:r>
            <a:endParaRPr lang="en-US" altLang="ca-ES" dirty="0">
              <a:solidFill>
                <a:srgbClr val="FFFFFF"/>
              </a:solidFill>
              <a:latin typeface="+mn-lt"/>
            </a:endParaRPr>
          </a:p>
          <a:p>
            <a:pPr eaLnBrk="1" fontAlgn="auto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altLang="ca-ES" dirty="0">
                <a:solidFill>
                  <a:srgbClr val="FFFFFF"/>
                </a:solidFill>
                <a:latin typeface="+mn-lt"/>
              </a:rPr>
              <a:t> Justicia es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retributiva</a:t>
            </a:r>
            <a:r>
              <a:rPr lang="en-US" altLang="ca-ES" dirty="0">
                <a:solidFill>
                  <a:srgbClr val="FFFFFF"/>
                </a:solidFill>
                <a:latin typeface="+mn-lt"/>
              </a:rPr>
              <a:t> </a:t>
            </a:r>
          </a:p>
          <a:p>
            <a:pPr eaLnBrk="1" fontAlgn="auto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altLang="ca-ES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Amplio</a:t>
            </a:r>
            <a:r>
              <a:rPr lang="en-US" altLang="ca-ES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poder</a:t>
            </a:r>
            <a:r>
              <a:rPr lang="en-US" altLang="ca-ES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discreccional</a:t>
            </a:r>
            <a:endParaRPr lang="en-US" altLang="ca-ES" dirty="0">
              <a:solidFill>
                <a:srgbClr val="FFFFFF"/>
              </a:solidFill>
              <a:latin typeface="+mn-lt"/>
            </a:endParaRPr>
          </a:p>
          <a:p>
            <a:pPr eaLnBrk="1" fontAlgn="auto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altLang="ca-ES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Importancia</a:t>
            </a:r>
            <a:r>
              <a:rPr lang="en-US" altLang="ca-ES" dirty="0">
                <a:solidFill>
                  <a:srgbClr val="FFFFFF"/>
                </a:solidFill>
                <a:latin typeface="+mn-lt"/>
              </a:rPr>
              <a:t> de la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escritura</a:t>
            </a:r>
            <a:endParaRPr lang="en-US" altLang="ca-ES" dirty="0">
              <a:solidFill>
                <a:srgbClr val="FFFFFF"/>
              </a:solidFill>
              <a:latin typeface="+mn-lt"/>
            </a:endParaRPr>
          </a:p>
          <a:p>
            <a:pPr eaLnBrk="1" fontAlgn="auto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altLang="ca-ES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Sentencia</a:t>
            </a:r>
            <a:r>
              <a:rPr lang="en-US" altLang="ca-ES" dirty="0">
                <a:solidFill>
                  <a:srgbClr val="FFFFFF"/>
                </a:solidFill>
                <a:latin typeface="+mn-lt"/>
              </a:rPr>
              <a:t> es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apelable</a:t>
            </a:r>
            <a:endParaRPr lang="en-US" altLang="ca-ES" dirty="0">
              <a:solidFill>
                <a:srgbClr val="FFFFFF"/>
              </a:solidFill>
              <a:latin typeface="+mn-lt"/>
            </a:endParaRPr>
          </a:p>
          <a:p>
            <a:pPr eaLnBrk="1" fontAlgn="auto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altLang="ca-ES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Litiscontestatio</a:t>
            </a:r>
            <a:r>
              <a:rPr lang="en-US" altLang="ca-ES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pierde</a:t>
            </a:r>
            <a:r>
              <a:rPr lang="en-US" altLang="ca-ES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importancia</a:t>
            </a:r>
            <a:endParaRPr lang="en-US" altLang="ca-ES" dirty="0">
              <a:solidFill>
                <a:srgbClr val="FFFFFF"/>
              </a:solidFill>
              <a:latin typeface="+mn-lt"/>
            </a:endParaRPr>
          </a:p>
          <a:p>
            <a:pPr eaLnBrk="1" fontAlgn="auto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altLang="ca-ES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Acción</a:t>
            </a:r>
            <a:r>
              <a:rPr lang="en-US" altLang="ca-ES" dirty="0">
                <a:solidFill>
                  <a:srgbClr val="FFFFFF"/>
                </a:solidFill>
                <a:latin typeface="+mn-lt"/>
              </a:rPr>
              <a:t>/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excepción</a:t>
            </a:r>
            <a:r>
              <a:rPr lang="en-US" altLang="ca-ES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pierden</a:t>
            </a:r>
            <a:r>
              <a:rPr lang="en-US" altLang="ca-ES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su</a:t>
            </a:r>
            <a:r>
              <a:rPr lang="en-US" altLang="ca-ES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altLang="ca-ES" dirty="0" err="1">
                <a:solidFill>
                  <a:srgbClr val="FFFFFF"/>
                </a:solidFill>
                <a:latin typeface="+mn-lt"/>
              </a:rPr>
              <a:t>tipicidad</a:t>
            </a:r>
            <a:endParaRPr lang="en-US" altLang="ca-ES" dirty="0">
              <a:solidFill>
                <a:srgbClr val="FFFFFF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altLang="ca-ES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>
            <a:extLst>
              <a:ext uri="{FF2B5EF4-FFF2-40B4-BE49-F238E27FC236}">
                <a16:creationId xmlns:a16="http://schemas.microsoft.com/office/drawing/2014/main" id="{02BD84BD-E339-4922-946E-9AA73C1E8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700213"/>
            <a:ext cx="5400675" cy="3527425"/>
          </a:xfrm>
          <a:prstGeom prst="roundRect">
            <a:avLst>
              <a:gd name="adj" fmla="val 10000"/>
            </a:avLst>
          </a:prstGeom>
          <a:solidFill>
            <a:schemeClr val="folHlink">
              <a:alpha val="89999"/>
            </a:schemeClr>
          </a:solidFill>
          <a:ln w="25400" algn="ctr">
            <a:solidFill>
              <a:srgbClr val="CBDEDE">
                <a:alpha val="90195"/>
              </a:srgbClr>
            </a:solidFill>
            <a:round/>
            <a:headEnd/>
            <a:tailEnd/>
          </a:ln>
        </p:spPr>
        <p:txBody>
          <a:bodyPr/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1. Citación del demando- procedimiento por </a:t>
            </a:r>
            <a:r>
              <a:rPr lang="es-E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Libelo</a:t>
            </a:r>
            <a:endParaRPr lang="ca-E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	-Presentación del escrito de demanda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	-El M/J concede o no acción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	-Contestación de la demanda por el demandado</a:t>
            </a:r>
            <a:endParaRPr lang="ca-E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2. Comparecencia en juicio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Exposición del litigio y fijación de los límites de la controversia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3. Aportan las pruebas</a:t>
            </a:r>
            <a:endParaRPr lang="ca-E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4. Sentencia</a:t>
            </a: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es-E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9F9193B-E82E-4769-85C8-86AB78EE6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Tramitación de la COGNITIO EXTRA ORDINEM</a:t>
            </a:r>
            <a:endParaRPr lang="ca-ES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7652" name="Picture 5" descr="investigar">
            <a:extLst>
              <a:ext uri="{FF2B5EF4-FFF2-40B4-BE49-F238E27FC236}">
                <a16:creationId xmlns:a16="http://schemas.microsoft.com/office/drawing/2014/main" id="{79ED370F-F8F6-4B05-900F-ECCACFAD6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889" y="1571348"/>
            <a:ext cx="1516661" cy="1600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6" descr="sententia">
            <a:extLst>
              <a:ext uri="{FF2B5EF4-FFF2-40B4-BE49-F238E27FC236}">
                <a16:creationId xmlns:a16="http://schemas.microsoft.com/office/drawing/2014/main" id="{BC210A67-039F-4093-9B12-839970172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040" y="4607512"/>
            <a:ext cx="2485746" cy="192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Text Box 8">
            <a:extLst>
              <a:ext uri="{FF2B5EF4-FFF2-40B4-BE49-F238E27FC236}">
                <a16:creationId xmlns:a16="http://schemas.microsoft.com/office/drawing/2014/main" id="{532A6240-BE8F-4832-9EC0-58BB709C7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775" y="3284537"/>
            <a:ext cx="2057400" cy="839593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a-ES" altLang="es-ES" sz="1200" dirty="0">
                <a:solidFill>
                  <a:srgbClr val="000000"/>
                </a:solidFill>
                <a:latin typeface="Arial" panose="020B0604020202020204" pitchFamily="34" charset="0"/>
              </a:rPr>
              <a:t>Pº </a:t>
            </a:r>
            <a:r>
              <a:rPr lang="ca-ES" altLang="es-ES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inquisitivo</a:t>
            </a:r>
            <a:endParaRPr lang="ca-ES" altLang="es-E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a-ES" altLang="es-ES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Prueba</a:t>
            </a:r>
            <a:r>
              <a:rPr lang="ca-ES" altLang="es-ES" sz="1200" dirty="0">
                <a:solidFill>
                  <a:srgbClr val="000000"/>
                </a:solidFill>
                <a:latin typeface="Arial" panose="020B0604020202020204" pitchFamily="34" charset="0"/>
              </a:rPr>
              <a:t> reglada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a-ES" altLang="es-ES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Onus</a:t>
            </a:r>
            <a:r>
              <a:rPr lang="ca-ES" altLang="es-ES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a-ES" altLang="es-ES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probandi</a:t>
            </a:r>
            <a:r>
              <a:rPr lang="ca-ES" altLang="es-ES" sz="1200" dirty="0">
                <a:solidFill>
                  <a:srgbClr val="000000"/>
                </a:solidFill>
                <a:latin typeface="Arial" panose="020B0604020202020204" pitchFamily="34" charset="0"/>
              </a:rPr>
              <a:t> – al que afirma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a-ES" altLang="es-E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266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>
            <a:extLst>
              <a:ext uri="{FF2B5EF4-FFF2-40B4-BE49-F238E27FC236}">
                <a16:creationId xmlns:a16="http://schemas.microsoft.com/office/drawing/2014/main" id="{5D1F72FF-8A5B-4AEA-B1F6-43A94E8FC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Sentencia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38CB599-BCBB-4F33-BF37-424D121E6449}"/>
              </a:ext>
            </a:extLst>
          </p:cNvPr>
          <p:cNvSpPr/>
          <p:nvPr/>
        </p:nvSpPr>
        <p:spPr>
          <a:xfrm>
            <a:off x="755650" y="1412875"/>
            <a:ext cx="7345363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/>
              <a:t>Acto estatal (no opinión de un particular)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43FAEFE-10B4-436E-8CEA-BE28CA72B4CC}"/>
              </a:ext>
            </a:extLst>
          </p:cNvPr>
          <p:cNvSpPr/>
          <p:nvPr/>
        </p:nvSpPr>
        <p:spPr>
          <a:xfrm>
            <a:off x="755650" y="2349500"/>
            <a:ext cx="7345363" cy="1366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ES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dirty="0"/>
              <a:t>Escrita, leída,  completa, pura y clara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dirty="0"/>
              <a:t>Referencia a las costas procesales: al </a:t>
            </a:r>
            <a:r>
              <a:rPr lang="es-ES" i="1" dirty="0" err="1"/>
              <a:t>victus</a:t>
            </a:r>
            <a:endParaRPr lang="es-ES" i="1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dirty="0"/>
              <a:t>No es necesariamente pecuniaria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dirty="0"/>
              <a:t>Condenatoria (total o parcial) o absolutoria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ES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ES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9148FE9D-1FAD-4B0E-97BC-5C581C794766}"/>
              </a:ext>
            </a:extLst>
          </p:cNvPr>
          <p:cNvSpPr/>
          <p:nvPr/>
        </p:nvSpPr>
        <p:spPr>
          <a:xfrm>
            <a:off x="755650" y="3933825"/>
            <a:ext cx="7345363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/>
              <a:t>-  Autoridad de cosa juzgada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/>
              <a:t>Da paso a la </a:t>
            </a:r>
            <a:r>
              <a:rPr lang="es-ES" err="1"/>
              <a:t>actio</a:t>
            </a:r>
            <a:r>
              <a:rPr lang="es-ES"/>
              <a:t> </a:t>
            </a:r>
            <a:r>
              <a:rPr lang="es-ES" err="1"/>
              <a:t>iudicati</a:t>
            </a:r>
            <a:endParaRPr lang="es-ES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/>
              <a:t>Puede ser apelada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84349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>
            <a:extLst>
              <a:ext uri="{FF2B5EF4-FFF2-40B4-BE49-F238E27FC236}">
                <a16:creationId xmlns:a16="http://schemas.microsoft.com/office/drawing/2014/main" id="{4366DA95-0EF0-4C4F-8FC1-7E1D4C901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Ejecución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43FAEFE-10B4-436E-8CEA-BE28CA72B4CC}"/>
              </a:ext>
            </a:extLst>
          </p:cNvPr>
          <p:cNvSpPr/>
          <p:nvPr/>
        </p:nvSpPr>
        <p:spPr>
          <a:xfrm>
            <a:off x="971600" y="1988840"/>
            <a:ext cx="7632848" cy="4320480"/>
          </a:xfrm>
          <a:prstGeom prst="roundRect">
            <a:avLst>
              <a:gd name="adj" fmla="val 15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40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40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40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sz="2400"/>
              <a:t>Ejecución personal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sz="2400"/>
              <a:t>Ejecución patrimonial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400"/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sz="2000"/>
              <a:t>General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ES" sz="2000"/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sz="2000"/>
              <a:t>Especial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i="1"/>
              <a:t>	- </a:t>
            </a:r>
            <a:r>
              <a:rPr lang="es-ES" sz="2000" i="1" err="1"/>
              <a:t>certae</a:t>
            </a:r>
            <a:r>
              <a:rPr lang="es-ES" sz="2000" i="1"/>
              <a:t> res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i="1"/>
              <a:t>	- </a:t>
            </a:r>
            <a:r>
              <a:rPr lang="es-ES" sz="2000" i="1" err="1"/>
              <a:t>certae</a:t>
            </a:r>
            <a:r>
              <a:rPr lang="es-ES" sz="2000" i="1"/>
              <a:t> pecunia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000" i="1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i="1">
                <a:solidFill>
                  <a:srgbClr val="FF0000"/>
                </a:solidFill>
              </a:rPr>
              <a:t>		</a:t>
            </a:r>
            <a:endParaRPr lang="es-ES" sz="200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>
                <a:solidFill>
                  <a:srgbClr val="FF0000"/>
                </a:solidFill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/>
              <a:t>		</a:t>
            </a:r>
            <a:r>
              <a:rPr lang="es-ES" i="1"/>
              <a:t>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i="1"/>
              <a:t>      </a:t>
            </a:r>
          </a:p>
          <a:p>
            <a:pPr lvl="8" defTabSz="457200">
              <a:defRPr/>
            </a:pPr>
            <a:endParaRPr lang="es-ES" i="1"/>
          </a:p>
        </p:txBody>
      </p:sp>
      <p:sp>
        <p:nvSpPr>
          <p:cNvPr id="25604" name="CuadroTexto 4">
            <a:extLst>
              <a:ext uri="{FF2B5EF4-FFF2-40B4-BE49-F238E27FC236}">
                <a16:creationId xmlns:a16="http://schemas.microsoft.com/office/drawing/2014/main" id="{E31A1DF4-F4C4-47CC-AD92-CDBA80905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322388"/>
            <a:ext cx="6624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altLang="es-ES" sz="2400" i="1">
                <a:solidFill>
                  <a:schemeClr val="accent1">
                    <a:lumMod val="75000"/>
                  </a:schemeClr>
                </a:solidFill>
              </a:rPr>
              <a:t>ACTIO IUDICATI</a:t>
            </a:r>
          </a:p>
        </p:txBody>
      </p:sp>
    </p:spTree>
    <p:extLst>
      <p:ext uri="{BB962C8B-B14F-4D97-AF65-F5344CB8AC3E}">
        <p14:creationId xmlns:p14="http://schemas.microsoft.com/office/powerpoint/2010/main" val="3047351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>
            <a:extLst>
              <a:ext uri="{FF2B5EF4-FFF2-40B4-BE49-F238E27FC236}">
                <a16:creationId xmlns:a16="http://schemas.microsoft.com/office/drawing/2014/main" id="{AE75242E-30C6-4224-8DAF-704986F21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Apelación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4BBDBB7F-CB8D-4F46-9531-6E3D700A9429}"/>
              </a:ext>
            </a:extLst>
          </p:cNvPr>
          <p:cNvSpPr/>
          <p:nvPr/>
        </p:nvSpPr>
        <p:spPr>
          <a:xfrm>
            <a:off x="900113" y="1484313"/>
            <a:ext cx="7127875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/>
              <a:t>Corregir la injusticia e impericia de los jueces</a:t>
            </a:r>
          </a:p>
        </p:txBody>
      </p:sp>
      <p:sp>
        <p:nvSpPr>
          <p:cNvPr id="5" name="Diagrama de flujo: proceso alternativo 4">
            <a:extLst>
              <a:ext uri="{FF2B5EF4-FFF2-40B4-BE49-F238E27FC236}">
                <a16:creationId xmlns:a16="http://schemas.microsoft.com/office/drawing/2014/main" id="{19C397F8-68B4-46B8-8B75-A96B9F1B33E5}"/>
              </a:ext>
            </a:extLst>
          </p:cNvPr>
          <p:cNvSpPr/>
          <p:nvPr/>
        </p:nvSpPr>
        <p:spPr>
          <a:xfrm>
            <a:off x="911225" y="2205038"/>
            <a:ext cx="7200900" cy="13684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s-ES" dirty="0"/>
              <a:t>Ante el propio m/juez que dicta Sentencia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s-ES" dirty="0"/>
              <a:t>Oral o con </a:t>
            </a:r>
            <a:r>
              <a:rPr lang="es-ES" dirty="0" err="1"/>
              <a:t>libellus</a:t>
            </a:r>
            <a:r>
              <a:rPr lang="es-ES" dirty="0"/>
              <a:t> </a:t>
            </a:r>
            <a:r>
              <a:rPr lang="es-ES" dirty="0" err="1"/>
              <a:t>apellatorius</a:t>
            </a:r>
            <a:endParaRPr lang="es-ES" dirty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s-ES" dirty="0"/>
              <a:t>Si se acepta, nuevo proceso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EABC7377-B828-474D-9E3F-C1D1CB98D7EA}"/>
              </a:ext>
            </a:extLst>
          </p:cNvPr>
          <p:cNvSpPr/>
          <p:nvPr/>
        </p:nvSpPr>
        <p:spPr>
          <a:xfrm>
            <a:off x="827088" y="3933825"/>
            <a:ext cx="7345362" cy="1582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s-ES"/>
              <a:t>Suspende la ejecución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s-ES"/>
              <a:t>Si la apelación es </a:t>
            </a:r>
            <a:r>
              <a:rPr lang="es-ES" i="1" err="1"/>
              <a:t>Iusta</a:t>
            </a:r>
            <a:r>
              <a:rPr lang="es-ES" i="1"/>
              <a:t> </a:t>
            </a:r>
            <a:r>
              <a:rPr lang="es-ES"/>
              <a:t>declara nulidad de la sentencia anterior  y una nueva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s-ES"/>
              <a:t>Si es </a:t>
            </a:r>
            <a:r>
              <a:rPr lang="es-ES" i="1" err="1"/>
              <a:t>Iniusta</a:t>
            </a:r>
            <a:r>
              <a:rPr lang="es-ES" i="1"/>
              <a:t>, </a:t>
            </a:r>
            <a:r>
              <a:rPr lang="es-ES"/>
              <a:t>sanciones para el apelante</a:t>
            </a:r>
            <a:endParaRPr lang="es-ES" i="1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72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7F668B4-9FCE-43A0-97CB-AEB113D02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10937" y="609600"/>
            <a:ext cx="7978804" cy="932612"/>
          </a:xfrm>
        </p:spPr>
        <p:txBody>
          <a:bodyPr>
            <a:normAutofit fontScale="90000"/>
          </a:bodyPr>
          <a:lstStyle/>
          <a:p>
            <a:r>
              <a:rPr lang="es-ES" altLang="ca-ES" sz="4000" dirty="0"/>
              <a:t>Derecho Procesal Civil Romano</a:t>
            </a:r>
            <a:br>
              <a:rPr lang="es-ES" altLang="ca-ES" sz="4000" dirty="0"/>
            </a:br>
            <a:endParaRPr lang="es-ES" altLang="ca-ES" sz="4000" dirty="0"/>
          </a:p>
        </p:txBody>
      </p:sp>
      <p:sp>
        <p:nvSpPr>
          <p:cNvPr id="2" name="9 Rectángulo redondeado">
            <a:extLst>
              <a:ext uri="{FF2B5EF4-FFF2-40B4-BE49-F238E27FC236}">
                <a16:creationId xmlns:a16="http://schemas.microsoft.com/office/drawing/2014/main" id="{8E69C70A-DA20-4E8D-AE92-775D54BC8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2420938"/>
            <a:ext cx="2305050" cy="647700"/>
          </a:xfrm>
          <a:prstGeom prst="roundRect">
            <a:avLst>
              <a:gd name="adj" fmla="val 10000"/>
            </a:avLst>
          </a:prstGeom>
          <a:solidFill>
            <a:srgbClr val="FF9966">
              <a:alpha val="89803"/>
            </a:srgbClr>
          </a:solidFill>
          <a:ln w="25400" algn="ctr">
            <a:solidFill>
              <a:srgbClr val="CBDEDE">
                <a:alpha val="90195"/>
              </a:srgbClr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2400" b="1">
                <a:solidFill>
                  <a:schemeClr val="bg2"/>
                </a:solidFill>
                <a:latin typeface="Arial" panose="020B0604020202020204" pitchFamily="34" charset="0"/>
              </a:rPr>
              <a:t>ACCIÓN</a:t>
            </a:r>
          </a:p>
        </p:txBody>
      </p:sp>
      <p:sp>
        <p:nvSpPr>
          <p:cNvPr id="3" name="9 Rectángulo redondeado">
            <a:extLst>
              <a:ext uri="{FF2B5EF4-FFF2-40B4-BE49-F238E27FC236}">
                <a16:creationId xmlns:a16="http://schemas.microsoft.com/office/drawing/2014/main" id="{C02BF16D-B81B-4E93-AB5B-D2860EBAF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3860800"/>
            <a:ext cx="2881313" cy="863600"/>
          </a:xfrm>
          <a:prstGeom prst="roundRect">
            <a:avLst>
              <a:gd name="adj" fmla="val 10000"/>
            </a:avLst>
          </a:prstGeom>
          <a:solidFill>
            <a:srgbClr val="FF9966">
              <a:alpha val="89803"/>
            </a:srgbClr>
          </a:solidFill>
          <a:ln w="25400" algn="ctr">
            <a:solidFill>
              <a:srgbClr val="CBDEDE">
                <a:alpha val="90195"/>
              </a:srgbClr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2400" b="1">
                <a:solidFill>
                  <a:schemeClr val="bg2"/>
                </a:solidFill>
                <a:latin typeface="Arial" panose="020B0604020202020204" pitchFamily="34" charset="0"/>
              </a:rPr>
              <a:t>PROCEDIMIENTO CIVIL ROMANO</a:t>
            </a:r>
          </a:p>
        </p:txBody>
      </p:sp>
      <p:sp>
        <p:nvSpPr>
          <p:cNvPr id="4" name="9 Rectángulo redondeado">
            <a:extLst>
              <a:ext uri="{FF2B5EF4-FFF2-40B4-BE49-F238E27FC236}">
                <a16:creationId xmlns:a16="http://schemas.microsoft.com/office/drawing/2014/main" id="{7889FBBF-4764-49C9-9B75-82D1D85CF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5734050"/>
            <a:ext cx="2520950" cy="647700"/>
          </a:xfrm>
          <a:prstGeom prst="roundRect">
            <a:avLst>
              <a:gd name="adj" fmla="val 10000"/>
            </a:avLst>
          </a:prstGeom>
          <a:solidFill>
            <a:srgbClr val="FF9966">
              <a:alpha val="89803"/>
            </a:srgbClr>
          </a:solidFill>
          <a:ln w="25400" algn="ctr">
            <a:solidFill>
              <a:srgbClr val="CBDEDE">
                <a:alpha val="90195"/>
              </a:srgbClr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2400" b="1">
                <a:solidFill>
                  <a:schemeClr val="bg2"/>
                </a:solidFill>
                <a:latin typeface="Arial" panose="020B0604020202020204" pitchFamily="34" charset="0"/>
              </a:rPr>
              <a:t>MAGISTRADO</a:t>
            </a:r>
          </a:p>
        </p:txBody>
      </p:sp>
      <p:sp>
        <p:nvSpPr>
          <p:cNvPr id="64521" name="AutoShape 9">
            <a:extLst>
              <a:ext uri="{FF2B5EF4-FFF2-40B4-BE49-F238E27FC236}">
                <a16:creationId xmlns:a16="http://schemas.microsoft.com/office/drawing/2014/main" id="{44591E12-AEFF-4775-8D60-E5CD689A5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2708275"/>
            <a:ext cx="935038" cy="288925"/>
          </a:xfrm>
          <a:prstGeom prst="rightArrow">
            <a:avLst>
              <a:gd name="adj1" fmla="val 50000"/>
              <a:gd name="adj2" fmla="val 809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64522" name="AutoShape 10">
            <a:extLst>
              <a:ext uri="{FF2B5EF4-FFF2-40B4-BE49-F238E27FC236}">
                <a16:creationId xmlns:a16="http://schemas.microsoft.com/office/drawing/2014/main" id="{2F23D6B6-1BB1-4021-ADE4-DD632E82B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388" y="4076700"/>
            <a:ext cx="935037" cy="288925"/>
          </a:xfrm>
          <a:prstGeom prst="rightArrow">
            <a:avLst>
              <a:gd name="adj1" fmla="val 50000"/>
              <a:gd name="adj2" fmla="val 809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64523" name="AutoShape 11">
            <a:extLst>
              <a:ext uri="{FF2B5EF4-FFF2-40B4-BE49-F238E27FC236}">
                <a16:creationId xmlns:a16="http://schemas.microsoft.com/office/drawing/2014/main" id="{ECBA56D9-D8DE-48BD-82DC-EB3158129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948363"/>
            <a:ext cx="935038" cy="288925"/>
          </a:xfrm>
          <a:prstGeom prst="rightArrow">
            <a:avLst>
              <a:gd name="adj1" fmla="val 50000"/>
              <a:gd name="adj2" fmla="val 809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5" name="Diagrama 2">
            <a:extLst>
              <a:ext uri="{FF2B5EF4-FFF2-40B4-BE49-F238E27FC236}">
                <a16:creationId xmlns:a16="http://schemas.microsoft.com/office/drawing/2014/main" id="{73C4CF94-726D-4ECC-9E9C-51A9C1EA8D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9773124"/>
              </p:ext>
            </p:extLst>
          </p:nvPr>
        </p:nvGraphicFramePr>
        <p:xfrm>
          <a:off x="323850" y="1988840"/>
          <a:ext cx="4608513" cy="4581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72A5EBC9-8420-4DAD-8181-BC8C5465EB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LA ACCIÓN</a:t>
            </a:r>
            <a:endParaRPr lang="ca-ES" altLang="ca-ES" dirty="0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1BC6B7AD-94C2-43BD-ABEE-051E3753FE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2" y="1331650"/>
            <a:ext cx="8675688" cy="64389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" altLang="zh-CN" dirty="0">
                <a:ea typeface="宋体" panose="02010600030101010101" pitchFamily="2" charset="-122"/>
              </a:rPr>
              <a:t>El medio que el Estado ofrece a los particulares para la defensa de sus derechos</a:t>
            </a:r>
          </a:p>
          <a:p>
            <a:pPr>
              <a:buFont typeface="Wingdings" panose="05000000000000000000" pitchFamily="2" charset="2"/>
              <a:buNone/>
            </a:pPr>
            <a:endParaRPr lang="es-ES" altLang="zh-CN" dirty="0">
              <a:ea typeface="宋体" panose="02010600030101010101" pitchFamily="2" charset="-122"/>
            </a:endParaRPr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0754684B-5205-483E-A6A6-6277CA643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2" y="1972034"/>
            <a:ext cx="47975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2800" b="1">
                <a:solidFill>
                  <a:srgbClr val="FF6600"/>
                </a:solidFill>
                <a:latin typeface="Verdana" panose="020B0604030504040204" pitchFamily="34" charset="0"/>
              </a:rPr>
              <a:t>HOY, dos acepciones:</a:t>
            </a:r>
            <a:endParaRPr lang="ca-ES" altLang="ca-ES" sz="2800" b="1">
              <a:solidFill>
                <a:srgbClr val="FF6600"/>
              </a:solidFill>
              <a:latin typeface="Verdana" panose="020B0604030504040204" pitchFamily="34" charset="0"/>
            </a:endParaRPr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2A73804B-E1B7-4639-8B0B-DEF5180AD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0686" y="1996536"/>
            <a:ext cx="1519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sz="2800" b="1">
                <a:solidFill>
                  <a:srgbClr val="FF6600"/>
                </a:solidFill>
                <a:latin typeface="Verdana" panose="020B0604030504040204" pitchFamily="34" charset="0"/>
              </a:rPr>
              <a:t>ROMA:</a:t>
            </a:r>
            <a:endParaRPr lang="ca-ES" altLang="ca-ES" sz="2800" b="1">
              <a:solidFill>
                <a:srgbClr val="FF6600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9 Rectángulo redondeado">
            <a:extLst>
              <a:ext uri="{FF2B5EF4-FFF2-40B4-BE49-F238E27FC236}">
                <a16:creationId xmlns:a16="http://schemas.microsoft.com/office/drawing/2014/main" id="{C19D1D37-BA66-4724-A736-F4BACF5F4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937534"/>
            <a:ext cx="2952750" cy="3638849"/>
          </a:xfrm>
          <a:prstGeom prst="roundRect">
            <a:avLst>
              <a:gd name="adj" fmla="val 10000"/>
            </a:avLst>
          </a:prstGeom>
          <a:solidFill>
            <a:schemeClr val="accent1">
              <a:lumMod val="60000"/>
              <a:lumOff val="40000"/>
              <a:alpha val="89803"/>
            </a:schemeClr>
          </a:solidFill>
          <a:ln w="25400" algn="ctr">
            <a:solidFill>
              <a:srgbClr val="CBDEDE">
                <a:alpha val="90195"/>
              </a:srgbClr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dirty="0">
                <a:solidFill>
                  <a:srgbClr val="00B050"/>
                </a:solidFill>
                <a:latin typeface="Arial" panose="020B0604020202020204" pitchFamily="34" charset="0"/>
              </a:rPr>
              <a:t>En sentido Formal: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dirty="0">
                <a:solidFill>
                  <a:schemeClr val="tx1"/>
                </a:solidFill>
                <a:latin typeface="Arial" panose="020B0604020202020204" pitchFamily="34" charset="0"/>
              </a:rPr>
              <a:t>Acciones civiles: ius Civile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dirty="0">
                <a:solidFill>
                  <a:schemeClr val="tx1"/>
                </a:solidFill>
                <a:latin typeface="Arial" panose="020B0604020202020204" pitchFamily="34" charset="0"/>
              </a:rPr>
              <a:t>Procedimiento de las LEGIS ACTIONES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ca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dirty="0">
                <a:solidFill>
                  <a:srgbClr val="00B050"/>
                </a:solidFill>
                <a:latin typeface="Arial" panose="020B0604020202020204" pitchFamily="34" charset="0"/>
              </a:rPr>
              <a:t>En sentido Material: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ca-ES" dirty="0">
                <a:solidFill>
                  <a:schemeClr val="tx1"/>
                </a:solidFill>
                <a:latin typeface="Arial" panose="020B0604020202020204" pitchFamily="34" charset="0"/>
              </a:rPr>
              <a:t>Acciones Pretorias</a:t>
            </a:r>
          </a:p>
        </p:txBody>
      </p:sp>
      <p:sp>
        <p:nvSpPr>
          <p:cNvPr id="2" name="9 Rectángulo redondeado">
            <a:extLst>
              <a:ext uri="{FF2B5EF4-FFF2-40B4-BE49-F238E27FC236}">
                <a16:creationId xmlns:a16="http://schemas.microsoft.com/office/drawing/2014/main" id="{E01E43D0-A042-4BF1-AF73-4F5F586B4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859897"/>
            <a:ext cx="4824413" cy="3782203"/>
          </a:xfrm>
          <a:prstGeom prst="roundRect">
            <a:avLst>
              <a:gd name="adj" fmla="val 10000"/>
            </a:avLst>
          </a:prstGeom>
          <a:solidFill>
            <a:schemeClr val="accent1">
              <a:lumMod val="60000"/>
              <a:lumOff val="40000"/>
              <a:alpha val="89999"/>
            </a:schemeClr>
          </a:solidFill>
          <a:ln w="25400" algn="ctr">
            <a:solidFill>
              <a:srgbClr val="CBDEDE">
                <a:alpha val="90195"/>
              </a:srgbClr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ca-ES" dirty="0">
                <a:solidFill>
                  <a:srgbClr val="00B050"/>
                </a:solidFill>
              </a:rPr>
              <a:t>En sentido Formal: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zh-CN" dirty="0">
                <a:latin typeface="Verdana" pitchFamily="34" charset="0"/>
                <a:ea typeface="宋体" charset="-122"/>
              </a:rPr>
              <a:t>Instrumento que inicia un proceso, con independencia que quien lo utilice tenga o no razón</a:t>
            </a:r>
            <a:endParaRPr lang="es-ES" altLang="ca-ES" dirty="0">
              <a:solidFill>
                <a:srgbClr val="000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ca-ES" dirty="0">
              <a:solidFill>
                <a:srgbClr val="0033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ca-ES" dirty="0">
                <a:solidFill>
                  <a:srgbClr val="00B050"/>
                </a:solidFill>
              </a:rPr>
              <a:t>En sentido Material: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zh-CN" dirty="0">
                <a:latin typeface="Verdana" pitchFamily="34" charset="0"/>
                <a:ea typeface="宋体" charset="-122"/>
              </a:rPr>
              <a:t>Medio para lograr el reconocimiento de un derecho cuando es desconocido por alguien</a:t>
            </a:r>
            <a:endParaRPr lang="es-ES" altLang="ca-ES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3AF7874-B5E3-4908-8C73-00486A4957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12963" y="657225"/>
            <a:ext cx="7031037" cy="617538"/>
          </a:xfrm>
        </p:spPr>
        <p:txBody>
          <a:bodyPr>
            <a:normAutofit fontScale="90000"/>
          </a:bodyPr>
          <a:lstStyle/>
          <a:p>
            <a:r>
              <a:rPr lang="es-ES" altLang="es-ES"/>
              <a:t>Clases de Acciones</a:t>
            </a:r>
            <a:endParaRPr lang="ca-ES" altLang="es-ES"/>
          </a:p>
        </p:txBody>
      </p:sp>
      <p:graphicFrame>
        <p:nvGraphicFramePr>
          <p:cNvPr id="6" name="5 Marcador de contenido">
            <a:extLst>
              <a:ext uri="{FF2B5EF4-FFF2-40B4-BE49-F238E27FC236}">
                <a16:creationId xmlns:a16="http://schemas.microsoft.com/office/drawing/2014/main" id="{6F6D4DE4-ED16-483B-88DD-B6B3A79E788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9233538"/>
              </p:ext>
            </p:extLst>
          </p:nvPr>
        </p:nvGraphicFramePr>
        <p:xfrm>
          <a:off x="914400" y="1824038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3AF7874-B5E3-4908-8C73-00486A4957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12963" y="657225"/>
            <a:ext cx="7031037" cy="617538"/>
          </a:xfrm>
        </p:spPr>
        <p:txBody>
          <a:bodyPr>
            <a:normAutofit fontScale="90000"/>
          </a:bodyPr>
          <a:lstStyle/>
          <a:p>
            <a:r>
              <a:rPr lang="es-ES" altLang="es-ES"/>
              <a:t>Clases de Acciones</a:t>
            </a:r>
            <a:endParaRPr lang="ca-ES" altLang="es-ES"/>
          </a:p>
        </p:txBody>
      </p:sp>
      <p:graphicFrame>
        <p:nvGraphicFramePr>
          <p:cNvPr id="13370" name="5 Marcador de contenido">
            <a:extLst>
              <a:ext uri="{FF2B5EF4-FFF2-40B4-BE49-F238E27FC236}">
                <a16:creationId xmlns:a16="http://schemas.microsoft.com/office/drawing/2014/main" id="{2A5D1338-1DF2-4CA2-A457-54B675551A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172580"/>
              </p:ext>
            </p:extLst>
          </p:nvPr>
        </p:nvGraphicFramePr>
        <p:xfrm>
          <a:off x="457200" y="1416132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394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5">
            <a:extLst>
              <a:ext uri="{FF2B5EF4-FFF2-40B4-BE49-F238E27FC236}">
                <a16:creationId xmlns:a16="http://schemas.microsoft.com/office/drawing/2014/main" id="{C7995126-5235-495D-9814-B412317B4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5316538"/>
            <a:ext cx="4918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ca-ES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4445D5FA-34C4-4072-BCAD-ABAD5936321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624263" y="933450"/>
            <a:ext cx="5519737" cy="811213"/>
          </a:xfrm>
        </p:spPr>
        <p:txBody>
          <a:bodyPr/>
          <a:lstStyle/>
          <a:p>
            <a:r>
              <a:rPr lang="es-ES" altLang="es-ES" dirty="0"/>
              <a:t>Clases de Acciones</a:t>
            </a:r>
            <a:endParaRPr lang="ca-ES" altLang="es-ES" dirty="0"/>
          </a:p>
        </p:txBody>
      </p:sp>
      <p:graphicFrame>
        <p:nvGraphicFramePr>
          <p:cNvPr id="8" name="7 Diagrama">
            <a:extLst>
              <a:ext uri="{FF2B5EF4-FFF2-40B4-BE49-F238E27FC236}">
                <a16:creationId xmlns:a16="http://schemas.microsoft.com/office/drawing/2014/main" id="{1B57E250-64F8-48E6-B2DA-F30DA019F5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9643053"/>
              </p:ext>
            </p:extLst>
          </p:nvPr>
        </p:nvGraphicFramePr>
        <p:xfrm>
          <a:off x="651536" y="565014"/>
          <a:ext cx="814393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procedimiento">
            <a:extLst>
              <a:ext uri="{FF2B5EF4-FFF2-40B4-BE49-F238E27FC236}">
                <a16:creationId xmlns:a16="http://schemas.microsoft.com/office/drawing/2014/main" id="{3111F632-20EE-4769-96D9-279968E329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32" r="4090"/>
          <a:stretch/>
        </p:blipFill>
        <p:spPr bwMode="auto">
          <a:xfrm>
            <a:off x="2919361" y="-1"/>
            <a:ext cx="5941610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2">
            <a:extLst>
              <a:ext uri="{FF2B5EF4-FFF2-40B4-BE49-F238E27FC236}">
                <a16:creationId xmlns:a16="http://schemas.microsoft.com/office/drawing/2014/main" id="{5C04B00C-238B-488B-BFC1-1384146701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7999" y="1171851"/>
            <a:ext cx="3114090" cy="9887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altLang="ca-ES" sz="2800" b="1" dirty="0"/>
              <a:t>PROCEDIMIENTO CIVIL ROMANO</a:t>
            </a:r>
          </a:p>
        </p:txBody>
      </p:sp>
      <p:sp>
        <p:nvSpPr>
          <p:cNvPr id="15366" name="9 Rectángulo redondeado">
            <a:extLst>
              <a:ext uri="{FF2B5EF4-FFF2-40B4-BE49-F238E27FC236}">
                <a16:creationId xmlns:a16="http://schemas.microsoft.com/office/drawing/2014/main" id="{D826C6E8-2190-4E4F-A8ED-2AE6BCFA8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057775"/>
            <a:ext cx="6840538" cy="1611313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  <a:alpha val="89803"/>
            </a:schemeClr>
          </a:solidFill>
          <a:ln w="25400" algn="ctr">
            <a:solidFill>
              <a:srgbClr val="CBDEDE">
                <a:alpha val="90195"/>
              </a:srgbClr>
            </a:solidFill>
            <a:round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6289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861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5433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40005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s-ES" altLang="ca-E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Proceso:</a:t>
            </a:r>
            <a:r>
              <a:rPr lang="es-ES" altLang="ca-ES" sz="2400" dirty="0">
                <a:solidFill>
                  <a:srgbClr val="000000"/>
                </a:solidFill>
                <a:latin typeface="Arial" panose="020B0604020202020204" pitchFamily="34" charset="0"/>
              </a:rPr>
              <a:t> Sucesión de actos jurídicos en un caso concreto y determinado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97E2C4F-A351-4702-B851-FBCD623312F2}"/>
              </a:ext>
            </a:extLst>
          </p:cNvPr>
          <p:cNvSpPr/>
          <p:nvPr/>
        </p:nvSpPr>
        <p:spPr>
          <a:xfrm>
            <a:off x="283029" y="2867487"/>
            <a:ext cx="3472225" cy="200137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>
                <a:latin typeface="Verdana"/>
              </a:rPr>
              <a:t>Procedimiento: </a:t>
            </a:r>
            <a:r>
              <a:rPr lang="es-ES">
                <a:latin typeface="Verdana"/>
              </a:rPr>
              <a:t>Sucesión de actos jurídicos que se inician con el ejercicio de una acción y concluyen con una sentencia</a:t>
            </a:r>
            <a:endParaRPr lang="es-ES" altLang="ca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9F1038C-DD41-4874-9CF8-304F55982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altLang="ca-ES" sz="4000" b="1" dirty="0"/>
              <a:t>Procedimientos romanos</a:t>
            </a:r>
            <a:br>
              <a:rPr lang="es-ES" altLang="ca-ES" sz="4000" b="1" dirty="0"/>
            </a:br>
            <a:r>
              <a:rPr lang="es-ES" altLang="ca-ES" sz="4000" b="1" dirty="0"/>
              <a:t>CIVILES</a:t>
            </a:r>
            <a:endParaRPr lang="es-ES" altLang="ca-ES" sz="4000" dirty="0"/>
          </a:p>
        </p:txBody>
      </p:sp>
      <p:sp>
        <p:nvSpPr>
          <p:cNvPr id="3" name="Marcador de SmartArt 2">
            <a:extLst>
              <a:ext uri="{FF2B5EF4-FFF2-40B4-BE49-F238E27FC236}">
                <a16:creationId xmlns:a16="http://schemas.microsoft.com/office/drawing/2014/main" id="{E0F646A4-988A-45FC-8123-2437D855464D}"/>
              </a:ext>
            </a:extLst>
          </p:cNvPr>
          <p:cNvSpPr>
            <a:spLocks noGrp="1"/>
          </p:cNvSpPr>
          <p:nvPr>
            <p:ph type="dgm" idx="1"/>
          </p:nvPr>
        </p:nvSpPr>
        <p:spPr/>
      </p:sp>
      <p:sp>
        <p:nvSpPr>
          <p:cNvPr id="16388" name="9 Rectángulo redondeado">
            <a:extLst>
              <a:ext uri="{FF2B5EF4-FFF2-40B4-BE49-F238E27FC236}">
                <a16:creationId xmlns:a16="http://schemas.microsoft.com/office/drawing/2014/main" id="{1CEDAE18-687D-434F-8507-A0F23477A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8021" y="2355044"/>
            <a:ext cx="2471304" cy="1728788"/>
          </a:xfrm>
          <a:prstGeom prst="roundRect">
            <a:avLst>
              <a:gd name="adj" fmla="val 10000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6289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861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5433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40005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s-ES" altLang="ca-ES" sz="2400" dirty="0">
                <a:solidFill>
                  <a:srgbClr val="000000"/>
                </a:solidFill>
                <a:latin typeface="Arial" panose="020B0604020202020204" pitchFamily="34" charset="0"/>
              </a:rPr>
              <a:t>Ius Civile</a:t>
            </a:r>
          </a:p>
          <a:p>
            <a:pPr eaLnBrk="1" hangingPunct="1"/>
            <a:r>
              <a:rPr lang="es-ES" altLang="ca-ES" sz="2400" dirty="0">
                <a:solidFill>
                  <a:srgbClr val="000000"/>
                </a:solidFill>
                <a:latin typeface="Arial" panose="020B0604020202020204" pitchFamily="34" charset="0"/>
              </a:rPr>
              <a:t>Ius Gentium</a:t>
            </a:r>
          </a:p>
          <a:p>
            <a:pPr eaLnBrk="1" hangingPunct="1"/>
            <a:r>
              <a:rPr lang="es-ES" altLang="ca-ES" sz="2400" dirty="0">
                <a:solidFill>
                  <a:srgbClr val="000000"/>
                </a:solidFill>
                <a:latin typeface="Arial" panose="020B0604020202020204" pitchFamily="34" charset="0"/>
              </a:rPr>
              <a:t>Ius </a:t>
            </a:r>
            <a:r>
              <a:rPr lang="es-ES" altLang="ca-E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Novum</a:t>
            </a:r>
            <a:endParaRPr lang="es-ES" altLang="ca-E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9 Rectángulo redondeado">
            <a:extLst>
              <a:ext uri="{FF2B5EF4-FFF2-40B4-BE49-F238E27FC236}">
                <a16:creationId xmlns:a16="http://schemas.microsoft.com/office/drawing/2014/main" id="{D22272F6-3CCD-495A-BCE2-1F4D8F023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5" y="2324320"/>
            <a:ext cx="3997325" cy="1728787"/>
          </a:xfrm>
          <a:prstGeom prst="roundRect">
            <a:avLst>
              <a:gd name="adj" fmla="val 10000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6289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861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5433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40005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s-ES" altLang="ca-ES" sz="2400" dirty="0">
                <a:solidFill>
                  <a:srgbClr val="000000"/>
                </a:solidFill>
                <a:latin typeface="Arial" panose="020B0604020202020204" pitchFamily="34" charset="0"/>
              </a:rPr>
              <a:t>Legis </a:t>
            </a:r>
            <a:r>
              <a:rPr lang="es-ES" altLang="ca-E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Actiones</a:t>
            </a:r>
            <a:endParaRPr lang="es-ES" altLang="ca-E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s-ES" altLang="ca-E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Agere</a:t>
            </a:r>
            <a:r>
              <a:rPr lang="es-ES" altLang="ca-ES" sz="2400" dirty="0">
                <a:solidFill>
                  <a:srgbClr val="000000"/>
                </a:solidFill>
                <a:latin typeface="Arial" panose="020B0604020202020204" pitchFamily="34" charset="0"/>
              </a:rPr>
              <a:t> per Formulas</a:t>
            </a:r>
          </a:p>
          <a:p>
            <a:pPr eaLnBrk="1" hangingPunct="1"/>
            <a:r>
              <a:rPr lang="es-ES" altLang="ca-E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Cognitio</a:t>
            </a:r>
            <a:r>
              <a:rPr lang="es-ES" altLang="ca-ES" sz="2400" dirty="0">
                <a:solidFill>
                  <a:srgbClr val="000000"/>
                </a:solidFill>
                <a:latin typeface="Arial" panose="020B0604020202020204" pitchFamily="34" charset="0"/>
              </a:rPr>
              <a:t> Extra </a:t>
            </a:r>
            <a:r>
              <a:rPr lang="es-ES" altLang="ca-E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Ordinem</a:t>
            </a:r>
            <a:endParaRPr lang="es-ES" altLang="ca-E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1" name="Text Box 9">
            <a:extLst>
              <a:ext uri="{FF2B5EF4-FFF2-40B4-BE49-F238E27FC236}">
                <a16:creationId xmlns:a16="http://schemas.microsoft.com/office/drawing/2014/main" id="{3D1123F8-E16F-472F-B85E-29D20CD59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866" y="4891089"/>
            <a:ext cx="29439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ca-ES" sz="2000" dirty="0">
                <a:solidFill>
                  <a:schemeClr val="accent3">
                    <a:lumMod val="50000"/>
                  </a:schemeClr>
                </a:solidFill>
                <a:latin typeface="Verdana"/>
                <a:ea typeface="Verdana"/>
                <a:cs typeface="Verdana"/>
              </a:rPr>
              <a:t>ORDO IUDICORUM PRIVATORUM</a:t>
            </a:r>
            <a:endParaRPr lang="ca-ES" altLang="ca-ES" sz="2000" dirty="0">
              <a:solidFill>
                <a:schemeClr val="accent3">
                  <a:lumMod val="50000"/>
                </a:schemeClr>
              </a:solidFill>
              <a:latin typeface="Verdana"/>
              <a:ea typeface="Verdana"/>
              <a:cs typeface="Verdana"/>
            </a:endParaRPr>
          </a:p>
        </p:txBody>
      </p:sp>
      <p:pic>
        <p:nvPicPr>
          <p:cNvPr id="2" name="Imagen 2" descr="Un extraordinario proceso en el derecho romano: la esencia ...">
            <a:extLst>
              <a:ext uri="{FF2B5EF4-FFF2-40B4-BE49-F238E27FC236}">
                <a16:creationId xmlns:a16="http://schemas.microsoft.com/office/drawing/2014/main" id="{4C59388D-49AB-4311-B7F9-34512B14A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3537" y="4239208"/>
            <a:ext cx="3455787" cy="2436800"/>
          </a:xfrm>
          <a:prstGeom prst="rect">
            <a:avLst/>
          </a:prstGeom>
        </p:spPr>
      </p:pic>
      <p:sp>
        <p:nvSpPr>
          <p:cNvPr id="16435" name="Flecha: a la derecha 16434">
            <a:extLst>
              <a:ext uri="{FF2B5EF4-FFF2-40B4-BE49-F238E27FC236}">
                <a16:creationId xmlns:a16="http://schemas.microsoft.com/office/drawing/2014/main" id="{E8447FF6-4E9D-4BE2-AF8B-050D33BB94F9}"/>
              </a:ext>
            </a:extLst>
          </p:cNvPr>
          <p:cNvSpPr/>
          <p:nvPr/>
        </p:nvSpPr>
        <p:spPr>
          <a:xfrm>
            <a:off x="4801445" y="2911253"/>
            <a:ext cx="979714" cy="4844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04af5905-a12d-4758-ad1a-dd480cb806cb" xsi:nil="true"/>
    <NotebookType xmlns="04af5905-a12d-4758-ad1a-dd480cb806cb" xsi:nil="true"/>
    <FolderType xmlns="04af5905-a12d-4758-ad1a-dd480cb806cb" xsi:nil="true"/>
    <Teachers xmlns="04af5905-a12d-4758-ad1a-dd480cb806cb">
      <UserInfo>
        <DisplayName/>
        <AccountId xsi:nil="true"/>
        <AccountType/>
      </UserInfo>
    </Teachers>
    <Is_Collaboration_Space_Locked xmlns="04af5905-a12d-4758-ad1a-dd480cb806cb" xsi:nil="true"/>
    <Owner xmlns="04af5905-a12d-4758-ad1a-dd480cb806cb">
      <UserInfo>
        <DisplayName/>
        <AccountId xsi:nil="true"/>
        <AccountType/>
      </UserInfo>
    </Owner>
    <AppVersion xmlns="04af5905-a12d-4758-ad1a-dd480cb806cb" xsi:nil="true"/>
    <Invited_Students xmlns="04af5905-a12d-4758-ad1a-dd480cb806cb" xsi:nil="true"/>
    <CultureName xmlns="04af5905-a12d-4758-ad1a-dd480cb806cb" xsi:nil="true"/>
    <TeamsChannelId xmlns="04af5905-a12d-4758-ad1a-dd480cb806cb" xsi:nil="true"/>
    <Invited_Teachers xmlns="04af5905-a12d-4758-ad1a-dd480cb806cb" xsi:nil="true"/>
    <IsNotebookLocked xmlns="04af5905-a12d-4758-ad1a-dd480cb806cb" xsi:nil="true"/>
    <Student_Groups xmlns="04af5905-a12d-4758-ad1a-dd480cb806cb">
      <UserInfo>
        <DisplayName/>
        <AccountId xsi:nil="true"/>
        <AccountType/>
      </UserInfo>
    </Student_Groups>
    <Templates xmlns="04af5905-a12d-4758-ad1a-dd480cb806cb" xsi:nil="true"/>
    <Students xmlns="04af5905-a12d-4758-ad1a-dd480cb806cb">
      <UserInfo>
        <DisplayName/>
        <AccountId xsi:nil="true"/>
        <AccountType/>
      </UserInfo>
    </Students>
    <Self_Registration_Enabled xmlns="04af5905-a12d-4758-ad1a-dd480cb806cb" xsi:nil="true"/>
    <Has_Teacher_Only_SectionGroup xmlns="04af5905-a12d-4758-ad1a-dd480cb806cb" xsi:nil="true"/>
    <_activity xmlns="04af5905-a12d-4758-ad1a-dd480cb806c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52B2FAC43967F44B22214B8C96E3B87" ma:contentTypeVersion="33" ma:contentTypeDescription="Crear nuevo documento." ma:contentTypeScope="" ma:versionID="5bb10b6fad0fd9e432926b831b8ddf01">
  <xsd:schema xmlns:xsd="http://www.w3.org/2001/XMLSchema" xmlns:xs="http://www.w3.org/2001/XMLSchema" xmlns:p="http://schemas.microsoft.com/office/2006/metadata/properties" xmlns:ns3="17a9054b-a248-410d-abc6-3cb321178e9c" xmlns:ns4="04af5905-a12d-4758-ad1a-dd480cb806cb" targetNamespace="http://schemas.microsoft.com/office/2006/metadata/properties" ma:root="true" ma:fieldsID="3ea205a00177c11469ba073b7a622b51" ns3:_="" ns4:_="">
    <xsd:import namespace="17a9054b-a248-410d-abc6-3cb321178e9c"/>
    <xsd:import namespace="04af5905-a12d-4758-ad1a-dd480cb806c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a9054b-a248-410d-abc6-3cb321178e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f5905-a12d-4758-ad1a-dd480cb806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MediaLengthInSeconds" ma:index="3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39" nillable="true" ma:displayName="_activity" ma:hidden="true" ma:internalName="_activity">
      <xsd:simpleType>
        <xsd:restriction base="dms:Note"/>
      </xsd:simpleType>
    </xsd:element>
    <xsd:element name="MediaServiceObjectDetectorVersions" ma:index="4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712231-9A0E-4076-A93B-7DF1E7EF7B62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04af5905-a12d-4758-ad1a-dd480cb806cb"/>
    <ds:schemaRef ds:uri="17a9054b-a248-410d-abc6-3cb321178e9c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86BE0C5-18BC-409D-BDCC-27CA4008A3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84AAC6-B627-4648-A8DC-DEDF6A8D0D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a9054b-a248-410d-abc6-3cb321178e9c"/>
    <ds:schemaRef ds:uri="04af5905-a12d-4758-ad1a-dd480cb806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3644</TotalTime>
  <Words>1952</Words>
  <Application>Microsoft Office PowerPoint</Application>
  <PresentationFormat>Presentación en pantalla (4:3)</PresentationFormat>
  <Paragraphs>379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7" baseType="lpstr">
      <vt:lpstr>宋体</vt:lpstr>
      <vt:lpstr>Arial</vt:lpstr>
      <vt:lpstr>Century Gothic</vt:lpstr>
      <vt:lpstr>Comic Sans MS</vt:lpstr>
      <vt:lpstr>Times New Roman</vt:lpstr>
      <vt:lpstr>Trebuchet MS</vt:lpstr>
      <vt:lpstr>Verdana</vt:lpstr>
      <vt:lpstr>Wingdings</vt:lpstr>
      <vt:lpstr>Wingdings 3</vt:lpstr>
      <vt:lpstr>Espiral</vt:lpstr>
      <vt:lpstr>Derecho y Proceso</vt:lpstr>
      <vt:lpstr>Evolución de la justicia privada</vt:lpstr>
      <vt:lpstr>Derecho Procesal Civil Romano </vt:lpstr>
      <vt:lpstr>LA ACCIÓN</vt:lpstr>
      <vt:lpstr>Clases de Acciones</vt:lpstr>
      <vt:lpstr>Clases de Acciones</vt:lpstr>
      <vt:lpstr>Clases de Acciones</vt:lpstr>
      <vt:lpstr>PROCEDIMIENTO CIVIL ROMANO</vt:lpstr>
      <vt:lpstr>Procedimientos romanos CIVILES</vt:lpstr>
      <vt:lpstr>Presentación de PowerPoint</vt:lpstr>
      <vt:lpstr>Presentación de PowerPoint</vt:lpstr>
      <vt:lpstr>Presentación de PowerPoint</vt:lpstr>
      <vt:lpstr>ORDO IUDICIORUM PRIVATORUM</vt:lpstr>
      <vt:lpstr>Presentación de PowerPoint</vt:lpstr>
      <vt:lpstr>La organización judicial</vt:lpstr>
      <vt:lpstr>Partes litigantes</vt:lpstr>
      <vt:lpstr>Presentación de PowerPoint</vt:lpstr>
      <vt:lpstr>Sentencia</vt:lpstr>
      <vt:lpstr>Ejecución</vt:lpstr>
      <vt:lpstr>Fórmula</vt:lpstr>
      <vt:lpstr>Protección jurídica  extraprocesal</vt:lpstr>
      <vt:lpstr>Presentación de PowerPoint</vt:lpstr>
      <vt:lpstr>Presentación de PowerPoint</vt:lpstr>
      <vt:lpstr>Presentación de PowerPoint</vt:lpstr>
      <vt:lpstr>Sentencia</vt:lpstr>
      <vt:lpstr>Ejecución</vt:lpstr>
      <vt:lpstr>Apelación</vt:lpstr>
    </vt:vector>
  </TitlesOfParts>
  <Company>Universitat de Barcelona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UB</dc:creator>
  <cp:lastModifiedBy>Patricia Panero</cp:lastModifiedBy>
  <cp:revision>32</cp:revision>
  <dcterms:created xsi:type="dcterms:W3CDTF">2010-10-18T12:11:53Z</dcterms:created>
  <dcterms:modified xsi:type="dcterms:W3CDTF">2023-10-16T10:22:26Z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0x010100652B2FAC43967F44B22214B8C96E3B87</vt:lpwstr>
  </property>
</Properties>
</file>