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9" r:id="rId3"/>
    <p:sldId id="277" r:id="rId4"/>
    <p:sldId id="264" r:id="rId5"/>
    <p:sldId id="272" r:id="rId6"/>
    <p:sldId id="273" r:id="rId7"/>
    <p:sldId id="274" r:id="rId8"/>
    <p:sldId id="261" r:id="rId9"/>
    <p:sldId id="260" r:id="rId10"/>
    <p:sldId id="268" r:id="rId11"/>
    <p:sldId id="270" r:id="rId12"/>
    <p:sldId id="269" r:id="rId13"/>
    <p:sldId id="263" r:id="rId14"/>
    <p:sldId id="265" r:id="rId15"/>
    <p:sldId id="275" r:id="rId16"/>
    <p:sldId id="271" r:id="rId17"/>
    <p:sldId id="279" r:id="rId18"/>
    <p:sldId id="278" r:id="rId19"/>
    <p:sldId id="258" r:id="rId20"/>
  </p:sldIdLst>
  <p:sldSz cx="9144000" cy="6858000" type="screen4x3"/>
  <p:notesSz cx="6797675" cy="9874250"/>
  <p:defaultTextStyle>
    <a:defPPr>
      <a:defRPr lang="ca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39" autoAdjust="0"/>
    <p:restoredTop sz="94626" autoAdjust="0"/>
  </p:normalViewPr>
  <p:slideViewPr>
    <p:cSldViewPr>
      <p:cViewPr varScale="1">
        <p:scale>
          <a:sx n="103" d="100"/>
          <a:sy n="103" d="100"/>
        </p:scale>
        <p:origin x="15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714DDB-A642-4736-AFB3-F2CD855A18AE}" type="doc">
      <dgm:prSet loTypeId="urn:microsoft.com/office/officeart/2005/8/layout/vList2" loCatId="list" qsTypeId="urn:microsoft.com/office/officeart/2005/8/quickstyle/simple4" qsCatId="simple" csTypeId="urn:microsoft.com/office/officeart/2005/8/colors/accent6_4" csCatId="accent6" phldr="1"/>
      <dgm:spPr/>
      <dgm:t>
        <a:bodyPr/>
        <a:lstStyle/>
        <a:p>
          <a:endParaRPr lang="ca-ES"/>
        </a:p>
      </dgm:t>
    </dgm:pt>
    <dgm:pt modelId="{941B9EEB-06BF-4F08-9D46-E278B8B6AE75}">
      <dgm:prSet phldrT="[Text]"/>
      <dgm:spPr/>
      <dgm:t>
        <a:bodyPr/>
        <a:lstStyle/>
        <a:p>
          <a:r>
            <a:rPr lang="ca-ES" noProof="0" dirty="0" smtClean="0"/>
            <a:t>Importància dels fons patrimonials </a:t>
          </a:r>
          <a:endParaRPr lang="ca-ES" noProof="0" dirty="0"/>
        </a:p>
      </dgm:t>
    </dgm:pt>
    <dgm:pt modelId="{886C5B56-C7D7-4A71-9141-CBE33C075325}" type="parTrans" cxnId="{C76B18D1-1998-4868-802C-275B9480E6E6}">
      <dgm:prSet/>
      <dgm:spPr/>
      <dgm:t>
        <a:bodyPr/>
        <a:lstStyle/>
        <a:p>
          <a:endParaRPr lang="ca-ES"/>
        </a:p>
      </dgm:t>
    </dgm:pt>
    <dgm:pt modelId="{08854FE6-9ED8-4158-9EC2-2692A5BDB2CB}" type="sibTrans" cxnId="{C76B18D1-1998-4868-802C-275B9480E6E6}">
      <dgm:prSet/>
      <dgm:spPr/>
      <dgm:t>
        <a:bodyPr/>
        <a:lstStyle/>
        <a:p>
          <a:endParaRPr lang="ca-ES"/>
        </a:p>
      </dgm:t>
    </dgm:pt>
    <dgm:pt modelId="{38F3BFFD-49CF-46CD-B2E5-443B55189952}">
      <dgm:prSet phldrT="[Text]"/>
      <dgm:spPr/>
      <dgm:t>
        <a:bodyPr/>
        <a:lstStyle/>
        <a:p>
          <a:r>
            <a:rPr lang="ca-ES" dirty="0" smtClean="0"/>
            <a:t>Servidor dedicat i portal</a:t>
          </a:r>
          <a:endParaRPr lang="ca-ES" dirty="0"/>
        </a:p>
      </dgm:t>
    </dgm:pt>
    <dgm:pt modelId="{E06A1172-425D-435D-B135-88D4A147D8AA}" type="parTrans" cxnId="{0F50F379-B67C-42A4-8163-932C89BEC477}">
      <dgm:prSet/>
      <dgm:spPr/>
      <dgm:t>
        <a:bodyPr/>
        <a:lstStyle/>
        <a:p>
          <a:endParaRPr lang="ca-ES"/>
        </a:p>
      </dgm:t>
    </dgm:pt>
    <dgm:pt modelId="{994D48C2-963A-4042-8CCA-03CACD000CED}" type="sibTrans" cxnId="{0F50F379-B67C-42A4-8163-932C89BEC477}">
      <dgm:prSet/>
      <dgm:spPr/>
      <dgm:t>
        <a:bodyPr/>
        <a:lstStyle/>
        <a:p>
          <a:endParaRPr lang="ca-ES"/>
        </a:p>
      </dgm:t>
    </dgm:pt>
    <dgm:pt modelId="{CDA4F693-2DA8-494F-A5A7-6D13B20EFFBE}">
      <dgm:prSet phldrT="[Text]"/>
      <dgm:spPr/>
      <dgm:t>
        <a:bodyPr/>
        <a:lstStyle/>
        <a:p>
          <a:r>
            <a:rPr lang="ca-ES" dirty="0" smtClean="0"/>
            <a:t>Participació en altres projectes: MDC, ARCA i BVMC</a:t>
          </a:r>
          <a:endParaRPr lang="ca-ES" dirty="0"/>
        </a:p>
      </dgm:t>
    </dgm:pt>
    <dgm:pt modelId="{6E60E474-6EF8-45A6-A0AE-0A2BF7D49ED2}" type="parTrans" cxnId="{C6144BC6-AA37-42CF-9127-2B7636FBE2BA}">
      <dgm:prSet/>
      <dgm:spPr/>
      <dgm:t>
        <a:bodyPr/>
        <a:lstStyle/>
        <a:p>
          <a:endParaRPr lang="ca-ES"/>
        </a:p>
      </dgm:t>
    </dgm:pt>
    <dgm:pt modelId="{02D1EB26-23A8-488D-A66C-AB00941E85BE}" type="sibTrans" cxnId="{C6144BC6-AA37-42CF-9127-2B7636FBE2BA}">
      <dgm:prSet/>
      <dgm:spPr/>
      <dgm:t>
        <a:bodyPr/>
        <a:lstStyle/>
        <a:p>
          <a:endParaRPr lang="ca-ES"/>
        </a:p>
      </dgm:t>
    </dgm:pt>
    <dgm:pt modelId="{F15DA42C-6202-4706-BAA0-E1AEF86B9365}" type="pres">
      <dgm:prSet presAssocID="{A2714DDB-A642-4736-AFB3-F2CD855A18A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DB930EA3-B022-442D-9DAB-F2AC0C9D67CA}" type="pres">
      <dgm:prSet presAssocID="{941B9EEB-06BF-4F08-9D46-E278B8B6AE75}" presName="parentText" presStyleLbl="node1" presStyleIdx="0" presStyleCnt="3" custScaleY="72370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738C3C0B-9A80-418A-9A75-97FED6B5A85E}" type="pres">
      <dgm:prSet presAssocID="{08854FE6-9ED8-4158-9EC2-2692A5BDB2CB}" presName="spacer" presStyleCnt="0"/>
      <dgm:spPr/>
    </dgm:pt>
    <dgm:pt modelId="{A890432C-9458-411C-9CE4-72D698260BDA}" type="pres">
      <dgm:prSet presAssocID="{38F3BFFD-49CF-46CD-B2E5-443B55189952}" presName="parentText" presStyleLbl="node1" presStyleIdx="1" presStyleCnt="3" custScaleY="74689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52A28E97-B7B8-47EC-AC98-CDB1BE8A8BCB}" type="pres">
      <dgm:prSet presAssocID="{994D48C2-963A-4042-8CCA-03CACD000CED}" presName="spacer" presStyleCnt="0"/>
      <dgm:spPr/>
    </dgm:pt>
    <dgm:pt modelId="{C928C658-9715-4639-8701-79ABF2992C79}" type="pres">
      <dgm:prSet presAssocID="{CDA4F693-2DA8-494F-A5A7-6D13B20EFFBE}" presName="parentText" presStyleLbl="node1" presStyleIdx="2" presStyleCnt="3" custScaleY="124264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DE922BBD-6A4C-4357-964F-EFF6590288E3}" type="presOf" srcId="{941B9EEB-06BF-4F08-9D46-E278B8B6AE75}" destId="{DB930EA3-B022-442D-9DAB-F2AC0C9D67CA}" srcOrd="0" destOrd="0" presId="urn:microsoft.com/office/officeart/2005/8/layout/vList2"/>
    <dgm:cxn modelId="{AEF2BE7B-9EF2-4098-A315-F12FCD5A0AD4}" type="presOf" srcId="{CDA4F693-2DA8-494F-A5A7-6D13B20EFFBE}" destId="{C928C658-9715-4639-8701-79ABF2992C79}" srcOrd="0" destOrd="0" presId="urn:microsoft.com/office/officeart/2005/8/layout/vList2"/>
    <dgm:cxn modelId="{E7D1DF41-E9EF-4183-A4B7-707BE22BD91E}" type="presOf" srcId="{A2714DDB-A642-4736-AFB3-F2CD855A18AE}" destId="{F15DA42C-6202-4706-BAA0-E1AEF86B9365}" srcOrd="0" destOrd="0" presId="urn:microsoft.com/office/officeart/2005/8/layout/vList2"/>
    <dgm:cxn modelId="{C76B18D1-1998-4868-802C-275B9480E6E6}" srcId="{A2714DDB-A642-4736-AFB3-F2CD855A18AE}" destId="{941B9EEB-06BF-4F08-9D46-E278B8B6AE75}" srcOrd="0" destOrd="0" parTransId="{886C5B56-C7D7-4A71-9141-CBE33C075325}" sibTransId="{08854FE6-9ED8-4158-9EC2-2692A5BDB2CB}"/>
    <dgm:cxn modelId="{0F50F379-B67C-42A4-8163-932C89BEC477}" srcId="{A2714DDB-A642-4736-AFB3-F2CD855A18AE}" destId="{38F3BFFD-49CF-46CD-B2E5-443B55189952}" srcOrd="1" destOrd="0" parTransId="{E06A1172-425D-435D-B135-88D4A147D8AA}" sibTransId="{994D48C2-963A-4042-8CCA-03CACD000CED}"/>
    <dgm:cxn modelId="{C6144BC6-AA37-42CF-9127-2B7636FBE2BA}" srcId="{A2714DDB-A642-4736-AFB3-F2CD855A18AE}" destId="{CDA4F693-2DA8-494F-A5A7-6D13B20EFFBE}" srcOrd="2" destOrd="0" parTransId="{6E60E474-6EF8-45A6-A0AE-0A2BF7D49ED2}" sibTransId="{02D1EB26-23A8-488D-A66C-AB00941E85BE}"/>
    <dgm:cxn modelId="{3ABFDA19-4560-41B3-B496-22A29815EB4F}" type="presOf" srcId="{38F3BFFD-49CF-46CD-B2E5-443B55189952}" destId="{A890432C-9458-411C-9CE4-72D698260BDA}" srcOrd="0" destOrd="0" presId="urn:microsoft.com/office/officeart/2005/8/layout/vList2"/>
    <dgm:cxn modelId="{FCD7F1D0-0D95-411D-AD52-C54942B6DDCC}" type="presParOf" srcId="{F15DA42C-6202-4706-BAA0-E1AEF86B9365}" destId="{DB930EA3-B022-442D-9DAB-F2AC0C9D67CA}" srcOrd="0" destOrd="0" presId="urn:microsoft.com/office/officeart/2005/8/layout/vList2"/>
    <dgm:cxn modelId="{E7F53C7F-1CD0-41B6-8823-6C3653C2DAF0}" type="presParOf" srcId="{F15DA42C-6202-4706-BAA0-E1AEF86B9365}" destId="{738C3C0B-9A80-418A-9A75-97FED6B5A85E}" srcOrd="1" destOrd="0" presId="urn:microsoft.com/office/officeart/2005/8/layout/vList2"/>
    <dgm:cxn modelId="{C7A08221-54A1-4AE6-95AC-F88FBBE003F9}" type="presParOf" srcId="{F15DA42C-6202-4706-BAA0-E1AEF86B9365}" destId="{A890432C-9458-411C-9CE4-72D698260BDA}" srcOrd="2" destOrd="0" presId="urn:microsoft.com/office/officeart/2005/8/layout/vList2"/>
    <dgm:cxn modelId="{F3109654-0168-4DBE-B2AD-C8D9FC982174}" type="presParOf" srcId="{F15DA42C-6202-4706-BAA0-E1AEF86B9365}" destId="{52A28E97-B7B8-47EC-AC98-CDB1BE8A8BCB}" srcOrd="3" destOrd="0" presId="urn:microsoft.com/office/officeart/2005/8/layout/vList2"/>
    <dgm:cxn modelId="{D2763A40-5B2F-4600-9A17-2DE32832ACEB}" type="presParOf" srcId="{F15DA42C-6202-4706-BAA0-E1AEF86B9365}" destId="{C928C658-9715-4639-8701-79ABF2992C7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714DDB-A642-4736-AFB3-F2CD855A18AE}" type="doc">
      <dgm:prSet loTypeId="urn:microsoft.com/office/officeart/2005/8/layout/vList2" loCatId="list" qsTypeId="urn:microsoft.com/office/officeart/2005/8/quickstyle/simple4" qsCatId="simple" csTypeId="urn:microsoft.com/office/officeart/2005/8/colors/accent6_4" csCatId="accent6" phldr="1"/>
      <dgm:spPr/>
      <dgm:t>
        <a:bodyPr/>
        <a:lstStyle/>
        <a:p>
          <a:endParaRPr lang="ca-ES"/>
        </a:p>
      </dgm:t>
    </dgm:pt>
    <dgm:pt modelId="{941B9EEB-06BF-4F08-9D46-E278B8B6AE75}">
      <dgm:prSet phldrT="[Text]"/>
      <dgm:spPr/>
      <dgm:t>
        <a:bodyPr/>
        <a:lstStyle/>
        <a:p>
          <a:r>
            <a:rPr lang="pt-BR" dirty="0" err="1" smtClean="0"/>
            <a:t>Fons</a:t>
          </a:r>
          <a:r>
            <a:rPr lang="pt-BR" dirty="0" smtClean="0"/>
            <a:t> </a:t>
          </a:r>
          <a:r>
            <a:rPr lang="pt-BR" dirty="0" err="1" smtClean="0"/>
            <a:t>antic</a:t>
          </a:r>
          <a:r>
            <a:rPr lang="pt-BR" dirty="0" smtClean="0"/>
            <a:t> i de reserva </a:t>
          </a:r>
          <a:endParaRPr lang="ca-ES" dirty="0"/>
        </a:p>
      </dgm:t>
    </dgm:pt>
    <dgm:pt modelId="{886C5B56-C7D7-4A71-9141-CBE33C075325}" type="parTrans" cxnId="{C76B18D1-1998-4868-802C-275B9480E6E6}">
      <dgm:prSet/>
      <dgm:spPr/>
      <dgm:t>
        <a:bodyPr/>
        <a:lstStyle/>
        <a:p>
          <a:endParaRPr lang="ca-ES"/>
        </a:p>
      </dgm:t>
    </dgm:pt>
    <dgm:pt modelId="{08854FE6-9ED8-4158-9EC2-2692A5BDB2CB}" type="sibTrans" cxnId="{C76B18D1-1998-4868-802C-275B9480E6E6}">
      <dgm:prSet/>
      <dgm:spPr/>
      <dgm:t>
        <a:bodyPr/>
        <a:lstStyle/>
        <a:p>
          <a:endParaRPr lang="ca-ES"/>
        </a:p>
      </dgm:t>
    </dgm:pt>
    <dgm:pt modelId="{38F3BFFD-49CF-46CD-B2E5-443B55189952}">
      <dgm:prSet phldrT="[Text]"/>
      <dgm:spPr/>
      <dgm:t>
        <a:bodyPr/>
        <a:lstStyle/>
        <a:p>
          <a:r>
            <a:rPr lang="ca-ES" dirty="0" smtClean="0"/>
            <a:t>Fons patrimonials segle XIX (i fons al domini públic)</a:t>
          </a:r>
          <a:endParaRPr lang="ca-ES" dirty="0"/>
        </a:p>
      </dgm:t>
    </dgm:pt>
    <dgm:pt modelId="{E06A1172-425D-435D-B135-88D4A147D8AA}" type="parTrans" cxnId="{0F50F379-B67C-42A4-8163-932C89BEC477}">
      <dgm:prSet/>
      <dgm:spPr/>
      <dgm:t>
        <a:bodyPr/>
        <a:lstStyle/>
        <a:p>
          <a:endParaRPr lang="ca-ES"/>
        </a:p>
      </dgm:t>
    </dgm:pt>
    <dgm:pt modelId="{994D48C2-963A-4042-8CCA-03CACD000CED}" type="sibTrans" cxnId="{0F50F379-B67C-42A4-8163-932C89BEC477}">
      <dgm:prSet/>
      <dgm:spPr/>
      <dgm:t>
        <a:bodyPr/>
        <a:lstStyle/>
        <a:p>
          <a:endParaRPr lang="ca-ES"/>
        </a:p>
      </dgm:t>
    </dgm:pt>
    <dgm:pt modelId="{CDA4F693-2DA8-494F-A5A7-6D13B20EFFBE}">
      <dgm:prSet phldrT="[Text]"/>
      <dgm:spPr/>
      <dgm:t>
        <a:bodyPr/>
        <a:lstStyle/>
        <a:p>
          <a:r>
            <a:rPr lang="it-IT" dirty="0" smtClean="0"/>
            <a:t>Fons personals i col·leccions especials: col·leccions úniques</a:t>
          </a:r>
          <a:endParaRPr lang="ca-ES" dirty="0"/>
        </a:p>
      </dgm:t>
    </dgm:pt>
    <dgm:pt modelId="{6E60E474-6EF8-45A6-A0AE-0A2BF7D49ED2}" type="parTrans" cxnId="{C6144BC6-AA37-42CF-9127-2B7636FBE2BA}">
      <dgm:prSet/>
      <dgm:spPr/>
      <dgm:t>
        <a:bodyPr/>
        <a:lstStyle/>
        <a:p>
          <a:endParaRPr lang="ca-ES"/>
        </a:p>
      </dgm:t>
    </dgm:pt>
    <dgm:pt modelId="{02D1EB26-23A8-488D-A66C-AB00941E85BE}" type="sibTrans" cxnId="{C6144BC6-AA37-42CF-9127-2B7636FBE2BA}">
      <dgm:prSet/>
      <dgm:spPr/>
      <dgm:t>
        <a:bodyPr/>
        <a:lstStyle/>
        <a:p>
          <a:endParaRPr lang="ca-ES"/>
        </a:p>
      </dgm:t>
    </dgm:pt>
    <dgm:pt modelId="{F15DA42C-6202-4706-BAA0-E1AEF86B9365}" type="pres">
      <dgm:prSet presAssocID="{A2714DDB-A642-4736-AFB3-F2CD855A18A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DB930EA3-B022-442D-9DAB-F2AC0C9D67CA}" type="pres">
      <dgm:prSet presAssocID="{941B9EEB-06BF-4F08-9D46-E278B8B6AE75}" presName="parentText" presStyleLbl="node1" presStyleIdx="0" presStyleCnt="3" custScaleX="49151" custScaleY="72009" custLinFactNeighborX="-25424" custLinFactNeighborY="2366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738C3C0B-9A80-418A-9A75-97FED6B5A85E}" type="pres">
      <dgm:prSet presAssocID="{08854FE6-9ED8-4158-9EC2-2692A5BDB2CB}" presName="spacer" presStyleCnt="0"/>
      <dgm:spPr/>
    </dgm:pt>
    <dgm:pt modelId="{A890432C-9458-411C-9CE4-72D698260BDA}" type="pres">
      <dgm:prSet presAssocID="{38F3BFFD-49CF-46CD-B2E5-443B55189952}" presName="parentText" presStyleLbl="node1" presStyleIdx="1" presStyleCnt="3" custScaleY="74689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52A28E97-B7B8-47EC-AC98-CDB1BE8A8BCB}" type="pres">
      <dgm:prSet presAssocID="{994D48C2-963A-4042-8CCA-03CACD000CED}" presName="spacer" presStyleCnt="0"/>
      <dgm:spPr/>
    </dgm:pt>
    <dgm:pt modelId="{C928C658-9715-4639-8701-79ABF2992C79}" type="pres">
      <dgm:prSet presAssocID="{CDA4F693-2DA8-494F-A5A7-6D13B20EFFBE}" presName="parentText" presStyleLbl="node1" presStyleIdx="2" presStyleCnt="3" custScaleY="124264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2B9D2B85-DEFD-41C9-92C2-60C55BD6803B}" type="presOf" srcId="{38F3BFFD-49CF-46CD-B2E5-443B55189952}" destId="{A890432C-9458-411C-9CE4-72D698260BDA}" srcOrd="0" destOrd="0" presId="urn:microsoft.com/office/officeart/2005/8/layout/vList2"/>
    <dgm:cxn modelId="{F310EBBE-D9A4-4F3B-AC24-C9C4203ACDFC}" type="presOf" srcId="{941B9EEB-06BF-4F08-9D46-E278B8B6AE75}" destId="{DB930EA3-B022-442D-9DAB-F2AC0C9D67CA}" srcOrd="0" destOrd="0" presId="urn:microsoft.com/office/officeart/2005/8/layout/vList2"/>
    <dgm:cxn modelId="{AD4CF4A6-8E19-44B9-8B7F-F661EF98FEE6}" type="presOf" srcId="{A2714DDB-A642-4736-AFB3-F2CD855A18AE}" destId="{F15DA42C-6202-4706-BAA0-E1AEF86B9365}" srcOrd="0" destOrd="0" presId="urn:microsoft.com/office/officeart/2005/8/layout/vList2"/>
    <dgm:cxn modelId="{C76B18D1-1998-4868-802C-275B9480E6E6}" srcId="{A2714DDB-A642-4736-AFB3-F2CD855A18AE}" destId="{941B9EEB-06BF-4F08-9D46-E278B8B6AE75}" srcOrd="0" destOrd="0" parTransId="{886C5B56-C7D7-4A71-9141-CBE33C075325}" sibTransId="{08854FE6-9ED8-4158-9EC2-2692A5BDB2CB}"/>
    <dgm:cxn modelId="{0F50F379-B67C-42A4-8163-932C89BEC477}" srcId="{A2714DDB-A642-4736-AFB3-F2CD855A18AE}" destId="{38F3BFFD-49CF-46CD-B2E5-443B55189952}" srcOrd="1" destOrd="0" parTransId="{E06A1172-425D-435D-B135-88D4A147D8AA}" sibTransId="{994D48C2-963A-4042-8CCA-03CACD000CED}"/>
    <dgm:cxn modelId="{C6144BC6-AA37-42CF-9127-2B7636FBE2BA}" srcId="{A2714DDB-A642-4736-AFB3-F2CD855A18AE}" destId="{CDA4F693-2DA8-494F-A5A7-6D13B20EFFBE}" srcOrd="2" destOrd="0" parTransId="{6E60E474-6EF8-45A6-A0AE-0A2BF7D49ED2}" sibTransId="{02D1EB26-23A8-488D-A66C-AB00941E85BE}"/>
    <dgm:cxn modelId="{67F73554-D59F-4662-A8B5-656A38609E42}" type="presOf" srcId="{CDA4F693-2DA8-494F-A5A7-6D13B20EFFBE}" destId="{C928C658-9715-4639-8701-79ABF2992C79}" srcOrd="0" destOrd="0" presId="urn:microsoft.com/office/officeart/2005/8/layout/vList2"/>
    <dgm:cxn modelId="{A90E47D2-5619-4A93-908B-9C606622BD5E}" type="presParOf" srcId="{F15DA42C-6202-4706-BAA0-E1AEF86B9365}" destId="{DB930EA3-B022-442D-9DAB-F2AC0C9D67CA}" srcOrd="0" destOrd="0" presId="urn:microsoft.com/office/officeart/2005/8/layout/vList2"/>
    <dgm:cxn modelId="{356A9557-3939-4C9E-9609-10D0C4275AED}" type="presParOf" srcId="{F15DA42C-6202-4706-BAA0-E1AEF86B9365}" destId="{738C3C0B-9A80-418A-9A75-97FED6B5A85E}" srcOrd="1" destOrd="0" presId="urn:microsoft.com/office/officeart/2005/8/layout/vList2"/>
    <dgm:cxn modelId="{3BBD7D7E-3E45-43F1-B7B4-EF77C48C932D}" type="presParOf" srcId="{F15DA42C-6202-4706-BAA0-E1AEF86B9365}" destId="{A890432C-9458-411C-9CE4-72D698260BDA}" srcOrd="2" destOrd="0" presId="urn:microsoft.com/office/officeart/2005/8/layout/vList2"/>
    <dgm:cxn modelId="{BF58FF99-B181-4F90-A0D2-982A188EEDD6}" type="presParOf" srcId="{F15DA42C-6202-4706-BAA0-E1AEF86B9365}" destId="{52A28E97-B7B8-47EC-AC98-CDB1BE8A8BCB}" srcOrd="3" destOrd="0" presId="urn:microsoft.com/office/officeart/2005/8/layout/vList2"/>
    <dgm:cxn modelId="{797755D6-D0D3-4E03-849C-DE0CC78DE38D}" type="presParOf" srcId="{F15DA42C-6202-4706-BAA0-E1AEF86B9365}" destId="{C928C658-9715-4639-8701-79ABF2992C7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714DDB-A642-4736-AFB3-F2CD855A18AE}" type="doc">
      <dgm:prSet loTypeId="urn:microsoft.com/office/officeart/2005/8/layout/vList2" loCatId="list" qsTypeId="urn:microsoft.com/office/officeart/2005/8/quickstyle/simple4" qsCatId="simple" csTypeId="urn:microsoft.com/office/officeart/2005/8/colors/accent6_4" csCatId="accent6" phldr="1"/>
      <dgm:spPr/>
      <dgm:t>
        <a:bodyPr/>
        <a:lstStyle/>
        <a:p>
          <a:endParaRPr lang="ca-ES"/>
        </a:p>
      </dgm:t>
    </dgm:pt>
    <dgm:pt modelId="{941B9EEB-06BF-4F08-9D46-E278B8B6AE75}">
      <dgm:prSet phldrT="[Text]"/>
      <dgm:spPr/>
      <dgm:t>
        <a:bodyPr/>
        <a:lstStyle/>
        <a:p>
          <a:r>
            <a:rPr lang="pt-BR" dirty="0" smtClean="0"/>
            <a:t>2.178 </a:t>
          </a:r>
          <a:r>
            <a:rPr lang="pt-BR" dirty="0" err="1" smtClean="0"/>
            <a:t>manuscrits</a:t>
          </a:r>
          <a:r>
            <a:rPr lang="pt-BR" dirty="0" smtClean="0"/>
            <a:t> i 975 </a:t>
          </a:r>
          <a:r>
            <a:rPr lang="pt-BR" dirty="0" err="1" smtClean="0"/>
            <a:t>incunables</a:t>
          </a:r>
          <a:r>
            <a:rPr lang="pt-BR" dirty="0" smtClean="0"/>
            <a:t> </a:t>
          </a:r>
          <a:endParaRPr lang="ca-ES" dirty="0"/>
        </a:p>
      </dgm:t>
    </dgm:pt>
    <dgm:pt modelId="{886C5B56-C7D7-4A71-9141-CBE33C075325}" type="parTrans" cxnId="{C76B18D1-1998-4868-802C-275B9480E6E6}">
      <dgm:prSet/>
      <dgm:spPr/>
      <dgm:t>
        <a:bodyPr/>
        <a:lstStyle/>
        <a:p>
          <a:endParaRPr lang="ca-ES"/>
        </a:p>
      </dgm:t>
    </dgm:pt>
    <dgm:pt modelId="{08854FE6-9ED8-4158-9EC2-2692A5BDB2CB}" type="sibTrans" cxnId="{C76B18D1-1998-4868-802C-275B9480E6E6}">
      <dgm:prSet/>
      <dgm:spPr/>
      <dgm:t>
        <a:bodyPr/>
        <a:lstStyle/>
        <a:p>
          <a:endParaRPr lang="ca-ES"/>
        </a:p>
      </dgm:t>
    </dgm:pt>
    <dgm:pt modelId="{38F3BFFD-49CF-46CD-B2E5-443B55189952}">
      <dgm:prSet phldrT="[Text]"/>
      <dgm:spPr/>
      <dgm:t>
        <a:bodyPr/>
        <a:lstStyle/>
        <a:p>
          <a:r>
            <a:rPr lang="ca-ES" dirty="0" smtClean="0"/>
            <a:t>890 pergamins i 8.000 gravats</a:t>
          </a:r>
          <a:endParaRPr lang="ca-ES" dirty="0"/>
        </a:p>
      </dgm:t>
    </dgm:pt>
    <dgm:pt modelId="{E06A1172-425D-435D-B135-88D4A147D8AA}" type="parTrans" cxnId="{0F50F379-B67C-42A4-8163-932C89BEC477}">
      <dgm:prSet/>
      <dgm:spPr/>
      <dgm:t>
        <a:bodyPr/>
        <a:lstStyle/>
        <a:p>
          <a:endParaRPr lang="ca-ES"/>
        </a:p>
      </dgm:t>
    </dgm:pt>
    <dgm:pt modelId="{994D48C2-963A-4042-8CCA-03CACD000CED}" type="sibTrans" cxnId="{0F50F379-B67C-42A4-8163-932C89BEC477}">
      <dgm:prSet/>
      <dgm:spPr/>
      <dgm:t>
        <a:bodyPr/>
        <a:lstStyle/>
        <a:p>
          <a:endParaRPr lang="ca-ES"/>
        </a:p>
      </dgm:t>
    </dgm:pt>
    <dgm:pt modelId="{CDA4F693-2DA8-494F-A5A7-6D13B20EFFBE}">
      <dgm:prSet phldrT="[Text]"/>
      <dgm:spPr/>
      <dgm:t>
        <a:bodyPr/>
        <a:lstStyle/>
        <a:p>
          <a:r>
            <a:rPr lang="es-ES" dirty="0" smtClean="0"/>
            <a:t>+150.000 llibres del XVI al XIX</a:t>
          </a:r>
          <a:endParaRPr lang="ca-ES" dirty="0"/>
        </a:p>
      </dgm:t>
    </dgm:pt>
    <dgm:pt modelId="{6E60E474-6EF8-45A6-A0AE-0A2BF7D49ED2}" type="parTrans" cxnId="{C6144BC6-AA37-42CF-9127-2B7636FBE2BA}">
      <dgm:prSet/>
      <dgm:spPr/>
      <dgm:t>
        <a:bodyPr/>
        <a:lstStyle/>
        <a:p>
          <a:endParaRPr lang="ca-ES"/>
        </a:p>
      </dgm:t>
    </dgm:pt>
    <dgm:pt modelId="{02D1EB26-23A8-488D-A66C-AB00941E85BE}" type="sibTrans" cxnId="{C6144BC6-AA37-42CF-9127-2B7636FBE2BA}">
      <dgm:prSet/>
      <dgm:spPr/>
      <dgm:t>
        <a:bodyPr/>
        <a:lstStyle/>
        <a:p>
          <a:endParaRPr lang="ca-ES"/>
        </a:p>
      </dgm:t>
    </dgm:pt>
    <dgm:pt modelId="{F15DA42C-6202-4706-BAA0-E1AEF86B9365}" type="pres">
      <dgm:prSet presAssocID="{A2714DDB-A642-4736-AFB3-F2CD855A18A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DB930EA3-B022-442D-9DAB-F2AC0C9D67CA}" type="pres">
      <dgm:prSet presAssocID="{941B9EEB-06BF-4F08-9D46-E278B8B6AE75}" presName="parentText" presStyleLbl="node1" presStyleIdx="0" presStyleCnt="3" custScaleY="72370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738C3C0B-9A80-418A-9A75-97FED6B5A85E}" type="pres">
      <dgm:prSet presAssocID="{08854FE6-9ED8-4158-9EC2-2692A5BDB2CB}" presName="spacer" presStyleCnt="0"/>
      <dgm:spPr/>
    </dgm:pt>
    <dgm:pt modelId="{A890432C-9458-411C-9CE4-72D698260BDA}" type="pres">
      <dgm:prSet presAssocID="{38F3BFFD-49CF-46CD-B2E5-443B55189952}" presName="parentText" presStyleLbl="node1" presStyleIdx="1" presStyleCnt="3" custScaleY="74689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52A28E97-B7B8-47EC-AC98-CDB1BE8A8BCB}" type="pres">
      <dgm:prSet presAssocID="{994D48C2-963A-4042-8CCA-03CACD000CED}" presName="spacer" presStyleCnt="0"/>
      <dgm:spPr/>
    </dgm:pt>
    <dgm:pt modelId="{C928C658-9715-4639-8701-79ABF2992C79}" type="pres">
      <dgm:prSet presAssocID="{CDA4F693-2DA8-494F-A5A7-6D13B20EFFBE}" presName="parentText" presStyleLbl="node1" presStyleIdx="2" presStyleCnt="3" custScaleY="124264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E09A02B5-29D9-4BCC-9BE2-D4AF9248D6A4}" type="presOf" srcId="{A2714DDB-A642-4736-AFB3-F2CD855A18AE}" destId="{F15DA42C-6202-4706-BAA0-E1AEF86B9365}" srcOrd="0" destOrd="0" presId="urn:microsoft.com/office/officeart/2005/8/layout/vList2"/>
    <dgm:cxn modelId="{C6144BC6-AA37-42CF-9127-2B7636FBE2BA}" srcId="{A2714DDB-A642-4736-AFB3-F2CD855A18AE}" destId="{CDA4F693-2DA8-494F-A5A7-6D13B20EFFBE}" srcOrd="2" destOrd="0" parTransId="{6E60E474-6EF8-45A6-A0AE-0A2BF7D49ED2}" sibTransId="{02D1EB26-23A8-488D-A66C-AB00941E85BE}"/>
    <dgm:cxn modelId="{0F50F379-B67C-42A4-8163-932C89BEC477}" srcId="{A2714DDB-A642-4736-AFB3-F2CD855A18AE}" destId="{38F3BFFD-49CF-46CD-B2E5-443B55189952}" srcOrd="1" destOrd="0" parTransId="{E06A1172-425D-435D-B135-88D4A147D8AA}" sibTransId="{994D48C2-963A-4042-8CCA-03CACD000CED}"/>
    <dgm:cxn modelId="{1A7F36DB-C8C0-4F32-80FD-402819D9EF4C}" type="presOf" srcId="{941B9EEB-06BF-4F08-9D46-E278B8B6AE75}" destId="{DB930EA3-B022-442D-9DAB-F2AC0C9D67CA}" srcOrd="0" destOrd="0" presId="urn:microsoft.com/office/officeart/2005/8/layout/vList2"/>
    <dgm:cxn modelId="{8BA80815-1D60-4A9A-92C5-B0D2F2AB82D8}" type="presOf" srcId="{CDA4F693-2DA8-494F-A5A7-6D13B20EFFBE}" destId="{C928C658-9715-4639-8701-79ABF2992C79}" srcOrd="0" destOrd="0" presId="urn:microsoft.com/office/officeart/2005/8/layout/vList2"/>
    <dgm:cxn modelId="{C76B18D1-1998-4868-802C-275B9480E6E6}" srcId="{A2714DDB-A642-4736-AFB3-F2CD855A18AE}" destId="{941B9EEB-06BF-4F08-9D46-E278B8B6AE75}" srcOrd="0" destOrd="0" parTransId="{886C5B56-C7D7-4A71-9141-CBE33C075325}" sibTransId="{08854FE6-9ED8-4158-9EC2-2692A5BDB2CB}"/>
    <dgm:cxn modelId="{11486DFF-09F0-48D9-BC5E-A5542AD3E0E3}" type="presOf" srcId="{38F3BFFD-49CF-46CD-B2E5-443B55189952}" destId="{A890432C-9458-411C-9CE4-72D698260BDA}" srcOrd="0" destOrd="0" presId="urn:microsoft.com/office/officeart/2005/8/layout/vList2"/>
    <dgm:cxn modelId="{D4D7627F-6DBB-46A4-B8AB-3B1520A30CE0}" type="presParOf" srcId="{F15DA42C-6202-4706-BAA0-E1AEF86B9365}" destId="{DB930EA3-B022-442D-9DAB-F2AC0C9D67CA}" srcOrd="0" destOrd="0" presId="urn:microsoft.com/office/officeart/2005/8/layout/vList2"/>
    <dgm:cxn modelId="{EDE6E910-8117-402E-8829-4C3402F420E0}" type="presParOf" srcId="{F15DA42C-6202-4706-BAA0-E1AEF86B9365}" destId="{738C3C0B-9A80-418A-9A75-97FED6B5A85E}" srcOrd="1" destOrd="0" presId="urn:microsoft.com/office/officeart/2005/8/layout/vList2"/>
    <dgm:cxn modelId="{2CAB8BF2-4772-4CC2-9397-2721F4896F45}" type="presParOf" srcId="{F15DA42C-6202-4706-BAA0-E1AEF86B9365}" destId="{A890432C-9458-411C-9CE4-72D698260BDA}" srcOrd="2" destOrd="0" presId="urn:microsoft.com/office/officeart/2005/8/layout/vList2"/>
    <dgm:cxn modelId="{6B45A97C-E11D-417A-B598-EBA514EE8D2B}" type="presParOf" srcId="{F15DA42C-6202-4706-BAA0-E1AEF86B9365}" destId="{52A28E97-B7B8-47EC-AC98-CDB1BE8A8BCB}" srcOrd="3" destOrd="0" presId="urn:microsoft.com/office/officeart/2005/8/layout/vList2"/>
    <dgm:cxn modelId="{469AAE94-4E1C-4759-BFFD-C55C4DB464E2}" type="presParOf" srcId="{F15DA42C-6202-4706-BAA0-E1AEF86B9365}" destId="{C928C658-9715-4639-8701-79ABF2992C7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322EACB-2901-46DE-9561-E8B83DA7AD43}" type="doc">
      <dgm:prSet loTypeId="urn:microsoft.com/office/officeart/2005/8/layout/venn1" loCatId="relationship" qsTypeId="urn:microsoft.com/office/officeart/2005/8/quickstyle/simple5" qsCatId="simple" csTypeId="urn:microsoft.com/office/officeart/2005/8/colors/colorful2" csCatId="colorful" phldr="1"/>
      <dgm:spPr/>
    </dgm:pt>
    <dgm:pt modelId="{1E5F453A-0AC3-4B3D-B0E6-D065179AE133}">
      <dgm:prSet phldrT="[Text]"/>
      <dgm:spPr/>
      <dgm:t>
        <a:bodyPr/>
        <a:lstStyle/>
        <a:p>
          <a:r>
            <a:rPr lang="ca-ES" dirty="0" smtClean="0">
              <a:solidFill>
                <a:schemeClr val="bg1"/>
              </a:solidFill>
            </a:rPr>
            <a:t>Centre de digitalització</a:t>
          </a:r>
          <a:endParaRPr lang="ca-ES" dirty="0">
            <a:solidFill>
              <a:schemeClr val="bg1"/>
            </a:solidFill>
          </a:endParaRPr>
        </a:p>
      </dgm:t>
    </dgm:pt>
    <dgm:pt modelId="{06704920-B796-442E-AA66-2AEB6CDB215A}" type="parTrans" cxnId="{DFB22480-4D8C-4AD7-943F-3A6452B6D78D}">
      <dgm:prSet/>
      <dgm:spPr/>
      <dgm:t>
        <a:bodyPr/>
        <a:lstStyle/>
        <a:p>
          <a:endParaRPr lang="ca-ES"/>
        </a:p>
      </dgm:t>
    </dgm:pt>
    <dgm:pt modelId="{3E869F70-72DC-49B9-A766-26CEA07CD90D}" type="sibTrans" cxnId="{DFB22480-4D8C-4AD7-943F-3A6452B6D78D}">
      <dgm:prSet/>
      <dgm:spPr/>
      <dgm:t>
        <a:bodyPr/>
        <a:lstStyle/>
        <a:p>
          <a:endParaRPr lang="ca-ES"/>
        </a:p>
      </dgm:t>
    </dgm:pt>
    <dgm:pt modelId="{52102D4D-90F4-4208-A466-99DAFCD33F3D}">
      <dgm:prSet phldrT="[Text]"/>
      <dgm:spPr/>
      <dgm:t>
        <a:bodyPr/>
        <a:lstStyle/>
        <a:p>
          <a:r>
            <a:rPr lang="ca-ES" dirty="0" smtClean="0">
              <a:solidFill>
                <a:schemeClr val="bg1"/>
              </a:solidFill>
            </a:rPr>
            <a:t>Sistema de preservació</a:t>
          </a:r>
          <a:endParaRPr lang="ca-ES" dirty="0">
            <a:solidFill>
              <a:schemeClr val="bg1"/>
            </a:solidFill>
          </a:endParaRPr>
        </a:p>
      </dgm:t>
    </dgm:pt>
    <dgm:pt modelId="{73873B30-6983-4EAC-AAAB-6DEDB40AEFBD}" type="parTrans" cxnId="{FD1A7F77-7DC9-425A-90BB-7CB27EBBE049}">
      <dgm:prSet/>
      <dgm:spPr/>
      <dgm:t>
        <a:bodyPr/>
        <a:lstStyle/>
        <a:p>
          <a:endParaRPr lang="ca-ES"/>
        </a:p>
      </dgm:t>
    </dgm:pt>
    <dgm:pt modelId="{11E18FA6-3364-471B-B671-6741CC0589C4}" type="sibTrans" cxnId="{FD1A7F77-7DC9-425A-90BB-7CB27EBBE049}">
      <dgm:prSet/>
      <dgm:spPr/>
      <dgm:t>
        <a:bodyPr/>
        <a:lstStyle/>
        <a:p>
          <a:endParaRPr lang="ca-ES"/>
        </a:p>
      </dgm:t>
    </dgm:pt>
    <dgm:pt modelId="{77537193-D70E-4912-B2EF-6956D25B8F5E}">
      <dgm:prSet phldrT="[Text]"/>
      <dgm:spPr/>
      <dgm:t>
        <a:bodyPr/>
        <a:lstStyle/>
        <a:p>
          <a:r>
            <a:rPr lang="ca-ES" dirty="0" smtClean="0">
              <a:solidFill>
                <a:schemeClr val="bg1"/>
              </a:solidFill>
            </a:rPr>
            <a:t>Servidor de difusió</a:t>
          </a:r>
          <a:endParaRPr lang="ca-ES" dirty="0">
            <a:solidFill>
              <a:schemeClr val="bg1"/>
            </a:solidFill>
          </a:endParaRPr>
        </a:p>
      </dgm:t>
    </dgm:pt>
    <dgm:pt modelId="{9A8910DE-3413-4C20-9678-468BD2E9666B}" type="parTrans" cxnId="{EB870992-2E7F-4A84-9C20-FA43F12166FE}">
      <dgm:prSet/>
      <dgm:spPr/>
      <dgm:t>
        <a:bodyPr/>
        <a:lstStyle/>
        <a:p>
          <a:endParaRPr lang="ca-ES"/>
        </a:p>
      </dgm:t>
    </dgm:pt>
    <dgm:pt modelId="{983589A9-895E-4770-BB29-C881353903DA}" type="sibTrans" cxnId="{EB870992-2E7F-4A84-9C20-FA43F12166FE}">
      <dgm:prSet/>
      <dgm:spPr/>
      <dgm:t>
        <a:bodyPr/>
        <a:lstStyle/>
        <a:p>
          <a:endParaRPr lang="ca-ES"/>
        </a:p>
      </dgm:t>
    </dgm:pt>
    <dgm:pt modelId="{B8090DF3-1C45-4ECC-8FE9-85C1368B926E}" type="pres">
      <dgm:prSet presAssocID="{8322EACB-2901-46DE-9561-E8B83DA7AD43}" presName="compositeShape" presStyleCnt="0">
        <dgm:presLayoutVars>
          <dgm:chMax val="7"/>
          <dgm:dir/>
          <dgm:resizeHandles val="exact"/>
        </dgm:presLayoutVars>
      </dgm:prSet>
      <dgm:spPr/>
    </dgm:pt>
    <dgm:pt modelId="{B1EA6CD1-FE8C-4486-8465-877B68996D53}" type="pres">
      <dgm:prSet presAssocID="{1E5F453A-0AC3-4B3D-B0E6-D065179AE133}" presName="circ1" presStyleLbl="vennNode1" presStyleIdx="0" presStyleCnt="3" custLinFactNeighborX="3158" custLinFactNeighborY="2164"/>
      <dgm:spPr/>
      <dgm:t>
        <a:bodyPr/>
        <a:lstStyle/>
        <a:p>
          <a:endParaRPr lang="ca-ES"/>
        </a:p>
      </dgm:t>
    </dgm:pt>
    <dgm:pt modelId="{915D7F44-68F8-47BA-BF83-063A3D413021}" type="pres">
      <dgm:prSet presAssocID="{1E5F453A-0AC3-4B3D-B0E6-D065179AE13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9BA70602-A51D-4B56-BCD7-8EF51242DA6B}" type="pres">
      <dgm:prSet presAssocID="{52102D4D-90F4-4208-A466-99DAFCD33F3D}" presName="circ2" presStyleLbl="vennNode1" presStyleIdx="1" presStyleCnt="3" custLinFactNeighborX="37541" custLinFactNeighborY="2111"/>
      <dgm:spPr/>
      <dgm:t>
        <a:bodyPr/>
        <a:lstStyle/>
        <a:p>
          <a:endParaRPr lang="ca-ES"/>
        </a:p>
      </dgm:t>
    </dgm:pt>
    <dgm:pt modelId="{0CE72547-18E6-49E7-B715-6FA842477DA2}" type="pres">
      <dgm:prSet presAssocID="{52102D4D-90F4-4208-A466-99DAFCD33F3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AA2C9F20-4C97-428D-B313-B9FCAD57CD53}" type="pres">
      <dgm:prSet presAssocID="{77537193-D70E-4912-B2EF-6956D25B8F5E}" presName="circ3" presStyleLbl="vennNode1" presStyleIdx="2" presStyleCnt="3" custLinFactNeighborX="-32040" custLinFactNeighborY="43"/>
      <dgm:spPr/>
      <dgm:t>
        <a:bodyPr/>
        <a:lstStyle/>
        <a:p>
          <a:endParaRPr lang="ca-ES"/>
        </a:p>
      </dgm:t>
    </dgm:pt>
    <dgm:pt modelId="{BF1640DD-3451-49B3-B316-6932AD73A89D}" type="pres">
      <dgm:prSet presAssocID="{77537193-D70E-4912-B2EF-6956D25B8F5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FD1A7F77-7DC9-425A-90BB-7CB27EBBE049}" srcId="{8322EACB-2901-46DE-9561-E8B83DA7AD43}" destId="{52102D4D-90F4-4208-A466-99DAFCD33F3D}" srcOrd="1" destOrd="0" parTransId="{73873B30-6983-4EAC-AAAB-6DEDB40AEFBD}" sibTransId="{11E18FA6-3364-471B-B671-6741CC0589C4}"/>
    <dgm:cxn modelId="{90E7DBF7-F463-4482-AE3E-908275A52971}" type="presOf" srcId="{52102D4D-90F4-4208-A466-99DAFCD33F3D}" destId="{9BA70602-A51D-4B56-BCD7-8EF51242DA6B}" srcOrd="0" destOrd="0" presId="urn:microsoft.com/office/officeart/2005/8/layout/venn1"/>
    <dgm:cxn modelId="{DFB22480-4D8C-4AD7-943F-3A6452B6D78D}" srcId="{8322EACB-2901-46DE-9561-E8B83DA7AD43}" destId="{1E5F453A-0AC3-4B3D-B0E6-D065179AE133}" srcOrd="0" destOrd="0" parTransId="{06704920-B796-442E-AA66-2AEB6CDB215A}" sibTransId="{3E869F70-72DC-49B9-A766-26CEA07CD90D}"/>
    <dgm:cxn modelId="{0758DF53-AAED-40EE-8F27-6801C909030F}" type="presOf" srcId="{52102D4D-90F4-4208-A466-99DAFCD33F3D}" destId="{0CE72547-18E6-49E7-B715-6FA842477DA2}" srcOrd="1" destOrd="0" presId="urn:microsoft.com/office/officeart/2005/8/layout/venn1"/>
    <dgm:cxn modelId="{C4B7A36E-B0DB-4827-BFCB-8BFE02BC55ED}" type="presOf" srcId="{8322EACB-2901-46DE-9561-E8B83DA7AD43}" destId="{B8090DF3-1C45-4ECC-8FE9-85C1368B926E}" srcOrd="0" destOrd="0" presId="urn:microsoft.com/office/officeart/2005/8/layout/venn1"/>
    <dgm:cxn modelId="{C25E5C32-FBB2-4548-9ECA-216821BA8DD3}" type="presOf" srcId="{1E5F453A-0AC3-4B3D-B0E6-D065179AE133}" destId="{B1EA6CD1-FE8C-4486-8465-877B68996D53}" srcOrd="0" destOrd="0" presId="urn:microsoft.com/office/officeart/2005/8/layout/venn1"/>
    <dgm:cxn modelId="{645355C3-7D16-48F9-B9F3-2909BBDCE8C8}" type="presOf" srcId="{77537193-D70E-4912-B2EF-6956D25B8F5E}" destId="{BF1640DD-3451-49B3-B316-6932AD73A89D}" srcOrd="1" destOrd="0" presId="urn:microsoft.com/office/officeart/2005/8/layout/venn1"/>
    <dgm:cxn modelId="{85724D13-8B46-4BC6-9E0A-E9E756BA7FBD}" type="presOf" srcId="{77537193-D70E-4912-B2EF-6956D25B8F5E}" destId="{AA2C9F20-4C97-428D-B313-B9FCAD57CD53}" srcOrd="0" destOrd="0" presId="urn:microsoft.com/office/officeart/2005/8/layout/venn1"/>
    <dgm:cxn modelId="{A87025E4-1B6C-4A24-AF4B-909B226670EE}" type="presOf" srcId="{1E5F453A-0AC3-4B3D-B0E6-D065179AE133}" destId="{915D7F44-68F8-47BA-BF83-063A3D413021}" srcOrd="1" destOrd="0" presId="urn:microsoft.com/office/officeart/2005/8/layout/venn1"/>
    <dgm:cxn modelId="{EB870992-2E7F-4A84-9C20-FA43F12166FE}" srcId="{8322EACB-2901-46DE-9561-E8B83DA7AD43}" destId="{77537193-D70E-4912-B2EF-6956D25B8F5E}" srcOrd="2" destOrd="0" parTransId="{9A8910DE-3413-4C20-9678-468BD2E9666B}" sibTransId="{983589A9-895E-4770-BB29-C881353903DA}"/>
    <dgm:cxn modelId="{98DE7F44-41E3-409A-B954-644EF5EC3BE0}" type="presParOf" srcId="{B8090DF3-1C45-4ECC-8FE9-85C1368B926E}" destId="{B1EA6CD1-FE8C-4486-8465-877B68996D53}" srcOrd="0" destOrd="0" presId="urn:microsoft.com/office/officeart/2005/8/layout/venn1"/>
    <dgm:cxn modelId="{B6906144-81B6-4A90-BC69-AE48EBE4A3EE}" type="presParOf" srcId="{B8090DF3-1C45-4ECC-8FE9-85C1368B926E}" destId="{915D7F44-68F8-47BA-BF83-063A3D413021}" srcOrd="1" destOrd="0" presId="urn:microsoft.com/office/officeart/2005/8/layout/venn1"/>
    <dgm:cxn modelId="{0E377EAF-D0C4-4F11-9E69-6A488A8980BC}" type="presParOf" srcId="{B8090DF3-1C45-4ECC-8FE9-85C1368B926E}" destId="{9BA70602-A51D-4B56-BCD7-8EF51242DA6B}" srcOrd="2" destOrd="0" presId="urn:microsoft.com/office/officeart/2005/8/layout/venn1"/>
    <dgm:cxn modelId="{35B921C7-888B-49EA-9EE2-C1CF3E629110}" type="presParOf" srcId="{B8090DF3-1C45-4ECC-8FE9-85C1368B926E}" destId="{0CE72547-18E6-49E7-B715-6FA842477DA2}" srcOrd="3" destOrd="0" presId="urn:microsoft.com/office/officeart/2005/8/layout/venn1"/>
    <dgm:cxn modelId="{FE5E4F08-C779-46D7-AC5B-363799933E66}" type="presParOf" srcId="{B8090DF3-1C45-4ECC-8FE9-85C1368B926E}" destId="{AA2C9F20-4C97-428D-B313-B9FCAD57CD53}" srcOrd="4" destOrd="0" presId="urn:microsoft.com/office/officeart/2005/8/layout/venn1"/>
    <dgm:cxn modelId="{0D50140D-D918-4628-95B0-ADE2273D2487}" type="presParOf" srcId="{B8090DF3-1C45-4ECC-8FE9-85C1368B926E}" destId="{BF1640DD-3451-49B3-B316-6932AD73A89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322EACB-2901-46DE-9561-E8B83DA7AD43}" type="doc">
      <dgm:prSet loTypeId="urn:microsoft.com/office/officeart/2005/8/layout/venn1" loCatId="relationship" qsTypeId="urn:microsoft.com/office/officeart/2005/8/quickstyle/simple5" qsCatId="simple" csTypeId="urn:microsoft.com/office/officeart/2005/8/colors/colorful2" csCatId="colorful" phldr="1"/>
      <dgm:spPr/>
    </dgm:pt>
    <dgm:pt modelId="{1E5F453A-0AC3-4B3D-B0E6-D065179AE133}">
      <dgm:prSet phldrT="[Text]" custT="1"/>
      <dgm:spPr/>
      <dgm:t>
        <a:bodyPr/>
        <a:lstStyle/>
        <a:p>
          <a:r>
            <a:rPr lang="ca-ES" sz="2400" dirty="0" smtClean="0">
              <a:solidFill>
                <a:schemeClr val="bg1"/>
              </a:solidFill>
            </a:rPr>
            <a:t>Centre de digitalització</a:t>
          </a:r>
          <a:endParaRPr lang="ca-ES" sz="2400" dirty="0">
            <a:solidFill>
              <a:schemeClr val="bg1"/>
            </a:solidFill>
          </a:endParaRPr>
        </a:p>
      </dgm:t>
    </dgm:pt>
    <dgm:pt modelId="{06704920-B796-442E-AA66-2AEB6CDB215A}" type="parTrans" cxnId="{DFB22480-4D8C-4AD7-943F-3A6452B6D78D}">
      <dgm:prSet/>
      <dgm:spPr/>
      <dgm:t>
        <a:bodyPr/>
        <a:lstStyle/>
        <a:p>
          <a:endParaRPr lang="ca-ES"/>
        </a:p>
      </dgm:t>
    </dgm:pt>
    <dgm:pt modelId="{3E869F70-72DC-49B9-A766-26CEA07CD90D}" type="sibTrans" cxnId="{DFB22480-4D8C-4AD7-943F-3A6452B6D78D}">
      <dgm:prSet/>
      <dgm:spPr/>
      <dgm:t>
        <a:bodyPr/>
        <a:lstStyle/>
        <a:p>
          <a:endParaRPr lang="ca-ES"/>
        </a:p>
      </dgm:t>
    </dgm:pt>
    <dgm:pt modelId="{B8090DF3-1C45-4ECC-8FE9-85C1368B926E}" type="pres">
      <dgm:prSet presAssocID="{8322EACB-2901-46DE-9561-E8B83DA7AD43}" presName="compositeShape" presStyleCnt="0">
        <dgm:presLayoutVars>
          <dgm:chMax val="7"/>
          <dgm:dir/>
          <dgm:resizeHandles val="exact"/>
        </dgm:presLayoutVars>
      </dgm:prSet>
      <dgm:spPr/>
    </dgm:pt>
    <dgm:pt modelId="{FE81B6E8-608E-40EF-A0BA-EBEAFBF04F55}" type="pres">
      <dgm:prSet presAssocID="{1E5F453A-0AC3-4B3D-B0E6-D065179AE133}" presName="circ1TxSh" presStyleLbl="vennNode1" presStyleIdx="0" presStyleCnt="1" custLinFactX="39974" custLinFactNeighborX="100000" custLinFactNeighborY="-3240"/>
      <dgm:spPr/>
      <dgm:t>
        <a:bodyPr/>
        <a:lstStyle/>
        <a:p>
          <a:endParaRPr lang="ca-ES"/>
        </a:p>
      </dgm:t>
    </dgm:pt>
  </dgm:ptLst>
  <dgm:cxnLst>
    <dgm:cxn modelId="{7701C968-9BCF-498E-8C28-60A41439F019}" type="presOf" srcId="{8322EACB-2901-46DE-9561-E8B83DA7AD43}" destId="{B8090DF3-1C45-4ECC-8FE9-85C1368B926E}" srcOrd="0" destOrd="0" presId="urn:microsoft.com/office/officeart/2005/8/layout/venn1"/>
    <dgm:cxn modelId="{DFB22480-4D8C-4AD7-943F-3A6452B6D78D}" srcId="{8322EACB-2901-46DE-9561-E8B83DA7AD43}" destId="{1E5F453A-0AC3-4B3D-B0E6-D065179AE133}" srcOrd="0" destOrd="0" parTransId="{06704920-B796-442E-AA66-2AEB6CDB215A}" sibTransId="{3E869F70-72DC-49B9-A766-26CEA07CD90D}"/>
    <dgm:cxn modelId="{4FAB21F9-0396-4BCD-8C52-90F155AD8238}" type="presOf" srcId="{1E5F453A-0AC3-4B3D-B0E6-D065179AE133}" destId="{FE81B6E8-608E-40EF-A0BA-EBEAFBF04F55}" srcOrd="0" destOrd="0" presId="urn:microsoft.com/office/officeart/2005/8/layout/venn1"/>
    <dgm:cxn modelId="{8FDA02B9-FAFE-4A78-B43D-A2812A22FD89}" type="presParOf" srcId="{B8090DF3-1C45-4ECC-8FE9-85C1368B926E}" destId="{FE81B6E8-608E-40EF-A0BA-EBEAFBF04F55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322EACB-2901-46DE-9561-E8B83DA7AD43}" type="doc">
      <dgm:prSet loTypeId="urn:microsoft.com/office/officeart/2005/8/layout/venn1" loCatId="relationship" qsTypeId="urn:microsoft.com/office/officeart/2005/8/quickstyle/simple5" qsCatId="simple" csTypeId="urn:microsoft.com/office/officeart/2005/8/colors/colorful2" csCatId="colorful" phldr="1"/>
      <dgm:spPr/>
    </dgm:pt>
    <dgm:pt modelId="{77537193-D70E-4912-B2EF-6956D25B8F5E}">
      <dgm:prSet phldrT="[Text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ca-ES" sz="2400" dirty="0" smtClean="0">
              <a:solidFill>
                <a:schemeClr val="bg1"/>
              </a:solidFill>
            </a:rPr>
            <a:t>Servidor de difusió</a:t>
          </a:r>
          <a:endParaRPr lang="ca-ES" sz="2400" dirty="0">
            <a:solidFill>
              <a:schemeClr val="bg1"/>
            </a:solidFill>
          </a:endParaRPr>
        </a:p>
      </dgm:t>
    </dgm:pt>
    <dgm:pt modelId="{9A8910DE-3413-4C20-9678-468BD2E9666B}" type="parTrans" cxnId="{EB870992-2E7F-4A84-9C20-FA43F12166FE}">
      <dgm:prSet/>
      <dgm:spPr/>
      <dgm:t>
        <a:bodyPr/>
        <a:lstStyle/>
        <a:p>
          <a:endParaRPr lang="ca-ES"/>
        </a:p>
      </dgm:t>
    </dgm:pt>
    <dgm:pt modelId="{983589A9-895E-4770-BB29-C881353903DA}" type="sibTrans" cxnId="{EB870992-2E7F-4A84-9C20-FA43F12166FE}">
      <dgm:prSet/>
      <dgm:spPr/>
      <dgm:t>
        <a:bodyPr/>
        <a:lstStyle/>
        <a:p>
          <a:endParaRPr lang="ca-ES"/>
        </a:p>
      </dgm:t>
    </dgm:pt>
    <dgm:pt modelId="{B8090DF3-1C45-4ECC-8FE9-85C1368B926E}" type="pres">
      <dgm:prSet presAssocID="{8322EACB-2901-46DE-9561-E8B83DA7AD43}" presName="compositeShape" presStyleCnt="0">
        <dgm:presLayoutVars>
          <dgm:chMax val="7"/>
          <dgm:dir/>
          <dgm:resizeHandles val="exact"/>
        </dgm:presLayoutVars>
      </dgm:prSet>
      <dgm:spPr/>
    </dgm:pt>
    <dgm:pt modelId="{34665519-CFB9-4E6C-AA87-5CE763A9110B}" type="pres">
      <dgm:prSet presAssocID="{77537193-D70E-4912-B2EF-6956D25B8F5E}" presName="circ1TxSh" presStyleLbl="vennNode1" presStyleIdx="0" presStyleCnt="1" custLinFactX="47686" custLinFactNeighborX="100000" custLinFactNeighborY="-1686"/>
      <dgm:spPr/>
      <dgm:t>
        <a:bodyPr/>
        <a:lstStyle/>
        <a:p>
          <a:endParaRPr lang="ca-ES"/>
        </a:p>
      </dgm:t>
    </dgm:pt>
  </dgm:ptLst>
  <dgm:cxnLst>
    <dgm:cxn modelId="{EB870992-2E7F-4A84-9C20-FA43F12166FE}" srcId="{8322EACB-2901-46DE-9561-E8B83DA7AD43}" destId="{77537193-D70E-4912-B2EF-6956D25B8F5E}" srcOrd="0" destOrd="0" parTransId="{9A8910DE-3413-4C20-9678-468BD2E9666B}" sibTransId="{983589A9-895E-4770-BB29-C881353903DA}"/>
    <dgm:cxn modelId="{1773B42D-F20C-4575-A13B-3B0CD07447B4}" type="presOf" srcId="{77537193-D70E-4912-B2EF-6956D25B8F5E}" destId="{34665519-CFB9-4E6C-AA87-5CE763A9110B}" srcOrd="0" destOrd="0" presId="urn:microsoft.com/office/officeart/2005/8/layout/venn1"/>
    <dgm:cxn modelId="{8A406329-508A-40B2-991F-DECBA14F6AA4}" type="presOf" srcId="{8322EACB-2901-46DE-9561-E8B83DA7AD43}" destId="{B8090DF3-1C45-4ECC-8FE9-85C1368B926E}" srcOrd="0" destOrd="0" presId="urn:microsoft.com/office/officeart/2005/8/layout/venn1"/>
    <dgm:cxn modelId="{772DFCDC-E8F1-404A-B74C-FE832D4F225D}" type="presParOf" srcId="{B8090DF3-1C45-4ECC-8FE9-85C1368B926E}" destId="{34665519-CFB9-4E6C-AA87-5CE763A9110B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322EACB-2901-46DE-9561-E8B83DA7AD43}" type="doc">
      <dgm:prSet loTypeId="urn:microsoft.com/office/officeart/2005/8/layout/venn1" loCatId="relationship" qsTypeId="urn:microsoft.com/office/officeart/2005/8/quickstyle/simple5" qsCatId="simple" csTypeId="urn:microsoft.com/office/officeart/2005/8/colors/colorful2" csCatId="colorful" phldr="1"/>
      <dgm:spPr/>
    </dgm:pt>
    <dgm:pt modelId="{52102D4D-90F4-4208-A466-99DAFCD33F3D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ca-ES" sz="2400" dirty="0" smtClean="0">
              <a:solidFill>
                <a:schemeClr val="bg1"/>
              </a:solidFill>
            </a:rPr>
            <a:t>Sistema de preservació</a:t>
          </a:r>
          <a:endParaRPr lang="ca-ES" sz="2400" dirty="0">
            <a:solidFill>
              <a:schemeClr val="bg1"/>
            </a:solidFill>
          </a:endParaRPr>
        </a:p>
      </dgm:t>
    </dgm:pt>
    <dgm:pt modelId="{73873B30-6983-4EAC-AAAB-6DEDB40AEFBD}" type="parTrans" cxnId="{FD1A7F77-7DC9-425A-90BB-7CB27EBBE049}">
      <dgm:prSet/>
      <dgm:spPr/>
      <dgm:t>
        <a:bodyPr/>
        <a:lstStyle/>
        <a:p>
          <a:endParaRPr lang="ca-ES"/>
        </a:p>
      </dgm:t>
    </dgm:pt>
    <dgm:pt modelId="{11E18FA6-3364-471B-B671-6741CC0589C4}" type="sibTrans" cxnId="{FD1A7F77-7DC9-425A-90BB-7CB27EBBE049}">
      <dgm:prSet/>
      <dgm:spPr/>
      <dgm:t>
        <a:bodyPr/>
        <a:lstStyle/>
        <a:p>
          <a:endParaRPr lang="ca-ES"/>
        </a:p>
      </dgm:t>
    </dgm:pt>
    <dgm:pt modelId="{B8090DF3-1C45-4ECC-8FE9-85C1368B926E}" type="pres">
      <dgm:prSet presAssocID="{8322EACB-2901-46DE-9561-E8B83DA7AD43}" presName="compositeShape" presStyleCnt="0">
        <dgm:presLayoutVars>
          <dgm:chMax val="7"/>
          <dgm:dir/>
          <dgm:resizeHandles val="exact"/>
        </dgm:presLayoutVars>
      </dgm:prSet>
      <dgm:spPr/>
    </dgm:pt>
    <dgm:pt modelId="{A68D571C-5776-4238-AE23-A4420E49A0E2}" type="pres">
      <dgm:prSet presAssocID="{52102D4D-90F4-4208-A466-99DAFCD33F3D}" presName="circ1TxSh" presStyleLbl="vennNode1" presStyleIdx="0" presStyleCnt="1" custLinFactNeighborX="28398" custLinFactNeighborY="-2113"/>
      <dgm:spPr/>
      <dgm:t>
        <a:bodyPr/>
        <a:lstStyle/>
        <a:p>
          <a:endParaRPr lang="ca-ES"/>
        </a:p>
      </dgm:t>
    </dgm:pt>
  </dgm:ptLst>
  <dgm:cxnLst>
    <dgm:cxn modelId="{FD1A7F77-7DC9-425A-90BB-7CB27EBBE049}" srcId="{8322EACB-2901-46DE-9561-E8B83DA7AD43}" destId="{52102D4D-90F4-4208-A466-99DAFCD33F3D}" srcOrd="0" destOrd="0" parTransId="{73873B30-6983-4EAC-AAAB-6DEDB40AEFBD}" sibTransId="{11E18FA6-3364-471B-B671-6741CC0589C4}"/>
    <dgm:cxn modelId="{DE14A0A0-D7D5-44DB-A289-964D849BD341}" type="presOf" srcId="{8322EACB-2901-46DE-9561-E8B83DA7AD43}" destId="{B8090DF3-1C45-4ECC-8FE9-85C1368B926E}" srcOrd="0" destOrd="0" presId="urn:microsoft.com/office/officeart/2005/8/layout/venn1"/>
    <dgm:cxn modelId="{F1F35F82-5DEB-48C9-BDE0-18A5BEAE5D5D}" type="presOf" srcId="{52102D4D-90F4-4208-A466-99DAFCD33F3D}" destId="{A68D571C-5776-4238-AE23-A4420E49A0E2}" srcOrd="0" destOrd="0" presId="urn:microsoft.com/office/officeart/2005/8/layout/venn1"/>
    <dgm:cxn modelId="{A4770702-0464-47B4-B380-91CE2C5E5BC6}" type="presParOf" srcId="{B8090DF3-1C45-4ECC-8FE9-85C1368B926E}" destId="{A68D571C-5776-4238-AE23-A4420E49A0E2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B6D62F4-1F30-4DB2-A81A-05CBD1A0BD01}" type="doc">
      <dgm:prSet loTypeId="urn:microsoft.com/office/officeart/2005/8/layout/vList2" loCatId="list" qsTypeId="urn:microsoft.com/office/officeart/2005/8/quickstyle/3d2" qsCatId="3D" csTypeId="urn:microsoft.com/office/officeart/2005/8/colors/accent2_5" csCatId="accent2" phldr="1"/>
      <dgm:spPr/>
      <dgm:t>
        <a:bodyPr/>
        <a:lstStyle/>
        <a:p>
          <a:endParaRPr lang="ca-ES"/>
        </a:p>
      </dgm:t>
    </dgm:pt>
    <dgm:pt modelId="{E4E3F5E6-2E6F-4DC4-84B3-F419AC51D4E2}">
      <dgm:prSet phldrT="[Text]"/>
      <dgm:spPr/>
      <dgm:t>
        <a:bodyPr/>
        <a:lstStyle/>
        <a:p>
          <a:r>
            <a:rPr lang="ca-ES" dirty="0" smtClean="0"/>
            <a:t>Difusió</a:t>
          </a:r>
          <a:endParaRPr lang="ca-ES" dirty="0"/>
        </a:p>
      </dgm:t>
    </dgm:pt>
    <dgm:pt modelId="{6CC14D7F-6097-4BE1-A42F-E5D33BF9B222}" type="parTrans" cxnId="{BE773CB5-0F69-4213-B4A9-F4468A98C589}">
      <dgm:prSet/>
      <dgm:spPr/>
      <dgm:t>
        <a:bodyPr/>
        <a:lstStyle/>
        <a:p>
          <a:endParaRPr lang="ca-ES"/>
        </a:p>
      </dgm:t>
    </dgm:pt>
    <dgm:pt modelId="{D799B354-9BAC-4ED6-A227-1D47C54D2BA9}" type="sibTrans" cxnId="{BE773CB5-0F69-4213-B4A9-F4468A98C589}">
      <dgm:prSet/>
      <dgm:spPr/>
      <dgm:t>
        <a:bodyPr/>
        <a:lstStyle/>
        <a:p>
          <a:endParaRPr lang="ca-ES"/>
        </a:p>
      </dgm:t>
    </dgm:pt>
    <dgm:pt modelId="{EC93AAC6-3B67-4DBC-9404-89C7743E9998}">
      <dgm:prSet phldrT="[Text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ca-ES" dirty="0" smtClean="0"/>
            <a:t>Conservació</a:t>
          </a:r>
          <a:endParaRPr lang="ca-ES" dirty="0"/>
        </a:p>
      </dgm:t>
    </dgm:pt>
    <dgm:pt modelId="{8B17918C-EBAC-417F-8808-D52ABE9CA52F}" type="sibTrans" cxnId="{F2E17CA3-7DD7-4218-9FD3-661B2DD3CC2A}">
      <dgm:prSet/>
      <dgm:spPr/>
      <dgm:t>
        <a:bodyPr/>
        <a:lstStyle/>
        <a:p>
          <a:endParaRPr lang="ca-ES"/>
        </a:p>
      </dgm:t>
    </dgm:pt>
    <dgm:pt modelId="{D7A7DC6E-BBB1-4121-B1ED-04DA39CFB479}" type="parTrans" cxnId="{F2E17CA3-7DD7-4218-9FD3-661B2DD3CC2A}">
      <dgm:prSet/>
      <dgm:spPr/>
      <dgm:t>
        <a:bodyPr/>
        <a:lstStyle/>
        <a:p>
          <a:endParaRPr lang="ca-ES"/>
        </a:p>
      </dgm:t>
    </dgm:pt>
    <dgm:pt modelId="{5AA09477-BEFB-4D1E-A093-889BEA3D0FCB}">
      <dgm:prSet phldrT="[Text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ca-ES" dirty="0" smtClean="0"/>
            <a:t>Preservació digital</a:t>
          </a:r>
          <a:endParaRPr lang="ca-ES" dirty="0"/>
        </a:p>
      </dgm:t>
    </dgm:pt>
    <dgm:pt modelId="{54BB8C18-C26E-4350-85F8-48C8690781F2}" type="parTrans" cxnId="{96785F62-667B-4D65-9F1E-28F35314C104}">
      <dgm:prSet/>
      <dgm:spPr/>
      <dgm:t>
        <a:bodyPr/>
        <a:lstStyle/>
        <a:p>
          <a:endParaRPr lang="en-US"/>
        </a:p>
      </dgm:t>
    </dgm:pt>
    <dgm:pt modelId="{A3F2EE6A-D4F6-4983-AB08-7BD4CDBAAE41}" type="sibTrans" cxnId="{96785F62-667B-4D65-9F1E-28F35314C104}">
      <dgm:prSet/>
      <dgm:spPr/>
      <dgm:t>
        <a:bodyPr/>
        <a:lstStyle/>
        <a:p>
          <a:endParaRPr lang="en-US"/>
        </a:p>
      </dgm:t>
    </dgm:pt>
    <dgm:pt modelId="{C23808AB-9879-44B8-99C9-A4E05248EFDF}" type="pres">
      <dgm:prSet presAssocID="{FB6D62F4-1F30-4DB2-A81A-05CBD1A0BD0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3112939C-0A4E-4A0A-925C-51359BE93B5B}" type="pres">
      <dgm:prSet presAssocID="{E4E3F5E6-2E6F-4DC4-84B3-F419AC51D4E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9D234034-6903-4403-85A9-2F7062B305EE}" type="pres">
      <dgm:prSet presAssocID="{D799B354-9BAC-4ED6-A227-1D47C54D2BA9}" presName="spacer" presStyleCnt="0"/>
      <dgm:spPr/>
      <dgm:t>
        <a:bodyPr/>
        <a:lstStyle/>
        <a:p>
          <a:endParaRPr lang="en-US"/>
        </a:p>
      </dgm:t>
    </dgm:pt>
    <dgm:pt modelId="{A8936036-3F98-4454-9EA8-BB9098730D5D}" type="pres">
      <dgm:prSet presAssocID="{EC93AAC6-3B67-4DBC-9404-89C7743E999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6D4FA72A-B85F-4058-AA18-BB3FF4711412}" type="pres">
      <dgm:prSet presAssocID="{8B17918C-EBAC-417F-8808-D52ABE9CA52F}" presName="spacer" presStyleCnt="0"/>
      <dgm:spPr/>
    </dgm:pt>
    <dgm:pt modelId="{956E25F3-3356-4761-93C3-86C75544AC9E}" type="pres">
      <dgm:prSet presAssocID="{5AA09477-BEFB-4D1E-A093-889BEA3D0FC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785F62-667B-4D65-9F1E-28F35314C104}" srcId="{FB6D62F4-1F30-4DB2-A81A-05CBD1A0BD01}" destId="{5AA09477-BEFB-4D1E-A093-889BEA3D0FCB}" srcOrd="2" destOrd="0" parTransId="{54BB8C18-C26E-4350-85F8-48C8690781F2}" sibTransId="{A3F2EE6A-D4F6-4983-AB08-7BD4CDBAAE41}"/>
    <dgm:cxn modelId="{BE773CB5-0F69-4213-B4A9-F4468A98C589}" srcId="{FB6D62F4-1F30-4DB2-A81A-05CBD1A0BD01}" destId="{E4E3F5E6-2E6F-4DC4-84B3-F419AC51D4E2}" srcOrd="0" destOrd="0" parTransId="{6CC14D7F-6097-4BE1-A42F-E5D33BF9B222}" sibTransId="{D799B354-9BAC-4ED6-A227-1D47C54D2BA9}"/>
    <dgm:cxn modelId="{8FDAE153-8956-4F04-B4BA-59B3BFE595FE}" type="presOf" srcId="{FB6D62F4-1F30-4DB2-A81A-05CBD1A0BD01}" destId="{C23808AB-9879-44B8-99C9-A4E05248EFDF}" srcOrd="0" destOrd="0" presId="urn:microsoft.com/office/officeart/2005/8/layout/vList2"/>
    <dgm:cxn modelId="{05D7C494-C7F6-413E-876F-5B3BA8FFFDAB}" type="presOf" srcId="{E4E3F5E6-2E6F-4DC4-84B3-F419AC51D4E2}" destId="{3112939C-0A4E-4A0A-925C-51359BE93B5B}" srcOrd="0" destOrd="0" presId="urn:microsoft.com/office/officeart/2005/8/layout/vList2"/>
    <dgm:cxn modelId="{CF2A6D89-5167-4E53-B3EB-7452C03D9456}" type="presOf" srcId="{5AA09477-BEFB-4D1E-A093-889BEA3D0FCB}" destId="{956E25F3-3356-4761-93C3-86C75544AC9E}" srcOrd="0" destOrd="0" presId="urn:microsoft.com/office/officeart/2005/8/layout/vList2"/>
    <dgm:cxn modelId="{8EC9E488-767D-4312-8AAF-2F053C131048}" type="presOf" srcId="{EC93AAC6-3B67-4DBC-9404-89C7743E9998}" destId="{A8936036-3F98-4454-9EA8-BB9098730D5D}" srcOrd="0" destOrd="0" presId="urn:microsoft.com/office/officeart/2005/8/layout/vList2"/>
    <dgm:cxn modelId="{F2E17CA3-7DD7-4218-9FD3-661B2DD3CC2A}" srcId="{FB6D62F4-1F30-4DB2-A81A-05CBD1A0BD01}" destId="{EC93AAC6-3B67-4DBC-9404-89C7743E9998}" srcOrd="1" destOrd="0" parTransId="{D7A7DC6E-BBB1-4121-B1ED-04DA39CFB479}" sibTransId="{8B17918C-EBAC-417F-8808-D52ABE9CA52F}"/>
    <dgm:cxn modelId="{E738D089-EF9A-4C50-BA96-66D24AF89602}" type="presParOf" srcId="{C23808AB-9879-44B8-99C9-A4E05248EFDF}" destId="{3112939C-0A4E-4A0A-925C-51359BE93B5B}" srcOrd="0" destOrd="0" presId="urn:microsoft.com/office/officeart/2005/8/layout/vList2"/>
    <dgm:cxn modelId="{528B96A1-6AE4-4FBD-A09D-ED73A15FBB74}" type="presParOf" srcId="{C23808AB-9879-44B8-99C9-A4E05248EFDF}" destId="{9D234034-6903-4403-85A9-2F7062B305EE}" srcOrd="1" destOrd="0" presId="urn:microsoft.com/office/officeart/2005/8/layout/vList2"/>
    <dgm:cxn modelId="{70192E9F-21A5-43D2-8014-89DA569152F0}" type="presParOf" srcId="{C23808AB-9879-44B8-99C9-A4E05248EFDF}" destId="{A8936036-3F98-4454-9EA8-BB9098730D5D}" srcOrd="2" destOrd="0" presId="urn:microsoft.com/office/officeart/2005/8/layout/vList2"/>
    <dgm:cxn modelId="{413D902B-8FBB-40CC-99C3-9A27A515432B}" type="presParOf" srcId="{C23808AB-9879-44B8-99C9-A4E05248EFDF}" destId="{6D4FA72A-B85F-4058-AA18-BB3FF4711412}" srcOrd="3" destOrd="0" presId="urn:microsoft.com/office/officeart/2005/8/layout/vList2"/>
    <dgm:cxn modelId="{FEE510FF-96FE-4A1C-881F-7C8070E7F0F1}" type="presParOf" srcId="{C23808AB-9879-44B8-99C9-A4E05248EFDF}" destId="{956E25F3-3356-4761-93C3-86C75544AC9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B6D62F4-1F30-4DB2-A81A-05CBD1A0BD01}" type="doc">
      <dgm:prSet loTypeId="urn:microsoft.com/office/officeart/2005/8/layout/vList2" loCatId="list" qsTypeId="urn:microsoft.com/office/officeart/2005/8/quickstyle/3d2" qsCatId="3D" csTypeId="urn:microsoft.com/office/officeart/2005/8/colors/accent2_5" csCatId="accent2" phldr="1"/>
      <dgm:spPr/>
      <dgm:t>
        <a:bodyPr/>
        <a:lstStyle/>
        <a:p>
          <a:endParaRPr lang="ca-ES"/>
        </a:p>
      </dgm:t>
    </dgm:pt>
    <dgm:pt modelId="{E4E3F5E6-2E6F-4DC4-84B3-F419AC51D4E2}">
      <dgm:prSet phldrT="[Text]"/>
      <dgm:spPr/>
      <dgm:t>
        <a:bodyPr/>
        <a:lstStyle/>
        <a:p>
          <a:r>
            <a:rPr lang="ca-ES" dirty="0" smtClean="0"/>
            <a:t>Internacionalització</a:t>
          </a:r>
          <a:endParaRPr lang="ca-ES" dirty="0"/>
        </a:p>
      </dgm:t>
    </dgm:pt>
    <dgm:pt modelId="{6CC14D7F-6097-4BE1-A42F-E5D33BF9B222}" type="parTrans" cxnId="{BE773CB5-0F69-4213-B4A9-F4468A98C589}">
      <dgm:prSet/>
      <dgm:spPr/>
      <dgm:t>
        <a:bodyPr/>
        <a:lstStyle/>
        <a:p>
          <a:endParaRPr lang="ca-ES"/>
        </a:p>
      </dgm:t>
    </dgm:pt>
    <dgm:pt modelId="{D799B354-9BAC-4ED6-A227-1D47C54D2BA9}" type="sibTrans" cxnId="{BE773CB5-0F69-4213-B4A9-F4468A98C589}">
      <dgm:prSet/>
      <dgm:spPr/>
      <dgm:t>
        <a:bodyPr/>
        <a:lstStyle/>
        <a:p>
          <a:endParaRPr lang="ca-ES"/>
        </a:p>
      </dgm:t>
    </dgm:pt>
    <dgm:pt modelId="{EC93AAC6-3B67-4DBC-9404-89C7743E9998}">
      <dgm:prSet phldrT="[Text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ca-ES" dirty="0" smtClean="0"/>
            <a:t>Recerca</a:t>
          </a:r>
          <a:endParaRPr lang="ca-ES" dirty="0"/>
        </a:p>
      </dgm:t>
    </dgm:pt>
    <dgm:pt modelId="{8B17918C-EBAC-417F-8808-D52ABE9CA52F}" type="sibTrans" cxnId="{F2E17CA3-7DD7-4218-9FD3-661B2DD3CC2A}">
      <dgm:prSet/>
      <dgm:spPr/>
      <dgm:t>
        <a:bodyPr/>
        <a:lstStyle/>
        <a:p>
          <a:endParaRPr lang="ca-ES"/>
        </a:p>
      </dgm:t>
    </dgm:pt>
    <dgm:pt modelId="{D7A7DC6E-BBB1-4121-B1ED-04DA39CFB479}" type="parTrans" cxnId="{F2E17CA3-7DD7-4218-9FD3-661B2DD3CC2A}">
      <dgm:prSet/>
      <dgm:spPr/>
      <dgm:t>
        <a:bodyPr/>
        <a:lstStyle/>
        <a:p>
          <a:endParaRPr lang="ca-ES"/>
        </a:p>
      </dgm:t>
    </dgm:pt>
    <dgm:pt modelId="{A00B738E-1378-40A4-B442-B96A077FD406}">
      <dgm:prSet phldrT="[Text]"/>
      <dgm:spPr/>
      <dgm:t>
        <a:bodyPr/>
        <a:lstStyle/>
        <a:p>
          <a:r>
            <a:rPr lang="ca-ES" dirty="0" smtClean="0"/>
            <a:t>Docència</a:t>
          </a:r>
          <a:endParaRPr lang="ca-ES" dirty="0"/>
        </a:p>
      </dgm:t>
    </dgm:pt>
    <dgm:pt modelId="{E977C4D2-B37A-4760-89CD-D1162BB0C001}" type="parTrans" cxnId="{73743A65-F1DC-4FEB-AC0D-67607992BA82}">
      <dgm:prSet/>
      <dgm:spPr/>
      <dgm:t>
        <a:bodyPr/>
        <a:lstStyle/>
        <a:p>
          <a:endParaRPr lang="en-US"/>
        </a:p>
      </dgm:t>
    </dgm:pt>
    <dgm:pt modelId="{E771DB6F-829D-46F8-848D-4F663F8982EE}" type="sibTrans" cxnId="{73743A65-F1DC-4FEB-AC0D-67607992BA82}">
      <dgm:prSet/>
      <dgm:spPr/>
      <dgm:t>
        <a:bodyPr/>
        <a:lstStyle/>
        <a:p>
          <a:endParaRPr lang="en-US"/>
        </a:p>
      </dgm:t>
    </dgm:pt>
    <dgm:pt modelId="{C23808AB-9879-44B8-99C9-A4E05248EFDF}" type="pres">
      <dgm:prSet presAssocID="{FB6D62F4-1F30-4DB2-A81A-05CBD1A0BD0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3112939C-0A4E-4A0A-925C-51359BE93B5B}" type="pres">
      <dgm:prSet presAssocID="{E4E3F5E6-2E6F-4DC4-84B3-F419AC51D4E2}" presName="parentText" presStyleLbl="node1" presStyleIdx="0" presStyleCnt="3" custScaleY="98217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9D234034-6903-4403-85A9-2F7062B305EE}" type="pres">
      <dgm:prSet presAssocID="{D799B354-9BAC-4ED6-A227-1D47C54D2BA9}" presName="spacer" presStyleCnt="0"/>
      <dgm:spPr/>
      <dgm:t>
        <a:bodyPr/>
        <a:lstStyle/>
        <a:p>
          <a:endParaRPr lang="en-US"/>
        </a:p>
      </dgm:t>
    </dgm:pt>
    <dgm:pt modelId="{8A1D98E5-63D0-42EB-B594-DBC2B5A55148}" type="pres">
      <dgm:prSet presAssocID="{A00B738E-1378-40A4-B442-B96A077FD406}" presName="parentText" presStyleLbl="node1" presStyleIdx="1" presStyleCnt="3" custScaleY="9821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79F831-F9F5-4F1E-8E3F-7C6DB0EBCD4F}" type="pres">
      <dgm:prSet presAssocID="{E771DB6F-829D-46F8-848D-4F663F8982EE}" presName="spacer" presStyleCnt="0"/>
      <dgm:spPr/>
    </dgm:pt>
    <dgm:pt modelId="{A8936036-3F98-4454-9EA8-BB9098730D5D}" type="pres">
      <dgm:prSet presAssocID="{EC93AAC6-3B67-4DBC-9404-89C7743E999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F2E17CA3-7DD7-4218-9FD3-661B2DD3CC2A}" srcId="{FB6D62F4-1F30-4DB2-A81A-05CBD1A0BD01}" destId="{EC93AAC6-3B67-4DBC-9404-89C7743E9998}" srcOrd="2" destOrd="0" parTransId="{D7A7DC6E-BBB1-4121-B1ED-04DA39CFB479}" sibTransId="{8B17918C-EBAC-417F-8808-D52ABE9CA52F}"/>
    <dgm:cxn modelId="{BE773CB5-0F69-4213-B4A9-F4468A98C589}" srcId="{FB6D62F4-1F30-4DB2-A81A-05CBD1A0BD01}" destId="{E4E3F5E6-2E6F-4DC4-84B3-F419AC51D4E2}" srcOrd="0" destOrd="0" parTransId="{6CC14D7F-6097-4BE1-A42F-E5D33BF9B222}" sibTransId="{D799B354-9BAC-4ED6-A227-1D47C54D2BA9}"/>
    <dgm:cxn modelId="{CAE979B4-0D49-420B-9AB2-0D96C96FDC2B}" type="presOf" srcId="{FB6D62F4-1F30-4DB2-A81A-05CBD1A0BD01}" destId="{C23808AB-9879-44B8-99C9-A4E05248EFDF}" srcOrd="0" destOrd="0" presId="urn:microsoft.com/office/officeart/2005/8/layout/vList2"/>
    <dgm:cxn modelId="{68F7B3FF-E180-4077-8EF8-DB8DEF38BC50}" type="presOf" srcId="{A00B738E-1378-40A4-B442-B96A077FD406}" destId="{8A1D98E5-63D0-42EB-B594-DBC2B5A55148}" srcOrd="0" destOrd="0" presId="urn:microsoft.com/office/officeart/2005/8/layout/vList2"/>
    <dgm:cxn modelId="{73743A65-F1DC-4FEB-AC0D-67607992BA82}" srcId="{FB6D62F4-1F30-4DB2-A81A-05CBD1A0BD01}" destId="{A00B738E-1378-40A4-B442-B96A077FD406}" srcOrd="1" destOrd="0" parTransId="{E977C4D2-B37A-4760-89CD-D1162BB0C001}" sibTransId="{E771DB6F-829D-46F8-848D-4F663F8982EE}"/>
    <dgm:cxn modelId="{062CEAED-F113-421E-8CFB-A42029D4731B}" type="presOf" srcId="{E4E3F5E6-2E6F-4DC4-84B3-F419AC51D4E2}" destId="{3112939C-0A4E-4A0A-925C-51359BE93B5B}" srcOrd="0" destOrd="0" presId="urn:microsoft.com/office/officeart/2005/8/layout/vList2"/>
    <dgm:cxn modelId="{D309E212-AAFE-4879-8818-3CFDCD19FE8B}" type="presOf" srcId="{EC93AAC6-3B67-4DBC-9404-89C7743E9998}" destId="{A8936036-3F98-4454-9EA8-BB9098730D5D}" srcOrd="0" destOrd="0" presId="urn:microsoft.com/office/officeart/2005/8/layout/vList2"/>
    <dgm:cxn modelId="{2278625C-6917-4114-8954-D3D9B32B94C7}" type="presParOf" srcId="{C23808AB-9879-44B8-99C9-A4E05248EFDF}" destId="{3112939C-0A4E-4A0A-925C-51359BE93B5B}" srcOrd="0" destOrd="0" presId="urn:microsoft.com/office/officeart/2005/8/layout/vList2"/>
    <dgm:cxn modelId="{65032BDA-5D5B-4E8D-A93F-EF6E2FBC72B1}" type="presParOf" srcId="{C23808AB-9879-44B8-99C9-A4E05248EFDF}" destId="{9D234034-6903-4403-85A9-2F7062B305EE}" srcOrd="1" destOrd="0" presId="urn:microsoft.com/office/officeart/2005/8/layout/vList2"/>
    <dgm:cxn modelId="{A2B017E7-288F-4C62-A085-FDC647130183}" type="presParOf" srcId="{C23808AB-9879-44B8-99C9-A4E05248EFDF}" destId="{8A1D98E5-63D0-42EB-B594-DBC2B5A55148}" srcOrd="2" destOrd="0" presId="urn:microsoft.com/office/officeart/2005/8/layout/vList2"/>
    <dgm:cxn modelId="{C4ADD24F-955A-4488-B340-1FC548E1318D}" type="presParOf" srcId="{C23808AB-9879-44B8-99C9-A4E05248EFDF}" destId="{E279F831-F9F5-4F1E-8E3F-7C6DB0EBCD4F}" srcOrd="3" destOrd="0" presId="urn:microsoft.com/office/officeart/2005/8/layout/vList2"/>
    <dgm:cxn modelId="{2637E1E4-2D6F-4D93-B2D4-A1A3E611E72F}" type="presParOf" srcId="{C23808AB-9879-44B8-99C9-A4E05248EFDF}" destId="{A8936036-3F98-4454-9EA8-BB9098730D5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930EA3-B022-442D-9DAB-F2AC0C9D67CA}">
      <dsp:nvSpPr>
        <dsp:cNvPr id="0" name=""/>
        <dsp:cNvSpPr/>
      </dsp:nvSpPr>
      <dsp:spPr>
        <a:xfrm>
          <a:off x="0" y="263715"/>
          <a:ext cx="6096000" cy="894145"/>
        </a:xfrm>
        <a:prstGeom prst="roundRect">
          <a:avLst/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900" kern="1200" noProof="0" dirty="0" smtClean="0"/>
            <a:t>Importància dels fons patrimonials </a:t>
          </a:r>
          <a:endParaRPr lang="ca-ES" sz="2900" kern="1200" noProof="0" dirty="0"/>
        </a:p>
      </dsp:txBody>
      <dsp:txXfrm>
        <a:off x="43649" y="307364"/>
        <a:ext cx="6008702" cy="806847"/>
      </dsp:txXfrm>
    </dsp:sp>
    <dsp:sp modelId="{A890432C-9458-411C-9CE4-72D698260BDA}">
      <dsp:nvSpPr>
        <dsp:cNvPr id="0" name=""/>
        <dsp:cNvSpPr/>
      </dsp:nvSpPr>
      <dsp:spPr>
        <a:xfrm>
          <a:off x="0" y="1250020"/>
          <a:ext cx="6096000" cy="922797"/>
        </a:xfrm>
        <a:prstGeom prst="roundRect">
          <a:avLst/>
        </a:prstGeom>
        <a:gradFill rotWithShape="0">
          <a:gsLst>
            <a:gs pos="0">
              <a:schemeClr val="accent6">
                <a:shade val="50000"/>
                <a:hueOff val="180109"/>
                <a:satOff val="-3388"/>
                <a:lumOff val="27442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180109"/>
                <a:satOff val="-3388"/>
                <a:lumOff val="27442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180109"/>
                <a:satOff val="-3388"/>
                <a:lumOff val="2744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900" kern="1200" dirty="0" smtClean="0"/>
            <a:t>Servidor dedicat i portal</a:t>
          </a:r>
          <a:endParaRPr lang="ca-ES" sz="2900" kern="1200" dirty="0"/>
        </a:p>
      </dsp:txBody>
      <dsp:txXfrm>
        <a:off x="45047" y="1295067"/>
        <a:ext cx="6005906" cy="832703"/>
      </dsp:txXfrm>
    </dsp:sp>
    <dsp:sp modelId="{C928C658-9715-4639-8701-79ABF2992C79}">
      <dsp:nvSpPr>
        <dsp:cNvPr id="0" name=""/>
        <dsp:cNvSpPr/>
      </dsp:nvSpPr>
      <dsp:spPr>
        <a:xfrm>
          <a:off x="0" y="2264978"/>
          <a:ext cx="6096000" cy="1535306"/>
        </a:xfrm>
        <a:prstGeom prst="roundRect">
          <a:avLst/>
        </a:prstGeom>
        <a:gradFill rotWithShape="0">
          <a:gsLst>
            <a:gs pos="0">
              <a:schemeClr val="accent6">
                <a:shade val="50000"/>
                <a:hueOff val="180109"/>
                <a:satOff val="-3388"/>
                <a:lumOff val="27442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180109"/>
                <a:satOff val="-3388"/>
                <a:lumOff val="27442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180109"/>
                <a:satOff val="-3388"/>
                <a:lumOff val="2744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900" kern="1200" dirty="0" smtClean="0"/>
            <a:t>Participació en altres projectes: MDC, ARCA i BVMC</a:t>
          </a:r>
          <a:endParaRPr lang="ca-ES" sz="2900" kern="1200" dirty="0"/>
        </a:p>
      </dsp:txBody>
      <dsp:txXfrm>
        <a:off x="74947" y="2339925"/>
        <a:ext cx="5946106" cy="13854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apçaler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Contenidor de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059435-B666-4AA3-A769-2258390EEE94}" type="datetimeFigureOut">
              <a:rPr lang="ca-ES" smtClean="0"/>
              <a:t>26/06/2015</a:t>
            </a:fld>
            <a:endParaRPr lang="ca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6C1B28-DB32-4F41-947A-99159A26EAE3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9160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3950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91063"/>
            <a:ext cx="5438775" cy="44434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a-ES" altLang="ca-ES" noProof="0" smtClean="0"/>
              <a:t>Feu clic aquí per editar els estils de text del patró</a:t>
            </a:r>
          </a:p>
          <a:p>
            <a:pPr lvl="1"/>
            <a:r>
              <a:rPr lang="ca-ES" altLang="ca-ES" noProof="0" smtClean="0"/>
              <a:t>Segon nivell</a:t>
            </a:r>
          </a:p>
          <a:p>
            <a:pPr lvl="2"/>
            <a:r>
              <a:rPr lang="ca-ES" altLang="ca-ES" noProof="0" smtClean="0"/>
              <a:t>Tercer nivell</a:t>
            </a:r>
          </a:p>
          <a:p>
            <a:pPr lvl="3"/>
            <a:r>
              <a:rPr lang="ca-ES" altLang="ca-ES" noProof="0" smtClean="0"/>
              <a:t>Quart nivell</a:t>
            </a:r>
          </a:p>
          <a:p>
            <a:pPr lvl="4"/>
            <a:r>
              <a:rPr lang="ca-ES" altLang="ca-ES" noProof="0" smtClean="0"/>
              <a:t>Cinquè nivell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B06BAB1-AD7E-4BD3-9B23-22C4AC5AAD30}" type="slidenum">
              <a:rPr lang="ca-ES" altLang="ca-ES"/>
              <a:pPr>
                <a:defRPr/>
              </a:pPr>
              <a:t>‹#›</a:t>
            </a:fld>
            <a:endParaRPr lang="ca-ES" altLang="ca-ES"/>
          </a:p>
        </p:txBody>
      </p:sp>
    </p:spTree>
    <p:extLst>
      <p:ext uri="{BB962C8B-B14F-4D97-AF65-F5344CB8AC3E}">
        <p14:creationId xmlns:p14="http://schemas.microsoft.com/office/powerpoint/2010/main" val="21974047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7D1940-C1E2-4639-9C81-F3E242F0DF2A}" type="slidenum">
              <a:rPr lang="ca-ES" altLang="ca-ES" smtClean="0"/>
              <a:pPr>
                <a:defRPr/>
              </a:pPr>
              <a:t>5</a:t>
            </a:fld>
            <a:endParaRPr lang="ca-ES" altLang="ca-ES" dirty="0"/>
          </a:p>
        </p:txBody>
      </p:sp>
    </p:spTree>
    <p:extLst>
      <p:ext uri="{BB962C8B-B14F-4D97-AF65-F5344CB8AC3E}">
        <p14:creationId xmlns:p14="http://schemas.microsoft.com/office/powerpoint/2010/main" val="2653903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http://www.bib.ub.edu/cgi-bin/awecgi?db=pos&amp;o1=getent&amp;pa=10&amp;k1=10215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7D1940-C1E2-4639-9C81-F3E242F0DF2A}" type="slidenum">
              <a:rPr lang="ca-ES" altLang="ca-ES" smtClean="0"/>
              <a:pPr>
                <a:defRPr/>
              </a:pPr>
              <a:t>6</a:t>
            </a:fld>
            <a:endParaRPr lang="ca-ES" altLang="ca-ES" dirty="0"/>
          </a:p>
        </p:txBody>
      </p:sp>
    </p:spTree>
    <p:extLst>
      <p:ext uri="{BB962C8B-B14F-4D97-AF65-F5344CB8AC3E}">
        <p14:creationId xmlns:p14="http://schemas.microsoft.com/office/powerpoint/2010/main" val="1342910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7D1940-C1E2-4639-9C81-F3E242F0DF2A}" type="slidenum">
              <a:rPr lang="ca-ES" altLang="ca-ES" smtClean="0"/>
              <a:pPr>
                <a:defRPr/>
              </a:pPr>
              <a:t>7</a:t>
            </a:fld>
            <a:endParaRPr lang="ca-ES" altLang="ca-ES" dirty="0"/>
          </a:p>
        </p:txBody>
      </p:sp>
    </p:spTree>
    <p:extLst>
      <p:ext uri="{BB962C8B-B14F-4D97-AF65-F5344CB8AC3E}">
        <p14:creationId xmlns:p14="http://schemas.microsoft.com/office/powerpoint/2010/main" val="1855019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idor d'imatge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Contenidor de not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ca-ES" altLang="ca-ES" dirty="0" smtClean="0"/>
              <a:t>Escàner aeri de gama alta, un escàner automàtic, càmera, per negatius fotogràfics</a:t>
            </a:r>
          </a:p>
        </p:txBody>
      </p:sp>
      <p:sp>
        <p:nvSpPr>
          <p:cNvPr id="18436" name="Conteni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405FBE1-4708-4D4B-A987-DB1746DEF4C2}" type="slidenum">
              <a:rPr lang="ca-ES" altLang="ca-ES" smtClean="0"/>
              <a:pPr/>
              <a:t>10</a:t>
            </a:fld>
            <a:endParaRPr lang="ca-ES" altLang="ca-ES" smtClean="0"/>
          </a:p>
        </p:txBody>
      </p:sp>
    </p:spTree>
    <p:extLst>
      <p:ext uri="{BB962C8B-B14F-4D97-AF65-F5344CB8AC3E}">
        <p14:creationId xmlns:p14="http://schemas.microsoft.com/office/powerpoint/2010/main" val="584063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idor d'imatge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Contenidor de not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ca-ES" altLang="ca-ES" dirty="0" smtClean="0"/>
              <a:t>Metadades (Premis). Fitxer màster (</a:t>
            </a:r>
            <a:r>
              <a:rPr lang="ca-ES" altLang="ca-ES" dirty="0" err="1" smtClean="0"/>
              <a:t>tiff</a:t>
            </a:r>
            <a:r>
              <a:rPr lang="ca-ES" altLang="ca-ES" dirty="0" smtClean="0"/>
              <a:t>), fitxer de consulta (</a:t>
            </a:r>
            <a:r>
              <a:rPr lang="ca-ES" altLang="ca-ES" dirty="0" err="1" smtClean="0"/>
              <a:t>jpeg</a:t>
            </a:r>
            <a:r>
              <a:rPr lang="ca-ES" altLang="ca-ES" dirty="0" smtClean="0"/>
              <a:t>) METS en </a:t>
            </a:r>
            <a:r>
              <a:rPr lang="ca-ES" altLang="ca-ES" dirty="0" err="1" smtClean="0"/>
              <a:t>xml</a:t>
            </a:r>
            <a:r>
              <a:rPr lang="ca-ES" altLang="ca-ES" dirty="0" smtClean="0"/>
              <a:t> (</a:t>
            </a:r>
            <a:r>
              <a:rPr lang="ca-ES" altLang="ca-ES" dirty="0" err="1" smtClean="0"/>
              <a:t>marcxml</a:t>
            </a:r>
            <a:r>
              <a:rPr lang="ca-ES" altLang="ca-ES" dirty="0" smtClean="0"/>
              <a:t>, </a:t>
            </a:r>
            <a:r>
              <a:rPr lang="ca-ES" altLang="ca-ES" dirty="0" err="1" smtClean="0"/>
              <a:t>metsrights</a:t>
            </a:r>
            <a:r>
              <a:rPr lang="ca-ES" altLang="ca-ES" dirty="0" smtClean="0"/>
              <a:t>, premis, MIX (tècniques)</a:t>
            </a:r>
          </a:p>
          <a:p>
            <a:r>
              <a:rPr lang="ca-ES" altLang="ca-ES" dirty="0" smtClean="0"/>
              <a:t>Estructura: directoris i subdirectoris (una carpeta per cada document)</a:t>
            </a:r>
          </a:p>
        </p:txBody>
      </p:sp>
      <p:sp>
        <p:nvSpPr>
          <p:cNvPr id="19460" name="Conteni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CBBB124-F57A-43B1-B478-E54FD9C86294}" type="slidenum">
              <a:rPr lang="ca-ES" altLang="ca-ES" smtClean="0"/>
              <a:pPr/>
              <a:t>12</a:t>
            </a:fld>
            <a:endParaRPr lang="ca-ES" altLang="ca-ES" smtClean="0"/>
          </a:p>
        </p:txBody>
      </p:sp>
    </p:spTree>
    <p:extLst>
      <p:ext uri="{BB962C8B-B14F-4D97-AF65-F5344CB8AC3E}">
        <p14:creationId xmlns:p14="http://schemas.microsoft.com/office/powerpoint/2010/main" val="2751050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7D1940-C1E2-4639-9C81-F3E242F0DF2A}" type="slidenum">
              <a:rPr lang="ca-ES" altLang="ca-ES" smtClean="0"/>
              <a:pPr>
                <a:defRPr/>
              </a:pPr>
              <a:t>15</a:t>
            </a:fld>
            <a:endParaRPr lang="ca-ES" altLang="ca-ES" dirty="0"/>
          </a:p>
        </p:txBody>
      </p:sp>
    </p:spTree>
    <p:extLst>
      <p:ext uri="{BB962C8B-B14F-4D97-AF65-F5344CB8AC3E}">
        <p14:creationId xmlns:p14="http://schemas.microsoft.com/office/powerpoint/2010/main" val="33819158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idor d'imatge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Contenidor de not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ca-ES" altLang="ca-ES" dirty="0" smtClean="0"/>
          </a:p>
        </p:txBody>
      </p:sp>
      <p:sp>
        <p:nvSpPr>
          <p:cNvPr id="20484" name="Conteni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86101DB-0B31-428E-862F-2DD9A737F3AC}" type="slidenum">
              <a:rPr lang="ca-ES" altLang="ca-ES" smtClean="0"/>
              <a:pPr/>
              <a:t>16</a:t>
            </a:fld>
            <a:endParaRPr lang="ca-ES" altLang="ca-ES" smtClean="0"/>
          </a:p>
        </p:txBody>
      </p:sp>
    </p:spTree>
    <p:extLst>
      <p:ext uri="{BB962C8B-B14F-4D97-AF65-F5344CB8AC3E}">
        <p14:creationId xmlns:p14="http://schemas.microsoft.com/office/powerpoint/2010/main" val="3251839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idor d'imatge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Contenidor de not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ca-ES" altLang="ca-ES" dirty="0" smtClean="0"/>
          </a:p>
        </p:txBody>
      </p:sp>
      <p:sp>
        <p:nvSpPr>
          <p:cNvPr id="20484" name="Conteni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86101DB-0B31-428E-862F-2DD9A737F3AC}" type="slidenum">
              <a:rPr lang="ca-ES" altLang="ca-ES" smtClean="0"/>
              <a:pPr/>
              <a:t>17</a:t>
            </a:fld>
            <a:endParaRPr lang="ca-ES" altLang="ca-ES" smtClean="0"/>
          </a:p>
        </p:txBody>
      </p:sp>
    </p:spTree>
    <p:extLst>
      <p:ext uri="{BB962C8B-B14F-4D97-AF65-F5344CB8AC3E}">
        <p14:creationId xmlns:p14="http://schemas.microsoft.com/office/powerpoint/2010/main" val="34248554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idor d'imatge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Contenidor de not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a-ES" altLang="ca-ES" dirty="0" smtClean="0"/>
          </a:p>
        </p:txBody>
      </p:sp>
      <p:sp>
        <p:nvSpPr>
          <p:cNvPr id="22532" name="Conteni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90F71FC-376F-4368-82E5-44FD1785FAAD}" type="slidenum">
              <a:rPr lang="ca-ES" altLang="ca-ES" smtClean="0"/>
              <a:pPr eaLnBrk="1" hangingPunct="1">
                <a:spcBef>
                  <a:spcPct val="0"/>
                </a:spcBef>
              </a:pPr>
              <a:t>18</a:t>
            </a:fld>
            <a:endParaRPr lang="ca-ES" altLang="ca-ES" smtClean="0"/>
          </a:p>
        </p:txBody>
      </p:sp>
    </p:spTree>
    <p:extLst>
      <p:ext uri="{BB962C8B-B14F-4D97-AF65-F5344CB8AC3E}">
        <p14:creationId xmlns:p14="http://schemas.microsoft.com/office/powerpoint/2010/main" val="3571541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a-ES" smtClean="0"/>
              <a:t>Feu clic aquí per editar l'estil de subtítols del patró.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F27015-764D-4351-8F9E-A6B578BB463A}" type="slidenum">
              <a:rPr lang="ca-ES" altLang="ca-ES"/>
              <a:pPr>
                <a:defRPr/>
              </a:pPr>
              <a:t>‹#›</a:t>
            </a:fld>
            <a:endParaRPr lang="ca-ES" alt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7AC36-7C0F-4658-8F71-CA462C32084E}" type="slidenum">
              <a:rPr lang="ca-ES" altLang="ca-ES"/>
              <a:pPr>
                <a:defRPr/>
              </a:pPr>
              <a:t>‹#›</a:t>
            </a:fld>
            <a:endParaRPr lang="ca-ES" alt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417F69-7B33-4A92-A96E-47A0B3D37728}" type="slidenum">
              <a:rPr lang="ca-ES" altLang="ca-ES"/>
              <a:pPr>
                <a:defRPr/>
              </a:pPr>
              <a:t>‹#›</a:t>
            </a:fld>
            <a:endParaRPr lang="ca-ES" alt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A87BB-5B1E-44FE-A93E-1028AB749C04}" type="slidenum">
              <a:rPr lang="ca-ES" altLang="ca-ES"/>
              <a:pPr>
                <a:defRPr/>
              </a:pPr>
              <a:t>‹#›</a:t>
            </a:fld>
            <a:endParaRPr lang="ca-ES" alt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F581F-F634-4D9B-A2B3-841CF4A9FD6F}" type="slidenum">
              <a:rPr lang="ca-ES" altLang="ca-ES"/>
              <a:pPr>
                <a:defRPr/>
              </a:pPr>
              <a:t>‹#›</a:t>
            </a:fld>
            <a:endParaRPr lang="ca-ES" alt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723EF-C56A-48A0-8D26-3455E91F4F7B}" type="slidenum">
              <a:rPr lang="ca-ES" altLang="ca-ES"/>
              <a:pPr>
                <a:defRPr/>
              </a:pPr>
              <a:t>‹#›</a:t>
            </a:fld>
            <a:endParaRPr lang="ca-ES" alt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E57BCB-7AC7-4832-962C-BF70DB8A056A}" type="slidenum">
              <a:rPr lang="ca-ES" altLang="ca-ES"/>
              <a:pPr>
                <a:defRPr/>
              </a:pPr>
              <a:t>‹#›</a:t>
            </a:fld>
            <a:endParaRPr lang="ca-ES" alt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CD014D-20E4-494A-B623-D871E4D20697}" type="slidenum">
              <a:rPr lang="ca-ES" altLang="ca-ES"/>
              <a:pPr>
                <a:defRPr/>
              </a:pPr>
              <a:t>‹#›</a:t>
            </a:fld>
            <a:endParaRPr lang="ca-ES" alt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 smtClean="0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FF4DF-731F-4153-A365-B222A55B075E}" type="slidenum">
              <a:rPr lang="ca-ES" altLang="ca-ES"/>
              <a:pPr>
                <a:defRPr/>
              </a:pPr>
              <a:t>‹#›</a:t>
            </a:fld>
            <a:endParaRPr lang="ca-ES" alt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0385F-BA9C-48A9-ABFA-50A05DEB8854}" type="slidenum">
              <a:rPr lang="ca-ES" altLang="ca-ES"/>
              <a:pPr>
                <a:defRPr/>
              </a:pPr>
              <a:t>‹#›</a:t>
            </a:fld>
            <a:endParaRPr lang="ca-ES" alt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16B04-53D1-48C5-A5C7-8DEB2525AB3E}" type="slidenum">
              <a:rPr lang="ca-ES" altLang="ca-ES"/>
              <a:pPr>
                <a:defRPr/>
              </a:pPr>
              <a:t>‹#›</a:t>
            </a:fld>
            <a:endParaRPr lang="ca-ES" altLang="ca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ol, text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79591-16B6-4926-92BC-636D553403B3}" type="slidenum">
              <a:rPr lang="ca-ES" altLang="ca-ES"/>
              <a:pPr>
                <a:defRPr/>
              </a:pPr>
              <a:t>‹#›</a:t>
            </a:fld>
            <a:endParaRPr lang="ca-ES" alt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a-ES" altLang="ca-ES" smtClean="0"/>
              <a:t>Feu clic aquí per editar l'estil de títol del patró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a-ES" altLang="ca-ES" smtClean="0"/>
              <a:t>Feu clic aquí per editar els estils de text del patró</a:t>
            </a:r>
          </a:p>
          <a:p>
            <a:pPr lvl="1"/>
            <a:r>
              <a:rPr lang="ca-ES" altLang="ca-ES" smtClean="0"/>
              <a:t>Segon nivell</a:t>
            </a:r>
          </a:p>
          <a:p>
            <a:pPr lvl="2"/>
            <a:r>
              <a:rPr lang="ca-ES" altLang="ca-ES" smtClean="0"/>
              <a:t>Tercer nivell</a:t>
            </a:r>
          </a:p>
          <a:p>
            <a:pPr lvl="3"/>
            <a:r>
              <a:rPr lang="ca-ES" altLang="ca-ES" smtClean="0"/>
              <a:t>Quart nivell</a:t>
            </a:r>
          </a:p>
          <a:p>
            <a:pPr lvl="4"/>
            <a:r>
              <a:rPr lang="ca-ES" altLang="ca-ES" smtClean="0"/>
              <a:t>Cinquè nivell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99846BA-911F-439A-BA25-3AA988383AB4}" type="slidenum">
              <a:rPr lang="ca-ES" altLang="ca-ES"/>
              <a:pPr>
                <a:defRPr/>
              </a:pPr>
              <a:t>‹#›</a:t>
            </a:fld>
            <a:endParaRPr lang="ca-ES" alt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4.jpeg"/><Relationship Id="rId7" Type="http://schemas.openxmlformats.org/officeDocument/2006/relationships/hyperlink" Target="http://bipadi.ub.edu/cdm/landingpage/collection/incunable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hyperlink" Target="http://bipadi.ub.edu/cdm/landingpage/collection/manuscrits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hyperlink" Target="http://bipadi.ub.edu/cdm/landingpage/collection/colcirurgia" TargetMode="Externa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4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openxmlformats.org/officeDocument/2006/relationships/hyperlink" Target="http://www.bib.ub.edu/cgi-bin/awecgi?db=pos&amp;o1=getent&amp;pa=10&amp;k1=10215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://www.bib.ub.edu/fileadmin/posseidors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5.xml"/><Relationship Id="rId12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5.xml"/><Relationship Id="rId11" Type="http://schemas.openxmlformats.org/officeDocument/2006/relationships/image" Target="../media/image18.jpeg"/><Relationship Id="rId5" Type="http://schemas.openxmlformats.org/officeDocument/2006/relationships/diagramData" Target="../diagrams/data5.xml"/><Relationship Id="rId10" Type="http://schemas.openxmlformats.org/officeDocument/2006/relationships/image" Target="../media/image17.jpeg"/><Relationship Id="rId4" Type="http://schemas.openxmlformats.org/officeDocument/2006/relationships/image" Target="../media/image5.png"/><Relationship Id="rId9" Type="http://schemas.microsoft.com/office/2007/relationships/diagramDrawing" Target="../diagrams/drawing5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6.xml"/><Relationship Id="rId11" Type="http://schemas.openxmlformats.org/officeDocument/2006/relationships/image" Target="../media/image22.png"/><Relationship Id="rId5" Type="http://schemas.openxmlformats.org/officeDocument/2006/relationships/diagramLayout" Target="../diagrams/layout6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6.xml"/><Relationship Id="rId9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10" Type="http://schemas.openxmlformats.org/officeDocument/2006/relationships/image" Target="../media/image23.png"/><Relationship Id="rId4" Type="http://schemas.openxmlformats.org/officeDocument/2006/relationships/image" Target="../media/image5.png"/><Relationship Id="rId9" Type="http://schemas.microsoft.com/office/2007/relationships/diagramDrawing" Target="../diagrams/drawing7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jpeg"/><Relationship Id="rId5" Type="http://schemas.openxmlformats.org/officeDocument/2006/relationships/hyperlink" Target="http://cataleg.ub.edu/record=b2012460" TargetMode="Externa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jpeg"/><Relationship Id="rId5" Type="http://schemas.openxmlformats.org/officeDocument/2006/relationships/hyperlink" Target="http://pro.europeana.eu/web/europeana-project/public-domain-charter-es" TargetMode="Externa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idx="1"/>
          </p:nvPr>
        </p:nvSpPr>
        <p:spPr>
          <a:xfrm>
            <a:off x="468313" y="1628775"/>
            <a:ext cx="8229600" cy="3168650"/>
          </a:xfrm>
        </p:spPr>
        <p:txBody>
          <a:bodyPr/>
          <a:lstStyle/>
          <a:p>
            <a:pPr eaLnBrk="1" hangingPunct="1"/>
            <a:endParaRPr lang="ca-ES" altLang="ca-ES" dirty="0" smtClean="0"/>
          </a:p>
        </p:txBody>
      </p:sp>
      <p:grpSp>
        <p:nvGrpSpPr>
          <p:cNvPr id="2051" name="7 Grupo"/>
          <p:cNvGrpSpPr>
            <a:grpSpLocks/>
          </p:cNvGrpSpPr>
          <p:nvPr/>
        </p:nvGrpSpPr>
        <p:grpSpPr bwMode="auto">
          <a:xfrm>
            <a:off x="539750" y="1628775"/>
            <a:ext cx="8143875" cy="3024188"/>
            <a:chOff x="0" y="1214422"/>
            <a:chExt cx="9144000" cy="3511550"/>
          </a:xfrm>
        </p:grpSpPr>
        <p:pic>
          <p:nvPicPr>
            <p:cNvPr id="2054" name="Picture 5" descr="I:\USD\cidui\cidui\nuevos fondos\fon3.jpg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214422"/>
              <a:ext cx="2357438" cy="3511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5" name="Picture 8" descr="I:\USD\fotosUB\fotosub1\selec\barretja.jpg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43125" y="1214422"/>
              <a:ext cx="4519613" cy="3509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6" name="Picture 13" descr="I:\USD\fotosUB\fotosub1\pati2.jpg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426200" y="1214422"/>
              <a:ext cx="2717800" cy="3509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52" name="Rectangle 11"/>
          <p:cNvSpPr>
            <a:spLocks noChangeArrowheads="1"/>
          </p:cNvSpPr>
          <p:nvPr/>
        </p:nvSpPr>
        <p:spPr bwMode="auto">
          <a:xfrm>
            <a:off x="457200" y="4437063"/>
            <a:ext cx="8218488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FontTx/>
              <a:buNone/>
              <a:defRPr/>
            </a:pPr>
            <a:endParaRPr lang="es-ES" altLang="ca-ES" sz="2400" b="1" dirty="0">
              <a:latin typeface="Verdana" pitchFamily="34" charset="0"/>
            </a:endParaRPr>
          </a:p>
          <a:p>
            <a:pPr algn="ctr" eaLnBrk="1" hangingPunct="1">
              <a:buFontTx/>
              <a:buNone/>
              <a:defRPr/>
            </a:pPr>
            <a:r>
              <a:rPr lang="es-ES" altLang="ca-ES" b="1" dirty="0" err="1" smtClean="0">
                <a:solidFill>
                  <a:srgbClr val="4D4D4D"/>
                </a:solidFill>
                <a:latin typeface="Calibri" pitchFamily="34" charset="0"/>
              </a:rPr>
              <a:t>BiPaDi</a:t>
            </a:r>
            <a:r>
              <a:rPr lang="es-ES" altLang="ca-ES" b="1" dirty="0" smtClean="0">
                <a:solidFill>
                  <a:srgbClr val="4D4D4D"/>
                </a:solidFill>
                <a:latin typeface="Calibri" pitchFamily="34" charset="0"/>
              </a:rPr>
              <a:t> (</a:t>
            </a:r>
            <a:r>
              <a:rPr lang="es-ES" altLang="ca-ES" sz="2800" b="1" dirty="0" smtClean="0">
                <a:solidFill>
                  <a:srgbClr val="4D4D4D"/>
                </a:solidFill>
                <a:latin typeface="Calibri" pitchFamily="34" charset="0"/>
              </a:rPr>
              <a:t>Biblioteca </a:t>
            </a:r>
            <a:r>
              <a:rPr lang="es-ES" altLang="ca-ES" sz="2800" b="1" dirty="0" smtClean="0">
                <a:solidFill>
                  <a:srgbClr val="4D4D4D"/>
                </a:solidFill>
                <a:latin typeface="Calibri" pitchFamily="34" charset="0"/>
              </a:rPr>
              <a:t>Patrimonial Digital </a:t>
            </a:r>
            <a:r>
              <a:rPr lang="es-ES" altLang="ca-ES" sz="2800" b="1" dirty="0" smtClean="0">
                <a:solidFill>
                  <a:srgbClr val="4D4D4D"/>
                </a:solidFill>
                <a:latin typeface="Calibri" pitchFamily="34" charset="0"/>
              </a:rPr>
              <a:t>UB):</a:t>
            </a:r>
          </a:p>
          <a:p>
            <a:pPr algn="ctr" eaLnBrk="1" hangingPunct="1">
              <a:buFontTx/>
              <a:buNone/>
              <a:defRPr/>
            </a:pPr>
            <a:r>
              <a:rPr lang="es-ES" sz="2400" b="1" dirty="0" smtClean="0"/>
              <a:t>un </a:t>
            </a:r>
            <a:r>
              <a:rPr lang="es-ES" sz="2400" b="1" dirty="0" err="1"/>
              <a:t>projecte</a:t>
            </a:r>
            <a:r>
              <a:rPr lang="es-ES" sz="2400" b="1" dirty="0"/>
              <a:t> integral de </a:t>
            </a:r>
            <a:r>
              <a:rPr lang="es-ES" sz="2400" b="1" dirty="0" err="1"/>
              <a:t>preservació</a:t>
            </a:r>
            <a:r>
              <a:rPr lang="es-ES" sz="2400" b="1" dirty="0"/>
              <a:t> i </a:t>
            </a:r>
            <a:r>
              <a:rPr lang="es-ES" sz="2400" b="1" dirty="0" err="1"/>
              <a:t>difusió</a:t>
            </a:r>
            <a:r>
              <a:rPr lang="es-ES" sz="2400" b="1" dirty="0"/>
              <a:t> patrimonial</a:t>
            </a:r>
            <a:r>
              <a:rPr lang="es-ES" sz="2800" dirty="0"/>
              <a:t/>
            </a:r>
            <a:br>
              <a:rPr lang="es-ES" sz="2800" dirty="0"/>
            </a:br>
            <a:r>
              <a:rPr lang="es-ES" altLang="ca-ES" sz="2400" b="1" baseline="30000" dirty="0" smtClean="0">
                <a:latin typeface="Verdana" pitchFamily="34" charset="0"/>
              </a:rPr>
              <a:t>Judit </a:t>
            </a:r>
            <a:r>
              <a:rPr lang="es-ES" altLang="ca-ES" sz="2400" b="1" baseline="30000" dirty="0" smtClean="0">
                <a:latin typeface="Verdana" pitchFamily="34" charset="0"/>
              </a:rPr>
              <a:t>Casals.</a:t>
            </a:r>
            <a:r>
              <a:rPr lang="es-ES" altLang="ca-ES" sz="2400" b="1" dirty="0" smtClean="0">
                <a:latin typeface="Verdana" pitchFamily="34" charset="0"/>
              </a:rPr>
              <a:t> </a:t>
            </a:r>
            <a:r>
              <a:rPr lang="es-ES" altLang="ca-ES" sz="2400" b="1" baseline="30000" dirty="0" smtClean="0">
                <a:latin typeface="Verdana" pitchFamily="34" charset="0"/>
              </a:rPr>
              <a:t>CRAI. Unitat de Projectes. Universitat </a:t>
            </a:r>
            <a:r>
              <a:rPr lang="es-ES" altLang="ca-ES" sz="2400" b="1" baseline="30000" smtClean="0">
                <a:latin typeface="Verdana" pitchFamily="34" charset="0"/>
              </a:rPr>
              <a:t>de </a:t>
            </a:r>
            <a:r>
              <a:rPr lang="es-ES" altLang="ca-ES" sz="2400" b="1" baseline="30000" smtClean="0">
                <a:latin typeface="Verdana" pitchFamily="34" charset="0"/>
              </a:rPr>
              <a:t>Barcelona CSUC</a:t>
            </a:r>
            <a:r>
              <a:rPr lang="es-ES" altLang="ca-ES" sz="2400" b="1" baseline="30000" dirty="0" smtClean="0">
                <a:latin typeface="Verdana" pitchFamily="34" charset="0"/>
              </a:rPr>
              <a:t>.</a:t>
            </a:r>
            <a:r>
              <a:rPr lang="es-ES" altLang="ca-ES" sz="2400" b="1" dirty="0" smtClean="0">
                <a:latin typeface="Verdana" pitchFamily="34" charset="0"/>
              </a:rPr>
              <a:t> </a:t>
            </a:r>
            <a:r>
              <a:rPr lang="es-ES" altLang="ca-ES" sz="2400" b="1" baseline="30000" dirty="0" err="1">
                <a:latin typeface="Verdana" pitchFamily="34" charset="0"/>
              </a:rPr>
              <a:t>Intensiu</a:t>
            </a:r>
            <a:r>
              <a:rPr lang="es-ES" altLang="ca-ES" sz="2400" b="1" baseline="30000" dirty="0">
                <a:latin typeface="Verdana" pitchFamily="34" charset="0"/>
              </a:rPr>
              <a:t> de </a:t>
            </a:r>
            <a:r>
              <a:rPr lang="es-ES" altLang="ca-ES" sz="2400" b="1" baseline="30000" dirty="0" err="1" smtClean="0">
                <a:latin typeface="Verdana" pitchFamily="34" charset="0"/>
              </a:rPr>
              <a:t>Col·leccions</a:t>
            </a:r>
            <a:r>
              <a:rPr lang="es-ES" altLang="ca-ES" sz="2400" b="1" baseline="30000" dirty="0" smtClean="0">
                <a:latin typeface="Verdana" pitchFamily="34" charset="0"/>
              </a:rPr>
              <a:t> </a:t>
            </a:r>
            <a:r>
              <a:rPr lang="es-ES" altLang="ca-ES" sz="2400" b="1" baseline="30000" dirty="0" err="1" smtClean="0">
                <a:latin typeface="Verdana" pitchFamily="34" charset="0"/>
              </a:rPr>
              <a:t>digitals</a:t>
            </a:r>
            <a:r>
              <a:rPr lang="es-ES" altLang="ca-ES" sz="2400" b="1" baseline="30000" dirty="0" smtClean="0">
                <a:latin typeface="Verdana" pitchFamily="34" charset="0"/>
              </a:rPr>
              <a:t>.</a:t>
            </a:r>
            <a:r>
              <a:rPr lang="es-ES" altLang="ca-ES" sz="2400" b="1" dirty="0" smtClean="0">
                <a:latin typeface="Verdana" pitchFamily="34" charset="0"/>
              </a:rPr>
              <a:t> </a:t>
            </a:r>
            <a:r>
              <a:rPr lang="es-ES" altLang="ca-ES" sz="2400" b="1" baseline="30000" dirty="0">
                <a:latin typeface="Verdana" pitchFamily="34" charset="0"/>
              </a:rPr>
              <a:t>7 octubre 2014</a:t>
            </a:r>
          </a:p>
          <a:p>
            <a:pPr eaLnBrk="1" hangingPunct="1">
              <a:buFontTx/>
              <a:buNone/>
              <a:defRPr/>
            </a:pPr>
            <a:endParaRPr lang="es-ES" altLang="ca-ES" b="1" baseline="30000" dirty="0" smtClean="0">
              <a:latin typeface="Verdana" pitchFamily="34" charset="0"/>
            </a:endParaRPr>
          </a:p>
          <a:p>
            <a:pPr eaLnBrk="1" hangingPunct="1">
              <a:defRPr/>
            </a:pPr>
            <a:endParaRPr lang="ca-ES" altLang="ca-ES" dirty="0" smtClean="0"/>
          </a:p>
        </p:txBody>
      </p:sp>
      <p:pic>
        <p:nvPicPr>
          <p:cNvPr id="2053" name="Picture 14" descr="capcaler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4099" name="Picture 6" descr="capcale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7"/>
          <p:cNvSpPr>
            <a:spLocks noChangeArrowheads="1"/>
          </p:cNvSpPr>
          <p:nvPr/>
        </p:nvSpPr>
        <p:spPr bwMode="auto">
          <a:xfrm>
            <a:off x="539750" y="1052513"/>
            <a:ext cx="8218488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ca-ES" altLang="ca-ES" sz="3600" b="1" dirty="0" smtClean="0">
                <a:solidFill>
                  <a:srgbClr val="4D4D4D"/>
                </a:solidFill>
                <a:latin typeface="Calibri" pitchFamily="34" charset="0"/>
              </a:rPr>
              <a:t>Per què </a:t>
            </a:r>
            <a:r>
              <a:rPr lang="ca-ES" altLang="ca-ES" sz="3600" b="1" dirty="0" err="1" smtClean="0">
                <a:solidFill>
                  <a:srgbClr val="4D4D4D"/>
                </a:solidFill>
                <a:latin typeface="Calibri" pitchFamily="34" charset="0"/>
              </a:rPr>
              <a:t>BiPaDi</a:t>
            </a:r>
            <a:r>
              <a:rPr lang="ca-ES" altLang="ca-ES" sz="3200" dirty="0" smtClean="0"/>
              <a:t> </a:t>
            </a:r>
            <a:endParaRPr lang="es-ES" altLang="ca-ES" sz="2400" b="1" baseline="30000" dirty="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s-ES" altLang="ca-ES" sz="3200" b="1" baseline="30000" dirty="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 dirty="0"/>
          </a:p>
        </p:txBody>
      </p:sp>
      <p:pic>
        <p:nvPicPr>
          <p:cNvPr id="4101" name="Picture 9" descr="Bipadi_Inic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35688"/>
            <a:ext cx="91440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574720743"/>
              </p:ext>
            </p:extLst>
          </p:nvPr>
        </p:nvGraphicFramePr>
        <p:xfrm>
          <a:off x="1524000" y="188528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4099" name="Picture 6" descr="capcale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7"/>
          <p:cNvSpPr>
            <a:spLocks noChangeArrowheads="1"/>
          </p:cNvSpPr>
          <p:nvPr/>
        </p:nvSpPr>
        <p:spPr bwMode="auto">
          <a:xfrm>
            <a:off x="539750" y="1052513"/>
            <a:ext cx="8218488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ca-ES" altLang="ca-ES" sz="3600" b="1">
                <a:solidFill>
                  <a:srgbClr val="4D4D4D"/>
                </a:solidFill>
                <a:latin typeface="Calibri" pitchFamily="34" charset="0"/>
              </a:rPr>
              <a:t>Fons patrimonials</a:t>
            </a:r>
            <a:r>
              <a:rPr lang="ca-ES" altLang="ca-ES" sz="3200"/>
              <a:t> </a:t>
            </a:r>
            <a:endParaRPr lang="es-ES" altLang="ca-ES" sz="2400" b="1" baseline="300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s-ES" altLang="ca-ES" sz="3200" b="1" baseline="300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/>
          </a:p>
        </p:txBody>
      </p:sp>
      <p:pic>
        <p:nvPicPr>
          <p:cNvPr id="4101" name="Picture 9" descr="Bipadi_Inic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35688"/>
            <a:ext cx="91440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327238444"/>
              </p:ext>
            </p:extLst>
          </p:nvPr>
        </p:nvGraphicFramePr>
        <p:xfrm>
          <a:off x="539750" y="2071688"/>
          <a:ext cx="849674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Crida de fletxa a l'esquerra 1"/>
          <p:cNvSpPr/>
          <p:nvPr/>
        </p:nvSpPr>
        <p:spPr>
          <a:xfrm>
            <a:off x="5724128" y="2132856"/>
            <a:ext cx="3239592" cy="936104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dirty="0" err="1"/>
              <a:t>Desamortització</a:t>
            </a:r>
            <a:r>
              <a:rPr lang="pt-BR" dirty="0"/>
              <a:t> </a:t>
            </a:r>
            <a:r>
              <a:rPr lang="pt-BR" dirty="0" err="1"/>
              <a:t>Mendizábal</a:t>
            </a:r>
            <a:r>
              <a:rPr lang="pt-BR" dirty="0"/>
              <a:t> </a:t>
            </a:r>
            <a:endParaRPr lang="pt-BR" dirty="0" smtClean="0"/>
          </a:p>
          <a:p>
            <a:pPr lvl="0"/>
            <a:r>
              <a:rPr lang="pt-BR" dirty="0" smtClean="0"/>
              <a:t>1836-37 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55259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5123" name="Picture 6" descr="capcale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539750" y="1052513"/>
            <a:ext cx="8218488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ca-ES" altLang="ca-ES" sz="3600" b="1">
                <a:solidFill>
                  <a:srgbClr val="4D4D4D"/>
                </a:solidFill>
                <a:latin typeface="Calibri" pitchFamily="34" charset="0"/>
              </a:rPr>
              <a:t>Fons de reserva</a:t>
            </a:r>
            <a:r>
              <a:rPr lang="ca-ES" altLang="ca-ES" sz="3200"/>
              <a:t> </a:t>
            </a:r>
            <a:endParaRPr lang="es-ES" altLang="ca-ES" sz="2400" b="1" baseline="300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s-ES" altLang="ca-ES" sz="3200" b="1" baseline="300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/>
          </a:p>
        </p:txBody>
      </p:sp>
      <p:pic>
        <p:nvPicPr>
          <p:cNvPr id="5125" name="Picture 9" descr="Bipadi_Inic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35688"/>
            <a:ext cx="91440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Diagrama 2"/>
          <p:cNvGraphicFramePr/>
          <p:nvPr/>
        </p:nvGraphicFramePr>
        <p:xfrm>
          <a:off x="1524000" y="188528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s-ES" dirty="0"/>
          </a:p>
        </p:txBody>
      </p:sp>
      <p:pic>
        <p:nvPicPr>
          <p:cNvPr id="5123" name="Picture 6" descr="capcale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539750" y="1052513"/>
            <a:ext cx="8218488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ca-ES" altLang="ca-ES" sz="3600" b="1" smtClean="0">
                <a:solidFill>
                  <a:srgbClr val="4D4D4D"/>
                </a:solidFill>
                <a:latin typeface="Calibri" pitchFamily="34" charset="0"/>
              </a:rPr>
              <a:t>Manuscrits i incunables</a:t>
            </a:r>
            <a:endParaRPr lang="ca-ES" altLang="ca-ES" sz="2400" b="1" baseline="30000" smtClean="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ca-ES" altLang="ca-ES" sz="3200" b="1" baseline="30000" smtClean="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/>
          </a:p>
        </p:txBody>
      </p:sp>
      <p:pic>
        <p:nvPicPr>
          <p:cNvPr id="5125" name="Picture 9" descr="Bipadi_Inic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35688"/>
            <a:ext cx="91440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Documents and Settings\crai\Mis documentos\Downloads\7720014553_015 (1)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3608" y="1844824"/>
            <a:ext cx="2808312" cy="3789150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395536" y="5661248"/>
            <a:ext cx="4320480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ca-ES" sz="1000" i="1" dirty="0" smtClean="0"/>
              <a:t>Bíblia. </a:t>
            </a:r>
            <a:r>
              <a:rPr lang="ca-ES" sz="1000" dirty="0" smtClean="0"/>
              <a:t>Segle XV. Catalunya. Representació en miniatura de la vida de Jesús en 4 medallons dibuixats en or.</a:t>
            </a:r>
          </a:p>
          <a:p>
            <a:endParaRPr lang="ca-ES" sz="1000" dirty="0" smtClean="0"/>
          </a:p>
        </p:txBody>
      </p:sp>
      <p:sp>
        <p:nvSpPr>
          <p:cNvPr id="11" name="10 CuadroTexto"/>
          <p:cNvSpPr txBox="1"/>
          <p:nvPr/>
        </p:nvSpPr>
        <p:spPr>
          <a:xfrm>
            <a:off x="4644008" y="5661248"/>
            <a:ext cx="4320480" cy="413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it-IT" sz="1000" i="1" dirty="0" smtClean="0"/>
              <a:t>Cogitanti mihi sepe numero &amp; memoria uetera repetenti </a:t>
            </a:r>
            <a:r>
              <a:rPr lang="it-IT" sz="1000" dirty="0" smtClean="0"/>
              <a:t>... Ciceró, Marc Tul·li, 106-43 aC.  Konrad Sweynheim &amp; Arnold Pannartz (impr.) 1465</a:t>
            </a:r>
            <a:endParaRPr lang="es-ES" sz="1000" dirty="0"/>
          </a:p>
        </p:txBody>
      </p:sp>
      <p:pic>
        <p:nvPicPr>
          <p:cNvPr id="1028" name="Picture 4" descr="C:\Documents and Settings\crai\Mis documentos\Downloads\7700021791_008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 l="2154" t="1480" r="3692" b="2082"/>
          <a:stretch>
            <a:fillRect/>
          </a:stretch>
        </p:blipFill>
        <p:spPr bwMode="auto">
          <a:xfrm>
            <a:off x="5292080" y="1844824"/>
            <a:ext cx="2592288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s-ES" dirty="0"/>
          </a:p>
        </p:txBody>
      </p:sp>
      <p:pic>
        <p:nvPicPr>
          <p:cNvPr id="5123" name="Picture 6" descr="capcale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7384"/>
            <a:ext cx="91440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-108520" y="1052736"/>
            <a:ext cx="936104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ca-ES" altLang="ca-ES" sz="3600" b="1" dirty="0" smtClean="0">
                <a:solidFill>
                  <a:srgbClr val="4D4D4D"/>
                </a:solidFill>
                <a:latin typeface="Calibri" pitchFamily="34" charset="0"/>
              </a:rPr>
              <a:t>Col·legi</a:t>
            </a:r>
            <a:r>
              <a:rPr lang="es-ES" altLang="ca-ES" sz="3600" b="1" dirty="0" smtClean="0">
                <a:solidFill>
                  <a:srgbClr val="4D4D4D"/>
                </a:solidFill>
                <a:latin typeface="Calibri" pitchFamily="34" charset="0"/>
              </a:rPr>
              <a:t>  de </a:t>
            </a:r>
            <a:r>
              <a:rPr lang="ca-ES" altLang="ca-ES" sz="3600" b="1" dirty="0" smtClean="0">
                <a:solidFill>
                  <a:srgbClr val="4D4D4D"/>
                </a:solidFill>
                <a:latin typeface="Calibri" pitchFamily="34" charset="0"/>
              </a:rPr>
              <a:t>Cirurgia</a:t>
            </a:r>
            <a:r>
              <a:rPr lang="es-ES" altLang="ca-ES" sz="3600" b="1" dirty="0" smtClean="0">
                <a:solidFill>
                  <a:srgbClr val="4D4D4D"/>
                </a:solidFill>
                <a:latin typeface="Calibri" pitchFamily="34" charset="0"/>
              </a:rPr>
              <a:t> de Barcelona</a:t>
            </a:r>
            <a:endParaRPr lang="es-ES" altLang="ca-ES" sz="2400" b="1" baseline="30000" dirty="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s-ES" altLang="ca-ES" sz="3200" b="1" baseline="30000" dirty="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 dirty="0"/>
          </a:p>
        </p:txBody>
      </p:sp>
      <p:pic>
        <p:nvPicPr>
          <p:cNvPr id="5125" name="Picture 9" descr="Bipadi_Inic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35688"/>
            <a:ext cx="91440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4067944" y="5193050"/>
            <a:ext cx="464400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050" i="1" dirty="0" smtClean="0"/>
              <a:t>Manuel légal des médecins, chirurgiens et pharmaciens : contenant </a:t>
            </a:r>
            <a:r>
              <a:rPr lang="fr-FR" sz="1050" i="1" dirty="0" err="1" smtClean="0"/>
              <a:t>leslois,arrêtés</a:t>
            </a:r>
            <a:r>
              <a:rPr lang="fr-FR" sz="1050" i="1" dirty="0" smtClean="0"/>
              <a:t>, décrets, avis du conseil d'état actuellement en vigueur en France sur l'exercice de la médecine et de la chirurgie . </a:t>
            </a:r>
          </a:p>
          <a:p>
            <a:pPr algn="just"/>
            <a:r>
              <a:rPr lang="fr-FR" sz="1050" dirty="0" err="1" smtClean="0"/>
              <a:t>Dècle</a:t>
            </a:r>
            <a:r>
              <a:rPr lang="fr-FR" sz="1050" dirty="0" smtClean="0"/>
              <a:t>, Pierre-François-Isidore, m. 1823 (</a:t>
            </a:r>
            <a:r>
              <a:rPr lang="fr-FR" sz="1050" dirty="0" err="1" smtClean="0"/>
              <a:t>impr</a:t>
            </a:r>
            <a:r>
              <a:rPr lang="fr-FR" sz="1050" dirty="0" smtClean="0"/>
              <a:t>.); </a:t>
            </a:r>
            <a:r>
              <a:rPr lang="fr-FR" sz="1050" dirty="0" err="1" smtClean="0"/>
              <a:t>Demonville</a:t>
            </a:r>
            <a:r>
              <a:rPr lang="fr-FR" sz="1050" dirty="0" smtClean="0"/>
              <a:t>, Antoine-Louis </a:t>
            </a:r>
            <a:r>
              <a:rPr lang="fr-FR" sz="1050" dirty="0" err="1" smtClean="0"/>
              <a:t>Guénard</a:t>
            </a:r>
            <a:r>
              <a:rPr lang="fr-FR" sz="1050" dirty="0" smtClean="0"/>
              <a:t>, n. 1779 (</a:t>
            </a:r>
            <a:r>
              <a:rPr lang="fr-FR" sz="1050" dirty="0" err="1" smtClean="0"/>
              <a:t>impr</a:t>
            </a:r>
            <a:r>
              <a:rPr lang="fr-FR" sz="1050" dirty="0" smtClean="0"/>
              <a:t>.)</a:t>
            </a:r>
            <a:endParaRPr lang="es-ES" sz="1050" dirty="0"/>
          </a:p>
        </p:txBody>
      </p:sp>
      <p:pic>
        <p:nvPicPr>
          <p:cNvPr id="7" name="Picture 2" descr="C:\Documents and Settings\crai\Mis documentos\Downloads\7700177987_00_0005 (1)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3608" y="1844824"/>
            <a:ext cx="2664296" cy="4279151"/>
          </a:xfrm>
          <a:prstGeom prst="rect">
            <a:avLst/>
          </a:prstGeom>
          <a:noFill/>
        </p:spPr>
      </p:pic>
      <p:pic>
        <p:nvPicPr>
          <p:cNvPr id="2" name="Imatg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7" y="2420888"/>
            <a:ext cx="1152127" cy="1344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s-ES" dirty="0"/>
          </a:p>
        </p:txBody>
      </p:sp>
      <p:pic>
        <p:nvPicPr>
          <p:cNvPr id="5123" name="Picture 6" descr="capcale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7384"/>
            <a:ext cx="91440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-36512" y="1052736"/>
            <a:ext cx="936104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ca-ES" altLang="ca-ES" sz="3400" b="1" dirty="0" smtClean="0">
                <a:solidFill>
                  <a:srgbClr val="4D4D4D"/>
                </a:solidFill>
                <a:latin typeface="Calibri" pitchFamily="34" charset="0"/>
              </a:rPr>
              <a:t>Manuscrits d’antics posseïdors</a:t>
            </a:r>
            <a:endParaRPr lang="ca-ES" altLang="ca-ES" sz="3400" b="1" baseline="30000" dirty="0" smtClean="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s-ES" altLang="ca-ES" sz="3200" b="1" baseline="30000" dirty="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 dirty="0"/>
          </a:p>
        </p:txBody>
      </p:sp>
      <p:pic>
        <p:nvPicPr>
          <p:cNvPr id="5125" name="Picture 9" descr="Bipadi_Inic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35688"/>
            <a:ext cx="91440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http://www.bib.ub.edu/fileadmin/imatges/possessors/1212557xdm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12888" y="1915512"/>
            <a:ext cx="4320480" cy="1657504"/>
          </a:xfrm>
          <a:prstGeom prst="rect">
            <a:avLst/>
          </a:prstGeom>
          <a:noFill/>
        </p:spPr>
      </p:pic>
      <p:pic>
        <p:nvPicPr>
          <p:cNvPr id="3076" name="Picture 4" descr="http://www.bib.ub.edu/fileadmin/imatges/possessors/1212557xcm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21663" y="3717030"/>
            <a:ext cx="1692327" cy="1485806"/>
          </a:xfrm>
          <a:prstGeom prst="rect">
            <a:avLst/>
          </a:prstGeom>
          <a:noFill/>
        </p:spPr>
      </p:pic>
      <p:pic>
        <p:nvPicPr>
          <p:cNvPr id="3078" name="Picture 6" descr="http://www.bib.ub.edu/fileadmin/imatges/possessors/1212557xem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9608" y="3717030"/>
            <a:ext cx="2016224" cy="1512170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323528" y="5570014"/>
            <a:ext cx="8352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b="1" dirty="0" smtClean="0"/>
              <a:t>Marca de foc</a:t>
            </a:r>
            <a:r>
              <a:rPr lang="ca-ES" sz="1000" dirty="0" smtClean="0"/>
              <a:t>. Roda de coltells, instrument de martiri de Santa Caterina d'Alexandria. Convent de Santa Caterina (Barcelona, Catalunya)</a:t>
            </a:r>
            <a:endParaRPr lang="ca-ES" sz="1000" i="1" dirty="0" smtClean="0"/>
          </a:p>
        </p:txBody>
      </p:sp>
      <p:sp>
        <p:nvSpPr>
          <p:cNvPr id="2" name="Rectangle arrodonit 1"/>
          <p:cNvSpPr/>
          <p:nvPr/>
        </p:nvSpPr>
        <p:spPr>
          <a:xfrm>
            <a:off x="6988885" y="2749281"/>
            <a:ext cx="2123728" cy="14184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b="1" dirty="0">
                <a:solidFill>
                  <a:schemeClr val="tx1"/>
                </a:solidFill>
                <a:hlinkClick r:id="rId9"/>
              </a:rPr>
              <a:t>Base de dades d’antics posseïdors</a:t>
            </a:r>
            <a:endParaRPr lang="ca-ES" b="1" dirty="0">
              <a:solidFill>
                <a:schemeClr val="tx1"/>
              </a:solidFill>
            </a:endParaRPr>
          </a:p>
          <a:p>
            <a:pPr algn="ctr"/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arrodonit 15"/>
          <p:cNvSpPr/>
          <p:nvPr/>
        </p:nvSpPr>
        <p:spPr>
          <a:xfrm>
            <a:off x="4697412" y="2070503"/>
            <a:ext cx="2088232" cy="16556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4" name="Rectangle arrodonit 3"/>
          <p:cNvSpPr/>
          <p:nvPr/>
        </p:nvSpPr>
        <p:spPr>
          <a:xfrm>
            <a:off x="2360613" y="2046288"/>
            <a:ext cx="2089150" cy="165576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6150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6151" name="Picture 5" descr="capcale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Rectangle 6"/>
          <p:cNvSpPr>
            <a:spLocks noChangeArrowheads="1"/>
          </p:cNvSpPr>
          <p:nvPr/>
        </p:nvSpPr>
        <p:spPr bwMode="auto">
          <a:xfrm>
            <a:off x="250825" y="1052513"/>
            <a:ext cx="88931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ca-ES" altLang="ca-ES" sz="3600" b="1">
                <a:solidFill>
                  <a:srgbClr val="4D4D4D"/>
                </a:solidFill>
                <a:latin typeface="Calibri" pitchFamily="34" charset="0"/>
              </a:rPr>
              <a:t>Política de col·leccions del fons patrimonials</a:t>
            </a:r>
            <a:r>
              <a:rPr lang="ca-ES" altLang="ca-ES" sz="3200"/>
              <a:t> </a:t>
            </a:r>
            <a:endParaRPr lang="es-ES" altLang="ca-ES" sz="2400" b="1" baseline="300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s-ES" altLang="ca-ES" sz="3200" b="1" baseline="300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/>
          </a:p>
        </p:txBody>
      </p:sp>
      <p:sp>
        <p:nvSpPr>
          <p:cNvPr id="6153" name="Rectangle 7"/>
          <p:cNvSpPr>
            <a:spLocks noChangeArrowheads="1"/>
          </p:cNvSpPr>
          <p:nvPr/>
        </p:nvSpPr>
        <p:spPr bwMode="auto">
          <a:xfrm>
            <a:off x="1970088" y="2276475"/>
            <a:ext cx="7138987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s-ES" altLang="ca-ES" sz="3600">
              <a:solidFill>
                <a:srgbClr val="4D4D4D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/>
          </a:p>
        </p:txBody>
      </p:sp>
      <p:pic>
        <p:nvPicPr>
          <p:cNvPr id="6154" name="Picture 8" descr="Bipadi_Inic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35688"/>
            <a:ext cx="91440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9" descr="Banner_Bipad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06938" y="2644775"/>
            <a:ext cx="20574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11" descr="ddu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71725" y="2662238"/>
            <a:ext cx="20875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arrodonit 16"/>
          <p:cNvSpPr/>
          <p:nvPr/>
        </p:nvSpPr>
        <p:spPr>
          <a:xfrm>
            <a:off x="4676775" y="3813175"/>
            <a:ext cx="2087563" cy="1655763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18" name="Rectangle arrodonit 17"/>
          <p:cNvSpPr/>
          <p:nvPr/>
        </p:nvSpPr>
        <p:spPr>
          <a:xfrm>
            <a:off x="2339752" y="3789040"/>
            <a:ext cx="2088232" cy="16556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pic>
        <p:nvPicPr>
          <p:cNvPr id="6161" name="Picture 13" descr="logomdc (1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28863" y="4445000"/>
            <a:ext cx="2098675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Picture 12" descr="arc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6775" y="4403725"/>
            <a:ext cx="2087563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7171" name="Picture 7" descr="capcale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Rectangle 8"/>
          <p:cNvSpPr>
            <a:spLocks noChangeArrowheads="1"/>
          </p:cNvSpPr>
          <p:nvPr/>
        </p:nvSpPr>
        <p:spPr bwMode="auto">
          <a:xfrm>
            <a:off x="539750" y="1052513"/>
            <a:ext cx="8218488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ca-ES" altLang="ca-ES" sz="3600" b="1">
                <a:solidFill>
                  <a:srgbClr val="4D4D4D"/>
                </a:solidFill>
                <a:latin typeface="Calibri" pitchFamily="34" charset="0"/>
              </a:rPr>
              <a:t>Projecte a 3 bandes</a:t>
            </a:r>
            <a:endParaRPr lang="es-ES" altLang="ca-ES" sz="3200" b="1" baseline="300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/>
          </a:p>
        </p:txBody>
      </p:sp>
      <p:sp>
        <p:nvSpPr>
          <p:cNvPr id="7173" name="Rectangle 9"/>
          <p:cNvSpPr>
            <a:spLocks noChangeArrowheads="1"/>
          </p:cNvSpPr>
          <p:nvPr/>
        </p:nvSpPr>
        <p:spPr bwMode="auto">
          <a:xfrm>
            <a:off x="539750" y="2276475"/>
            <a:ext cx="8218488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s-ES" altLang="ca-ES" sz="3200">
              <a:solidFill>
                <a:srgbClr val="4D4D4D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/>
          </a:p>
        </p:txBody>
      </p:sp>
      <p:pic>
        <p:nvPicPr>
          <p:cNvPr id="7174" name="Picture 10" descr="Bipadi_Inic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35688"/>
            <a:ext cx="91440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Diagrama 1"/>
          <p:cNvGraphicFramePr/>
          <p:nvPr/>
        </p:nvGraphicFramePr>
        <p:xfrm>
          <a:off x="1524000" y="188528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8195" name="Picture 7" descr="capcale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Rectangle 8"/>
          <p:cNvSpPr>
            <a:spLocks noChangeArrowheads="1"/>
          </p:cNvSpPr>
          <p:nvPr/>
        </p:nvSpPr>
        <p:spPr bwMode="auto">
          <a:xfrm>
            <a:off x="539750" y="1052513"/>
            <a:ext cx="8218488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ca-ES" altLang="ca-ES" sz="3600" b="1" dirty="0">
                <a:solidFill>
                  <a:srgbClr val="4D4D4D"/>
                </a:solidFill>
                <a:latin typeface="Calibri" pitchFamily="34" charset="0"/>
              </a:rPr>
              <a:t>Centre de </a:t>
            </a:r>
            <a:r>
              <a:rPr lang="ca-ES" altLang="ca-ES" sz="3600" b="1" dirty="0" smtClean="0">
                <a:solidFill>
                  <a:srgbClr val="4D4D4D"/>
                </a:solidFill>
                <a:latin typeface="Calibri" pitchFamily="34" charset="0"/>
              </a:rPr>
              <a:t>digitalització</a:t>
            </a:r>
            <a:endParaRPr lang="es-ES" altLang="ca-ES" sz="3200" b="1" baseline="30000" dirty="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 dirty="0"/>
          </a:p>
        </p:txBody>
      </p:sp>
      <p:sp>
        <p:nvSpPr>
          <p:cNvPr id="8197" name="Rectangle 9"/>
          <p:cNvSpPr>
            <a:spLocks noChangeArrowheads="1"/>
          </p:cNvSpPr>
          <p:nvPr/>
        </p:nvSpPr>
        <p:spPr bwMode="auto">
          <a:xfrm>
            <a:off x="539750" y="2276475"/>
            <a:ext cx="8218488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s-ES" altLang="ca-ES" sz="3200">
              <a:solidFill>
                <a:srgbClr val="4D4D4D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/>
          </a:p>
        </p:txBody>
      </p:sp>
      <p:pic>
        <p:nvPicPr>
          <p:cNvPr id="8198" name="Picture 10" descr="Bipadi_Inic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35688"/>
            <a:ext cx="91440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Diagrama 1"/>
          <p:cNvGraphicFramePr/>
          <p:nvPr/>
        </p:nvGraphicFramePr>
        <p:xfrm>
          <a:off x="3923160" y="1838694"/>
          <a:ext cx="4752528" cy="2372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8200" name="Imatge 2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63938" y="2205038"/>
            <a:ext cx="2203450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Imatge 2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7950" y="1801813"/>
            <a:ext cx="3168650" cy="229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Imatge 3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87450" y="4365625"/>
            <a:ext cx="2376488" cy="168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QuadreDeText 2"/>
          <p:cNvSpPr txBox="1"/>
          <p:nvPr/>
        </p:nvSpPr>
        <p:spPr>
          <a:xfrm>
            <a:off x="4788024" y="465313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a-ES" dirty="0"/>
          </a:p>
        </p:txBody>
      </p:sp>
      <p:sp>
        <p:nvSpPr>
          <p:cNvPr id="4" name="Rectangle 3"/>
          <p:cNvSpPr/>
          <p:nvPr/>
        </p:nvSpPr>
        <p:spPr>
          <a:xfrm>
            <a:off x="4112072" y="4348692"/>
            <a:ext cx="45720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ca-ES" dirty="0" smtClean="0"/>
              <a:t>Escàners </a:t>
            </a:r>
            <a:r>
              <a:rPr lang="ca-ES" dirty="0"/>
              <a:t>aeri de gama alta, un escàner automàtic, càmera, per negatius fotogràfics</a:t>
            </a:r>
          </a:p>
        </p:txBody>
      </p:sp>
      <p:sp>
        <p:nvSpPr>
          <p:cNvPr id="5" name="Rectangle 4"/>
          <p:cNvSpPr/>
          <p:nvPr/>
        </p:nvSpPr>
        <p:spPr>
          <a:xfrm>
            <a:off x="4103688" y="5310654"/>
            <a:ext cx="45720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ca-ES" dirty="0" smtClean="0"/>
              <a:t>Captura, generació de fitxers, transformació d’imatges i metadades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9219" name="Picture 7" descr="capcale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8"/>
          <p:cNvSpPr>
            <a:spLocks noChangeArrowheads="1"/>
          </p:cNvSpPr>
          <p:nvPr/>
        </p:nvSpPr>
        <p:spPr bwMode="auto">
          <a:xfrm>
            <a:off x="539750" y="1052513"/>
            <a:ext cx="8218488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ca-ES" altLang="ca-ES" sz="3600" b="1">
                <a:solidFill>
                  <a:srgbClr val="4D4D4D"/>
                </a:solidFill>
                <a:latin typeface="Calibri" pitchFamily="34" charset="0"/>
              </a:rPr>
              <a:t>Servidor de difusió</a:t>
            </a:r>
            <a:endParaRPr lang="es-ES" altLang="ca-ES" sz="3200" b="1" baseline="300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/>
          </a:p>
        </p:txBody>
      </p:sp>
      <p:sp>
        <p:nvSpPr>
          <p:cNvPr id="9221" name="Rectangle 9"/>
          <p:cNvSpPr>
            <a:spLocks noChangeArrowheads="1"/>
          </p:cNvSpPr>
          <p:nvPr/>
        </p:nvSpPr>
        <p:spPr bwMode="auto">
          <a:xfrm>
            <a:off x="539750" y="2276475"/>
            <a:ext cx="8218488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s-ES" altLang="ca-ES" sz="3200">
              <a:solidFill>
                <a:srgbClr val="4D4D4D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/>
          </a:p>
        </p:txBody>
      </p:sp>
      <p:pic>
        <p:nvPicPr>
          <p:cNvPr id="9222" name="Picture 10" descr="Bipadi_Inic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35688"/>
            <a:ext cx="91440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Diagrama 1"/>
          <p:cNvGraphicFramePr/>
          <p:nvPr/>
        </p:nvGraphicFramePr>
        <p:xfrm>
          <a:off x="4835600" y="1916832"/>
          <a:ext cx="3840088" cy="2407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224" name="Imatge 4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1975" y="1844675"/>
            <a:ext cx="1874838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Imatge 5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466975" y="1858963"/>
            <a:ext cx="1919288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Imatge 7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9750" y="4868863"/>
            <a:ext cx="467995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QuadreDeText 8"/>
          <p:cNvSpPr txBox="1"/>
          <p:nvPr/>
        </p:nvSpPr>
        <p:spPr>
          <a:xfrm>
            <a:off x="6300788" y="4567238"/>
            <a:ext cx="2374900" cy="36988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ca-ES" dirty="0" err="1"/>
              <a:t>CONTENTdm</a:t>
            </a:r>
            <a:endParaRPr lang="ca-ES" dirty="0"/>
          </a:p>
        </p:txBody>
      </p:sp>
      <p:sp>
        <p:nvSpPr>
          <p:cNvPr id="3" name="QuadreDeText 2"/>
          <p:cNvSpPr txBox="1"/>
          <p:nvPr/>
        </p:nvSpPr>
        <p:spPr>
          <a:xfrm>
            <a:off x="6300788" y="5405438"/>
            <a:ext cx="2374900" cy="4001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ca-ES" sz="2000" b="1" dirty="0" err="1" smtClean="0"/>
              <a:t>Jpg</a:t>
            </a:r>
            <a:r>
              <a:rPr lang="ca-ES" sz="2000" b="1" dirty="0" smtClean="0"/>
              <a:t>  +     </a:t>
            </a:r>
            <a:r>
              <a:rPr lang="ca-ES" sz="2000" b="1" dirty="0" err="1" smtClean="0"/>
              <a:t>txt</a:t>
            </a:r>
            <a:endParaRPr lang="ca-E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0243" name="Picture 7" descr="capcale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Rectangle 8"/>
          <p:cNvSpPr>
            <a:spLocks noChangeArrowheads="1"/>
          </p:cNvSpPr>
          <p:nvPr/>
        </p:nvSpPr>
        <p:spPr bwMode="auto">
          <a:xfrm>
            <a:off x="539750" y="1052513"/>
            <a:ext cx="8218488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ca-ES" altLang="ca-ES" sz="3600" b="1">
                <a:solidFill>
                  <a:srgbClr val="4D4D4D"/>
                </a:solidFill>
                <a:latin typeface="Calibri" pitchFamily="34" charset="0"/>
              </a:rPr>
              <a:t>Sistema de preservació</a:t>
            </a:r>
            <a:endParaRPr lang="es-ES" altLang="ca-ES" sz="3200" b="1" baseline="300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/>
          </a:p>
        </p:txBody>
      </p:sp>
      <p:sp>
        <p:nvSpPr>
          <p:cNvPr id="10245" name="Rectangle 9"/>
          <p:cNvSpPr>
            <a:spLocks noChangeArrowheads="1"/>
          </p:cNvSpPr>
          <p:nvPr/>
        </p:nvSpPr>
        <p:spPr bwMode="auto">
          <a:xfrm>
            <a:off x="539750" y="2276475"/>
            <a:ext cx="8218488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s-ES" altLang="ca-ES" sz="3200">
              <a:solidFill>
                <a:srgbClr val="4D4D4D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/>
          </a:p>
        </p:txBody>
      </p:sp>
      <p:pic>
        <p:nvPicPr>
          <p:cNvPr id="10246" name="Picture 10" descr="Bipadi_Inic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35688"/>
            <a:ext cx="91440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Diagrama 1"/>
          <p:cNvGraphicFramePr/>
          <p:nvPr/>
        </p:nvGraphicFramePr>
        <p:xfrm>
          <a:off x="5093055" y="1916832"/>
          <a:ext cx="3439386" cy="237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0248" name="Imatge 2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4213" y="1844675"/>
            <a:ext cx="280987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QuadreDeText 3"/>
          <p:cNvSpPr txBox="1"/>
          <p:nvPr/>
        </p:nvSpPr>
        <p:spPr>
          <a:xfrm>
            <a:off x="6348413" y="4408485"/>
            <a:ext cx="2305050" cy="4619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ca-ES" sz="2400" dirty="0" err="1"/>
              <a:t>Libsafe</a:t>
            </a:r>
            <a:endParaRPr lang="ca-ES" sz="2400" dirty="0"/>
          </a:p>
        </p:txBody>
      </p:sp>
      <p:sp>
        <p:nvSpPr>
          <p:cNvPr id="10" name="QuadreDeText 9"/>
          <p:cNvSpPr txBox="1"/>
          <p:nvPr/>
        </p:nvSpPr>
        <p:spPr>
          <a:xfrm>
            <a:off x="2267744" y="5195093"/>
            <a:ext cx="6407944" cy="8309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ca-ES" altLang="ca-ES" sz="2400" dirty="0" smtClean="0"/>
              <a:t>màster </a:t>
            </a:r>
            <a:r>
              <a:rPr lang="ca-ES" altLang="ca-ES" sz="2400" dirty="0"/>
              <a:t>(</a:t>
            </a:r>
            <a:r>
              <a:rPr lang="ca-ES" altLang="ca-ES" sz="2400" dirty="0" err="1"/>
              <a:t>tiff</a:t>
            </a:r>
            <a:r>
              <a:rPr lang="ca-ES" altLang="ca-ES" sz="2400" dirty="0"/>
              <a:t>), </a:t>
            </a:r>
            <a:r>
              <a:rPr lang="ca-ES" altLang="ca-ES" sz="2400" dirty="0" smtClean="0"/>
              <a:t>consulta </a:t>
            </a:r>
            <a:r>
              <a:rPr lang="ca-ES" altLang="ca-ES" sz="2400" dirty="0"/>
              <a:t>(</a:t>
            </a:r>
            <a:r>
              <a:rPr lang="ca-ES" altLang="ca-ES" sz="2400" dirty="0" err="1"/>
              <a:t>jpeg</a:t>
            </a:r>
            <a:r>
              <a:rPr lang="ca-ES" altLang="ca-ES" sz="2400" dirty="0"/>
              <a:t>) METS en </a:t>
            </a:r>
            <a:r>
              <a:rPr lang="ca-ES" altLang="ca-ES" sz="2400" dirty="0" err="1"/>
              <a:t>xml</a:t>
            </a:r>
            <a:r>
              <a:rPr lang="ca-ES" altLang="ca-ES" sz="2400" dirty="0"/>
              <a:t> (</a:t>
            </a:r>
            <a:r>
              <a:rPr lang="ca-ES" altLang="ca-ES" sz="2400" dirty="0" err="1"/>
              <a:t>marcxml</a:t>
            </a:r>
            <a:r>
              <a:rPr lang="ca-ES" altLang="ca-ES" sz="2400" dirty="0"/>
              <a:t>, </a:t>
            </a:r>
            <a:r>
              <a:rPr lang="ca-ES" altLang="ca-ES" sz="2400" dirty="0" err="1"/>
              <a:t>metsrights</a:t>
            </a:r>
            <a:r>
              <a:rPr lang="ca-ES" altLang="ca-ES" sz="2400" dirty="0"/>
              <a:t>, premis, MIX </a:t>
            </a:r>
            <a:r>
              <a:rPr lang="ca-ES" altLang="ca-ES" sz="2400" dirty="0" smtClean="0"/>
              <a:t>tècniques</a:t>
            </a:r>
            <a:r>
              <a:rPr lang="ca-ES" altLang="ca-ES" sz="2400" dirty="0"/>
              <a:t>)</a:t>
            </a:r>
            <a:endParaRPr lang="ca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2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1267" name="Picture 3" descr="capcale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539750" y="1052513"/>
            <a:ext cx="8218488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ca-ES" altLang="ca-ES" sz="3600" b="1">
                <a:solidFill>
                  <a:srgbClr val="4D4D4D"/>
                </a:solidFill>
                <a:latin typeface="Calibri" pitchFamily="34" charset="0"/>
              </a:rPr>
              <a:t>Objectius</a:t>
            </a:r>
          </a:p>
          <a:p>
            <a:pPr marL="342900" indent="-342900" algn="ctr">
              <a:spcBef>
                <a:spcPct val="20000"/>
              </a:spcBef>
            </a:pPr>
            <a:endParaRPr lang="es-ES" altLang="ca-ES" sz="2400" b="1" baseline="300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s-ES" altLang="ca-ES" sz="3200" b="1" baseline="300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539750" y="2276475"/>
            <a:ext cx="8218488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s-ES" altLang="ca-ES" sz="3600">
              <a:solidFill>
                <a:srgbClr val="4D4D4D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/>
          </a:p>
        </p:txBody>
      </p:sp>
      <p:pic>
        <p:nvPicPr>
          <p:cNvPr id="11270" name="Picture 6" descr="Bipadi_Inic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35688"/>
            <a:ext cx="91440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Diagrama 1"/>
          <p:cNvGraphicFramePr/>
          <p:nvPr/>
        </p:nvGraphicFramePr>
        <p:xfrm>
          <a:off x="2172072" y="2071678"/>
          <a:ext cx="5136232" cy="3357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Line 2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2291" name="Picture 3" descr="capcale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539750" y="1052513"/>
            <a:ext cx="8218488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ca-ES" altLang="ca-ES" sz="3600" b="1" dirty="0">
                <a:solidFill>
                  <a:srgbClr val="4D4D4D"/>
                </a:solidFill>
                <a:latin typeface="Calibri" pitchFamily="34" charset="0"/>
              </a:rPr>
              <a:t>Objectius</a:t>
            </a:r>
          </a:p>
          <a:p>
            <a:pPr marL="342900" indent="-342900" algn="ctr">
              <a:spcBef>
                <a:spcPct val="20000"/>
              </a:spcBef>
            </a:pPr>
            <a:endParaRPr lang="es-ES" altLang="ca-ES" sz="2400" b="1" baseline="30000" dirty="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s-ES" altLang="ca-ES" sz="3200" b="1" baseline="30000" dirty="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 dirty="0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539750" y="2276475"/>
            <a:ext cx="8218488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s-ES" altLang="ca-ES" sz="3600">
              <a:solidFill>
                <a:srgbClr val="4D4D4D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/>
          </a:p>
        </p:txBody>
      </p:sp>
      <p:pic>
        <p:nvPicPr>
          <p:cNvPr id="12294" name="Picture 6" descr="Bipadi_Inic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35688"/>
            <a:ext cx="91440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Diagrama 1"/>
          <p:cNvGraphicFramePr/>
          <p:nvPr/>
        </p:nvGraphicFramePr>
        <p:xfrm>
          <a:off x="2172072" y="2071678"/>
          <a:ext cx="5136232" cy="4071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s-ES" dirty="0"/>
          </a:p>
        </p:txBody>
      </p:sp>
      <p:pic>
        <p:nvPicPr>
          <p:cNvPr id="5123" name="Picture 6" descr="capcale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7384"/>
            <a:ext cx="91440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-36512" y="1052736"/>
            <a:ext cx="936104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ca-ES" altLang="ca-ES" sz="3600" b="1" dirty="0" smtClean="0">
                <a:solidFill>
                  <a:srgbClr val="4D4D4D"/>
                </a:solidFill>
                <a:latin typeface="Calibri" panose="020F0502020204030204" pitchFamily="34" charset="0"/>
              </a:rPr>
              <a:t>Objectius i relacions</a:t>
            </a:r>
            <a:endParaRPr lang="ca-ES" altLang="ca-ES" sz="3600" b="1" baseline="30000" dirty="0" smtClean="0">
              <a:latin typeface="Calibri" panose="020F0502020204030204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s-ES" altLang="ca-ES" sz="3200" b="1" baseline="30000" dirty="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 dirty="0"/>
          </a:p>
        </p:txBody>
      </p:sp>
      <p:pic>
        <p:nvPicPr>
          <p:cNvPr id="5125" name="Picture 9" descr="Bipadi_Inic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35688"/>
            <a:ext cx="91440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323528" y="5301208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i="1" smtClean="0"/>
              <a:t>[Regula Sancti Hieronimi] [Manuscrit] .Jeroni, sant, ca. 342-420. S XIV- XV</a:t>
            </a:r>
          </a:p>
          <a:p>
            <a:endParaRPr lang="ca-ES" sz="1000" i="1" smtClean="0"/>
          </a:p>
          <a:p>
            <a:r>
              <a:rPr lang="ca-ES" sz="1000" smtClean="0"/>
              <a:t>Ex-libris al f. 2: "ad usum fr. Francisci Angles ordinis minimorum; nunc p[er]tinet ad co[n]ventum S.P.N. F[rancis]ci de Paula Bar[chino]ne" (s. XVI); segells del convent als f. 3 i 99</a:t>
            </a:r>
            <a:endParaRPr lang="ca-ES" sz="1000"/>
          </a:p>
        </p:txBody>
      </p:sp>
      <p:pic>
        <p:nvPicPr>
          <p:cNvPr id="34819" name="Picture 3" descr="C:\Documents and Settings\crai\Mis documentos\Downloads\7720014640_0002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2060848"/>
            <a:ext cx="4182851" cy="3024336"/>
          </a:xfrm>
          <a:prstGeom prst="rect">
            <a:avLst/>
          </a:prstGeom>
          <a:noFill/>
        </p:spPr>
      </p:pic>
      <p:sp>
        <p:nvSpPr>
          <p:cNvPr id="2" name="QuadreDeText 1"/>
          <p:cNvSpPr txBox="1"/>
          <p:nvPr/>
        </p:nvSpPr>
        <p:spPr>
          <a:xfrm>
            <a:off x="7742948" y="3225918"/>
            <a:ext cx="1335288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a-ES" dirty="0" smtClean="0"/>
              <a:t>Altres projectes </a:t>
            </a:r>
            <a:endParaRPr lang="ca-ES" dirty="0"/>
          </a:p>
        </p:txBody>
      </p:sp>
      <p:sp>
        <p:nvSpPr>
          <p:cNvPr id="10" name="QuadreDeText 9"/>
          <p:cNvSpPr txBox="1"/>
          <p:nvPr/>
        </p:nvSpPr>
        <p:spPr>
          <a:xfrm>
            <a:off x="6031938" y="2060848"/>
            <a:ext cx="1955713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a-ES" dirty="0" smtClean="0"/>
              <a:t>DDUB: treballs d’alumnes</a:t>
            </a:r>
            <a:endParaRPr lang="ca-ES" dirty="0"/>
          </a:p>
        </p:txBody>
      </p:sp>
      <p:sp>
        <p:nvSpPr>
          <p:cNvPr id="11" name="QuadreDeText 10"/>
          <p:cNvSpPr txBox="1"/>
          <p:nvPr/>
        </p:nvSpPr>
        <p:spPr>
          <a:xfrm>
            <a:off x="6234772" y="4357828"/>
            <a:ext cx="1800200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a-ES" dirty="0" smtClean="0"/>
              <a:t>Catàleg</a:t>
            </a:r>
            <a:endParaRPr lang="ca-ES" dirty="0"/>
          </a:p>
        </p:txBody>
      </p:sp>
      <p:sp>
        <p:nvSpPr>
          <p:cNvPr id="5" name="Fletxa esquerra, dreta i cap amunt 4"/>
          <p:cNvSpPr/>
          <p:nvPr/>
        </p:nvSpPr>
        <p:spPr>
          <a:xfrm>
            <a:off x="6526796" y="3318071"/>
            <a:ext cx="1216152" cy="850392"/>
          </a:xfrm>
          <a:prstGeom prst="leftRightUp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5" name="QuadreDeText 14"/>
          <p:cNvSpPr txBox="1"/>
          <p:nvPr/>
        </p:nvSpPr>
        <p:spPr>
          <a:xfrm>
            <a:off x="4644008" y="3096936"/>
            <a:ext cx="1803313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a-ES" dirty="0" smtClean="0"/>
              <a:t>Base de dades posseïdors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3315" name="Picture 5" descr="capcale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Rectangle 6"/>
          <p:cNvSpPr>
            <a:spLocks noChangeArrowheads="1"/>
          </p:cNvSpPr>
          <p:nvPr/>
        </p:nvSpPr>
        <p:spPr bwMode="auto">
          <a:xfrm>
            <a:off x="250825" y="1052513"/>
            <a:ext cx="8893175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FontTx/>
              <a:buNone/>
              <a:defRPr/>
            </a:pPr>
            <a:r>
              <a:rPr lang="ca-ES" altLang="ca-ES" sz="3600" b="1" dirty="0" smtClean="0">
                <a:solidFill>
                  <a:srgbClr val="4D4D4D"/>
                </a:solidFill>
                <a:latin typeface="Calibri" pitchFamily="34" charset="0"/>
              </a:rPr>
              <a:t>Drets sobre les metadades</a:t>
            </a:r>
            <a:endParaRPr lang="es-ES" altLang="ca-ES" sz="2400" b="1" baseline="30000" dirty="0" smtClean="0">
              <a:latin typeface="Verdana" pitchFamily="34" charset="0"/>
            </a:endParaRPr>
          </a:p>
          <a:p>
            <a:pPr eaLnBrk="1" hangingPunct="1">
              <a:buFontTx/>
              <a:buNone/>
              <a:defRPr/>
            </a:pPr>
            <a:endParaRPr lang="es-ES" altLang="ca-ES" b="1" baseline="30000" dirty="0" smtClean="0">
              <a:latin typeface="Verdana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ca-ES" dirty="0" smtClean="0"/>
          </a:p>
          <a:p>
            <a:pPr marL="0" indent="0" eaLnBrk="1" hangingPunct="1">
              <a:buFontTx/>
              <a:buNone/>
              <a:defRPr/>
            </a:pPr>
            <a:r>
              <a:rPr lang="en-US" altLang="ca-ES" dirty="0" smtClean="0"/>
              <a:t>	</a:t>
            </a:r>
            <a:endParaRPr lang="ca-ES" altLang="ca-ES" sz="2400" dirty="0" smtClean="0"/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1970088" y="2276475"/>
            <a:ext cx="7138987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s-ES" altLang="ca-ES" sz="3600">
              <a:solidFill>
                <a:srgbClr val="4D4D4D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/>
          </a:p>
        </p:txBody>
      </p:sp>
      <p:pic>
        <p:nvPicPr>
          <p:cNvPr id="13318" name="Picture 8" descr="Bipadi_Inic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35688"/>
            <a:ext cx="91440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Imatge 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60000">
            <a:off x="7610067" y="4133642"/>
            <a:ext cx="1052513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Imatge 4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04975" y="2301875"/>
            <a:ext cx="301942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Imatge 5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188" y="2293938"/>
            <a:ext cx="10572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2" name="QuadreDeText 12"/>
          <p:cNvSpPr txBox="1">
            <a:spLocks noChangeArrowheads="1"/>
          </p:cNvSpPr>
          <p:nvPr/>
        </p:nvSpPr>
        <p:spPr bwMode="auto">
          <a:xfrm>
            <a:off x="3419872" y="4889292"/>
            <a:ext cx="3178373" cy="64633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ca-ES" altLang="ca-ES" dirty="0" err="1"/>
              <a:t>Europeana</a:t>
            </a:r>
            <a:r>
              <a:rPr lang="ca-ES" altLang="ca-ES" dirty="0"/>
              <a:t> Data </a:t>
            </a:r>
            <a:r>
              <a:rPr lang="ca-ES" altLang="ca-ES" dirty="0" smtClean="0"/>
              <a:t>Exchange (desembre de 2011)</a:t>
            </a:r>
            <a:endParaRPr lang="ca-ES" alt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3315" name="Picture 5" descr="capcale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Rectangle 6"/>
          <p:cNvSpPr>
            <a:spLocks noChangeArrowheads="1"/>
          </p:cNvSpPr>
          <p:nvPr/>
        </p:nvSpPr>
        <p:spPr bwMode="auto">
          <a:xfrm>
            <a:off x="250825" y="1052513"/>
            <a:ext cx="8893175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None/>
              <a:defRPr/>
            </a:pPr>
            <a:r>
              <a:rPr lang="es-ES" altLang="ca-ES" b="1" baseline="30000" dirty="0" smtClean="0">
                <a:latin typeface="Verdana" pitchFamily="34" charset="0"/>
              </a:rPr>
              <a:t>			 </a:t>
            </a:r>
            <a:r>
              <a:rPr lang="ca-ES" altLang="ca-ES" sz="3600" b="1" dirty="0">
                <a:solidFill>
                  <a:srgbClr val="4D4D4D"/>
                </a:solidFill>
                <a:latin typeface="Calibri" pitchFamily="34" charset="0"/>
              </a:rPr>
              <a:t>Drets sobre </a:t>
            </a:r>
            <a:r>
              <a:rPr lang="ca-ES" altLang="ca-ES" sz="3600" b="1" dirty="0" smtClean="0">
                <a:solidFill>
                  <a:srgbClr val="4D4D4D"/>
                </a:solidFill>
                <a:latin typeface="Calibri" pitchFamily="34" charset="0"/>
              </a:rPr>
              <a:t>els documents</a:t>
            </a:r>
            <a:endParaRPr lang="es-ES" altLang="ca-ES" sz="3600" b="1" baseline="30000" dirty="0">
              <a:latin typeface="Verdana" pitchFamily="34" charset="0"/>
            </a:endParaRPr>
          </a:p>
          <a:p>
            <a:pPr eaLnBrk="1" hangingPunct="1">
              <a:buFontTx/>
              <a:buNone/>
              <a:defRPr/>
            </a:pPr>
            <a:endParaRPr lang="es-ES" altLang="ca-ES" b="1" baseline="30000" dirty="0" smtClean="0">
              <a:latin typeface="Verdana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ca-ES" dirty="0" smtClean="0"/>
          </a:p>
          <a:p>
            <a:pPr marL="0" indent="0" eaLnBrk="1" hangingPunct="1">
              <a:buFontTx/>
              <a:buNone/>
              <a:defRPr/>
            </a:pPr>
            <a:r>
              <a:rPr lang="en-US" altLang="ca-ES" dirty="0" err="1" smtClean="0"/>
              <a:t>Còpia</a:t>
            </a:r>
            <a:r>
              <a:rPr lang="en-US" altLang="ca-ES" dirty="0" smtClean="0"/>
              <a:t> </a:t>
            </a:r>
            <a:r>
              <a:rPr lang="en-US" altLang="ca-ES" dirty="0" err="1" smtClean="0"/>
              <a:t>analògica</a:t>
            </a:r>
            <a:r>
              <a:rPr lang="en-US" altLang="ca-ES" dirty="0" smtClean="0"/>
              <a:t>         </a:t>
            </a:r>
            <a:r>
              <a:rPr lang="en-US" altLang="ca-ES" dirty="0" err="1" smtClean="0"/>
              <a:t>còpia</a:t>
            </a:r>
            <a:r>
              <a:rPr lang="en-US" altLang="ca-ES" dirty="0" smtClean="0"/>
              <a:t> digital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ca-ES" dirty="0" smtClean="0"/>
              <a:t>	</a:t>
            </a:r>
            <a:endParaRPr lang="ca-ES" altLang="ca-ES" sz="2400" dirty="0" smtClean="0"/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1970088" y="2276475"/>
            <a:ext cx="7138987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s-ES" altLang="ca-ES" sz="3600">
              <a:solidFill>
                <a:srgbClr val="4D4D4D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/>
          </a:p>
        </p:txBody>
      </p:sp>
      <p:pic>
        <p:nvPicPr>
          <p:cNvPr id="13318" name="Picture 8" descr="Bipadi_Inic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35688"/>
            <a:ext cx="91440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3" name="QuadreDeText 8"/>
          <p:cNvSpPr txBox="1">
            <a:spLocks noChangeArrowheads="1"/>
          </p:cNvSpPr>
          <p:nvPr/>
        </p:nvSpPr>
        <p:spPr bwMode="auto">
          <a:xfrm>
            <a:off x="5966627" y="4094691"/>
            <a:ext cx="3024188" cy="9239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ca-ES" altLang="ca-ES" dirty="0">
                <a:hlinkClick r:id="rId5"/>
              </a:rPr>
              <a:t>Carta del domini públic </a:t>
            </a:r>
            <a:r>
              <a:rPr lang="ca-ES" altLang="ca-ES" dirty="0" err="1">
                <a:hlinkClick r:id="rId5"/>
              </a:rPr>
              <a:t>d’Europeana</a:t>
            </a:r>
            <a:endParaRPr lang="ca-ES" altLang="ca-ES" dirty="0"/>
          </a:p>
          <a:p>
            <a:endParaRPr lang="ca-ES" altLang="ca-ES" dirty="0"/>
          </a:p>
        </p:txBody>
      </p:sp>
      <p:pic>
        <p:nvPicPr>
          <p:cNvPr id="13324" name="Imatge 9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326" y="3284984"/>
            <a:ext cx="4541374" cy="2850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Igual 1"/>
          <p:cNvSpPr/>
          <p:nvPr/>
        </p:nvSpPr>
        <p:spPr>
          <a:xfrm>
            <a:off x="3491880" y="2728161"/>
            <a:ext cx="576064" cy="504056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70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a-ES"/>
          </a:p>
        </p:txBody>
      </p:sp>
      <p:pic>
        <p:nvPicPr>
          <p:cNvPr id="14339" name="Picture 5" descr="capcal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Rectangle 6"/>
          <p:cNvSpPr>
            <a:spLocks noChangeArrowheads="1"/>
          </p:cNvSpPr>
          <p:nvPr/>
        </p:nvSpPr>
        <p:spPr bwMode="auto">
          <a:xfrm>
            <a:off x="250825" y="1052513"/>
            <a:ext cx="8893175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FontTx/>
              <a:buNone/>
              <a:defRPr/>
            </a:pPr>
            <a:r>
              <a:rPr lang="ca-ES" altLang="ca-ES" sz="3600" b="1" dirty="0" smtClean="0">
                <a:solidFill>
                  <a:srgbClr val="4D4D4D"/>
                </a:solidFill>
                <a:latin typeface="Calibri" pitchFamily="34" charset="0"/>
              </a:rPr>
              <a:t>Accés obert i drets d’autor</a:t>
            </a:r>
            <a:r>
              <a:rPr lang="ca-ES" altLang="ca-ES" dirty="0" smtClean="0"/>
              <a:t> </a:t>
            </a:r>
            <a:endParaRPr lang="en-US" altLang="ca-ES" dirty="0" smtClean="0"/>
          </a:p>
          <a:p>
            <a:pPr marL="0" indent="0" eaLnBrk="1" hangingPunct="1">
              <a:buFontTx/>
              <a:buNone/>
              <a:defRPr/>
            </a:pPr>
            <a:r>
              <a:rPr lang="en-US" altLang="ca-ES" dirty="0" smtClean="0"/>
              <a:t>	</a:t>
            </a:r>
            <a:endParaRPr lang="ca-ES" altLang="ca-ES" sz="2400" dirty="0" smtClean="0"/>
          </a:p>
        </p:txBody>
      </p:sp>
      <p:sp>
        <p:nvSpPr>
          <p:cNvPr id="14341" name="Rectangle 7"/>
          <p:cNvSpPr>
            <a:spLocks noChangeArrowheads="1"/>
          </p:cNvSpPr>
          <p:nvPr/>
        </p:nvSpPr>
        <p:spPr bwMode="auto">
          <a:xfrm>
            <a:off x="500063" y="1916113"/>
            <a:ext cx="8175625" cy="403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</a:pPr>
            <a:endParaRPr lang="es-ES" altLang="ca-ES" sz="3600">
              <a:solidFill>
                <a:srgbClr val="4D4D4D"/>
              </a:solidFill>
              <a:latin typeface="Calibri" pitchFamily="34" charset="0"/>
            </a:endParaRPr>
          </a:p>
          <a:p>
            <a:pPr eaLnBrk="1" hangingPunct="1"/>
            <a:endParaRPr lang="ca-ES" altLang="ca-ES"/>
          </a:p>
        </p:txBody>
      </p:sp>
      <p:pic>
        <p:nvPicPr>
          <p:cNvPr id="14342" name="Picture 8" descr="Bipadi_Inic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5688"/>
            <a:ext cx="9144000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ula 1"/>
          <p:cNvGraphicFramePr>
            <a:graphicFrameLocks noGrp="1"/>
          </p:cNvGraphicFramePr>
          <p:nvPr/>
        </p:nvGraphicFramePr>
        <p:xfrm>
          <a:off x="500063" y="1987550"/>
          <a:ext cx="8175625" cy="36576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142360"/>
                <a:gridCol w="6033265"/>
              </a:tblGrid>
              <a:tr h="4369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a-ES" sz="9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a-ES" sz="2000" dirty="0" smtClean="0">
                          <a:effectLst/>
                        </a:rPr>
                        <a:t>Domini </a:t>
                      </a:r>
                      <a:r>
                        <a:rPr lang="ca-ES" sz="2000" dirty="0">
                          <a:effectLst/>
                        </a:rPr>
                        <a:t>públic</a:t>
                      </a:r>
                      <a:endParaRPr lang="ca-E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a-ES" sz="2000" dirty="0" smtClean="0">
                          <a:effectLst/>
                        </a:rPr>
                        <a:t>http</a:t>
                      </a:r>
                      <a:r>
                        <a:rPr lang="ca-ES" sz="2000" dirty="0">
                          <a:effectLst/>
                        </a:rPr>
                        <a:t>://creativecommons.org/publicdomain/mark/1.0/</a:t>
                      </a:r>
                      <a:endParaRPr lang="ca-E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/>
                </a:tc>
              </a:tr>
              <a:tr h="8824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a-ES" sz="20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ca-ES" sz="20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a-ES" sz="2000" dirty="0" err="1" smtClean="0">
                          <a:effectLst/>
                        </a:rPr>
                        <a:t>Rights</a:t>
                      </a:r>
                      <a:r>
                        <a:rPr lang="ca-ES" sz="2000" dirty="0" smtClean="0">
                          <a:effectLst/>
                        </a:rPr>
                        <a:t> </a:t>
                      </a:r>
                      <a:r>
                        <a:rPr lang="ca-ES" sz="2000" dirty="0" err="1">
                          <a:effectLst/>
                        </a:rPr>
                        <a:t>Reserved</a:t>
                      </a:r>
                      <a:r>
                        <a:rPr lang="ca-ES" sz="2000" dirty="0">
                          <a:effectLst/>
                        </a:rPr>
                        <a:t> – </a:t>
                      </a:r>
                      <a:r>
                        <a:rPr lang="ca-ES" sz="2000" dirty="0" err="1">
                          <a:effectLst/>
                        </a:rPr>
                        <a:t>Free</a:t>
                      </a:r>
                      <a:r>
                        <a:rPr lang="ca-ES" sz="2000" dirty="0">
                          <a:effectLst/>
                        </a:rPr>
                        <a:t> Access</a:t>
                      </a:r>
                      <a:endParaRPr lang="ca-E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a-ES" sz="2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ca-ES" sz="20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a-ES" sz="2000" dirty="0" smtClean="0">
                          <a:effectLst/>
                        </a:rPr>
                        <a:t>http</a:t>
                      </a:r>
                      <a:r>
                        <a:rPr lang="ca-ES" sz="2000" dirty="0">
                          <a:effectLst/>
                        </a:rPr>
                        <a:t>://www.europeana.eu/rights/rr-f/</a:t>
                      </a:r>
                      <a:endParaRPr lang="ca-E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/>
                </a:tc>
              </a:tr>
              <a:tr h="8738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a-ES" sz="20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ca-ES" sz="20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a-ES" sz="2000" dirty="0" err="1" smtClean="0">
                          <a:effectLst/>
                        </a:rPr>
                        <a:t>Rights</a:t>
                      </a:r>
                      <a:r>
                        <a:rPr lang="ca-ES" sz="2000" dirty="0" smtClean="0">
                          <a:effectLst/>
                        </a:rPr>
                        <a:t> </a:t>
                      </a:r>
                      <a:r>
                        <a:rPr lang="ca-ES" sz="2000" dirty="0" err="1">
                          <a:effectLst/>
                        </a:rPr>
                        <a:t>Reserved</a:t>
                      </a:r>
                      <a:r>
                        <a:rPr lang="ca-ES" sz="2000" dirty="0">
                          <a:effectLst/>
                        </a:rPr>
                        <a:t> – </a:t>
                      </a:r>
                      <a:r>
                        <a:rPr lang="ca-ES" sz="2000" dirty="0" err="1">
                          <a:effectLst/>
                        </a:rPr>
                        <a:t>Paid</a:t>
                      </a:r>
                      <a:r>
                        <a:rPr lang="ca-ES" sz="2000" dirty="0">
                          <a:effectLst/>
                        </a:rPr>
                        <a:t> Access</a:t>
                      </a:r>
                      <a:endParaRPr lang="ca-E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a-ES" sz="20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ca-ES" sz="20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a-ES" sz="2000" dirty="0" smtClean="0">
                          <a:effectLst/>
                        </a:rPr>
                        <a:t>http</a:t>
                      </a:r>
                      <a:r>
                        <a:rPr lang="ca-ES" sz="2000" dirty="0">
                          <a:effectLst/>
                        </a:rPr>
                        <a:t>://www.europeana.eu/rights/rr-p/</a:t>
                      </a:r>
                      <a:endParaRPr lang="ca-E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/>
                </a:tc>
              </a:tr>
              <a:tr h="4854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a-ES" sz="20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a-ES" sz="2000" dirty="0" err="1" smtClean="0">
                          <a:effectLst/>
                        </a:rPr>
                        <a:t>Unknown</a:t>
                      </a:r>
                      <a:endParaRPr lang="ca-E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a-ES" sz="20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a-ES" sz="2000" dirty="0" smtClean="0">
                          <a:effectLst/>
                        </a:rPr>
                        <a:t>http</a:t>
                      </a:r>
                      <a:r>
                        <a:rPr lang="ca-ES" sz="2000" dirty="0">
                          <a:effectLst/>
                        </a:rPr>
                        <a:t>://www.europeana.eu/rights/unknown/</a:t>
                      </a:r>
                      <a:endParaRPr lang="ca-E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91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idor de contingut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156" y="1556792"/>
            <a:ext cx="6667500" cy="2381250"/>
          </a:xfrm>
        </p:spPr>
      </p:pic>
      <p:sp>
        <p:nvSpPr>
          <p:cNvPr id="15364" name="Rectangle 8"/>
          <p:cNvSpPr>
            <a:spLocks noChangeArrowheads="1"/>
          </p:cNvSpPr>
          <p:nvPr/>
        </p:nvSpPr>
        <p:spPr bwMode="auto">
          <a:xfrm>
            <a:off x="457200" y="4941168"/>
            <a:ext cx="8218488" cy="1440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ca-ES" altLang="ca-ES" sz="2400" dirty="0" smtClean="0">
                <a:solidFill>
                  <a:schemeClr val="accent1"/>
                </a:solidFill>
              </a:rPr>
              <a:t>		</a:t>
            </a:r>
            <a:endParaRPr lang="es-ES" altLang="ca-ES" sz="2400" b="1" baseline="30000" dirty="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altLang="ca-ES" sz="2400" b="1" baseline="30000" dirty="0">
              <a:latin typeface="Verdana" pitchFamily="34" charset="0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ca-ES" altLang="ca-ES" sz="3600" b="1" baseline="30000" dirty="0">
                <a:solidFill>
                  <a:srgbClr val="4D4D4D"/>
                </a:solidFill>
                <a:latin typeface="Calibri" pitchFamily="34" charset="0"/>
              </a:rPr>
              <a:t>Moltes gràcies!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600" b="1" baseline="30000" dirty="0">
              <a:solidFill>
                <a:srgbClr val="4D4D4D"/>
              </a:solidFill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s-ES" altLang="ca-ES" sz="3200" b="1" baseline="30000" dirty="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altLang="ca-ES" sz="3200" dirty="0"/>
          </a:p>
        </p:txBody>
      </p:sp>
      <p:sp>
        <p:nvSpPr>
          <p:cNvPr id="15365" name="Text Box 11"/>
          <p:cNvSpPr txBox="1">
            <a:spLocks noChangeArrowheads="1"/>
          </p:cNvSpPr>
          <p:nvPr/>
        </p:nvSpPr>
        <p:spPr bwMode="auto">
          <a:xfrm>
            <a:off x="1331913" y="6092825"/>
            <a:ext cx="3527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ca-ES" sz="1200">
                <a:latin typeface="Verdana" pitchFamily="34" charset="0"/>
              </a:rPr>
              <a:t>©</a:t>
            </a:r>
            <a:r>
              <a:rPr lang="es-ES" altLang="ca-ES">
                <a:latin typeface="Verdana" pitchFamily="34" charset="0"/>
              </a:rPr>
              <a:t> </a:t>
            </a:r>
            <a:r>
              <a:rPr lang="es-ES" altLang="ca-ES" sz="1200">
                <a:latin typeface="Verdana" pitchFamily="34" charset="0"/>
              </a:rPr>
              <a:t>CRAI, </a:t>
            </a:r>
            <a:r>
              <a:rPr lang="ca-ES" altLang="ca-ES" sz="1200">
                <a:latin typeface="Verdana" pitchFamily="34" charset="0"/>
              </a:rPr>
              <a:t>Universitat de Barcelona 2014</a:t>
            </a:r>
          </a:p>
        </p:txBody>
      </p:sp>
      <p:pic>
        <p:nvPicPr>
          <p:cNvPr id="15366" name="Picture 12" descr="capcale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6165850"/>
            <a:ext cx="7905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835696" y="4293096"/>
            <a:ext cx="5760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3200" dirty="0"/>
              <a:t>http://bipadi.ub.edu/cdm/home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seny per defecte">
  <a:themeElements>
    <a:clrScheme name="Urbà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Disseny per defec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seny per defec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seny per defec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seny per defec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seny per defec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seny per defec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seny per defec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l'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943</TotalTime>
  <Words>472</Words>
  <Application>Microsoft Office PowerPoint</Application>
  <PresentationFormat>Presentació en pantalla (4:3)</PresentationFormat>
  <Paragraphs>112</Paragraphs>
  <Slides>19</Slides>
  <Notes>9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4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19</vt:i4>
      </vt:variant>
    </vt:vector>
  </HeadingPairs>
  <TitlesOfParts>
    <vt:vector size="24" baseType="lpstr">
      <vt:lpstr>Arial</vt:lpstr>
      <vt:lpstr>Calibri</vt:lpstr>
      <vt:lpstr>Times New Roman</vt:lpstr>
      <vt:lpstr>Verdana</vt:lpstr>
      <vt:lpstr>Disseny per defecte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Company>Universitat de Barcelona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Renting13</dc:creator>
  <cp:lastModifiedBy>JUDIT CASALS PARLADE</cp:lastModifiedBy>
  <cp:revision>78</cp:revision>
  <cp:lastPrinted>2014-09-30T07:36:18Z</cp:lastPrinted>
  <dcterms:created xsi:type="dcterms:W3CDTF">2011-04-27T09:10:14Z</dcterms:created>
  <dcterms:modified xsi:type="dcterms:W3CDTF">2015-06-26T08:13:08Z</dcterms:modified>
</cp:coreProperties>
</file>