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382" r:id="rId2"/>
    <p:sldId id="368" r:id="rId3"/>
    <p:sldId id="381" r:id="rId4"/>
    <p:sldId id="369" r:id="rId5"/>
    <p:sldId id="370" r:id="rId6"/>
    <p:sldId id="371" r:id="rId7"/>
    <p:sldId id="372" r:id="rId8"/>
    <p:sldId id="373" r:id="rId9"/>
    <p:sldId id="378" r:id="rId10"/>
    <p:sldId id="379" r:id="rId11"/>
    <p:sldId id="376" r:id="rId12"/>
    <p:sldId id="380" r:id="rId13"/>
    <p:sldId id="374" r:id="rId14"/>
    <p:sldId id="377" r:id="rId15"/>
    <p:sldId id="383" r:id="rId16"/>
  </p:sldIdLst>
  <p:sldSz cx="9144000" cy="6858000" type="screen4x3"/>
  <p:notesSz cx="6669088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 userDrawn="1">
          <p15:clr>
            <a:srgbClr val="A4A3A4"/>
          </p15:clr>
        </p15:guide>
        <p15:guide id="2" pos="21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6600"/>
    <a:srgbClr val="CC99FF"/>
    <a:srgbClr val="E8FFD1"/>
    <a:srgbClr val="D5FFAB"/>
    <a:srgbClr val="CCFFCC"/>
    <a:srgbClr val="C2D7F6"/>
    <a:srgbClr val="DDD9C3"/>
    <a:srgbClr val="FFCC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228" autoAdjust="0"/>
    <p:restoredTop sz="88930" autoAdjust="0"/>
  </p:normalViewPr>
  <p:slideViewPr>
    <p:cSldViewPr>
      <p:cViewPr>
        <p:scale>
          <a:sx n="101" d="100"/>
          <a:sy n="101" d="100"/>
        </p:scale>
        <p:origin x="-864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2154" y="60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523" cy="4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565" y="1"/>
            <a:ext cx="2890523" cy="4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735"/>
            <a:ext cx="3749867" cy="4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GB" smtClean="0"/>
              <a:t>Conèixer el CRAI Biblioteca del Campus de Ciències de la Salut de Bellvitge. Curs 2015-16</a:t>
            </a:r>
            <a:endParaRPr lang="en-GB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565" y="9431735"/>
            <a:ext cx="2890523" cy="4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0913C3B-106C-4433-B2FE-BCF981ED6E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793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523" cy="47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565" y="1"/>
            <a:ext cx="2890523" cy="47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11200"/>
            <a:ext cx="497046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638" y="4756446"/>
            <a:ext cx="4889814" cy="443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325"/>
            <a:ext cx="2890523" cy="47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GB" smtClean="0"/>
              <a:t>Conèixer el CRAI Biblioteca del Campus de Ciències de la Salut de Bellvitge. Curs 2015-16</a:t>
            </a:r>
            <a:endParaRPr lang="en-GB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565" y="9433325"/>
            <a:ext cx="2890523" cy="47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60B2B3E-6E38-4EAF-AA7A-098801ABAC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00319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4C80D-594F-4525-878F-BBB8C8CE2FAB}" type="slidenum">
              <a:rPr lang="es-ES" altLang="ca-ES"/>
              <a:pPr/>
              <a:t>1</a:t>
            </a:fld>
            <a:endParaRPr lang="es-ES" altLang="ca-ES"/>
          </a:p>
        </p:txBody>
      </p:sp>
      <p:sp>
        <p:nvSpPr>
          <p:cNvPr id="439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ca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smtClean="0"/>
          </a:p>
        </p:txBody>
      </p:sp>
      <p:sp>
        <p:nvSpPr>
          <p:cNvPr id="48132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27A13D-0BFE-40A7-A74B-6022A1822E1E}" type="slidenum">
              <a:rPr lang="es-ES" altLang="ca-ES" smtClean="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s-ES" altLang="ca-ES" smtClean="0">
              <a:latin typeface="Calibri" pitchFamily="34" charset="0"/>
            </a:endParaRPr>
          </a:p>
        </p:txBody>
      </p:sp>
      <p:sp>
        <p:nvSpPr>
          <p:cNvPr id="48133" name="1 Marcador de pie de página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ca-ES" smtClean="0">
                <a:latin typeface="Arial" charset="0"/>
              </a:rPr>
              <a:t>Conèixer el CRAI Biblioteca del Campus de Ciències de la Salut de Bellvitge. Curs 2015-16</a:t>
            </a:r>
          </a:p>
        </p:txBody>
      </p:sp>
    </p:spTree>
    <p:extLst>
      <p:ext uri="{BB962C8B-B14F-4D97-AF65-F5344CB8AC3E}">
        <p14:creationId xmlns:p14="http://schemas.microsoft.com/office/powerpoint/2010/main" val="92772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smtClean="0"/>
          </a:p>
        </p:txBody>
      </p:sp>
      <p:sp>
        <p:nvSpPr>
          <p:cNvPr id="49156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44C94C-07C7-4C23-AE52-880DD6DB2937}" type="slidenum">
              <a:rPr lang="es-ES" altLang="ca-ES" smtClean="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s-ES" altLang="ca-ES" smtClean="0">
              <a:latin typeface="Calibri" pitchFamily="34" charset="0"/>
            </a:endParaRPr>
          </a:p>
        </p:txBody>
      </p:sp>
      <p:sp>
        <p:nvSpPr>
          <p:cNvPr id="49157" name="1 Marcador de pie de página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ca-ES" smtClean="0">
                <a:latin typeface="Arial" charset="0"/>
              </a:rPr>
              <a:t>Conèixer el CRAI Biblioteca del Campus de Ciències de la Salut de Bellvitge. Curs 2015-16</a:t>
            </a:r>
          </a:p>
        </p:txBody>
      </p:sp>
    </p:spTree>
    <p:extLst>
      <p:ext uri="{BB962C8B-B14F-4D97-AF65-F5344CB8AC3E}">
        <p14:creationId xmlns:p14="http://schemas.microsoft.com/office/powerpoint/2010/main" val="1981807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smtClean="0"/>
          </a:p>
        </p:txBody>
      </p:sp>
      <p:sp>
        <p:nvSpPr>
          <p:cNvPr id="50180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F4688E-55A3-4E06-AAF6-CD37B76C2AF6}" type="slidenum">
              <a:rPr lang="es-ES" altLang="ca-ES" smtClean="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s-ES" altLang="ca-ES" smtClean="0">
              <a:latin typeface="Calibri" pitchFamily="34" charset="0"/>
            </a:endParaRPr>
          </a:p>
        </p:txBody>
      </p:sp>
      <p:sp>
        <p:nvSpPr>
          <p:cNvPr id="50181" name="1 Marcador de pie de página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ca-ES" smtClean="0">
                <a:latin typeface="Arial" charset="0"/>
              </a:rPr>
              <a:t>Conèixer el CRAI Biblioteca del Campus de Ciències de la Salut de Bellvitge. Curs 2015-16</a:t>
            </a:r>
          </a:p>
        </p:txBody>
      </p:sp>
    </p:spTree>
    <p:extLst>
      <p:ext uri="{BB962C8B-B14F-4D97-AF65-F5344CB8AC3E}">
        <p14:creationId xmlns:p14="http://schemas.microsoft.com/office/powerpoint/2010/main" val="2309303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Conèixer el CRAI Biblioteca del Campus de Ciències de la Salut de Bellvitge. Curs 2015-16</a:t>
            </a:r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0B2B3E-6E38-4EAF-AA7A-098801ABACA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25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Conèixer el CRAI Biblioteca del Campus de Ciències de la Salut de Bellvitge. Curs 2015-16</a:t>
            </a:r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0B2B3E-6E38-4EAF-AA7A-098801ABACA4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724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Conèixer el CRAI Biblioteca del Campus de Ciències de la Salut de Bellvitge. Curs 2015-16</a:t>
            </a:r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0B2B3E-6E38-4EAF-AA7A-098801ABACA4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013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253" indent="-2866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543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5161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778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395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1013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630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8247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DD537D-4C15-42F1-96EE-06C93E6108EC}" type="slidenum">
              <a:rPr lang="en-GB" altLang="ca-E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GB" altLang="ca-ES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altLang="ca-ES" smtClean="0"/>
              <a:t>Què és?</a:t>
            </a:r>
          </a:p>
          <a:p>
            <a:pPr eaLnBrk="1" hangingPunct="1"/>
            <a:r>
              <a:rPr lang="es-ES" altLang="ca-ES" smtClean="0"/>
              <a:t>A què respon?</a:t>
            </a:r>
          </a:p>
        </p:txBody>
      </p:sp>
      <p:sp>
        <p:nvSpPr>
          <p:cNvPr id="55301" name="1 Marcador de pie de página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253" indent="-2866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543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5161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778" indent="-2293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395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1013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630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8247" indent="-2293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ca-ES" smtClean="0">
                <a:latin typeface="Arial" charset="0"/>
              </a:rPr>
              <a:t>Conèixer el CRAI Biblioteca del Campus de Ciències de la Salut de Bellvitge. Curs 2015-16</a:t>
            </a:r>
          </a:p>
        </p:txBody>
      </p:sp>
    </p:spTree>
    <p:extLst>
      <p:ext uri="{BB962C8B-B14F-4D97-AF65-F5344CB8AC3E}">
        <p14:creationId xmlns:p14="http://schemas.microsoft.com/office/powerpoint/2010/main" val="3364480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DD537D-4C15-42F1-96EE-06C93E6108EC}" type="slidenum">
              <a:rPr lang="en-GB" altLang="ca-E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GB" altLang="ca-ES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altLang="ca-ES" smtClean="0"/>
              <a:t>Què és?</a:t>
            </a:r>
          </a:p>
          <a:p>
            <a:pPr eaLnBrk="1" hangingPunct="1"/>
            <a:r>
              <a:rPr lang="es-ES" altLang="ca-ES" smtClean="0"/>
              <a:t>A què respon?</a:t>
            </a:r>
          </a:p>
        </p:txBody>
      </p:sp>
      <p:sp>
        <p:nvSpPr>
          <p:cNvPr id="55301" name="1 Marcador de pie de página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ca-ES" smtClean="0">
                <a:latin typeface="Arial" charset="0"/>
              </a:rPr>
              <a:t>Conèixer el CRAI Biblioteca del Campus de Ciències de la Salut de Bellvitge. Curs 2015-16</a:t>
            </a:r>
          </a:p>
        </p:txBody>
      </p:sp>
    </p:spTree>
    <p:extLst>
      <p:ext uri="{BB962C8B-B14F-4D97-AF65-F5344CB8AC3E}">
        <p14:creationId xmlns:p14="http://schemas.microsoft.com/office/powerpoint/2010/main" val="74073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B95239-58D7-44CA-B0CE-41E5B43EE33A}" type="slidenum">
              <a:rPr lang="es-ES" altLang="ca-ES"/>
              <a:pPr/>
              <a:t>15</a:t>
            </a:fld>
            <a:endParaRPr lang="es-ES" altLang="ca-ES"/>
          </a:p>
        </p:txBody>
      </p:sp>
      <p:sp>
        <p:nvSpPr>
          <p:cNvPr id="500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9812-F314-450C-ABBD-4AEECE53B94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29882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21055-DDE0-4885-8F52-BEA02CCE49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19510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61346-4C20-45AF-A1F4-7FBDD3C78FE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134400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36A39-2382-459A-9D39-B9ABBAC7B94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37306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A99FA-71CF-4C81-B5E9-AA5DFABE536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10143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C9F39-3682-43D3-AE33-F1352D4A1F1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822986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7C2C3-9C0E-412F-BCDB-D056E29E6E0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571756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A3E99-96F6-46C3-88E6-DEABC1E59A8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859413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52020-34FC-4DB8-87F3-B49A53C7A98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06879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60D4A-6161-4B75-8ADC-6B85B1ED978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977414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29780-2E73-415A-832A-CC7241ADC6F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19848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ol, text i galeria d'imat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galeria d'imatges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ca-E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31928-636C-4288-BB42-310475E211B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066665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ol, text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0AA0F-E6B1-4F16-AB68-63197FEE5D5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187108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C0688-92CA-4D25-A94D-D32811716BB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39074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 smtClean="0"/>
              <a:t>Feu clic aquí per editar l'estil de títol del patró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 smtClean="0"/>
              <a:t>Feu clic aquí per editar els estils de text del patró</a:t>
            </a:r>
          </a:p>
          <a:p>
            <a:pPr lvl="1"/>
            <a:r>
              <a:rPr lang="es-ES" altLang="ca-ES" smtClean="0"/>
              <a:t>Segon nivell</a:t>
            </a:r>
          </a:p>
          <a:p>
            <a:pPr lvl="2"/>
            <a:r>
              <a:rPr lang="es-ES" altLang="ca-ES" smtClean="0"/>
              <a:t>Tercer nivell</a:t>
            </a:r>
          </a:p>
          <a:p>
            <a:pPr lvl="3"/>
            <a:r>
              <a:rPr lang="es-ES" altLang="ca-ES" smtClean="0"/>
              <a:t>Quart nivell</a:t>
            </a:r>
          </a:p>
          <a:p>
            <a:pPr lvl="4"/>
            <a:r>
              <a:rPr lang="es-ES" altLang="ca-ES" smtClean="0"/>
              <a:t>Cinquè nivell</a:t>
            </a:r>
          </a:p>
        </p:txBody>
      </p:sp>
      <p:sp>
        <p:nvSpPr>
          <p:cNvPr id="273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73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63713" y="6237288"/>
            <a:ext cx="56880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245225"/>
            <a:ext cx="5857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fld id="{7CF2BDEF-244C-498B-8AA5-6FF57D37CF7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pic>
        <p:nvPicPr>
          <p:cNvPr id="1031" name="Picture 8" descr="capcalera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95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14" name="Picture 14" descr="image"/>
          <p:cNvPicPr>
            <a:picLocks noChangeAspect="1" noChangeArrowheads="1"/>
          </p:cNvPicPr>
          <p:nvPr/>
        </p:nvPicPr>
        <p:blipFill>
          <a:blip r:embed="rId3">
            <a:lum bright="58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00000">
            <a:off x="1588" y="1700213"/>
            <a:ext cx="442595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5215" name="Text Box 15"/>
          <p:cNvSpPr txBox="1">
            <a:spLocks noChangeArrowheads="1"/>
          </p:cNvSpPr>
          <p:nvPr/>
        </p:nvSpPr>
        <p:spPr bwMode="auto">
          <a:xfrm>
            <a:off x="323850" y="1763713"/>
            <a:ext cx="8280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ca-ES" altLang="ca-ES" sz="4000" b="1" dirty="0">
                <a:solidFill>
                  <a:srgbClr val="336699"/>
                </a:solidFill>
              </a:rPr>
              <a:t>Coneix el </a:t>
            </a:r>
            <a:r>
              <a:rPr lang="ca-ES" altLang="ca-ES" sz="4000" b="1" dirty="0">
                <a:solidFill>
                  <a:srgbClr val="336699"/>
                </a:solidFill>
              </a:rPr>
              <a:t>CRAI Biblioteca </a:t>
            </a:r>
            <a:r>
              <a:rPr lang="ca-ES" altLang="ca-ES" sz="4000" b="1" dirty="0" smtClean="0">
                <a:solidFill>
                  <a:srgbClr val="336699"/>
                </a:solidFill>
              </a:rPr>
              <a:t>de</a:t>
            </a:r>
            <a:r>
              <a:rPr lang="ca-ES" sz="4000" b="1" dirty="0" smtClean="0">
                <a:solidFill>
                  <a:srgbClr val="336699"/>
                </a:solidFill>
              </a:rPr>
              <a:t>l Campus de Ciències </a:t>
            </a:r>
            <a:r>
              <a:rPr lang="ca-ES" sz="4000" b="1" dirty="0">
                <a:solidFill>
                  <a:srgbClr val="336699"/>
                </a:solidFill>
              </a:rPr>
              <a:t>de </a:t>
            </a:r>
            <a:endParaRPr lang="ca-ES" sz="4000" b="1" dirty="0" smtClean="0">
              <a:solidFill>
                <a:srgbClr val="336699"/>
              </a:solidFill>
            </a:endParaRPr>
          </a:p>
          <a:p>
            <a:pPr algn="r"/>
            <a:r>
              <a:rPr lang="ca-ES" sz="4000" b="1" dirty="0" smtClean="0">
                <a:solidFill>
                  <a:srgbClr val="336699"/>
                </a:solidFill>
              </a:rPr>
              <a:t>la </a:t>
            </a:r>
            <a:r>
              <a:rPr lang="ca-ES" sz="4000" b="1" dirty="0">
                <a:solidFill>
                  <a:srgbClr val="336699"/>
                </a:solidFill>
              </a:rPr>
              <a:t>Salut de Bellvitge </a:t>
            </a:r>
            <a:endParaRPr lang="ca-ES" sz="4000" b="1" dirty="0" smtClean="0">
              <a:solidFill>
                <a:srgbClr val="336699"/>
              </a:solidFill>
            </a:endParaRPr>
          </a:p>
          <a:p>
            <a:pPr algn="r"/>
            <a:r>
              <a:rPr lang="ca-ES" altLang="ca-ES" sz="4000" b="1" dirty="0" smtClean="0">
                <a:solidFill>
                  <a:srgbClr val="336699"/>
                </a:solidFill>
              </a:rPr>
              <a:t>en </a:t>
            </a:r>
            <a:r>
              <a:rPr lang="ca-ES" altLang="ca-ES" sz="4000" b="1" dirty="0">
                <a:solidFill>
                  <a:srgbClr val="336699"/>
                </a:solidFill>
              </a:rPr>
              <a:t>5 minuts</a:t>
            </a:r>
          </a:p>
        </p:txBody>
      </p:sp>
      <p:sp>
        <p:nvSpPr>
          <p:cNvPr id="435217" name="Text Box 17"/>
          <p:cNvSpPr txBox="1">
            <a:spLocks noChangeArrowheads="1"/>
          </p:cNvSpPr>
          <p:nvPr/>
        </p:nvSpPr>
        <p:spPr bwMode="auto">
          <a:xfrm>
            <a:off x="6443663" y="5726113"/>
            <a:ext cx="2160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ca-ES" altLang="ca-ES" sz="1800" dirty="0">
                <a:solidFill>
                  <a:srgbClr val="5F5F5F"/>
                </a:solidFill>
              </a:rPr>
              <a:t>  </a:t>
            </a:r>
            <a:r>
              <a:rPr lang="ca-ES" altLang="ca-ES" dirty="0">
                <a:solidFill>
                  <a:srgbClr val="5F5F5F"/>
                </a:solidFill>
              </a:rPr>
              <a:t>Curs </a:t>
            </a:r>
            <a:r>
              <a:rPr lang="ca-ES" altLang="ca-ES" dirty="0" smtClean="0">
                <a:solidFill>
                  <a:srgbClr val="5F5F5F"/>
                </a:solidFill>
              </a:rPr>
              <a:t>2015-16</a:t>
            </a:r>
            <a:endParaRPr lang="ca-ES" altLang="ca-E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213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PICT008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2" t="14429" r="10999" b="1221"/>
          <a:stretch>
            <a:fillRect/>
          </a:stretch>
        </p:blipFill>
        <p:spPr>
          <a:xfrm>
            <a:off x="-4763" y="2625725"/>
            <a:ext cx="2847976" cy="2227263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Imat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" r="8852" b="36867"/>
          <a:stretch>
            <a:fillRect/>
          </a:stretch>
        </p:blipFill>
        <p:spPr bwMode="auto">
          <a:xfrm>
            <a:off x="0" y="981075"/>
            <a:ext cx="2843213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t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8"/>
          <a:stretch>
            <a:fillRect/>
          </a:stretch>
        </p:blipFill>
        <p:spPr bwMode="auto">
          <a:xfrm>
            <a:off x="0" y="4833938"/>
            <a:ext cx="2843213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2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FF8D979-9234-4827-B01D-58A7F639AA27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9" name="Títol 1"/>
          <p:cNvSpPr txBox="1">
            <a:spLocks/>
          </p:cNvSpPr>
          <p:nvPr/>
        </p:nvSpPr>
        <p:spPr bwMode="auto">
          <a:xfrm>
            <a:off x="2843213" y="981075"/>
            <a:ext cx="6119812" cy="87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ca-ES" sz="2400" kern="0" dirty="0" smtClean="0">
                <a:solidFill>
                  <a:srgbClr val="336699"/>
                </a:solidFill>
                <a:cs typeface="Calibri" pitchFamily="34" charset="0"/>
              </a:rPr>
              <a:t>El CRAI Biblioteca del Campus de Ciències de la Salut de Bellvitge</a:t>
            </a:r>
            <a:endParaRPr lang="ca-ES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Contenidor de text 3"/>
          <p:cNvSpPr txBox="1">
            <a:spLocks/>
          </p:cNvSpPr>
          <p:nvPr/>
        </p:nvSpPr>
        <p:spPr bwMode="auto">
          <a:xfrm>
            <a:off x="3059832" y="2060848"/>
            <a:ext cx="5976937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Es creà l'any 1994 amb els fons provinents de:</a:t>
            </a:r>
          </a:p>
          <a:p>
            <a:pPr algn="just">
              <a:spcBef>
                <a:spcPct val="0"/>
              </a:spcBef>
              <a:defRPr/>
            </a:pPr>
            <a:endParaRPr lang="ca-ES" sz="1600" kern="0" dirty="0" smtClean="0">
              <a:solidFill>
                <a:srgbClr val="606060"/>
              </a:solidFill>
            </a:endParaRPr>
          </a:p>
          <a:p>
            <a:pPr marL="733425" lvl="1" indent="-28575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Biblioteca de la Facultat d'Odontologia de la UB</a:t>
            </a:r>
          </a:p>
          <a:p>
            <a:pPr marL="733425" lvl="1" indent="-28575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Biblioteca de l'Escola d'Infermeria de la UB</a:t>
            </a:r>
          </a:p>
          <a:p>
            <a:pPr marL="733425" lvl="1" indent="-28575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Biblioteca de l'Hospital de Bellvitge</a:t>
            </a:r>
          </a:p>
          <a:p>
            <a:pPr marL="733425" lvl="1" indent="-285750" algn="just">
              <a:spcBef>
                <a:spcPct val="0"/>
              </a:spcBef>
              <a:buFontTx/>
              <a:buChar char="•"/>
              <a:defRPr/>
            </a:pPr>
            <a:endParaRPr lang="ca-ES" sz="1600" kern="0" dirty="0" smtClean="0">
              <a:solidFill>
                <a:srgbClr val="606060"/>
              </a:solidFill>
            </a:endParaRPr>
          </a:p>
          <a:p>
            <a:pPr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El nostre CRAI Biblioteca </a:t>
            </a:r>
            <a:r>
              <a:rPr lang="ca-ES" sz="1600" b="1" kern="0" dirty="0" smtClean="0">
                <a:solidFill>
                  <a:srgbClr val="606060"/>
                </a:solidFill>
              </a:rPr>
              <a:t>dóna suport als ensenyaments </a:t>
            </a:r>
            <a:r>
              <a:rPr lang="ca-ES" sz="1600" kern="0" dirty="0" smtClean="0">
                <a:solidFill>
                  <a:srgbClr val="606060"/>
                </a:solidFill>
              </a:rPr>
              <a:t>de: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Infermeria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Medicina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Odontologia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Podologia 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Ciències Biomèdiques</a:t>
            </a:r>
          </a:p>
          <a:p>
            <a:pPr marL="447675" lvl="1">
              <a:defRPr/>
            </a:pPr>
            <a:endParaRPr lang="ca-ES" sz="1600" kern="0" dirty="0" smtClean="0">
              <a:solidFill>
                <a:srgbClr val="606060"/>
              </a:solidFill>
            </a:endParaRPr>
          </a:p>
          <a:p>
            <a:pPr marL="447675" lvl="1" indent="-447675"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A més de l’especialitat de: </a:t>
            </a:r>
          </a:p>
          <a:p>
            <a:pPr marL="733425" lvl="1" indent="-285750">
              <a:buFont typeface="Arial" charset="0"/>
              <a:buChar char="•"/>
              <a:defRPr/>
            </a:pPr>
            <a:r>
              <a:rPr lang="ca-ES" sz="1600" kern="0" dirty="0" smtClean="0">
                <a:solidFill>
                  <a:srgbClr val="606060"/>
                </a:solidFill>
              </a:rPr>
              <a:t>Infermeria de Salut Mental</a:t>
            </a:r>
          </a:p>
          <a:p>
            <a:pPr marL="733425" lvl="1" indent="-285750">
              <a:buFont typeface="Arial" charset="0"/>
              <a:buChar char="•"/>
              <a:defRPr/>
            </a:pPr>
            <a:endParaRPr lang="es-ES" sz="1800" kern="0" dirty="0" smtClean="0">
              <a:solidFill>
                <a:srgbClr val="606060"/>
              </a:solidFill>
            </a:endParaRPr>
          </a:p>
          <a:p>
            <a:pPr marL="447675" lvl="1">
              <a:defRPr/>
            </a:pPr>
            <a:endParaRPr lang="ca-ES" sz="1800" kern="0" dirty="0" smtClean="0">
              <a:solidFill>
                <a:srgbClr val="606060"/>
              </a:solidFill>
            </a:endParaRPr>
          </a:p>
          <a:p>
            <a:pPr>
              <a:defRPr/>
            </a:pPr>
            <a:endParaRPr lang="ca-ES" sz="1800" kern="0" dirty="0" smtClean="0">
              <a:solidFill>
                <a:srgbClr val="606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178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idor de número de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8D88249-8013-4546-AE0B-6D4DDEE6AC6F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10" name="Títol 1"/>
          <p:cNvSpPr>
            <a:spLocks noGrp="1"/>
          </p:cNvSpPr>
          <p:nvPr>
            <p:ph type="title"/>
          </p:nvPr>
        </p:nvSpPr>
        <p:spPr>
          <a:xfrm>
            <a:off x="510556" y="1196752"/>
            <a:ext cx="8151812" cy="730250"/>
          </a:xfrm>
        </p:spPr>
        <p:txBody>
          <a:bodyPr/>
          <a:lstStyle/>
          <a:p>
            <a:pPr algn="l">
              <a:defRPr/>
            </a:pPr>
            <a:r>
              <a:rPr lang="ca-ES" sz="2400" b="1" dirty="0">
                <a:solidFill>
                  <a:srgbClr val="336699"/>
                </a:solidFill>
              </a:rPr>
              <a:t>Accés i </a:t>
            </a:r>
            <a:r>
              <a:rPr lang="ca-ES" sz="2400" b="1" dirty="0" smtClean="0">
                <a:solidFill>
                  <a:srgbClr val="336699"/>
                </a:solidFill>
              </a:rPr>
              <a:t>acreditacions</a:t>
            </a:r>
            <a:br>
              <a:rPr lang="ca-ES" sz="2400" b="1" dirty="0" smtClean="0">
                <a:solidFill>
                  <a:srgbClr val="336699"/>
                </a:solidFill>
              </a:rPr>
            </a:br>
            <a:endParaRPr lang="ca-ES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98" name="Line 3"/>
          <p:cNvSpPr>
            <a:spLocks noChangeShapeType="1"/>
          </p:cNvSpPr>
          <p:nvPr/>
        </p:nvSpPr>
        <p:spPr bwMode="auto">
          <a:xfrm>
            <a:off x="539551" y="1628800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4" t="15890" r="15802" b="14539"/>
          <a:stretch/>
        </p:blipFill>
        <p:spPr bwMode="auto">
          <a:xfrm>
            <a:off x="3945183" y="1772816"/>
            <a:ext cx="4801743" cy="490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36876" y="1965456"/>
            <a:ext cx="2088232" cy="4524315"/>
          </a:xfrm>
          <a:prstGeom prst="rect">
            <a:avLst/>
          </a:prstGeom>
          <a:noFill/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Identificador CRAI</a:t>
            </a:r>
          </a:p>
          <a:p>
            <a:r>
              <a:rPr lang="ca-ES" sz="1400" b="1" dirty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ca-ES" sz="1400" b="1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      (carnet UB)</a:t>
            </a:r>
          </a:p>
          <a:p>
            <a:endParaRPr lang="ca-ES" sz="1400" b="1" dirty="0" smtClean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Préstec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sz="14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endParaRPr lang="ca-ES" sz="1400" b="1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r>
              <a:rPr lang="ca-ES" sz="1400" b="1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Identificador UB</a:t>
            </a:r>
          </a:p>
          <a:p>
            <a:endParaRPr lang="ca-ES" sz="1400" b="1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Recursos electrònics des de fora de la UB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Campus Virtual</a:t>
            </a:r>
            <a:endParaRPr lang="ca-ES" sz="14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endParaRPr lang="ca-ES" sz="1400" b="1" dirty="0" smtClean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endParaRPr lang="ca-ES" sz="1400" b="1" dirty="0" smtClean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r>
              <a:rPr lang="ca-ES" sz="1400" b="1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Identificador local</a:t>
            </a:r>
          </a:p>
          <a:p>
            <a:endParaRPr lang="ca-ES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Préstec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Ordinadors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400" dirty="0" err="1" smtClean="0">
                <a:solidFill>
                  <a:schemeClr val="bg2"/>
                </a:solidFill>
                <a:latin typeface="Verdana" panose="020B0604030504040204" pitchFamily="34" charset="0"/>
              </a:rPr>
              <a:t>Wi</a:t>
            </a:r>
            <a:r>
              <a:rPr lang="ca-ES" sz="1400" dirty="0" smtClean="0">
                <a:solidFill>
                  <a:schemeClr val="bg2"/>
                </a:solidFill>
                <a:latin typeface="Verdana" panose="020B0604030504040204" pitchFamily="34" charset="0"/>
              </a:rPr>
              <a:t>-FI</a:t>
            </a:r>
            <a:endParaRPr lang="ca-ES" sz="1400" dirty="0">
              <a:solidFill>
                <a:schemeClr val="bg2"/>
              </a:solidFill>
              <a:latin typeface="Verdana" panose="020B0604030504040204" pitchFamily="34" charset="0"/>
            </a:endParaRPr>
          </a:p>
          <a:p>
            <a:endParaRPr lang="ca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925108" y="1965457"/>
            <a:ext cx="738664" cy="4524315"/>
          </a:xfrm>
          <a:prstGeom prst="rect">
            <a:avLst/>
          </a:prstGeom>
          <a:noFill/>
          <a:ln w="19050">
            <a:solidFill>
              <a:schemeClr val="accent3">
                <a:lumMod val="6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ca-ES" b="1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</a:rPr>
              <a:t>contrasenya</a:t>
            </a:r>
            <a:endParaRPr lang="ca-ES" b="1" dirty="0">
              <a:solidFill>
                <a:schemeClr val="bg2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167376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468313" y="2833688"/>
            <a:ext cx="1852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400" b="1">
                <a:solidFill>
                  <a:srgbClr val="336699"/>
                </a:solidFill>
              </a:rPr>
              <a:t>Equipaments</a:t>
            </a:r>
            <a:endParaRPr lang="ca-ES" altLang="ca-ES" sz="2400" b="1">
              <a:solidFill>
                <a:srgbClr val="336699"/>
              </a:solidFill>
              <a:latin typeface="Arial" charset="0"/>
            </a:endParaRPr>
          </a:p>
        </p:txBody>
      </p:sp>
      <p:cxnSp>
        <p:nvCxnSpPr>
          <p:cNvPr id="10" name="Connector recte 9"/>
          <p:cNvCxnSpPr/>
          <p:nvPr/>
        </p:nvCxnSpPr>
        <p:spPr>
          <a:xfrm flipV="1">
            <a:off x="468313" y="3295650"/>
            <a:ext cx="820737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8" name="Imat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6463"/>
            <a:ext cx="2268538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Imat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895350"/>
            <a:ext cx="23034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Imat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06463"/>
            <a:ext cx="2287588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Imat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906463"/>
            <a:ext cx="22939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4CC4C8-194D-4D21-B7FC-6FC16E3B06AA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16393" name="Rectangle 6"/>
          <p:cNvSpPr>
            <a:spLocks noChangeArrowheads="1"/>
          </p:cNvSpPr>
          <p:nvPr/>
        </p:nvSpPr>
        <p:spPr bwMode="auto">
          <a:xfrm>
            <a:off x="828227" y="3428999"/>
            <a:ext cx="39596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  422 </a:t>
            </a:r>
            <a:r>
              <a:rPr lang="ca-ES" altLang="ca-ES" sz="1600" dirty="0">
                <a:solidFill>
                  <a:srgbClr val="606060"/>
                </a:solidFill>
              </a:rPr>
              <a:t>punts de lectura</a:t>
            </a: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  22 </a:t>
            </a:r>
            <a:r>
              <a:rPr lang="ca-ES" altLang="ca-ES" sz="1600" dirty="0">
                <a:solidFill>
                  <a:srgbClr val="606060"/>
                </a:solidFill>
              </a:rPr>
              <a:t>ordinadors de consulta a sala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  11 </a:t>
            </a:r>
            <a:r>
              <a:rPr lang="ca-ES" altLang="ca-ES" sz="1600" dirty="0">
                <a:solidFill>
                  <a:srgbClr val="606060"/>
                </a:solidFill>
              </a:rPr>
              <a:t>ordinadors portàtils</a:t>
            </a: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  Xarxa </a:t>
            </a:r>
            <a:r>
              <a:rPr lang="ca-ES" altLang="ca-ES" sz="1600" dirty="0">
                <a:solidFill>
                  <a:srgbClr val="606060"/>
                </a:solidFill>
              </a:rPr>
              <a:t>sense fils</a:t>
            </a: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marL="266700" indent="-266700"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2 </a:t>
            </a:r>
            <a:r>
              <a:rPr lang="ca-ES" altLang="ca-ES" sz="1600" dirty="0">
                <a:solidFill>
                  <a:srgbClr val="606060"/>
                </a:solidFill>
              </a:rPr>
              <a:t>fotocopiadores impressores </a:t>
            </a:r>
            <a:r>
              <a:rPr lang="ca-ES" altLang="ca-ES" sz="1600" dirty="0" smtClean="0">
                <a:solidFill>
                  <a:srgbClr val="606060"/>
                </a:solidFill>
              </a:rPr>
              <a:t>en </a:t>
            </a:r>
            <a:r>
              <a:rPr lang="ca-ES" altLang="ca-ES" sz="1600" dirty="0">
                <a:solidFill>
                  <a:srgbClr val="606060"/>
                </a:solidFill>
              </a:rPr>
              <a:t>xarxa d’autoservei</a:t>
            </a:r>
          </a:p>
        </p:txBody>
      </p:sp>
      <p:sp>
        <p:nvSpPr>
          <p:cNvPr id="16394" name="Rectangle 6"/>
          <p:cNvSpPr>
            <a:spLocks noChangeArrowheads="1"/>
          </p:cNvSpPr>
          <p:nvPr/>
        </p:nvSpPr>
        <p:spPr bwMode="auto">
          <a:xfrm>
            <a:off x="4644008" y="3430588"/>
            <a:ext cx="4105275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 smtClean="0">
                <a:solidFill>
                  <a:srgbClr val="606060"/>
                </a:solidFill>
              </a:rPr>
              <a:t>  7 </a:t>
            </a:r>
            <a:r>
              <a:rPr lang="ca-ES" altLang="ca-ES" sz="1600" dirty="0">
                <a:solidFill>
                  <a:srgbClr val="606060"/>
                </a:solidFill>
              </a:rPr>
              <a:t>sales de treball en grup (5 persones), </a:t>
            </a:r>
          </a:p>
          <a:p>
            <a:pPr marL="266700" indent="0" eaLnBrk="1" hangingPunct="1">
              <a:spcBef>
                <a:spcPct val="0"/>
              </a:spcBef>
              <a:buFontTx/>
              <a:buNone/>
            </a:pPr>
            <a:r>
              <a:rPr lang="ca-ES" altLang="ca-ES" sz="1600" dirty="0">
                <a:solidFill>
                  <a:srgbClr val="606060"/>
                </a:solidFill>
              </a:rPr>
              <a:t>4 per a l’estudi </a:t>
            </a:r>
            <a:r>
              <a:rPr lang="ca-ES" altLang="ca-ES" sz="1600" dirty="0" smtClean="0">
                <a:solidFill>
                  <a:srgbClr val="606060"/>
                </a:solidFill>
              </a:rPr>
              <a:t>individual (totes amb ordinador i </a:t>
            </a:r>
            <a:r>
              <a:rPr lang="ca-ES" altLang="ca-ES" sz="1600" dirty="0">
                <a:solidFill>
                  <a:srgbClr val="606060"/>
                </a:solidFill>
              </a:rPr>
              <a:t>escàner)</a:t>
            </a: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>
                <a:solidFill>
                  <a:srgbClr val="606060"/>
                </a:solidFill>
              </a:rPr>
              <a:t>1 aula d’informàtica amb 20 ordinadors</a:t>
            </a: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>
                <a:solidFill>
                  <a:srgbClr val="606060"/>
                </a:solidFill>
              </a:rPr>
              <a:t>1 màquina </a:t>
            </a:r>
            <a:r>
              <a:rPr lang="ca-ES" altLang="ca-ES" sz="1600" dirty="0" err="1">
                <a:solidFill>
                  <a:srgbClr val="606060"/>
                </a:solidFill>
              </a:rPr>
              <a:t>d’autopréstec</a:t>
            </a: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endParaRPr lang="ca-ES" altLang="ca-ES" sz="16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→"/>
            </a:pPr>
            <a:r>
              <a:rPr lang="ca-ES" altLang="ca-ES" sz="1600" dirty="0">
                <a:solidFill>
                  <a:srgbClr val="606060"/>
                </a:solidFill>
              </a:rPr>
              <a:t>1 bústia per al retorn de documents</a:t>
            </a:r>
          </a:p>
        </p:txBody>
      </p:sp>
    </p:spTree>
    <p:extLst>
      <p:ext uri="{BB962C8B-B14F-4D97-AF65-F5344CB8AC3E}">
        <p14:creationId xmlns:p14="http://schemas.microsoft.com/office/powerpoint/2010/main" val="21297101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ol 1"/>
          <p:cNvSpPr txBox="1">
            <a:spLocks/>
          </p:cNvSpPr>
          <p:nvPr/>
        </p:nvSpPr>
        <p:spPr>
          <a:xfrm>
            <a:off x="468313" y="981075"/>
            <a:ext cx="8151812" cy="541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ca-ES" b="1" dirty="0" smtClean="0">
                <a:solidFill>
                  <a:srgbClr val="336699"/>
                </a:solidFill>
              </a:rPr>
              <a:t>Espais i fons</a:t>
            </a:r>
            <a:endParaRPr lang="ca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ítol 1"/>
          <p:cNvSpPr txBox="1">
            <a:spLocks/>
          </p:cNvSpPr>
          <p:nvPr/>
        </p:nvSpPr>
        <p:spPr>
          <a:xfrm>
            <a:off x="468313" y="1357510"/>
            <a:ext cx="8151813" cy="5413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ca-ES" sz="2000" b="1" dirty="0" smtClean="0">
                <a:solidFill>
                  <a:schemeClr val="bg2"/>
                </a:solidFill>
              </a:rPr>
              <a:t>Planta Baixa (sala de treball)</a:t>
            </a:r>
            <a:endParaRPr lang="ca-ES" sz="2000" b="1" dirty="0">
              <a:solidFill>
                <a:schemeClr val="bg2"/>
              </a:solidFill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795708" y="1898847"/>
            <a:ext cx="4169057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4" name="Rectangle 9"/>
          <p:cNvSpPr/>
          <p:nvPr/>
        </p:nvSpPr>
        <p:spPr>
          <a:xfrm rot="16200000">
            <a:off x="69981" y="2996967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5" name="Rectangle 16"/>
          <p:cNvSpPr/>
          <p:nvPr/>
        </p:nvSpPr>
        <p:spPr>
          <a:xfrm rot="16200000">
            <a:off x="790061" y="2996969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6" name="Rectangle 17"/>
          <p:cNvSpPr/>
          <p:nvPr/>
        </p:nvSpPr>
        <p:spPr>
          <a:xfrm rot="16200000">
            <a:off x="1510141" y="2996968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7" name="Rectangle 18"/>
          <p:cNvSpPr/>
          <p:nvPr/>
        </p:nvSpPr>
        <p:spPr>
          <a:xfrm rot="16200000">
            <a:off x="2230221" y="2996968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8" name="Rectangle 19"/>
          <p:cNvSpPr/>
          <p:nvPr/>
        </p:nvSpPr>
        <p:spPr>
          <a:xfrm rot="16200000">
            <a:off x="2950301" y="2996967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9" name="Rectangle 20"/>
          <p:cNvSpPr/>
          <p:nvPr/>
        </p:nvSpPr>
        <p:spPr>
          <a:xfrm rot="16200000">
            <a:off x="3670381" y="2996968"/>
            <a:ext cx="1476165" cy="360042"/>
          </a:xfrm>
          <a:prstGeom prst="rect">
            <a:avLst/>
          </a:prstGeom>
          <a:solidFill>
            <a:srgbClr val="E8FFD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" name="Rectangle 21"/>
          <p:cNvSpPr/>
          <p:nvPr/>
        </p:nvSpPr>
        <p:spPr>
          <a:xfrm rot="16200000">
            <a:off x="4390461" y="2996969"/>
            <a:ext cx="1476165" cy="360042"/>
          </a:xfrm>
          <a:prstGeom prst="rect">
            <a:avLst/>
          </a:prstGeom>
          <a:solidFill>
            <a:srgbClr val="F2DCDB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1" name="Rectangle 22"/>
          <p:cNvSpPr/>
          <p:nvPr/>
        </p:nvSpPr>
        <p:spPr>
          <a:xfrm rot="16200000">
            <a:off x="5094056" y="2996969"/>
            <a:ext cx="1476166" cy="360042"/>
          </a:xfrm>
          <a:prstGeom prst="rect">
            <a:avLst/>
          </a:prstGeom>
          <a:solidFill>
            <a:srgbClr val="FFFF99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2" name="Rectangle 23"/>
          <p:cNvSpPr/>
          <p:nvPr/>
        </p:nvSpPr>
        <p:spPr>
          <a:xfrm rot="16200000">
            <a:off x="69981" y="4625535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3" name="Rectangle 24"/>
          <p:cNvSpPr/>
          <p:nvPr/>
        </p:nvSpPr>
        <p:spPr>
          <a:xfrm rot="16200000">
            <a:off x="790061" y="4625535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" name="Rectangle 25"/>
          <p:cNvSpPr/>
          <p:nvPr/>
        </p:nvSpPr>
        <p:spPr>
          <a:xfrm rot="16200000">
            <a:off x="1510141" y="4625536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" name="Rectangle 26"/>
          <p:cNvSpPr/>
          <p:nvPr/>
        </p:nvSpPr>
        <p:spPr>
          <a:xfrm rot="16200000">
            <a:off x="2230221" y="4625536"/>
            <a:ext cx="1476165" cy="36004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7" name="Rectangle 27"/>
          <p:cNvSpPr/>
          <p:nvPr/>
        </p:nvSpPr>
        <p:spPr>
          <a:xfrm rot="16200000">
            <a:off x="2860291" y="4715546"/>
            <a:ext cx="1476165" cy="180022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8" name="Rectangle 28"/>
          <p:cNvSpPr/>
          <p:nvPr/>
        </p:nvSpPr>
        <p:spPr>
          <a:xfrm rot="16200000">
            <a:off x="3580371" y="4715546"/>
            <a:ext cx="1476165" cy="180022"/>
          </a:xfrm>
          <a:prstGeom prst="rect">
            <a:avLst/>
          </a:prstGeom>
          <a:solidFill>
            <a:srgbClr val="E8FFD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" name="Rectangle 29"/>
          <p:cNvSpPr/>
          <p:nvPr/>
        </p:nvSpPr>
        <p:spPr>
          <a:xfrm rot="16200000">
            <a:off x="4390461" y="4625537"/>
            <a:ext cx="1476165" cy="360042"/>
          </a:xfrm>
          <a:prstGeom prst="rect">
            <a:avLst/>
          </a:prstGeom>
          <a:solidFill>
            <a:srgbClr val="F2DCDB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" name="Rectangle 31"/>
          <p:cNvSpPr/>
          <p:nvPr/>
        </p:nvSpPr>
        <p:spPr>
          <a:xfrm>
            <a:off x="340005" y="5787279"/>
            <a:ext cx="2232257" cy="360040"/>
          </a:xfrm>
          <a:prstGeom prst="rect">
            <a:avLst/>
          </a:prstGeom>
          <a:solidFill>
            <a:srgbClr val="DDD9C3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2" name="Rectangle 32"/>
          <p:cNvSpPr/>
          <p:nvPr/>
        </p:nvSpPr>
        <p:spPr>
          <a:xfrm rot="16200000">
            <a:off x="-362070" y="4769552"/>
            <a:ext cx="1476165" cy="7201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3" name="Rectangle 33"/>
          <p:cNvSpPr/>
          <p:nvPr/>
        </p:nvSpPr>
        <p:spPr>
          <a:xfrm rot="16200000">
            <a:off x="-362067" y="3137162"/>
            <a:ext cx="1476165" cy="7201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4" name="Rectangle 34"/>
          <p:cNvSpPr/>
          <p:nvPr/>
        </p:nvSpPr>
        <p:spPr>
          <a:xfrm>
            <a:off x="4876518" y="5959870"/>
            <a:ext cx="1476165" cy="1874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5" name="Rectangle 35"/>
          <p:cNvSpPr/>
          <p:nvPr/>
        </p:nvSpPr>
        <p:spPr>
          <a:xfrm>
            <a:off x="2572262" y="5959870"/>
            <a:ext cx="2304256" cy="1843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6" name="Rectangle 36"/>
          <p:cNvSpPr/>
          <p:nvPr/>
        </p:nvSpPr>
        <p:spPr>
          <a:xfrm>
            <a:off x="6460690" y="5639047"/>
            <a:ext cx="1152128" cy="511724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600" dirty="0" smtClean="0">
                <a:solidFill>
                  <a:schemeClr val="tx1"/>
                </a:solidFill>
              </a:rPr>
              <a:t>PRÉSTEC</a:t>
            </a:r>
            <a:endParaRPr lang="ca-ES" sz="1600" dirty="0">
              <a:solidFill>
                <a:schemeClr val="tx1"/>
              </a:solidFill>
            </a:endParaRPr>
          </a:p>
        </p:txBody>
      </p:sp>
      <p:sp>
        <p:nvSpPr>
          <p:cNvPr id="37" name="Rectangle 41"/>
          <p:cNvSpPr/>
          <p:nvPr/>
        </p:nvSpPr>
        <p:spPr>
          <a:xfrm>
            <a:off x="7956376" y="1898847"/>
            <a:ext cx="936111" cy="5124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AULA D’INFORMÀTICA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38" name="Rectangle 42"/>
          <p:cNvSpPr/>
          <p:nvPr/>
        </p:nvSpPr>
        <p:spPr>
          <a:xfrm>
            <a:off x="7956375" y="3915470"/>
            <a:ext cx="936111" cy="5124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IMPRESSORA/ FOTOCOPIADORA</a:t>
            </a:r>
          </a:p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D’AUTOSERVEI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39" name="Rectangle 44"/>
          <p:cNvSpPr/>
          <p:nvPr/>
        </p:nvSpPr>
        <p:spPr>
          <a:xfrm>
            <a:off x="7956375" y="4441045"/>
            <a:ext cx="936111" cy="7201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40" name="Rectangle 45"/>
          <p:cNvSpPr/>
          <p:nvPr/>
        </p:nvSpPr>
        <p:spPr>
          <a:xfrm rot="5400000">
            <a:off x="8037231" y="5294448"/>
            <a:ext cx="1623392" cy="7201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41" name="Rectangle 46"/>
          <p:cNvSpPr/>
          <p:nvPr/>
        </p:nvSpPr>
        <p:spPr>
          <a:xfrm rot="16200000">
            <a:off x="7632338" y="5751408"/>
            <a:ext cx="720083" cy="7201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42" name="Rectangle 47"/>
          <p:cNvSpPr/>
          <p:nvPr/>
        </p:nvSpPr>
        <p:spPr>
          <a:xfrm rot="16200000">
            <a:off x="7298579" y="3069083"/>
            <a:ext cx="1499963" cy="1843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43" name="Connector recte 2048"/>
          <p:cNvCxnSpPr/>
          <p:nvPr/>
        </p:nvCxnSpPr>
        <p:spPr>
          <a:xfrm>
            <a:off x="4964765" y="1898847"/>
            <a:ext cx="326025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recte 50"/>
          <p:cNvCxnSpPr/>
          <p:nvPr/>
        </p:nvCxnSpPr>
        <p:spPr>
          <a:xfrm>
            <a:off x="6269685" y="6150771"/>
            <a:ext cx="1686689" cy="416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recte 2052"/>
          <p:cNvCxnSpPr/>
          <p:nvPr/>
        </p:nvCxnSpPr>
        <p:spPr>
          <a:xfrm flipV="1">
            <a:off x="340005" y="1898847"/>
            <a:ext cx="0" cy="42433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recte 2054"/>
          <p:cNvCxnSpPr/>
          <p:nvPr/>
        </p:nvCxnSpPr>
        <p:spPr>
          <a:xfrm>
            <a:off x="340005" y="1898847"/>
            <a:ext cx="4557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055"/>
          <p:cNvSpPr/>
          <p:nvPr/>
        </p:nvSpPr>
        <p:spPr>
          <a:xfrm>
            <a:off x="1132098" y="261892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49" name="Connector recte 2057"/>
          <p:cNvCxnSpPr/>
          <p:nvPr/>
        </p:nvCxnSpPr>
        <p:spPr>
          <a:xfrm>
            <a:off x="1085490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recte 60"/>
          <p:cNvCxnSpPr/>
          <p:nvPr/>
        </p:nvCxnSpPr>
        <p:spPr>
          <a:xfrm>
            <a:off x="1088715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recte 61"/>
          <p:cNvCxnSpPr/>
          <p:nvPr/>
        </p:nvCxnSpPr>
        <p:spPr>
          <a:xfrm>
            <a:off x="1088665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recte 62"/>
          <p:cNvCxnSpPr/>
          <p:nvPr/>
        </p:nvCxnSpPr>
        <p:spPr>
          <a:xfrm>
            <a:off x="1085490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recte 63"/>
          <p:cNvCxnSpPr/>
          <p:nvPr/>
        </p:nvCxnSpPr>
        <p:spPr>
          <a:xfrm>
            <a:off x="1088715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recte 64"/>
          <p:cNvCxnSpPr/>
          <p:nvPr/>
        </p:nvCxnSpPr>
        <p:spPr>
          <a:xfrm>
            <a:off x="1088665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recte 65"/>
          <p:cNvCxnSpPr/>
          <p:nvPr/>
        </p:nvCxnSpPr>
        <p:spPr>
          <a:xfrm>
            <a:off x="1228365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recte 66"/>
          <p:cNvCxnSpPr/>
          <p:nvPr/>
        </p:nvCxnSpPr>
        <p:spPr>
          <a:xfrm>
            <a:off x="1231590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recte 67"/>
          <p:cNvCxnSpPr/>
          <p:nvPr/>
        </p:nvCxnSpPr>
        <p:spPr>
          <a:xfrm>
            <a:off x="1231540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recte 68"/>
          <p:cNvCxnSpPr/>
          <p:nvPr/>
        </p:nvCxnSpPr>
        <p:spPr>
          <a:xfrm>
            <a:off x="1228365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recte 69"/>
          <p:cNvCxnSpPr/>
          <p:nvPr/>
        </p:nvCxnSpPr>
        <p:spPr>
          <a:xfrm>
            <a:off x="1231590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recte 70"/>
          <p:cNvCxnSpPr/>
          <p:nvPr/>
        </p:nvCxnSpPr>
        <p:spPr>
          <a:xfrm>
            <a:off x="1231540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117"/>
          <p:cNvSpPr/>
          <p:nvPr/>
        </p:nvSpPr>
        <p:spPr>
          <a:xfrm>
            <a:off x="1127002" y="4203103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62" name="Connector recte 118"/>
          <p:cNvCxnSpPr/>
          <p:nvPr/>
        </p:nvCxnSpPr>
        <p:spPr>
          <a:xfrm>
            <a:off x="1080394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recte 119"/>
          <p:cNvCxnSpPr/>
          <p:nvPr/>
        </p:nvCxnSpPr>
        <p:spPr>
          <a:xfrm>
            <a:off x="1083619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recte 120"/>
          <p:cNvCxnSpPr/>
          <p:nvPr/>
        </p:nvCxnSpPr>
        <p:spPr>
          <a:xfrm>
            <a:off x="1083569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recte 121"/>
          <p:cNvCxnSpPr/>
          <p:nvPr/>
        </p:nvCxnSpPr>
        <p:spPr>
          <a:xfrm>
            <a:off x="1080394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recte 122"/>
          <p:cNvCxnSpPr/>
          <p:nvPr/>
        </p:nvCxnSpPr>
        <p:spPr>
          <a:xfrm>
            <a:off x="1083619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recte 123"/>
          <p:cNvCxnSpPr/>
          <p:nvPr/>
        </p:nvCxnSpPr>
        <p:spPr>
          <a:xfrm>
            <a:off x="1083569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recte 124"/>
          <p:cNvCxnSpPr/>
          <p:nvPr/>
        </p:nvCxnSpPr>
        <p:spPr>
          <a:xfrm>
            <a:off x="1223269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recte 125"/>
          <p:cNvCxnSpPr/>
          <p:nvPr/>
        </p:nvCxnSpPr>
        <p:spPr>
          <a:xfrm>
            <a:off x="1226494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recte 126"/>
          <p:cNvCxnSpPr/>
          <p:nvPr/>
        </p:nvCxnSpPr>
        <p:spPr>
          <a:xfrm>
            <a:off x="1226444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recte 127"/>
          <p:cNvCxnSpPr/>
          <p:nvPr/>
        </p:nvCxnSpPr>
        <p:spPr>
          <a:xfrm>
            <a:off x="1223269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recte 128"/>
          <p:cNvCxnSpPr/>
          <p:nvPr/>
        </p:nvCxnSpPr>
        <p:spPr>
          <a:xfrm>
            <a:off x="1226494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recte 129"/>
          <p:cNvCxnSpPr/>
          <p:nvPr/>
        </p:nvCxnSpPr>
        <p:spPr>
          <a:xfrm>
            <a:off x="1226444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130"/>
          <p:cNvSpPr/>
          <p:nvPr/>
        </p:nvSpPr>
        <p:spPr>
          <a:xfrm>
            <a:off x="1852178" y="261892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75" name="Connector recte 131"/>
          <p:cNvCxnSpPr/>
          <p:nvPr/>
        </p:nvCxnSpPr>
        <p:spPr>
          <a:xfrm>
            <a:off x="1805570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recte 132"/>
          <p:cNvCxnSpPr/>
          <p:nvPr/>
        </p:nvCxnSpPr>
        <p:spPr>
          <a:xfrm>
            <a:off x="1808795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recte 133"/>
          <p:cNvCxnSpPr/>
          <p:nvPr/>
        </p:nvCxnSpPr>
        <p:spPr>
          <a:xfrm>
            <a:off x="1808745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recte 134"/>
          <p:cNvCxnSpPr/>
          <p:nvPr/>
        </p:nvCxnSpPr>
        <p:spPr>
          <a:xfrm>
            <a:off x="1805570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recte 135"/>
          <p:cNvCxnSpPr/>
          <p:nvPr/>
        </p:nvCxnSpPr>
        <p:spPr>
          <a:xfrm>
            <a:off x="1808795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recte 136"/>
          <p:cNvCxnSpPr/>
          <p:nvPr/>
        </p:nvCxnSpPr>
        <p:spPr>
          <a:xfrm>
            <a:off x="1808745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recte 137"/>
          <p:cNvCxnSpPr/>
          <p:nvPr/>
        </p:nvCxnSpPr>
        <p:spPr>
          <a:xfrm>
            <a:off x="1948445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recte 138"/>
          <p:cNvCxnSpPr/>
          <p:nvPr/>
        </p:nvCxnSpPr>
        <p:spPr>
          <a:xfrm>
            <a:off x="1951670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recte 139"/>
          <p:cNvCxnSpPr/>
          <p:nvPr/>
        </p:nvCxnSpPr>
        <p:spPr>
          <a:xfrm>
            <a:off x="1951620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recte 140"/>
          <p:cNvCxnSpPr/>
          <p:nvPr/>
        </p:nvCxnSpPr>
        <p:spPr>
          <a:xfrm>
            <a:off x="1948445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recte 141"/>
          <p:cNvCxnSpPr/>
          <p:nvPr/>
        </p:nvCxnSpPr>
        <p:spPr>
          <a:xfrm>
            <a:off x="1951670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recte 142"/>
          <p:cNvCxnSpPr/>
          <p:nvPr/>
        </p:nvCxnSpPr>
        <p:spPr>
          <a:xfrm>
            <a:off x="1951620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143"/>
          <p:cNvSpPr/>
          <p:nvPr/>
        </p:nvSpPr>
        <p:spPr>
          <a:xfrm>
            <a:off x="1847082" y="4203103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88" name="Connector recte 144"/>
          <p:cNvCxnSpPr/>
          <p:nvPr/>
        </p:nvCxnSpPr>
        <p:spPr>
          <a:xfrm>
            <a:off x="1800474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recte 145"/>
          <p:cNvCxnSpPr/>
          <p:nvPr/>
        </p:nvCxnSpPr>
        <p:spPr>
          <a:xfrm>
            <a:off x="1803699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recte 146"/>
          <p:cNvCxnSpPr/>
          <p:nvPr/>
        </p:nvCxnSpPr>
        <p:spPr>
          <a:xfrm>
            <a:off x="1803649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recte 147"/>
          <p:cNvCxnSpPr/>
          <p:nvPr/>
        </p:nvCxnSpPr>
        <p:spPr>
          <a:xfrm>
            <a:off x="1800474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recte 148"/>
          <p:cNvCxnSpPr/>
          <p:nvPr/>
        </p:nvCxnSpPr>
        <p:spPr>
          <a:xfrm>
            <a:off x="1803699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recte 149"/>
          <p:cNvCxnSpPr/>
          <p:nvPr/>
        </p:nvCxnSpPr>
        <p:spPr>
          <a:xfrm>
            <a:off x="1803649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recte 150"/>
          <p:cNvCxnSpPr/>
          <p:nvPr/>
        </p:nvCxnSpPr>
        <p:spPr>
          <a:xfrm>
            <a:off x="1943349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recte 151"/>
          <p:cNvCxnSpPr/>
          <p:nvPr/>
        </p:nvCxnSpPr>
        <p:spPr>
          <a:xfrm>
            <a:off x="1946574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recte 152"/>
          <p:cNvCxnSpPr/>
          <p:nvPr/>
        </p:nvCxnSpPr>
        <p:spPr>
          <a:xfrm>
            <a:off x="1946524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recte 153"/>
          <p:cNvCxnSpPr/>
          <p:nvPr/>
        </p:nvCxnSpPr>
        <p:spPr>
          <a:xfrm>
            <a:off x="1943349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recte 154"/>
          <p:cNvCxnSpPr/>
          <p:nvPr/>
        </p:nvCxnSpPr>
        <p:spPr>
          <a:xfrm>
            <a:off x="1946574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recte 155"/>
          <p:cNvCxnSpPr/>
          <p:nvPr/>
        </p:nvCxnSpPr>
        <p:spPr>
          <a:xfrm>
            <a:off x="1946524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56"/>
          <p:cNvSpPr/>
          <p:nvPr/>
        </p:nvSpPr>
        <p:spPr>
          <a:xfrm>
            <a:off x="2585264" y="261892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01" name="Connector recte 157"/>
          <p:cNvCxnSpPr/>
          <p:nvPr/>
        </p:nvCxnSpPr>
        <p:spPr>
          <a:xfrm>
            <a:off x="2538656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recte 158"/>
          <p:cNvCxnSpPr/>
          <p:nvPr/>
        </p:nvCxnSpPr>
        <p:spPr>
          <a:xfrm>
            <a:off x="2541881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recte 159"/>
          <p:cNvCxnSpPr/>
          <p:nvPr/>
        </p:nvCxnSpPr>
        <p:spPr>
          <a:xfrm>
            <a:off x="2541831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recte 160"/>
          <p:cNvCxnSpPr/>
          <p:nvPr/>
        </p:nvCxnSpPr>
        <p:spPr>
          <a:xfrm>
            <a:off x="2538656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recte 161"/>
          <p:cNvCxnSpPr/>
          <p:nvPr/>
        </p:nvCxnSpPr>
        <p:spPr>
          <a:xfrm>
            <a:off x="2541881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recte 162"/>
          <p:cNvCxnSpPr/>
          <p:nvPr/>
        </p:nvCxnSpPr>
        <p:spPr>
          <a:xfrm>
            <a:off x="2541831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recte 163"/>
          <p:cNvCxnSpPr/>
          <p:nvPr/>
        </p:nvCxnSpPr>
        <p:spPr>
          <a:xfrm>
            <a:off x="2681531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recte 164"/>
          <p:cNvCxnSpPr/>
          <p:nvPr/>
        </p:nvCxnSpPr>
        <p:spPr>
          <a:xfrm>
            <a:off x="2684756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recte 165"/>
          <p:cNvCxnSpPr/>
          <p:nvPr/>
        </p:nvCxnSpPr>
        <p:spPr>
          <a:xfrm>
            <a:off x="2684706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recte 166"/>
          <p:cNvCxnSpPr/>
          <p:nvPr/>
        </p:nvCxnSpPr>
        <p:spPr>
          <a:xfrm>
            <a:off x="2681531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recte 167"/>
          <p:cNvCxnSpPr/>
          <p:nvPr/>
        </p:nvCxnSpPr>
        <p:spPr>
          <a:xfrm>
            <a:off x="2684756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recte 168"/>
          <p:cNvCxnSpPr/>
          <p:nvPr/>
        </p:nvCxnSpPr>
        <p:spPr>
          <a:xfrm>
            <a:off x="2684706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69"/>
          <p:cNvSpPr/>
          <p:nvPr/>
        </p:nvSpPr>
        <p:spPr>
          <a:xfrm>
            <a:off x="2580168" y="4203103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14" name="Connector recte 170"/>
          <p:cNvCxnSpPr/>
          <p:nvPr/>
        </p:nvCxnSpPr>
        <p:spPr>
          <a:xfrm>
            <a:off x="2533560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recte 171"/>
          <p:cNvCxnSpPr/>
          <p:nvPr/>
        </p:nvCxnSpPr>
        <p:spPr>
          <a:xfrm>
            <a:off x="2536785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recte 172"/>
          <p:cNvCxnSpPr/>
          <p:nvPr/>
        </p:nvCxnSpPr>
        <p:spPr>
          <a:xfrm>
            <a:off x="2536735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recte 173"/>
          <p:cNvCxnSpPr/>
          <p:nvPr/>
        </p:nvCxnSpPr>
        <p:spPr>
          <a:xfrm>
            <a:off x="2533560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recte 174"/>
          <p:cNvCxnSpPr/>
          <p:nvPr/>
        </p:nvCxnSpPr>
        <p:spPr>
          <a:xfrm>
            <a:off x="2536785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recte 175"/>
          <p:cNvCxnSpPr/>
          <p:nvPr/>
        </p:nvCxnSpPr>
        <p:spPr>
          <a:xfrm>
            <a:off x="2536735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recte 176"/>
          <p:cNvCxnSpPr/>
          <p:nvPr/>
        </p:nvCxnSpPr>
        <p:spPr>
          <a:xfrm>
            <a:off x="2676435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recte 177"/>
          <p:cNvCxnSpPr/>
          <p:nvPr/>
        </p:nvCxnSpPr>
        <p:spPr>
          <a:xfrm>
            <a:off x="2679660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recte 178"/>
          <p:cNvCxnSpPr/>
          <p:nvPr/>
        </p:nvCxnSpPr>
        <p:spPr>
          <a:xfrm>
            <a:off x="2679610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recte 179"/>
          <p:cNvCxnSpPr/>
          <p:nvPr/>
        </p:nvCxnSpPr>
        <p:spPr>
          <a:xfrm>
            <a:off x="2676435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recte 180"/>
          <p:cNvCxnSpPr/>
          <p:nvPr/>
        </p:nvCxnSpPr>
        <p:spPr>
          <a:xfrm>
            <a:off x="2679660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recte 181"/>
          <p:cNvCxnSpPr/>
          <p:nvPr/>
        </p:nvCxnSpPr>
        <p:spPr>
          <a:xfrm>
            <a:off x="2679610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82"/>
          <p:cNvSpPr/>
          <p:nvPr/>
        </p:nvSpPr>
        <p:spPr>
          <a:xfrm>
            <a:off x="3292338" y="261892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27" name="Connector recte 183"/>
          <p:cNvCxnSpPr/>
          <p:nvPr/>
        </p:nvCxnSpPr>
        <p:spPr>
          <a:xfrm>
            <a:off x="3245730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recte 184"/>
          <p:cNvCxnSpPr/>
          <p:nvPr/>
        </p:nvCxnSpPr>
        <p:spPr>
          <a:xfrm>
            <a:off x="3248955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recte 185"/>
          <p:cNvCxnSpPr/>
          <p:nvPr/>
        </p:nvCxnSpPr>
        <p:spPr>
          <a:xfrm>
            <a:off x="3248905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recte 186"/>
          <p:cNvCxnSpPr/>
          <p:nvPr/>
        </p:nvCxnSpPr>
        <p:spPr>
          <a:xfrm>
            <a:off x="3245730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recte 187"/>
          <p:cNvCxnSpPr/>
          <p:nvPr/>
        </p:nvCxnSpPr>
        <p:spPr>
          <a:xfrm>
            <a:off x="3248955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recte 188"/>
          <p:cNvCxnSpPr/>
          <p:nvPr/>
        </p:nvCxnSpPr>
        <p:spPr>
          <a:xfrm>
            <a:off x="3248905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recte 189"/>
          <p:cNvCxnSpPr/>
          <p:nvPr/>
        </p:nvCxnSpPr>
        <p:spPr>
          <a:xfrm>
            <a:off x="3388605" y="275455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recte 190"/>
          <p:cNvCxnSpPr/>
          <p:nvPr/>
        </p:nvCxnSpPr>
        <p:spPr>
          <a:xfrm>
            <a:off x="3391830" y="28985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recte 191"/>
          <p:cNvCxnSpPr/>
          <p:nvPr/>
        </p:nvCxnSpPr>
        <p:spPr>
          <a:xfrm>
            <a:off x="3391780" y="30425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recte 192"/>
          <p:cNvCxnSpPr/>
          <p:nvPr/>
        </p:nvCxnSpPr>
        <p:spPr>
          <a:xfrm>
            <a:off x="3388605" y="31949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recte 193"/>
          <p:cNvCxnSpPr/>
          <p:nvPr/>
        </p:nvCxnSpPr>
        <p:spPr>
          <a:xfrm>
            <a:off x="3391830" y="33390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recte 194"/>
          <p:cNvCxnSpPr/>
          <p:nvPr/>
        </p:nvCxnSpPr>
        <p:spPr>
          <a:xfrm>
            <a:off x="3391780" y="34830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95"/>
          <p:cNvSpPr/>
          <p:nvPr/>
        </p:nvSpPr>
        <p:spPr>
          <a:xfrm>
            <a:off x="3287242" y="4203103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40" name="Connector recte 196"/>
          <p:cNvCxnSpPr/>
          <p:nvPr/>
        </p:nvCxnSpPr>
        <p:spPr>
          <a:xfrm>
            <a:off x="3240634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recte 197"/>
          <p:cNvCxnSpPr/>
          <p:nvPr/>
        </p:nvCxnSpPr>
        <p:spPr>
          <a:xfrm>
            <a:off x="3243859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recte 198"/>
          <p:cNvCxnSpPr/>
          <p:nvPr/>
        </p:nvCxnSpPr>
        <p:spPr>
          <a:xfrm>
            <a:off x="3243809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recte 199"/>
          <p:cNvCxnSpPr/>
          <p:nvPr/>
        </p:nvCxnSpPr>
        <p:spPr>
          <a:xfrm>
            <a:off x="3240634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recte 200"/>
          <p:cNvCxnSpPr/>
          <p:nvPr/>
        </p:nvCxnSpPr>
        <p:spPr>
          <a:xfrm>
            <a:off x="3243859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recte 201"/>
          <p:cNvCxnSpPr/>
          <p:nvPr/>
        </p:nvCxnSpPr>
        <p:spPr>
          <a:xfrm>
            <a:off x="3243809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recte 202"/>
          <p:cNvCxnSpPr/>
          <p:nvPr/>
        </p:nvCxnSpPr>
        <p:spPr>
          <a:xfrm>
            <a:off x="3383509" y="433873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recte 203"/>
          <p:cNvCxnSpPr/>
          <p:nvPr/>
        </p:nvCxnSpPr>
        <p:spPr>
          <a:xfrm>
            <a:off x="3386734" y="44827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recte 204"/>
          <p:cNvCxnSpPr/>
          <p:nvPr/>
        </p:nvCxnSpPr>
        <p:spPr>
          <a:xfrm>
            <a:off x="3386684" y="46267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recte 205"/>
          <p:cNvCxnSpPr/>
          <p:nvPr/>
        </p:nvCxnSpPr>
        <p:spPr>
          <a:xfrm>
            <a:off x="3383509" y="4779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recte 206"/>
          <p:cNvCxnSpPr/>
          <p:nvPr/>
        </p:nvCxnSpPr>
        <p:spPr>
          <a:xfrm>
            <a:off x="3386734" y="4923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recte 207"/>
          <p:cNvCxnSpPr/>
          <p:nvPr/>
        </p:nvCxnSpPr>
        <p:spPr>
          <a:xfrm>
            <a:off x="3386684" y="5067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208"/>
          <p:cNvSpPr/>
          <p:nvPr/>
        </p:nvSpPr>
        <p:spPr>
          <a:xfrm>
            <a:off x="4012418" y="2618925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53" name="Connector recte 209"/>
          <p:cNvCxnSpPr/>
          <p:nvPr/>
        </p:nvCxnSpPr>
        <p:spPr>
          <a:xfrm>
            <a:off x="3965810" y="275455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recte 210"/>
          <p:cNvCxnSpPr/>
          <p:nvPr/>
        </p:nvCxnSpPr>
        <p:spPr>
          <a:xfrm>
            <a:off x="3969035" y="28985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recte 211"/>
          <p:cNvCxnSpPr/>
          <p:nvPr/>
        </p:nvCxnSpPr>
        <p:spPr>
          <a:xfrm>
            <a:off x="3968985" y="304259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recte 212"/>
          <p:cNvCxnSpPr/>
          <p:nvPr/>
        </p:nvCxnSpPr>
        <p:spPr>
          <a:xfrm>
            <a:off x="3965810" y="319499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recte 213"/>
          <p:cNvCxnSpPr/>
          <p:nvPr/>
        </p:nvCxnSpPr>
        <p:spPr>
          <a:xfrm>
            <a:off x="3969035" y="333900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recte 214"/>
          <p:cNvCxnSpPr/>
          <p:nvPr/>
        </p:nvCxnSpPr>
        <p:spPr>
          <a:xfrm>
            <a:off x="3968985" y="348302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recte 215"/>
          <p:cNvCxnSpPr/>
          <p:nvPr/>
        </p:nvCxnSpPr>
        <p:spPr>
          <a:xfrm>
            <a:off x="4108685" y="275455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recte 216"/>
          <p:cNvCxnSpPr/>
          <p:nvPr/>
        </p:nvCxnSpPr>
        <p:spPr>
          <a:xfrm>
            <a:off x="4111910" y="28985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recte 217"/>
          <p:cNvCxnSpPr/>
          <p:nvPr/>
        </p:nvCxnSpPr>
        <p:spPr>
          <a:xfrm>
            <a:off x="4111860" y="304259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recte 218"/>
          <p:cNvCxnSpPr/>
          <p:nvPr/>
        </p:nvCxnSpPr>
        <p:spPr>
          <a:xfrm>
            <a:off x="4108685" y="319499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recte 219"/>
          <p:cNvCxnSpPr/>
          <p:nvPr/>
        </p:nvCxnSpPr>
        <p:spPr>
          <a:xfrm>
            <a:off x="4111910" y="333900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recte 220"/>
          <p:cNvCxnSpPr/>
          <p:nvPr/>
        </p:nvCxnSpPr>
        <p:spPr>
          <a:xfrm>
            <a:off x="4111860" y="348302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221"/>
          <p:cNvSpPr/>
          <p:nvPr/>
        </p:nvSpPr>
        <p:spPr>
          <a:xfrm>
            <a:off x="4007322" y="4203102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66" name="Connector recte 222"/>
          <p:cNvCxnSpPr/>
          <p:nvPr/>
        </p:nvCxnSpPr>
        <p:spPr>
          <a:xfrm>
            <a:off x="3960714" y="433873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recte 223"/>
          <p:cNvCxnSpPr/>
          <p:nvPr/>
        </p:nvCxnSpPr>
        <p:spPr>
          <a:xfrm>
            <a:off x="3963939" y="448275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recte 224"/>
          <p:cNvCxnSpPr/>
          <p:nvPr/>
        </p:nvCxnSpPr>
        <p:spPr>
          <a:xfrm>
            <a:off x="3963889" y="462676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recte 225"/>
          <p:cNvCxnSpPr/>
          <p:nvPr/>
        </p:nvCxnSpPr>
        <p:spPr>
          <a:xfrm>
            <a:off x="3960714" y="477916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recte 226"/>
          <p:cNvCxnSpPr/>
          <p:nvPr/>
        </p:nvCxnSpPr>
        <p:spPr>
          <a:xfrm>
            <a:off x="3963939" y="492318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recte 227"/>
          <p:cNvCxnSpPr/>
          <p:nvPr/>
        </p:nvCxnSpPr>
        <p:spPr>
          <a:xfrm>
            <a:off x="3963889" y="506719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recte 228"/>
          <p:cNvCxnSpPr/>
          <p:nvPr/>
        </p:nvCxnSpPr>
        <p:spPr>
          <a:xfrm>
            <a:off x="4103589" y="433873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recte 229"/>
          <p:cNvCxnSpPr/>
          <p:nvPr/>
        </p:nvCxnSpPr>
        <p:spPr>
          <a:xfrm>
            <a:off x="4106814" y="448275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recte 230"/>
          <p:cNvCxnSpPr/>
          <p:nvPr/>
        </p:nvCxnSpPr>
        <p:spPr>
          <a:xfrm>
            <a:off x="4106764" y="462676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recte 231"/>
          <p:cNvCxnSpPr/>
          <p:nvPr/>
        </p:nvCxnSpPr>
        <p:spPr>
          <a:xfrm>
            <a:off x="4103589" y="477916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recte 232"/>
          <p:cNvCxnSpPr/>
          <p:nvPr/>
        </p:nvCxnSpPr>
        <p:spPr>
          <a:xfrm>
            <a:off x="4106814" y="492318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recte 233"/>
          <p:cNvCxnSpPr/>
          <p:nvPr/>
        </p:nvCxnSpPr>
        <p:spPr>
          <a:xfrm>
            <a:off x="4106764" y="506719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Rectangle 234"/>
          <p:cNvSpPr/>
          <p:nvPr/>
        </p:nvSpPr>
        <p:spPr>
          <a:xfrm>
            <a:off x="4734646" y="2618924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79" name="Connector recte 235"/>
          <p:cNvCxnSpPr/>
          <p:nvPr/>
        </p:nvCxnSpPr>
        <p:spPr>
          <a:xfrm>
            <a:off x="4688038" y="275455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recte 236"/>
          <p:cNvCxnSpPr/>
          <p:nvPr/>
        </p:nvCxnSpPr>
        <p:spPr>
          <a:xfrm>
            <a:off x="4691263" y="289857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recte 237"/>
          <p:cNvCxnSpPr/>
          <p:nvPr/>
        </p:nvCxnSpPr>
        <p:spPr>
          <a:xfrm>
            <a:off x="4691213" y="30425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recte 238"/>
          <p:cNvCxnSpPr/>
          <p:nvPr/>
        </p:nvCxnSpPr>
        <p:spPr>
          <a:xfrm>
            <a:off x="4688038" y="31949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recte 239"/>
          <p:cNvCxnSpPr/>
          <p:nvPr/>
        </p:nvCxnSpPr>
        <p:spPr>
          <a:xfrm>
            <a:off x="4691263" y="33390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recte 240"/>
          <p:cNvCxnSpPr/>
          <p:nvPr/>
        </p:nvCxnSpPr>
        <p:spPr>
          <a:xfrm>
            <a:off x="4691213" y="348302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recte 241"/>
          <p:cNvCxnSpPr/>
          <p:nvPr/>
        </p:nvCxnSpPr>
        <p:spPr>
          <a:xfrm>
            <a:off x="4830913" y="275455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recte 242"/>
          <p:cNvCxnSpPr/>
          <p:nvPr/>
        </p:nvCxnSpPr>
        <p:spPr>
          <a:xfrm>
            <a:off x="4834138" y="289857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recte 243"/>
          <p:cNvCxnSpPr/>
          <p:nvPr/>
        </p:nvCxnSpPr>
        <p:spPr>
          <a:xfrm>
            <a:off x="4834088" y="30425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recte 244"/>
          <p:cNvCxnSpPr/>
          <p:nvPr/>
        </p:nvCxnSpPr>
        <p:spPr>
          <a:xfrm>
            <a:off x="4830913" y="31949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recte 245"/>
          <p:cNvCxnSpPr/>
          <p:nvPr/>
        </p:nvCxnSpPr>
        <p:spPr>
          <a:xfrm>
            <a:off x="4834138" y="33390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recte 246"/>
          <p:cNvCxnSpPr/>
          <p:nvPr/>
        </p:nvCxnSpPr>
        <p:spPr>
          <a:xfrm>
            <a:off x="4834088" y="348302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ctangle 247"/>
          <p:cNvSpPr/>
          <p:nvPr/>
        </p:nvSpPr>
        <p:spPr>
          <a:xfrm>
            <a:off x="4729550" y="4203101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92" name="Connector recte 248"/>
          <p:cNvCxnSpPr/>
          <p:nvPr/>
        </p:nvCxnSpPr>
        <p:spPr>
          <a:xfrm>
            <a:off x="4682942" y="433873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recte 249"/>
          <p:cNvCxnSpPr/>
          <p:nvPr/>
        </p:nvCxnSpPr>
        <p:spPr>
          <a:xfrm>
            <a:off x="4686167" y="448275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recte 250"/>
          <p:cNvCxnSpPr/>
          <p:nvPr/>
        </p:nvCxnSpPr>
        <p:spPr>
          <a:xfrm>
            <a:off x="4686117" y="462676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recte 251"/>
          <p:cNvCxnSpPr/>
          <p:nvPr/>
        </p:nvCxnSpPr>
        <p:spPr>
          <a:xfrm>
            <a:off x="4682942" y="477916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recte 252"/>
          <p:cNvCxnSpPr/>
          <p:nvPr/>
        </p:nvCxnSpPr>
        <p:spPr>
          <a:xfrm>
            <a:off x="4686167" y="49231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recte 253"/>
          <p:cNvCxnSpPr/>
          <p:nvPr/>
        </p:nvCxnSpPr>
        <p:spPr>
          <a:xfrm>
            <a:off x="4686117" y="50671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recte 254"/>
          <p:cNvCxnSpPr/>
          <p:nvPr/>
        </p:nvCxnSpPr>
        <p:spPr>
          <a:xfrm>
            <a:off x="4825817" y="433873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recte 255"/>
          <p:cNvCxnSpPr/>
          <p:nvPr/>
        </p:nvCxnSpPr>
        <p:spPr>
          <a:xfrm>
            <a:off x="4829042" y="448275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recte 256"/>
          <p:cNvCxnSpPr/>
          <p:nvPr/>
        </p:nvCxnSpPr>
        <p:spPr>
          <a:xfrm>
            <a:off x="4828992" y="462676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recte 257"/>
          <p:cNvCxnSpPr/>
          <p:nvPr/>
        </p:nvCxnSpPr>
        <p:spPr>
          <a:xfrm>
            <a:off x="4825817" y="477916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recte 258"/>
          <p:cNvCxnSpPr/>
          <p:nvPr/>
        </p:nvCxnSpPr>
        <p:spPr>
          <a:xfrm>
            <a:off x="4829042" y="49231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recte 259"/>
          <p:cNvCxnSpPr/>
          <p:nvPr/>
        </p:nvCxnSpPr>
        <p:spPr>
          <a:xfrm>
            <a:off x="4828992" y="50671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Rectangle 261"/>
          <p:cNvSpPr/>
          <p:nvPr/>
        </p:nvSpPr>
        <p:spPr>
          <a:xfrm rot="16200000">
            <a:off x="3755061" y="4715546"/>
            <a:ext cx="1476165" cy="180022"/>
          </a:xfrm>
          <a:prstGeom prst="rect">
            <a:avLst/>
          </a:prstGeom>
          <a:solidFill>
            <a:srgbClr val="F2DCDB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5" name="Rectangle 262"/>
          <p:cNvSpPr/>
          <p:nvPr/>
        </p:nvSpPr>
        <p:spPr>
          <a:xfrm rot="16200000">
            <a:off x="3206528" y="4549334"/>
            <a:ext cx="1143739" cy="180022"/>
          </a:xfrm>
          <a:prstGeom prst="rect">
            <a:avLst/>
          </a:prstGeom>
          <a:solidFill>
            <a:srgbClr val="FFCC9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6" name="Rectangle 263"/>
          <p:cNvSpPr/>
          <p:nvPr/>
        </p:nvSpPr>
        <p:spPr>
          <a:xfrm rot="16200000">
            <a:off x="3614282" y="5289511"/>
            <a:ext cx="328233" cy="180022"/>
          </a:xfrm>
          <a:prstGeom prst="rect">
            <a:avLst/>
          </a:prstGeom>
          <a:solidFill>
            <a:srgbClr val="E8FFD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grpSp>
        <p:nvGrpSpPr>
          <p:cNvPr id="207" name="Agrupa 2060"/>
          <p:cNvGrpSpPr/>
          <p:nvPr/>
        </p:nvGrpSpPr>
        <p:grpSpPr>
          <a:xfrm>
            <a:off x="6948262" y="2834951"/>
            <a:ext cx="576064" cy="1698301"/>
            <a:chOff x="6948264" y="2348880"/>
            <a:chExt cx="576064" cy="1698301"/>
          </a:xfrm>
        </p:grpSpPr>
        <p:sp>
          <p:nvSpPr>
            <p:cNvPr id="208" name="Rectangle 2059"/>
            <p:cNvSpPr/>
            <p:nvPr/>
          </p:nvSpPr>
          <p:spPr>
            <a:xfrm>
              <a:off x="6948264" y="234888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09" name="Rectangle 265"/>
            <p:cNvSpPr/>
            <p:nvPr/>
          </p:nvSpPr>
          <p:spPr>
            <a:xfrm>
              <a:off x="6948264" y="248226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0" name="Rectangle 266"/>
            <p:cNvSpPr/>
            <p:nvPr/>
          </p:nvSpPr>
          <p:spPr>
            <a:xfrm>
              <a:off x="6948264" y="2628702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1" name="Rectangle 267"/>
            <p:cNvSpPr/>
            <p:nvPr/>
          </p:nvSpPr>
          <p:spPr>
            <a:xfrm>
              <a:off x="6948264" y="277099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2" name="Rectangle 268"/>
            <p:cNvSpPr/>
            <p:nvPr/>
          </p:nvSpPr>
          <p:spPr>
            <a:xfrm>
              <a:off x="6948264" y="291577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3" name="Rectangle 269"/>
            <p:cNvSpPr/>
            <p:nvPr/>
          </p:nvSpPr>
          <p:spPr>
            <a:xfrm>
              <a:off x="6948264" y="3060748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4" name="Rectangle 270"/>
            <p:cNvSpPr/>
            <p:nvPr/>
          </p:nvSpPr>
          <p:spPr>
            <a:xfrm>
              <a:off x="6948264" y="320304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5" name="Rectangle 271"/>
            <p:cNvSpPr/>
            <p:nvPr/>
          </p:nvSpPr>
          <p:spPr>
            <a:xfrm>
              <a:off x="6948264" y="334782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6" name="Rectangle 272"/>
            <p:cNvSpPr/>
            <p:nvPr/>
          </p:nvSpPr>
          <p:spPr>
            <a:xfrm>
              <a:off x="6948264" y="348216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7" name="Rectangle 273"/>
            <p:cNvSpPr/>
            <p:nvPr/>
          </p:nvSpPr>
          <p:spPr>
            <a:xfrm>
              <a:off x="6948264" y="362865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8" name="Rectangle 274"/>
            <p:cNvSpPr/>
            <p:nvPr/>
          </p:nvSpPr>
          <p:spPr>
            <a:xfrm>
              <a:off x="6948264" y="376581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19" name="Rectangle 275"/>
            <p:cNvSpPr/>
            <p:nvPr/>
          </p:nvSpPr>
          <p:spPr>
            <a:xfrm>
              <a:off x="6948264" y="3903165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grpSp>
        <p:nvGrpSpPr>
          <p:cNvPr id="220" name="Agrupa 277"/>
          <p:cNvGrpSpPr/>
          <p:nvPr/>
        </p:nvGrpSpPr>
        <p:grpSpPr>
          <a:xfrm>
            <a:off x="6352683" y="2628907"/>
            <a:ext cx="576064" cy="1708231"/>
            <a:chOff x="6948264" y="2348880"/>
            <a:chExt cx="576064" cy="1708231"/>
          </a:xfrm>
        </p:grpSpPr>
        <p:sp>
          <p:nvSpPr>
            <p:cNvPr id="221" name="Rectangle 278"/>
            <p:cNvSpPr/>
            <p:nvPr/>
          </p:nvSpPr>
          <p:spPr>
            <a:xfrm>
              <a:off x="6948264" y="234888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2" name="Rectangle 279"/>
            <p:cNvSpPr/>
            <p:nvPr/>
          </p:nvSpPr>
          <p:spPr>
            <a:xfrm>
              <a:off x="6948264" y="249366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3" name="Rectangle 280"/>
            <p:cNvSpPr/>
            <p:nvPr/>
          </p:nvSpPr>
          <p:spPr>
            <a:xfrm>
              <a:off x="6948264" y="2638632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4" name="Rectangle 281"/>
            <p:cNvSpPr/>
            <p:nvPr/>
          </p:nvSpPr>
          <p:spPr>
            <a:xfrm>
              <a:off x="6948264" y="278092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5" name="Rectangle 282"/>
            <p:cNvSpPr/>
            <p:nvPr/>
          </p:nvSpPr>
          <p:spPr>
            <a:xfrm>
              <a:off x="6948264" y="292570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6" name="Rectangle 283"/>
            <p:cNvSpPr/>
            <p:nvPr/>
          </p:nvSpPr>
          <p:spPr>
            <a:xfrm>
              <a:off x="6948264" y="3070678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7" name="Rectangle 284"/>
            <p:cNvSpPr/>
            <p:nvPr/>
          </p:nvSpPr>
          <p:spPr>
            <a:xfrm>
              <a:off x="6948264" y="321297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8" name="Rectangle 285"/>
            <p:cNvSpPr/>
            <p:nvPr/>
          </p:nvSpPr>
          <p:spPr>
            <a:xfrm>
              <a:off x="6948264" y="335775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9" name="Rectangle 286"/>
            <p:cNvSpPr/>
            <p:nvPr/>
          </p:nvSpPr>
          <p:spPr>
            <a:xfrm>
              <a:off x="6948264" y="350272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30" name="Rectangle 287"/>
            <p:cNvSpPr/>
            <p:nvPr/>
          </p:nvSpPr>
          <p:spPr>
            <a:xfrm>
              <a:off x="6948264" y="363858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31" name="Rectangle 288"/>
            <p:cNvSpPr/>
            <p:nvPr/>
          </p:nvSpPr>
          <p:spPr>
            <a:xfrm>
              <a:off x="6948264" y="377574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32" name="Rectangle 289"/>
            <p:cNvSpPr/>
            <p:nvPr/>
          </p:nvSpPr>
          <p:spPr>
            <a:xfrm>
              <a:off x="6948264" y="3913095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cxnSp>
        <p:nvCxnSpPr>
          <p:cNvPr id="233" name="Connector recte 296"/>
          <p:cNvCxnSpPr/>
          <p:nvPr/>
        </p:nvCxnSpPr>
        <p:spPr>
          <a:xfrm rot="16200000">
            <a:off x="2816278" y="586300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recte 297"/>
          <p:cNvCxnSpPr/>
          <p:nvPr/>
        </p:nvCxnSpPr>
        <p:spPr>
          <a:xfrm rot="16200000">
            <a:off x="3014257" y="586052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recte 298"/>
          <p:cNvCxnSpPr/>
          <p:nvPr/>
        </p:nvCxnSpPr>
        <p:spPr>
          <a:xfrm rot="16200000">
            <a:off x="3205530" y="586052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recte 299"/>
          <p:cNvCxnSpPr/>
          <p:nvPr/>
        </p:nvCxnSpPr>
        <p:spPr>
          <a:xfrm rot="16200000">
            <a:off x="3436775" y="585910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recte 300"/>
          <p:cNvCxnSpPr/>
          <p:nvPr/>
        </p:nvCxnSpPr>
        <p:spPr>
          <a:xfrm rot="16200000">
            <a:off x="3634754" y="585662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recte 301"/>
          <p:cNvCxnSpPr/>
          <p:nvPr/>
        </p:nvCxnSpPr>
        <p:spPr>
          <a:xfrm rot="16200000">
            <a:off x="3826027" y="585662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recte 302"/>
          <p:cNvCxnSpPr/>
          <p:nvPr/>
        </p:nvCxnSpPr>
        <p:spPr>
          <a:xfrm rot="16200000">
            <a:off x="4066843" y="58591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recte 303"/>
          <p:cNvCxnSpPr/>
          <p:nvPr/>
        </p:nvCxnSpPr>
        <p:spPr>
          <a:xfrm rot="16200000">
            <a:off x="4264822" y="58566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recte 304"/>
          <p:cNvCxnSpPr/>
          <p:nvPr/>
        </p:nvCxnSpPr>
        <p:spPr>
          <a:xfrm rot="16200000">
            <a:off x="4456095" y="58566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Rectangle 2063"/>
          <p:cNvSpPr/>
          <p:nvPr/>
        </p:nvSpPr>
        <p:spPr>
          <a:xfrm>
            <a:off x="5019017" y="599392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3" name="Rectangle 311"/>
          <p:cNvSpPr/>
          <p:nvPr/>
        </p:nvSpPr>
        <p:spPr>
          <a:xfrm>
            <a:off x="5244276" y="599392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4" name="Rectangle 312"/>
          <p:cNvSpPr/>
          <p:nvPr/>
        </p:nvSpPr>
        <p:spPr>
          <a:xfrm>
            <a:off x="5469998" y="599392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5" name="Rectangle 313"/>
          <p:cNvSpPr/>
          <p:nvPr/>
        </p:nvSpPr>
        <p:spPr>
          <a:xfrm>
            <a:off x="5700517" y="599392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6" name="Rectangle 314"/>
          <p:cNvSpPr/>
          <p:nvPr/>
        </p:nvSpPr>
        <p:spPr>
          <a:xfrm>
            <a:off x="5924056" y="599854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7" name="Rectangle 315"/>
          <p:cNvSpPr/>
          <p:nvPr/>
        </p:nvSpPr>
        <p:spPr>
          <a:xfrm>
            <a:off x="6145508" y="599392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48" name="Connector recte 316"/>
          <p:cNvCxnSpPr/>
          <p:nvPr/>
        </p:nvCxnSpPr>
        <p:spPr>
          <a:xfrm rot="16200000">
            <a:off x="5073780" y="58566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recte 317"/>
          <p:cNvCxnSpPr/>
          <p:nvPr/>
        </p:nvCxnSpPr>
        <p:spPr>
          <a:xfrm rot="16200000">
            <a:off x="5299039" y="58566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recte 320"/>
          <p:cNvCxnSpPr/>
          <p:nvPr/>
        </p:nvCxnSpPr>
        <p:spPr>
          <a:xfrm rot="16200000">
            <a:off x="5523139" y="58616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recte 321"/>
          <p:cNvCxnSpPr/>
          <p:nvPr/>
        </p:nvCxnSpPr>
        <p:spPr>
          <a:xfrm rot="16200000">
            <a:off x="5755573" y="585662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recte 322"/>
          <p:cNvCxnSpPr/>
          <p:nvPr/>
        </p:nvCxnSpPr>
        <p:spPr>
          <a:xfrm rot="16200000">
            <a:off x="5976154" y="586666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recte 323"/>
          <p:cNvCxnSpPr/>
          <p:nvPr/>
        </p:nvCxnSpPr>
        <p:spPr>
          <a:xfrm rot="16200000">
            <a:off x="6196941" y="586804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Rectangle 324"/>
          <p:cNvSpPr/>
          <p:nvPr/>
        </p:nvSpPr>
        <p:spPr>
          <a:xfrm>
            <a:off x="7993797" y="3666483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5" name="Rectangle 325"/>
          <p:cNvSpPr/>
          <p:nvPr/>
        </p:nvSpPr>
        <p:spPr>
          <a:xfrm>
            <a:off x="7992379" y="343876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6" name="Rectangle 326"/>
          <p:cNvSpPr/>
          <p:nvPr/>
        </p:nvSpPr>
        <p:spPr>
          <a:xfrm>
            <a:off x="7996839" y="3209835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7" name="Rectangle 327"/>
          <p:cNvSpPr/>
          <p:nvPr/>
        </p:nvSpPr>
        <p:spPr>
          <a:xfrm>
            <a:off x="7996839" y="2978967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8" name="Rectangle 328"/>
          <p:cNvSpPr/>
          <p:nvPr/>
        </p:nvSpPr>
        <p:spPr>
          <a:xfrm>
            <a:off x="7996839" y="2738012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9" name="Rectangle 329"/>
          <p:cNvSpPr/>
          <p:nvPr/>
        </p:nvSpPr>
        <p:spPr>
          <a:xfrm>
            <a:off x="7996839" y="2512637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60" name="Rectangle 336"/>
          <p:cNvSpPr/>
          <p:nvPr/>
        </p:nvSpPr>
        <p:spPr>
          <a:xfrm>
            <a:off x="6145508" y="193869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61" name="Rectangle 337"/>
          <p:cNvSpPr/>
          <p:nvPr/>
        </p:nvSpPr>
        <p:spPr>
          <a:xfrm>
            <a:off x="5209294" y="2168876"/>
            <a:ext cx="630933" cy="1620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62" name="Rectangle 338"/>
          <p:cNvSpPr/>
          <p:nvPr/>
        </p:nvSpPr>
        <p:spPr>
          <a:xfrm rot="16200000">
            <a:off x="4825657" y="2046767"/>
            <a:ext cx="360473" cy="637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63" name="Connector recte 343"/>
          <p:cNvCxnSpPr/>
          <p:nvPr/>
        </p:nvCxnSpPr>
        <p:spPr>
          <a:xfrm>
            <a:off x="6084166" y="194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recte 344"/>
          <p:cNvCxnSpPr/>
          <p:nvPr/>
        </p:nvCxnSpPr>
        <p:spPr>
          <a:xfrm>
            <a:off x="6087391" y="2090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recte 345"/>
          <p:cNvCxnSpPr/>
          <p:nvPr/>
        </p:nvCxnSpPr>
        <p:spPr>
          <a:xfrm>
            <a:off x="6087341" y="2234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recte 346"/>
          <p:cNvCxnSpPr/>
          <p:nvPr/>
        </p:nvCxnSpPr>
        <p:spPr>
          <a:xfrm>
            <a:off x="6084166" y="23865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recte 347"/>
          <p:cNvCxnSpPr/>
          <p:nvPr/>
        </p:nvCxnSpPr>
        <p:spPr>
          <a:xfrm>
            <a:off x="6255034" y="194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recte 348"/>
          <p:cNvCxnSpPr/>
          <p:nvPr/>
        </p:nvCxnSpPr>
        <p:spPr>
          <a:xfrm>
            <a:off x="6258259" y="2090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Connector recte 349"/>
          <p:cNvCxnSpPr/>
          <p:nvPr/>
        </p:nvCxnSpPr>
        <p:spPr>
          <a:xfrm>
            <a:off x="6258209" y="2234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Connector recte 350"/>
          <p:cNvCxnSpPr/>
          <p:nvPr/>
        </p:nvCxnSpPr>
        <p:spPr>
          <a:xfrm>
            <a:off x="6255034" y="23866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351"/>
          <p:cNvSpPr/>
          <p:nvPr/>
        </p:nvSpPr>
        <p:spPr>
          <a:xfrm>
            <a:off x="6460690" y="193869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72" name="Connector recte 352"/>
          <p:cNvCxnSpPr/>
          <p:nvPr/>
        </p:nvCxnSpPr>
        <p:spPr>
          <a:xfrm>
            <a:off x="6399348" y="194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recte 353"/>
          <p:cNvCxnSpPr/>
          <p:nvPr/>
        </p:nvCxnSpPr>
        <p:spPr>
          <a:xfrm>
            <a:off x="6402573" y="2090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 recte 354"/>
          <p:cNvCxnSpPr/>
          <p:nvPr/>
        </p:nvCxnSpPr>
        <p:spPr>
          <a:xfrm>
            <a:off x="6402523" y="2234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 recte 355"/>
          <p:cNvCxnSpPr/>
          <p:nvPr/>
        </p:nvCxnSpPr>
        <p:spPr>
          <a:xfrm>
            <a:off x="6399348" y="23865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 recte 356"/>
          <p:cNvCxnSpPr/>
          <p:nvPr/>
        </p:nvCxnSpPr>
        <p:spPr>
          <a:xfrm>
            <a:off x="6570216" y="194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 recte 357"/>
          <p:cNvCxnSpPr/>
          <p:nvPr/>
        </p:nvCxnSpPr>
        <p:spPr>
          <a:xfrm>
            <a:off x="6573441" y="2090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 recte 358"/>
          <p:cNvCxnSpPr/>
          <p:nvPr/>
        </p:nvCxnSpPr>
        <p:spPr>
          <a:xfrm>
            <a:off x="6573391" y="2234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Connector recte 359"/>
          <p:cNvCxnSpPr/>
          <p:nvPr/>
        </p:nvCxnSpPr>
        <p:spPr>
          <a:xfrm>
            <a:off x="6570216" y="23866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Rectangle 360"/>
          <p:cNvSpPr/>
          <p:nvPr/>
        </p:nvSpPr>
        <p:spPr>
          <a:xfrm>
            <a:off x="6804246" y="193869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81" name="Connector recte 361"/>
          <p:cNvCxnSpPr/>
          <p:nvPr/>
        </p:nvCxnSpPr>
        <p:spPr>
          <a:xfrm>
            <a:off x="6742904" y="194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 recte 362"/>
          <p:cNvCxnSpPr/>
          <p:nvPr/>
        </p:nvCxnSpPr>
        <p:spPr>
          <a:xfrm>
            <a:off x="6746129" y="2090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recte 363"/>
          <p:cNvCxnSpPr/>
          <p:nvPr/>
        </p:nvCxnSpPr>
        <p:spPr>
          <a:xfrm>
            <a:off x="6746079" y="2234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recte 364"/>
          <p:cNvCxnSpPr/>
          <p:nvPr/>
        </p:nvCxnSpPr>
        <p:spPr>
          <a:xfrm>
            <a:off x="6742904" y="23865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Connector recte 365"/>
          <p:cNvCxnSpPr/>
          <p:nvPr/>
        </p:nvCxnSpPr>
        <p:spPr>
          <a:xfrm>
            <a:off x="6913772" y="194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Connector recte 366"/>
          <p:cNvCxnSpPr/>
          <p:nvPr/>
        </p:nvCxnSpPr>
        <p:spPr>
          <a:xfrm>
            <a:off x="6916997" y="2090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Connector recte 367"/>
          <p:cNvCxnSpPr/>
          <p:nvPr/>
        </p:nvCxnSpPr>
        <p:spPr>
          <a:xfrm>
            <a:off x="6916947" y="2234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Connector recte 368"/>
          <p:cNvCxnSpPr/>
          <p:nvPr/>
        </p:nvCxnSpPr>
        <p:spPr>
          <a:xfrm>
            <a:off x="6913772" y="23866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Rectangle 369"/>
          <p:cNvSpPr/>
          <p:nvPr/>
        </p:nvSpPr>
        <p:spPr>
          <a:xfrm>
            <a:off x="7127667" y="193869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90" name="Connector recte 370"/>
          <p:cNvCxnSpPr/>
          <p:nvPr/>
        </p:nvCxnSpPr>
        <p:spPr>
          <a:xfrm>
            <a:off x="7066325" y="194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recte 371"/>
          <p:cNvCxnSpPr/>
          <p:nvPr/>
        </p:nvCxnSpPr>
        <p:spPr>
          <a:xfrm>
            <a:off x="7069550" y="2090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Connector recte 372"/>
          <p:cNvCxnSpPr/>
          <p:nvPr/>
        </p:nvCxnSpPr>
        <p:spPr>
          <a:xfrm>
            <a:off x="7069500" y="2234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Connector recte 373"/>
          <p:cNvCxnSpPr/>
          <p:nvPr/>
        </p:nvCxnSpPr>
        <p:spPr>
          <a:xfrm>
            <a:off x="7066325" y="23865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Connector recte 374"/>
          <p:cNvCxnSpPr/>
          <p:nvPr/>
        </p:nvCxnSpPr>
        <p:spPr>
          <a:xfrm>
            <a:off x="7237193" y="194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Connector recte 375"/>
          <p:cNvCxnSpPr/>
          <p:nvPr/>
        </p:nvCxnSpPr>
        <p:spPr>
          <a:xfrm>
            <a:off x="7240418" y="2090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Connector recte 376"/>
          <p:cNvCxnSpPr/>
          <p:nvPr/>
        </p:nvCxnSpPr>
        <p:spPr>
          <a:xfrm>
            <a:off x="7240368" y="2234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recte 377"/>
          <p:cNvCxnSpPr/>
          <p:nvPr/>
        </p:nvCxnSpPr>
        <p:spPr>
          <a:xfrm>
            <a:off x="7237193" y="23866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ctangle 378"/>
          <p:cNvSpPr/>
          <p:nvPr/>
        </p:nvSpPr>
        <p:spPr>
          <a:xfrm>
            <a:off x="7455966" y="193869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99" name="Connector recte 379"/>
          <p:cNvCxnSpPr/>
          <p:nvPr/>
        </p:nvCxnSpPr>
        <p:spPr>
          <a:xfrm>
            <a:off x="7394624" y="194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Connector recte 380"/>
          <p:cNvCxnSpPr/>
          <p:nvPr/>
        </p:nvCxnSpPr>
        <p:spPr>
          <a:xfrm>
            <a:off x="7397849" y="2090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onnector recte 381"/>
          <p:cNvCxnSpPr/>
          <p:nvPr/>
        </p:nvCxnSpPr>
        <p:spPr>
          <a:xfrm>
            <a:off x="7397799" y="2234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Connector recte 382"/>
          <p:cNvCxnSpPr/>
          <p:nvPr/>
        </p:nvCxnSpPr>
        <p:spPr>
          <a:xfrm>
            <a:off x="7394624" y="23865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Connector recte 383"/>
          <p:cNvCxnSpPr/>
          <p:nvPr/>
        </p:nvCxnSpPr>
        <p:spPr>
          <a:xfrm>
            <a:off x="7565492" y="194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nector recte 384"/>
          <p:cNvCxnSpPr/>
          <p:nvPr/>
        </p:nvCxnSpPr>
        <p:spPr>
          <a:xfrm>
            <a:off x="7568717" y="2090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Connector recte 385"/>
          <p:cNvCxnSpPr/>
          <p:nvPr/>
        </p:nvCxnSpPr>
        <p:spPr>
          <a:xfrm>
            <a:off x="7568667" y="2234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Connector recte 386"/>
          <p:cNvCxnSpPr/>
          <p:nvPr/>
        </p:nvCxnSpPr>
        <p:spPr>
          <a:xfrm>
            <a:off x="7565492" y="23866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Connector de fletxa recta 2065"/>
          <p:cNvCxnSpPr>
            <a:stCxn id="216" idx="2"/>
            <a:endCxn id="211" idx="2"/>
          </p:cNvCxnSpPr>
          <p:nvPr/>
        </p:nvCxnSpPr>
        <p:spPr>
          <a:xfrm flipV="1">
            <a:off x="7236294" y="3401083"/>
            <a:ext cx="0" cy="71116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Connector de fletxa recta 389"/>
          <p:cNvCxnSpPr/>
          <p:nvPr/>
        </p:nvCxnSpPr>
        <p:spPr>
          <a:xfrm>
            <a:off x="6640715" y="2911413"/>
            <a:ext cx="0" cy="71116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ectangle 390"/>
          <p:cNvSpPr/>
          <p:nvPr/>
        </p:nvSpPr>
        <p:spPr>
          <a:xfrm>
            <a:off x="795708" y="1897530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0" name="Rectangle 403"/>
          <p:cNvSpPr/>
          <p:nvPr/>
        </p:nvSpPr>
        <p:spPr>
          <a:xfrm>
            <a:off x="1389113" y="1897959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1" name="Rectangle 404"/>
          <p:cNvSpPr/>
          <p:nvPr/>
        </p:nvSpPr>
        <p:spPr>
          <a:xfrm>
            <a:off x="1983745" y="1896359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2" name="Rectangle 405"/>
          <p:cNvSpPr/>
          <p:nvPr/>
        </p:nvSpPr>
        <p:spPr>
          <a:xfrm>
            <a:off x="2579068" y="1898847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SALES DE TREBALL EN GRUP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313" name="Rectangle 406"/>
          <p:cNvSpPr/>
          <p:nvPr/>
        </p:nvSpPr>
        <p:spPr>
          <a:xfrm>
            <a:off x="3175463" y="1896689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4" name="Rectangle 407"/>
          <p:cNvSpPr/>
          <p:nvPr/>
        </p:nvSpPr>
        <p:spPr>
          <a:xfrm>
            <a:off x="3765625" y="1896689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5" name="Rectangle 408"/>
          <p:cNvSpPr/>
          <p:nvPr/>
        </p:nvSpPr>
        <p:spPr>
          <a:xfrm>
            <a:off x="4360257" y="1896689"/>
            <a:ext cx="594632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316" name="Connector de fletxa recta 2068"/>
          <p:cNvCxnSpPr/>
          <p:nvPr/>
        </p:nvCxnSpPr>
        <p:spPr>
          <a:xfrm>
            <a:off x="3124818" y="2090162"/>
            <a:ext cx="54594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Connector de fletxa recta 412"/>
          <p:cNvCxnSpPr/>
          <p:nvPr/>
        </p:nvCxnSpPr>
        <p:spPr>
          <a:xfrm flipH="1">
            <a:off x="2111179" y="2078867"/>
            <a:ext cx="49694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QuadreDeText 2070"/>
          <p:cNvSpPr txBox="1"/>
          <p:nvPr/>
        </p:nvSpPr>
        <p:spPr>
          <a:xfrm>
            <a:off x="5275252" y="5715271"/>
            <a:ext cx="7537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800" dirty="0" smtClean="0"/>
              <a:t>ORDINADORS</a:t>
            </a:r>
            <a:endParaRPr lang="ca-ES" sz="800" dirty="0"/>
          </a:p>
        </p:txBody>
      </p:sp>
      <p:sp>
        <p:nvSpPr>
          <p:cNvPr id="319" name="QuadreDeText 416"/>
          <p:cNvSpPr txBox="1"/>
          <p:nvPr/>
        </p:nvSpPr>
        <p:spPr>
          <a:xfrm rot="16200000">
            <a:off x="7471786" y="3058446"/>
            <a:ext cx="7537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800" dirty="0" smtClean="0"/>
              <a:t>ORDINADORS</a:t>
            </a:r>
            <a:endParaRPr lang="ca-ES" sz="800" dirty="0"/>
          </a:p>
        </p:txBody>
      </p:sp>
      <p:sp>
        <p:nvSpPr>
          <p:cNvPr id="320" name="QuadreDeText 417"/>
          <p:cNvSpPr txBox="1"/>
          <p:nvPr/>
        </p:nvSpPr>
        <p:spPr>
          <a:xfrm rot="16200000">
            <a:off x="7563066" y="4762923"/>
            <a:ext cx="9306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dirty="0" smtClean="0">
                <a:solidFill>
                  <a:srgbClr val="FF0000"/>
                </a:solidFill>
              </a:rPr>
              <a:t>ENTRADA </a:t>
            </a:r>
          </a:p>
          <a:p>
            <a:endParaRPr lang="ca-ES" sz="800" dirty="0"/>
          </a:p>
        </p:txBody>
      </p:sp>
      <p:sp>
        <p:nvSpPr>
          <p:cNvPr id="321" name="1 Elipse"/>
          <p:cNvSpPr/>
          <p:nvPr/>
        </p:nvSpPr>
        <p:spPr>
          <a:xfrm rot="16200000">
            <a:off x="5049437" y="5271510"/>
            <a:ext cx="187870" cy="216024"/>
          </a:xfrm>
          <a:prstGeom prst="ellipse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/>
              <a:t>D</a:t>
            </a:r>
            <a:endParaRPr lang="ca-ES" dirty="0"/>
          </a:p>
        </p:txBody>
      </p:sp>
      <p:sp>
        <p:nvSpPr>
          <p:cNvPr id="322" name="310 Elipse"/>
          <p:cNvSpPr/>
          <p:nvPr/>
        </p:nvSpPr>
        <p:spPr>
          <a:xfrm rot="16200000">
            <a:off x="4333220" y="3663041"/>
            <a:ext cx="187870" cy="2160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/>
              <a:t>I</a:t>
            </a:r>
            <a:endParaRPr lang="ca-ES" dirty="0"/>
          </a:p>
        </p:txBody>
      </p:sp>
      <p:sp>
        <p:nvSpPr>
          <p:cNvPr id="323" name="330 Elipse"/>
          <p:cNvSpPr/>
          <p:nvPr/>
        </p:nvSpPr>
        <p:spPr>
          <a:xfrm rot="16200000">
            <a:off x="3676160" y="4966286"/>
            <a:ext cx="187870" cy="216024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/>
              <a:t>P</a:t>
            </a:r>
            <a:endParaRPr lang="ca-ES" dirty="0"/>
          </a:p>
        </p:txBody>
      </p:sp>
      <p:grpSp>
        <p:nvGrpSpPr>
          <p:cNvPr id="324" name="Agrupa 4"/>
          <p:cNvGrpSpPr/>
          <p:nvPr/>
        </p:nvGrpSpPr>
        <p:grpSpPr>
          <a:xfrm>
            <a:off x="899590" y="6248433"/>
            <a:ext cx="1263571" cy="338554"/>
            <a:chOff x="2171353" y="736332"/>
            <a:chExt cx="1263571" cy="338554"/>
          </a:xfrm>
        </p:grpSpPr>
        <p:sp>
          <p:nvSpPr>
            <p:cNvPr id="325" name="308 Elipse"/>
            <p:cNvSpPr/>
            <p:nvPr/>
          </p:nvSpPr>
          <p:spPr>
            <a:xfrm>
              <a:off x="2171353" y="789198"/>
              <a:ext cx="187870" cy="21602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26" name="QuadreDeText 2"/>
            <p:cNvSpPr txBox="1"/>
            <p:nvPr/>
          </p:nvSpPr>
          <p:spPr>
            <a:xfrm>
              <a:off x="2339752" y="736332"/>
              <a:ext cx="10951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Diccionaris i obres de </a:t>
              </a:r>
            </a:p>
            <a:p>
              <a:r>
                <a:rPr lang="ca-ES" sz="800" dirty="0" smtClean="0"/>
                <a:t>referència</a:t>
              </a:r>
              <a:endParaRPr lang="ca-ES" sz="800" dirty="0"/>
            </a:p>
          </p:txBody>
        </p:sp>
      </p:grpSp>
      <p:grpSp>
        <p:nvGrpSpPr>
          <p:cNvPr id="327" name="Agrupa 7"/>
          <p:cNvGrpSpPr/>
          <p:nvPr/>
        </p:nvGrpSpPr>
        <p:grpSpPr>
          <a:xfrm>
            <a:off x="2332957" y="6308473"/>
            <a:ext cx="862584" cy="218475"/>
            <a:chOff x="2867726" y="6682384"/>
            <a:chExt cx="862584" cy="218475"/>
          </a:xfrm>
        </p:grpSpPr>
        <p:sp>
          <p:nvSpPr>
            <p:cNvPr id="328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dirty="0" smtClean="0"/>
                <a:t>D</a:t>
              </a:r>
              <a:endParaRPr lang="ca-ES" dirty="0"/>
            </a:p>
          </p:txBody>
        </p:sp>
        <p:sp>
          <p:nvSpPr>
            <p:cNvPr id="329" name="QuadreDeText 335"/>
            <p:cNvSpPr txBox="1"/>
            <p:nvPr/>
          </p:nvSpPr>
          <p:spPr>
            <a:xfrm>
              <a:off x="3026271" y="6682384"/>
              <a:ext cx="70403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Odontologia</a:t>
              </a:r>
              <a:endParaRPr lang="ca-ES" sz="800" dirty="0"/>
            </a:p>
          </p:txBody>
        </p:sp>
      </p:grpSp>
      <p:grpSp>
        <p:nvGrpSpPr>
          <p:cNvPr id="330" name="Agrupa 8"/>
          <p:cNvGrpSpPr/>
          <p:nvPr/>
        </p:nvGrpSpPr>
        <p:grpSpPr>
          <a:xfrm>
            <a:off x="3472345" y="6304571"/>
            <a:ext cx="774580" cy="226279"/>
            <a:chOff x="4264093" y="6407694"/>
            <a:chExt cx="774580" cy="226279"/>
          </a:xfrm>
        </p:grpSpPr>
        <p:sp>
          <p:nvSpPr>
            <p:cNvPr id="331" name="309 Elipse"/>
            <p:cNvSpPr/>
            <p:nvPr/>
          </p:nvSpPr>
          <p:spPr>
            <a:xfrm>
              <a:off x="4264093" y="6417949"/>
              <a:ext cx="187870" cy="21602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dirty="0" smtClean="0"/>
                <a:t>I</a:t>
              </a:r>
              <a:endParaRPr lang="ca-ES" dirty="0"/>
            </a:p>
          </p:txBody>
        </p:sp>
        <p:sp>
          <p:nvSpPr>
            <p:cNvPr id="332" name="QuadreDeText 339"/>
            <p:cNvSpPr txBox="1"/>
            <p:nvPr/>
          </p:nvSpPr>
          <p:spPr>
            <a:xfrm>
              <a:off x="4413181" y="640769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Infermeria</a:t>
              </a:r>
              <a:endParaRPr lang="ca-ES" sz="800" dirty="0"/>
            </a:p>
          </p:txBody>
        </p:sp>
      </p:grpSp>
      <p:grpSp>
        <p:nvGrpSpPr>
          <p:cNvPr id="333" name="Agrupa 10"/>
          <p:cNvGrpSpPr/>
          <p:nvPr/>
        </p:nvGrpSpPr>
        <p:grpSpPr>
          <a:xfrm>
            <a:off x="4480201" y="6307615"/>
            <a:ext cx="745963" cy="220191"/>
            <a:chOff x="4264093" y="6690875"/>
            <a:chExt cx="745963" cy="220191"/>
          </a:xfrm>
        </p:grpSpPr>
        <p:sp>
          <p:nvSpPr>
            <p:cNvPr id="334" name="318 Elipse"/>
            <p:cNvSpPr/>
            <p:nvPr/>
          </p:nvSpPr>
          <p:spPr>
            <a:xfrm>
              <a:off x="4264093" y="6690875"/>
              <a:ext cx="187870" cy="216024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dirty="0" smtClean="0"/>
                <a:t>P</a:t>
              </a:r>
              <a:endParaRPr lang="ca-ES" dirty="0"/>
            </a:p>
          </p:txBody>
        </p:sp>
        <p:sp>
          <p:nvSpPr>
            <p:cNvPr id="335" name="QuadreDeText 341"/>
            <p:cNvSpPr txBox="1"/>
            <p:nvPr/>
          </p:nvSpPr>
          <p:spPr>
            <a:xfrm>
              <a:off x="4408609" y="6695622"/>
              <a:ext cx="6014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Podologia</a:t>
              </a:r>
              <a:endParaRPr lang="ca-ES" sz="800" dirty="0"/>
            </a:p>
          </p:txBody>
        </p:sp>
      </p:grpSp>
      <p:grpSp>
        <p:nvGrpSpPr>
          <p:cNvPr id="336" name="Agrupa 11"/>
          <p:cNvGrpSpPr/>
          <p:nvPr/>
        </p:nvGrpSpPr>
        <p:grpSpPr>
          <a:xfrm>
            <a:off x="5436176" y="6248433"/>
            <a:ext cx="1718915" cy="338554"/>
            <a:chOff x="5378887" y="6369188"/>
            <a:chExt cx="1718915" cy="338554"/>
          </a:xfrm>
        </p:grpSpPr>
        <p:sp>
          <p:nvSpPr>
            <p:cNvPr id="337" name="332 Elipse"/>
            <p:cNvSpPr/>
            <p:nvPr/>
          </p:nvSpPr>
          <p:spPr>
            <a:xfrm>
              <a:off x="5378887" y="6417949"/>
              <a:ext cx="187870" cy="216024"/>
            </a:xfrm>
            <a:prstGeom prst="ellipse">
              <a:avLst/>
            </a:prstGeom>
            <a:solidFill>
              <a:srgbClr val="DDD9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38" name="QuadreDeText 387"/>
            <p:cNvSpPr txBox="1"/>
            <p:nvPr/>
          </p:nvSpPr>
          <p:spPr>
            <a:xfrm>
              <a:off x="5560202" y="6369188"/>
              <a:ext cx="15376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Biologia, Bioquímica, Anatomia, </a:t>
              </a:r>
            </a:p>
            <a:p>
              <a:r>
                <a:rPr lang="ca-ES" sz="800" dirty="0" smtClean="0"/>
                <a:t>Medicina interna, etc. </a:t>
              </a:r>
              <a:endParaRPr lang="ca-ES" sz="800" dirty="0"/>
            </a:p>
          </p:txBody>
        </p:sp>
      </p:grpSp>
      <p:sp>
        <p:nvSpPr>
          <p:cNvPr id="339" name="308 Elipse"/>
          <p:cNvSpPr/>
          <p:nvPr/>
        </p:nvSpPr>
        <p:spPr>
          <a:xfrm>
            <a:off x="7306278" y="6309698"/>
            <a:ext cx="187870" cy="216024"/>
          </a:xfrm>
          <a:prstGeom prst="ellipse">
            <a:avLst/>
          </a:prstGeom>
          <a:solidFill>
            <a:srgbClr val="C2D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40" name="QuadreDeText 392"/>
          <p:cNvSpPr txBox="1"/>
          <p:nvPr/>
        </p:nvSpPr>
        <p:spPr>
          <a:xfrm>
            <a:off x="7495175" y="6309988"/>
            <a:ext cx="7761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800" dirty="0" smtClean="0"/>
              <a:t>CD-ROM, DVD</a:t>
            </a:r>
            <a:endParaRPr lang="ca-ES" sz="800" dirty="0"/>
          </a:p>
        </p:txBody>
      </p:sp>
      <p:sp>
        <p:nvSpPr>
          <p:cNvPr id="34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01013" y="6245225"/>
            <a:ext cx="585787" cy="47625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ca-ES" sz="1200" dirty="0" smtClean="0">
                <a:latin typeface="Verdana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865253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ol 1"/>
          <p:cNvSpPr txBox="1">
            <a:spLocks/>
          </p:cNvSpPr>
          <p:nvPr/>
        </p:nvSpPr>
        <p:spPr>
          <a:xfrm>
            <a:off x="468313" y="981075"/>
            <a:ext cx="8151812" cy="541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ca-ES" b="1" dirty="0" smtClean="0">
                <a:solidFill>
                  <a:srgbClr val="336699"/>
                </a:solidFill>
              </a:rPr>
              <a:t>Espais i fons</a:t>
            </a:r>
            <a:endParaRPr lang="ca-E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ítol 1"/>
          <p:cNvSpPr txBox="1">
            <a:spLocks/>
          </p:cNvSpPr>
          <p:nvPr/>
        </p:nvSpPr>
        <p:spPr>
          <a:xfrm>
            <a:off x="479424" y="1348035"/>
            <a:ext cx="8151813" cy="5413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ca-ES" sz="2000" b="1" dirty="0" smtClean="0">
                <a:solidFill>
                  <a:schemeClr val="bg2"/>
                </a:solidFill>
              </a:rPr>
              <a:t>Planta 1 (sala d’estudi individual i de silenci)</a:t>
            </a:r>
            <a:endParaRPr lang="ca-ES" sz="2000" b="1" dirty="0">
              <a:solidFill>
                <a:schemeClr val="bg2"/>
              </a:solidFill>
            </a:endParaRPr>
          </a:p>
        </p:txBody>
      </p:sp>
      <p:grpSp>
        <p:nvGrpSpPr>
          <p:cNvPr id="6" name="Agrupa 4"/>
          <p:cNvGrpSpPr/>
          <p:nvPr/>
        </p:nvGrpSpPr>
        <p:grpSpPr>
          <a:xfrm>
            <a:off x="4519573" y="2969037"/>
            <a:ext cx="576064" cy="1698301"/>
            <a:chOff x="6948264" y="2348880"/>
            <a:chExt cx="576064" cy="1698301"/>
          </a:xfrm>
        </p:grpSpPr>
        <p:sp>
          <p:nvSpPr>
            <p:cNvPr id="7" name="Rectangle 5"/>
            <p:cNvSpPr/>
            <p:nvPr/>
          </p:nvSpPr>
          <p:spPr>
            <a:xfrm>
              <a:off x="6948264" y="234888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8" name="Rectangle 6"/>
            <p:cNvSpPr/>
            <p:nvPr/>
          </p:nvSpPr>
          <p:spPr>
            <a:xfrm>
              <a:off x="6948264" y="248226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9" name="Rectangle 7"/>
            <p:cNvSpPr/>
            <p:nvPr/>
          </p:nvSpPr>
          <p:spPr>
            <a:xfrm>
              <a:off x="6948264" y="2628702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0" name="Rectangle 8"/>
            <p:cNvSpPr/>
            <p:nvPr/>
          </p:nvSpPr>
          <p:spPr>
            <a:xfrm>
              <a:off x="6948264" y="277099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1" name="Rectangle 9"/>
            <p:cNvSpPr/>
            <p:nvPr/>
          </p:nvSpPr>
          <p:spPr>
            <a:xfrm>
              <a:off x="6948264" y="291577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2" name="Rectangle 10"/>
            <p:cNvSpPr/>
            <p:nvPr/>
          </p:nvSpPr>
          <p:spPr>
            <a:xfrm>
              <a:off x="6948264" y="3060748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4" name="Rectangle 11"/>
            <p:cNvSpPr/>
            <p:nvPr/>
          </p:nvSpPr>
          <p:spPr>
            <a:xfrm>
              <a:off x="6948264" y="320304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5" name="Rectangle 12"/>
            <p:cNvSpPr/>
            <p:nvPr/>
          </p:nvSpPr>
          <p:spPr>
            <a:xfrm>
              <a:off x="6948264" y="334782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6" name="Rectangle 13"/>
            <p:cNvSpPr/>
            <p:nvPr/>
          </p:nvSpPr>
          <p:spPr>
            <a:xfrm>
              <a:off x="6948264" y="348216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6948264" y="362865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8" name="Rectangle 15"/>
            <p:cNvSpPr/>
            <p:nvPr/>
          </p:nvSpPr>
          <p:spPr>
            <a:xfrm>
              <a:off x="6948264" y="376581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9" name="Rectangle 16"/>
            <p:cNvSpPr/>
            <p:nvPr/>
          </p:nvSpPr>
          <p:spPr>
            <a:xfrm>
              <a:off x="6948264" y="3903165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grpSp>
        <p:nvGrpSpPr>
          <p:cNvPr id="20" name="Agrupa 17"/>
          <p:cNvGrpSpPr/>
          <p:nvPr/>
        </p:nvGrpSpPr>
        <p:grpSpPr>
          <a:xfrm>
            <a:off x="3923994" y="2762993"/>
            <a:ext cx="576064" cy="1708231"/>
            <a:chOff x="6948264" y="2348880"/>
            <a:chExt cx="576064" cy="1708231"/>
          </a:xfrm>
        </p:grpSpPr>
        <p:sp>
          <p:nvSpPr>
            <p:cNvPr id="21" name="Rectangle 18"/>
            <p:cNvSpPr/>
            <p:nvPr/>
          </p:nvSpPr>
          <p:spPr>
            <a:xfrm>
              <a:off x="6948264" y="234888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" name="Rectangle 19"/>
            <p:cNvSpPr/>
            <p:nvPr/>
          </p:nvSpPr>
          <p:spPr>
            <a:xfrm>
              <a:off x="6948264" y="2493660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3" name="Rectangle 20"/>
            <p:cNvSpPr/>
            <p:nvPr/>
          </p:nvSpPr>
          <p:spPr>
            <a:xfrm>
              <a:off x="6948264" y="2638632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4" name="Rectangle 21"/>
            <p:cNvSpPr/>
            <p:nvPr/>
          </p:nvSpPr>
          <p:spPr>
            <a:xfrm>
              <a:off x="6948264" y="278092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5" name="Rectangle 22"/>
            <p:cNvSpPr/>
            <p:nvPr/>
          </p:nvSpPr>
          <p:spPr>
            <a:xfrm>
              <a:off x="6948264" y="292570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6" name="Rectangle 23"/>
            <p:cNvSpPr/>
            <p:nvPr/>
          </p:nvSpPr>
          <p:spPr>
            <a:xfrm>
              <a:off x="6948264" y="3070678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7" name="Rectangle 24"/>
            <p:cNvSpPr/>
            <p:nvPr/>
          </p:nvSpPr>
          <p:spPr>
            <a:xfrm>
              <a:off x="6948264" y="321297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8" name="Rectangle 25"/>
            <p:cNvSpPr/>
            <p:nvPr/>
          </p:nvSpPr>
          <p:spPr>
            <a:xfrm>
              <a:off x="6948264" y="3357754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9" name="Rectangle 26"/>
            <p:cNvSpPr/>
            <p:nvPr/>
          </p:nvSpPr>
          <p:spPr>
            <a:xfrm>
              <a:off x="6948264" y="3502726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0" name="Rectangle 27"/>
            <p:cNvSpPr/>
            <p:nvPr/>
          </p:nvSpPr>
          <p:spPr>
            <a:xfrm>
              <a:off x="6948264" y="363858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1" name="Rectangle 28"/>
            <p:cNvSpPr/>
            <p:nvPr/>
          </p:nvSpPr>
          <p:spPr>
            <a:xfrm>
              <a:off x="6948264" y="3775743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2" name="Rectangle 29"/>
            <p:cNvSpPr/>
            <p:nvPr/>
          </p:nvSpPr>
          <p:spPr>
            <a:xfrm>
              <a:off x="6948264" y="3913095"/>
              <a:ext cx="576064" cy="14401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cxnSp>
        <p:nvCxnSpPr>
          <p:cNvPr id="33" name="Connector de fletxa recta 30"/>
          <p:cNvCxnSpPr/>
          <p:nvPr/>
        </p:nvCxnSpPr>
        <p:spPr>
          <a:xfrm flipV="1">
            <a:off x="4807605" y="3565353"/>
            <a:ext cx="0" cy="71116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de fletxa recta 31"/>
          <p:cNvCxnSpPr/>
          <p:nvPr/>
        </p:nvCxnSpPr>
        <p:spPr>
          <a:xfrm>
            <a:off x="4212026" y="3075683"/>
            <a:ext cx="0" cy="71116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55"/>
          <p:cNvSpPr/>
          <p:nvPr/>
        </p:nvSpPr>
        <p:spPr>
          <a:xfrm>
            <a:off x="7192580" y="3164532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36" name="Connector recte 56"/>
          <p:cNvCxnSpPr/>
          <p:nvPr/>
        </p:nvCxnSpPr>
        <p:spPr>
          <a:xfrm>
            <a:off x="7145972" y="330016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recte 57"/>
          <p:cNvCxnSpPr/>
          <p:nvPr/>
        </p:nvCxnSpPr>
        <p:spPr>
          <a:xfrm>
            <a:off x="7149197" y="34441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recte 58"/>
          <p:cNvCxnSpPr/>
          <p:nvPr/>
        </p:nvCxnSpPr>
        <p:spPr>
          <a:xfrm>
            <a:off x="7149147" y="358819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recte 59"/>
          <p:cNvCxnSpPr/>
          <p:nvPr/>
        </p:nvCxnSpPr>
        <p:spPr>
          <a:xfrm>
            <a:off x="7145972" y="374059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recte 60"/>
          <p:cNvCxnSpPr/>
          <p:nvPr/>
        </p:nvCxnSpPr>
        <p:spPr>
          <a:xfrm>
            <a:off x="7149197" y="388461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recte 61"/>
          <p:cNvCxnSpPr/>
          <p:nvPr/>
        </p:nvCxnSpPr>
        <p:spPr>
          <a:xfrm>
            <a:off x="7149147" y="402862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recte 62"/>
          <p:cNvCxnSpPr/>
          <p:nvPr/>
        </p:nvCxnSpPr>
        <p:spPr>
          <a:xfrm>
            <a:off x="7288847" y="330016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recte 63"/>
          <p:cNvCxnSpPr/>
          <p:nvPr/>
        </p:nvCxnSpPr>
        <p:spPr>
          <a:xfrm>
            <a:off x="7292072" y="34441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recte 64"/>
          <p:cNvCxnSpPr/>
          <p:nvPr/>
        </p:nvCxnSpPr>
        <p:spPr>
          <a:xfrm>
            <a:off x="7292022" y="358819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recte 65"/>
          <p:cNvCxnSpPr/>
          <p:nvPr/>
        </p:nvCxnSpPr>
        <p:spPr>
          <a:xfrm>
            <a:off x="7288847" y="374059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recte 66"/>
          <p:cNvCxnSpPr/>
          <p:nvPr/>
        </p:nvCxnSpPr>
        <p:spPr>
          <a:xfrm>
            <a:off x="7292072" y="388461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recte 67"/>
          <p:cNvCxnSpPr/>
          <p:nvPr/>
        </p:nvCxnSpPr>
        <p:spPr>
          <a:xfrm>
            <a:off x="7292022" y="402862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68"/>
          <p:cNvSpPr/>
          <p:nvPr/>
        </p:nvSpPr>
        <p:spPr>
          <a:xfrm rot="5400000">
            <a:off x="7353341" y="4974557"/>
            <a:ext cx="645914" cy="2427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49" name="Rectangle 105"/>
          <p:cNvSpPr/>
          <p:nvPr/>
        </p:nvSpPr>
        <p:spPr>
          <a:xfrm>
            <a:off x="7196771" y="4913708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50" name="Connector recte 106"/>
          <p:cNvCxnSpPr/>
          <p:nvPr/>
        </p:nvCxnSpPr>
        <p:spPr>
          <a:xfrm>
            <a:off x="7135429" y="492116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recte 107"/>
          <p:cNvCxnSpPr/>
          <p:nvPr/>
        </p:nvCxnSpPr>
        <p:spPr>
          <a:xfrm>
            <a:off x="7138654" y="506517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recte 108"/>
          <p:cNvCxnSpPr/>
          <p:nvPr/>
        </p:nvCxnSpPr>
        <p:spPr>
          <a:xfrm>
            <a:off x="7138604" y="520919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recte 109"/>
          <p:cNvCxnSpPr/>
          <p:nvPr/>
        </p:nvCxnSpPr>
        <p:spPr>
          <a:xfrm>
            <a:off x="7135429" y="536159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recte 110"/>
          <p:cNvCxnSpPr/>
          <p:nvPr/>
        </p:nvCxnSpPr>
        <p:spPr>
          <a:xfrm>
            <a:off x="7306297" y="49211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recte 111"/>
          <p:cNvCxnSpPr/>
          <p:nvPr/>
        </p:nvCxnSpPr>
        <p:spPr>
          <a:xfrm>
            <a:off x="7309522" y="50652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recte 112"/>
          <p:cNvCxnSpPr/>
          <p:nvPr/>
        </p:nvCxnSpPr>
        <p:spPr>
          <a:xfrm>
            <a:off x="7309472" y="520922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recte 113"/>
          <p:cNvCxnSpPr/>
          <p:nvPr/>
        </p:nvCxnSpPr>
        <p:spPr>
          <a:xfrm>
            <a:off x="7306297" y="536162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114"/>
          <p:cNvSpPr/>
          <p:nvPr/>
        </p:nvSpPr>
        <p:spPr>
          <a:xfrm rot="5400000">
            <a:off x="7596086" y="4974558"/>
            <a:ext cx="645912" cy="2427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59" name="Rectangle 115"/>
          <p:cNvSpPr/>
          <p:nvPr/>
        </p:nvSpPr>
        <p:spPr>
          <a:xfrm rot="5400000">
            <a:off x="7826799" y="4974559"/>
            <a:ext cx="645913" cy="2427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60" name="Rectangle 116"/>
          <p:cNvSpPr/>
          <p:nvPr/>
        </p:nvSpPr>
        <p:spPr>
          <a:xfrm rot="5400000">
            <a:off x="8069544" y="4974558"/>
            <a:ext cx="645912" cy="2427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61" name="Rectangle 117"/>
          <p:cNvSpPr/>
          <p:nvPr/>
        </p:nvSpPr>
        <p:spPr>
          <a:xfrm rot="5400000">
            <a:off x="8306832" y="4758841"/>
            <a:ext cx="653090" cy="2427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" dirty="0" smtClean="0">
                <a:solidFill>
                  <a:schemeClr val="tx1"/>
                </a:solidFill>
              </a:rPr>
              <a:t>AULA DE PROFESSORS</a:t>
            </a:r>
            <a:endParaRPr lang="ca-ES" sz="600" dirty="0">
              <a:solidFill>
                <a:schemeClr val="tx1"/>
              </a:solidFill>
            </a:endParaRPr>
          </a:p>
        </p:txBody>
      </p:sp>
      <p:sp>
        <p:nvSpPr>
          <p:cNvPr id="62" name="Rectangle 118"/>
          <p:cNvSpPr/>
          <p:nvPr/>
        </p:nvSpPr>
        <p:spPr>
          <a:xfrm rot="5400000">
            <a:off x="7869765" y="3079615"/>
            <a:ext cx="1085136" cy="7661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 smtClean="0">
                <a:solidFill>
                  <a:schemeClr val="tx1"/>
                </a:solidFill>
              </a:rPr>
              <a:t>CAP DE LA BIBLIOTECA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63" name="Rectangle 119"/>
          <p:cNvSpPr/>
          <p:nvPr/>
        </p:nvSpPr>
        <p:spPr>
          <a:xfrm rot="5400000">
            <a:off x="7908667" y="2009089"/>
            <a:ext cx="1005572" cy="76613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SALA DE REUNIONS</a:t>
            </a:r>
            <a:endParaRPr lang="ca-ES" sz="800" dirty="0">
              <a:solidFill>
                <a:schemeClr val="tx1"/>
              </a:solidFill>
            </a:endParaRPr>
          </a:p>
          <a:p>
            <a:pPr algn="ctr"/>
            <a:endParaRPr lang="ca-ES" sz="800" dirty="0"/>
          </a:p>
        </p:txBody>
      </p:sp>
      <p:sp>
        <p:nvSpPr>
          <p:cNvPr id="64" name="Rectangle 121"/>
          <p:cNvSpPr/>
          <p:nvPr/>
        </p:nvSpPr>
        <p:spPr>
          <a:xfrm rot="16200000">
            <a:off x="7122448" y="5109114"/>
            <a:ext cx="731348" cy="90011"/>
          </a:xfrm>
          <a:prstGeom prst="rect">
            <a:avLst/>
          </a:prstGeom>
          <a:solidFill>
            <a:srgbClr val="FF9966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65" name="Rectangle 122"/>
          <p:cNvSpPr/>
          <p:nvPr/>
        </p:nvSpPr>
        <p:spPr>
          <a:xfrm rot="16200000">
            <a:off x="6956592" y="3418051"/>
            <a:ext cx="987129" cy="90010"/>
          </a:xfrm>
          <a:prstGeom prst="rect">
            <a:avLst/>
          </a:prstGeom>
          <a:solidFill>
            <a:srgbClr val="FF9966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66" name="Rectangle 123"/>
          <p:cNvSpPr/>
          <p:nvPr/>
        </p:nvSpPr>
        <p:spPr>
          <a:xfrm rot="16200000">
            <a:off x="7077682" y="2222343"/>
            <a:ext cx="737913" cy="82971"/>
          </a:xfrm>
          <a:prstGeom prst="rect">
            <a:avLst/>
          </a:prstGeom>
          <a:solidFill>
            <a:srgbClr val="FF9966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67" name="Rectangle 124"/>
          <p:cNvSpPr/>
          <p:nvPr/>
        </p:nvSpPr>
        <p:spPr>
          <a:xfrm>
            <a:off x="7205446" y="2002719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68" name="Connector recte 125"/>
          <p:cNvCxnSpPr/>
          <p:nvPr/>
        </p:nvCxnSpPr>
        <p:spPr>
          <a:xfrm>
            <a:off x="7144104" y="201017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recte 126"/>
          <p:cNvCxnSpPr/>
          <p:nvPr/>
        </p:nvCxnSpPr>
        <p:spPr>
          <a:xfrm>
            <a:off x="7147329" y="21541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recte 127"/>
          <p:cNvCxnSpPr/>
          <p:nvPr/>
        </p:nvCxnSpPr>
        <p:spPr>
          <a:xfrm>
            <a:off x="7147279" y="22982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recte 128"/>
          <p:cNvCxnSpPr/>
          <p:nvPr/>
        </p:nvCxnSpPr>
        <p:spPr>
          <a:xfrm>
            <a:off x="7144104" y="24506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recte 129"/>
          <p:cNvCxnSpPr/>
          <p:nvPr/>
        </p:nvCxnSpPr>
        <p:spPr>
          <a:xfrm>
            <a:off x="7314972" y="201020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recte 130"/>
          <p:cNvCxnSpPr/>
          <p:nvPr/>
        </p:nvCxnSpPr>
        <p:spPr>
          <a:xfrm>
            <a:off x="7318197" y="215422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recte 131"/>
          <p:cNvCxnSpPr/>
          <p:nvPr/>
        </p:nvCxnSpPr>
        <p:spPr>
          <a:xfrm>
            <a:off x="7318147" y="229823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recte 132"/>
          <p:cNvCxnSpPr/>
          <p:nvPr/>
        </p:nvCxnSpPr>
        <p:spPr>
          <a:xfrm>
            <a:off x="7314972" y="245063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133"/>
          <p:cNvSpPr/>
          <p:nvPr/>
        </p:nvSpPr>
        <p:spPr>
          <a:xfrm>
            <a:off x="6139242" y="3172019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77" name="Connector recte 134"/>
          <p:cNvCxnSpPr/>
          <p:nvPr/>
        </p:nvCxnSpPr>
        <p:spPr>
          <a:xfrm>
            <a:off x="6092634" y="33076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recte 135"/>
          <p:cNvCxnSpPr/>
          <p:nvPr/>
        </p:nvCxnSpPr>
        <p:spPr>
          <a:xfrm>
            <a:off x="6095859" y="34516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recte 136"/>
          <p:cNvCxnSpPr/>
          <p:nvPr/>
        </p:nvCxnSpPr>
        <p:spPr>
          <a:xfrm>
            <a:off x="6095809" y="35956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recte 137"/>
          <p:cNvCxnSpPr/>
          <p:nvPr/>
        </p:nvCxnSpPr>
        <p:spPr>
          <a:xfrm>
            <a:off x="6092634" y="37480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recte 138"/>
          <p:cNvCxnSpPr/>
          <p:nvPr/>
        </p:nvCxnSpPr>
        <p:spPr>
          <a:xfrm>
            <a:off x="6095859" y="38921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recte 139"/>
          <p:cNvCxnSpPr/>
          <p:nvPr/>
        </p:nvCxnSpPr>
        <p:spPr>
          <a:xfrm>
            <a:off x="6095809" y="40361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recte 140"/>
          <p:cNvCxnSpPr/>
          <p:nvPr/>
        </p:nvCxnSpPr>
        <p:spPr>
          <a:xfrm>
            <a:off x="6235509" y="33076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recte 141"/>
          <p:cNvCxnSpPr/>
          <p:nvPr/>
        </p:nvCxnSpPr>
        <p:spPr>
          <a:xfrm>
            <a:off x="6238734" y="34516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recte 142"/>
          <p:cNvCxnSpPr/>
          <p:nvPr/>
        </p:nvCxnSpPr>
        <p:spPr>
          <a:xfrm>
            <a:off x="6238684" y="35956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recte 143"/>
          <p:cNvCxnSpPr/>
          <p:nvPr/>
        </p:nvCxnSpPr>
        <p:spPr>
          <a:xfrm>
            <a:off x="6235509" y="37480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recte 144"/>
          <p:cNvCxnSpPr/>
          <p:nvPr/>
        </p:nvCxnSpPr>
        <p:spPr>
          <a:xfrm>
            <a:off x="6238734" y="38921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recte 145"/>
          <p:cNvCxnSpPr/>
          <p:nvPr/>
        </p:nvCxnSpPr>
        <p:spPr>
          <a:xfrm>
            <a:off x="6238684" y="40361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146"/>
          <p:cNvSpPr/>
          <p:nvPr/>
        </p:nvSpPr>
        <p:spPr>
          <a:xfrm>
            <a:off x="6143433" y="4921195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90" name="Connector recte 147"/>
          <p:cNvCxnSpPr/>
          <p:nvPr/>
        </p:nvCxnSpPr>
        <p:spPr>
          <a:xfrm>
            <a:off x="6082091" y="492864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recte 148"/>
          <p:cNvCxnSpPr/>
          <p:nvPr/>
        </p:nvCxnSpPr>
        <p:spPr>
          <a:xfrm>
            <a:off x="6085316" y="507266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recte 149"/>
          <p:cNvCxnSpPr/>
          <p:nvPr/>
        </p:nvCxnSpPr>
        <p:spPr>
          <a:xfrm>
            <a:off x="6085266" y="52166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recte 150"/>
          <p:cNvCxnSpPr/>
          <p:nvPr/>
        </p:nvCxnSpPr>
        <p:spPr>
          <a:xfrm>
            <a:off x="6082091" y="53690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recte 151"/>
          <p:cNvCxnSpPr/>
          <p:nvPr/>
        </p:nvCxnSpPr>
        <p:spPr>
          <a:xfrm>
            <a:off x="6252959" y="49286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recte 152"/>
          <p:cNvCxnSpPr/>
          <p:nvPr/>
        </p:nvCxnSpPr>
        <p:spPr>
          <a:xfrm>
            <a:off x="6256184" y="50726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recte 153"/>
          <p:cNvCxnSpPr/>
          <p:nvPr/>
        </p:nvCxnSpPr>
        <p:spPr>
          <a:xfrm>
            <a:off x="6256134" y="52167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recte 154"/>
          <p:cNvCxnSpPr/>
          <p:nvPr/>
        </p:nvCxnSpPr>
        <p:spPr>
          <a:xfrm>
            <a:off x="6252959" y="53691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155"/>
          <p:cNvSpPr/>
          <p:nvPr/>
        </p:nvSpPr>
        <p:spPr>
          <a:xfrm>
            <a:off x="6152108" y="2010206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99" name="Connector recte 156"/>
          <p:cNvCxnSpPr/>
          <p:nvPr/>
        </p:nvCxnSpPr>
        <p:spPr>
          <a:xfrm>
            <a:off x="6090766" y="201766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recte 157"/>
          <p:cNvCxnSpPr/>
          <p:nvPr/>
        </p:nvCxnSpPr>
        <p:spPr>
          <a:xfrm>
            <a:off x="6093991" y="216167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recte 158"/>
          <p:cNvCxnSpPr/>
          <p:nvPr/>
        </p:nvCxnSpPr>
        <p:spPr>
          <a:xfrm>
            <a:off x="6093941" y="23056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recte 159"/>
          <p:cNvCxnSpPr/>
          <p:nvPr/>
        </p:nvCxnSpPr>
        <p:spPr>
          <a:xfrm>
            <a:off x="6090766" y="24580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recte 160"/>
          <p:cNvCxnSpPr/>
          <p:nvPr/>
        </p:nvCxnSpPr>
        <p:spPr>
          <a:xfrm>
            <a:off x="6261634" y="201769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recte 161"/>
          <p:cNvCxnSpPr/>
          <p:nvPr/>
        </p:nvCxnSpPr>
        <p:spPr>
          <a:xfrm>
            <a:off x="6264859" y="216170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recte 162"/>
          <p:cNvCxnSpPr/>
          <p:nvPr/>
        </p:nvCxnSpPr>
        <p:spPr>
          <a:xfrm>
            <a:off x="6264809" y="23057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recte 163"/>
          <p:cNvCxnSpPr/>
          <p:nvPr/>
        </p:nvCxnSpPr>
        <p:spPr>
          <a:xfrm>
            <a:off x="6261634" y="24581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64"/>
          <p:cNvSpPr/>
          <p:nvPr/>
        </p:nvSpPr>
        <p:spPr>
          <a:xfrm>
            <a:off x="5635186" y="3141519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08" name="Connector recte 165"/>
          <p:cNvCxnSpPr/>
          <p:nvPr/>
        </p:nvCxnSpPr>
        <p:spPr>
          <a:xfrm>
            <a:off x="5588578" y="32771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recte 166"/>
          <p:cNvCxnSpPr/>
          <p:nvPr/>
        </p:nvCxnSpPr>
        <p:spPr>
          <a:xfrm>
            <a:off x="5591803" y="3421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recte 167"/>
          <p:cNvCxnSpPr/>
          <p:nvPr/>
        </p:nvCxnSpPr>
        <p:spPr>
          <a:xfrm>
            <a:off x="5591753" y="3565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recte 168"/>
          <p:cNvCxnSpPr/>
          <p:nvPr/>
        </p:nvCxnSpPr>
        <p:spPr>
          <a:xfrm>
            <a:off x="5588578" y="37175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recte 169"/>
          <p:cNvCxnSpPr/>
          <p:nvPr/>
        </p:nvCxnSpPr>
        <p:spPr>
          <a:xfrm>
            <a:off x="5591803" y="38616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recte 170"/>
          <p:cNvCxnSpPr/>
          <p:nvPr/>
        </p:nvCxnSpPr>
        <p:spPr>
          <a:xfrm>
            <a:off x="5591753" y="40056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recte 171"/>
          <p:cNvCxnSpPr/>
          <p:nvPr/>
        </p:nvCxnSpPr>
        <p:spPr>
          <a:xfrm>
            <a:off x="5731453" y="327715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recte 172"/>
          <p:cNvCxnSpPr/>
          <p:nvPr/>
        </p:nvCxnSpPr>
        <p:spPr>
          <a:xfrm>
            <a:off x="5734678" y="342116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recte 173"/>
          <p:cNvCxnSpPr/>
          <p:nvPr/>
        </p:nvCxnSpPr>
        <p:spPr>
          <a:xfrm>
            <a:off x="5734628" y="3565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recte 174"/>
          <p:cNvCxnSpPr/>
          <p:nvPr/>
        </p:nvCxnSpPr>
        <p:spPr>
          <a:xfrm>
            <a:off x="5731453" y="37175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recte 175"/>
          <p:cNvCxnSpPr/>
          <p:nvPr/>
        </p:nvCxnSpPr>
        <p:spPr>
          <a:xfrm>
            <a:off x="5734678" y="38616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recte 176"/>
          <p:cNvCxnSpPr/>
          <p:nvPr/>
        </p:nvCxnSpPr>
        <p:spPr>
          <a:xfrm>
            <a:off x="5734628" y="40056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77"/>
          <p:cNvSpPr/>
          <p:nvPr/>
        </p:nvSpPr>
        <p:spPr>
          <a:xfrm>
            <a:off x="5639377" y="4890695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21" name="Connector recte 178"/>
          <p:cNvCxnSpPr/>
          <p:nvPr/>
        </p:nvCxnSpPr>
        <p:spPr>
          <a:xfrm>
            <a:off x="5578035" y="489814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recte 179"/>
          <p:cNvCxnSpPr/>
          <p:nvPr/>
        </p:nvCxnSpPr>
        <p:spPr>
          <a:xfrm>
            <a:off x="5581260" y="504216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recte 180"/>
          <p:cNvCxnSpPr/>
          <p:nvPr/>
        </p:nvCxnSpPr>
        <p:spPr>
          <a:xfrm>
            <a:off x="5581210" y="51861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recte 181"/>
          <p:cNvCxnSpPr/>
          <p:nvPr/>
        </p:nvCxnSpPr>
        <p:spPr>
          <a:xfrm>
            <a:off x="5578035" y="53385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recte 182"/>
          <p:cNvCxnSpPr/>
          <p:nvPr/>
        </p:nvCxnSpPr>
        <p:spPr>
          <a:xfrm>
            <a:off x="5748903" y="48981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recte 183"/>
          <p:cNvCxnSpPr/>
          <p:nvPr/>
        </p:nvCxnSpPr>
        <p:spPr>
          <a:xfrm>
            <a:off x="5752128" y="50421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recte 184"/>
          <p:cNvCxnSpPr/>
          <p:nvPr/>
        </p:nvCxnSpPr>
        <p:spPr>
          <a:xfrm>
            <a:off x="5752078" y="51862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recte 185"/>
          <p:cNvCxnSpPr/>
          <p:nvPr/>
        </p:nvCxnSpPr>
        <p:spPr>
          <a:xfrm>
            <a:off x="5748903" y="53386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86"/>
          <p:cNvSpPr/>
          <p:nvPr/>
        </p:nvSpPr>
        <p:spPr>
          <a:xfrm>
            <a:off x="5648052" y="1979706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30" name="Connector recte 187"/>
          <p:cNvCxnSpPr/>
          <p:nvPr/>
        </p:nvCxnSpPr>
        <p:spPr>
          <a:xfrm>
            <a:off x="5586710" y="198716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recte 188"/>
          <p:cNvCxnSpPr/>
          <p:nvPr/>
        </p:nvCxnSpPr>
        <p:spPr>
          <a:xfrm>
            <a:off x="5589935" y="213117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recte 189"/>
          <p:cNvCxnSpPr/>
          <p:nvPr/>
        </p:nvCxnSpPr>
        <p:spPr>
          <a:xfrm>
            <a:off x="5589885" y="22751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recte 190"/>
          <p:cNvCxnSpPr/>
          <p:nvPr/>
        </p:nvCxnSpPr>
        <p:spPr>
          <a:xfrm>
            <a:off x="5586710" y="24275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recte 191"/>
          <p:cNvCxnSpPr/>
          <p:nvPr/>
        </p:nvCxnSpPr>
        <p:spPr>
          <a:xfrm>
            <a:off x="5757578" y="198719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recte 192"/>
          <p:cNvCxnSpPr/>
          <p:nvPr/>
        </p:nvCxnSpPr>
        <p:spPr>
          <a:xfrm>
            <a:off x="5760803" y="213120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recte 193"/>
          <p:cNvCxnSpPr/>
          <p:nvPr/>
        </p:nvCxnSpPr>
        <p:spPr>
          <a:xfrm>
            <a:off x="5760753" y="22752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recte 194"/>
          <p:cNvCxnSpPr/>
          <p:nvPr/>
        </p:nvCxnSpPr>
        <p:spPr>
          <a:xfrm>
            <a:off x="5757578" y="242762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208"/>
          <p:cNvSpPr/>
          <p:nvPr/>
        </p:nvSpPr>
        <p:spPr>
          <a:xfrm>
            <a:off x="5316340" y="4888260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39" name="Connector recte 209"/>
          <p:cNvCxnSpPr/>
          <p:nvPr/>
        </p:nvCxnSpPr>
        <p:spPr>
          <a:xfrm>
            <a:off x="5254998" y="48957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recte 210"/>
          <p:cNvCxnSpPr/>
          <p:nvPr/>
        </p:nvCxnSpPr>
        <p:spPr>
          <a:xfrm>
            <a:off x="5258223" y="503973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recte 211"/>
          <p:cNvCxnSpPr/>
          <p:nvPr/>
        </p:nvCxnSpPr>
        <p:spPr>
          <a:xfrm>
            <a:off x="5258173" y="51837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recte 212"/>
          <p:cNvCxnSpPr/>
          <p:nvPr/>
        </p:nvCxnSpPr>
        <p:spPr>
          <a:xfrm>
            <a:off x="5254998" y="533614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recte 213"/>
          <p:cNvCxnSpPr/>
          <p:nvPr/>
        </p:nvCxnSpPr>
        <p:spPr>
          <a:xfrm>
            <a:off x="5425866" y="48957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recte 214"/>
          <p:cNvCxnSpPr/>
          <p:nvPr/>
        </p:nvCxnSpPr>
        <p:spPr>
          <a:xfrm>
            <a:off x="5429091" y="503976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recte 215"/>
          <p:cNvCxnSpPr/>
          <p:nvPr/>
        </p:nvCxnSpPr>
        <p:spPr>
          <a:xfrm>
            <a:off x="5429041" y="51837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recte 216"/>
          <p:cNvCxnSpPr/>
          <p:nvPr/>
        </p:nvCxnSpPr>
        <p:spPr>
          <a:xfrm>
            <a:off x="5425866" y="53361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 226"/>
          <p:cNvSpPr/>
          <p:nvPr/>
        </p:nvSpPr>
        <p:spPr>
          <a:xfrm>
            <a:off x="4972515" y="1894869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48" name="Connector recte 227"/>
          <p:cNvCxnSpPr/>
          <p:nvPr/>
        </p:nvCxnSpPr>
        <p:spPr>
          <a:xfrm>
            <a:off x="4911173" y="190232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recte 228"/>
          <p:cNvCxnSpPr/>
          <p:nvPr/>
        </p:nvCxnSpPr>
        <p:spPr>
          <a:xfrm>
            <a:off x="4914398" y="204633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recte 229"/>
          <p:cNvCxnSpPr/>
          <p:nvPr/>
        </p:nvCxnSpPr>
        <p:spPr>
          <a:xfrm>
            <a:off x="4914348" y="219035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recte 230"/>
          <p:cNvCxnSpPr/>
          <p:nvPr/>
        </p:nvCxnSpPr>
        <p:spPr>
          <a:xfrm>
            <a:off x="4911173" y="234275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recte 231"/>
          <p:cNvCxnSpPr/>
          <p:nvPr/>
        </p:nvCxnSpPr>
        <p:spPr>
          <a:xfrm>
            <a:off x="5082041" y="190235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recte 232"/>
          <p:cNvCxnSpPr/>
          <p:nvPr/>
        </p:nvCxnSpPr>
        <p:spPr>
          <a:xfrm>
            <a:off x="5085266" y="204637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recte 233"/>
          <p:cNvCxnSpPr/>
          <p:nvPr/>
        </p:nvCxnSpPr>
        <p:spPr>
          <a:xfrm>
            <a:off x="5085216" y="219038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recte 234"/>
          <p:cNvCxnSpPr/>
          <p:nvPr/>
        </p:nvCxnSpPr>
        <p:spPr>
          <a:xfrm>
            <a:off x="5082041" y="234278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235"/>
          <p:cNvSpPr/>
          <p:nvPr/>
        </p:nvSpPr>
        <p:spPr>
          <a:xfrm>
            <a:off x="4613995" y="1894902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57" name="Connector recte 236"/>
          <p:cNvCxnSpPr/>
          <p:nvPr/>
        </p:nvCxnSpPr>
        <p:spPr>
          <a:xfrm>
            <a:off x="4552653" y="190235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recte 237"/>
          <p:cNvCxnSpPr/>
          <p:nvPr/>
        </p:nvCxnSpPr>
        <p:spPr>
          <a:xfrm>
            <a:off x="4555878" y="204637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recte 238"/>
          <p:cNvCxnSpPr/>
          <p:nvPr/>
        </p:nvCxnSpPr>
        <p:spPr>
          <a:xfrm>
            <a:off x="4555828" y="219038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recte 239"/>
          <p:cNvCxnSpPr/>
          <p:nvPr/>
        </p:nvCxnSpPr>
        <p:spPr>
          <a:xfrm>
            <a:off x="4552653" y="234278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recte 240"/>
          <p:cNvCxnSpPr/>
          <p:nvPr/>
        </p:nvCxnSpPr>
        <p:spPr>
          <a:xfrm>
            <a:off x="4723521" y="19023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recte 241"/>
          <p:cNvCxnSpPr/>
          <p:nvPr/>
        </p:nvCxnSpPr>
        <p:spPr>
          <a:xfrm>
            <a:off x="4726746" y="20464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recte 242"/>
          <p:cNvCxnSpPr/>
          <p:nvPr/>
        </p:nvCxnSpPr>
        <p:spPr>
          <a:xfrm>
            <a:off x="4726696" y="219042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recte 243"/>
          <p:cNvCxnSpPr/>
          <p:nvPr/>
        </p:nvCxnSpPr>
        <p:spPr>
          <a:xfrm>
            <a:off x="4723521" y="234282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244"/>
          <p:cNvSpPr/>
          <p:nvPr/>
        </p:nvSpPr>
        <p:spPr>
          <a:xfrm>
            <a:off x="4253095" y="1890625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66" name="Connector recte 245"/>
          <p:cNvCxnSpPr/>
          <p:nvPr/>
        </p:nvCxnSpPr>
        <p:spPr>
          <a:xfrm>
            <a:off x="4191753" y="192924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recte 246"/>
          <p:cNvCxnSpPr/>
          <p:nvPr/>
        </p:nvCxnSpPr>
        <p:spPr>
          <a:xfrm>
            <a:off x="4194978" y="207325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recte 247"/>
          <p:cNvCxnSpPr/>
          <p:nvPr/>
        </p:nvCxnSpPr>
        <p:spPr>
          <a:xfrm>
            <a:off x="4194928" y="221727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recte 248"/>
          <p:cNvCxnSpPr/>
          <p:nvPr/>
        </p:nvCxnSpPr>
        <p:spPr>
          <a:xfrm>
            <a:off x="4191753" y="236967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recte 249"/>
          <p:cNvCxnSpPr/>
          <p:nvPr/>
        </p:nvCxnSpPr>
        <p:spPr>
          <a:xfrm>
            <a:off x="4362621" y="192927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recte 250"/>
          <p:cNvCxnSpPr/>
          <p:nvPr/>
        </p:nvCxnSpPr>
        <p:spPr>
          <a:xfrm>
            <a:off x="4365846" y="207328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recte 251"/>
          <p:cNvCxnSpPr/>
          <p:nvPr/>
        </p:nvCxnSpPr>
        <p:spPr>
          <a:xfrm>
            <a:off x="4365796" y="22173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recte 252"/>
          <p:cNvCxnSpPr/>
          <p:nvPr/>
        </p:nvCxnSpPr>
        <p:spPr>
          <a:xfrm>
            <a:off x="4362621" y="236970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angle 253"/>
          <p:cNvSpPr/>
          <p:nvPr/>
        </p:nvSpPr>
        <p:spPr>
          <a:xfrm>
            <a:off x="3906003" y="1894228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75" name="Connector recte 254"/>
          <p:cNvCxnSpPr/>
          <p:nvPr/>
        </p:nvCxnSpPr>
        <p:spPr>
          <a:xfrm>
            <a:off x="3844661" y="19016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recte 255"/>
          <p:cNvCxnSpPr/>
          <p:nvPr/>
        </p:nvCxnSpPr>
        <p:spPr>
          <a:xfrm>
            <a:off x="3847886" y="20456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recte 256"/>
          <p:cNvCxnSpPr/>
          <p:nvPr/>
        </p:nvCxnSpPr>
        <p:spPr>
          <a:xfrm>
            <a:off x="3847836" y="21897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recte 257"/>
          <p:cNvCxnSpPr/>
          <p:nvPr/>
        </p:nvCxnSpPr>
        <p:spPr>
          <a:xfrm>
            <a:off x="3844661" y="23421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recte 258"/>
          <p:cNvCxnSpPr/>
          <p:nvPr/>
        </p:nvCxnSpPr>
        <p:spPr>
          <a:xfrm>
            <a:off x="4015529" y="190171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recte 259"/>
          <p:cNvCxnSpPr/>
          <p:nvPr/>
        </p:nvCxnSpPr>
        <p:spPr>
          <a:xfrm>
            <a:off x="4018754" y="204573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recte 260"/>
          <p:cNvCxnSpPr/>
          <p:nvPr/>
        </p:nvCxnSpPr>
        <p:spPr>
          <a:xfrm>
            <a:off x="4018704" y="21897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recte 261"/>
          <p:cNvCxnSpPr/>
          <p:nvPr/>
        </p:nvCxnSpPr>
        <p:spPr>
          <a:xfrm>
            <a:off x="4015529" y="23421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 262"/>
          <p:cNvSpPr/>
          <p:nvPr/>
        </p:nvSpPr>
        <p:spPr>
          <a:xfrm>
            <a:off x="4044092" y="5003097"/>
            <a:ext cx="936111" cy="5124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IMPRESSORA/ FOTOCOPIADORA</a:t>
            </a:r>
          </a:p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D’AUTOSERVEI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184" name="Rectangle 272"/>
          <p:cNvSpPr/>
          <p:nvPr/>
        </p:nvSpPr>
        <p:spPr>
          <a:xfrm>
            <a:off x="3140334" y="5332691"/>
            <a:ext cx="666567" cy="1830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85" name="Rectangle 273"/>
          <p:cNvSpPr/>
          <p:nvPr/>
        </p:nvSpPr>
        <p:spPr>
          <a:xfrm>
            <a:off x="3235876" y="536674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86" name="Rectangle 274"/>
          <p:cNvSpPr/>
          <p:nvPr/>
        </p:nvSpPr>
        <p:spPr>
          <a:xfrm>
            <a:off x="3442085" y="536674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87" name="Rectangle 275"/>
          <p:cNvSpPr/>
          <p:nvPr/>
        </p:nvSpPr>
        <p:spPr>
          <a:xfrm>
            <a:off x="3629707" y="5366741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88" name="Connector recte 279"/>
          <p:cNvCxnSpPr/>
          <p:nvPr/>
        </p:nvCxnSpPr>
        <p:spPr>
          <a:xfrm rot="16200000">
            <a:off x="3290639" y="522944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recte 280"/>
          <p:cNvCxnSpPr/>
          <p:nvPr/>
        </p:nvCxnSpPr>
        <p:spPr>
          <a:xfrm rot="16200000">
            <a:off x="3509621" y="522944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recte 281"/>
          <p:cNvCxnSpPr/>
          <p:nvPr/>
        </p:nvCxnSpPr>
        <p:spPr>
          <a:xfrm rot="16200000">
            <a:off x="3684470" y="522958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ctangle 282"/>
          <p:cNvSpPr/>
          <p:nvPr/>
        </p:nvSpPr>
        <p:spPr>
          <a:xfrm>
            <a:off x="3609954" y="1894228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192" name="Connector recte 283"/>
          <p:cNvCxnSpPr/>
          <p:nvPr/>
        </p:nvCxnSpPr>
        <p:spPr>
          <a:xfrm>
            <a:off x="3548612" y="190168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recte 284"/>
          <p:cNvCxnSpPr/>
          <p:nvPr/>
        </p:nvCxnSpPr>
        <p:spPr>
          <a:xfrm>
            <a:off x="3551837" y="204569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recte 285"/>
          <p:cNvCxnSpPr/>
          <p:nvPr/>
        </p:nvCxnSpPr>
        <p:spPr>
          <a:xfrm>
            <a:off x="3551787" y="21897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recte 286"/>
          <p:cNvCxnSpPr/>
          <p:nvPr/>
        </p:nvCxnSpPr>
        <p:spPr>
          <a:xfrm>
            <a:off x="3548612" y="234211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recte 287"/>
          <p:cNvCxnSpPr/>
          <p:nvPr/>
        </p:nvCxnSpPr>
        <p:spPr>
          <a:xfrm>
            <a:off x="3719480" y="190171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recte 288"/>
          <p:cNvCxnSpPr/>
          <p:nvPr/>
        </p:nvCxnSpPr>
        <p:spPr>
          <a:xfrm>
            <a:off x="3722705" y="204573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recte 289"/>
          <p:cNvCxnSpPr/>
          <p:nvPr/>
        </p:nvCxnSpPr>
        <p:spPr>
          <a:xfrm>
            <a:off x="3722655" y="21897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recte 290"/>
          <p:cNvCxnSpPr/>
          <p:nvPr/>
        </p:nvCxnSpPr>
        <p:spPr>
          <a:xfrm>
            <a:off x="3719480" y="234214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tangle 294"/>
          <p:cNvSpPr/>
          <p:nvPr/>
        </p:nvSpPr>
        <p:spPr>
          <a:xfrm>
            <a:off x="2712344" y="1892654"/>
            <a:ext cx="666567" cy="1830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1" name="Rectangle 295"/>
          <p:cNvSpPr/>
          <p:nvPr/>
        </p:nvSpPr>
        <p:spPr>
          <a:xfrm>
            <a:off x="2807886" y="1926704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2" name="Rectangle 296"/>
          <p:cNvSpPr/>
          <p:nvPr/>
        </p:nvSpPr>
        <p:spPr>
          <a:xfrm>
            <a:off x="3014095" y="1926704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3" name="Rectangle 297"/>
          <p:cNvSpPr/>
          <p:nvPr/>
        </p:nvSpPr>
        <p:spPr>
          <a:xfrm>
            <a:off x="3201717" y="1926704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04" name="Connector recte 298"/>
          <p:cNvCxnSpPr/>
          <p:nvPr/>
        </p:nvCxnSpPr>
        <p:spPr>
          <a:xfrm rot="16200000">
            <a:off x="2851330" y="20924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recte 299"/>
          <p:cNvCxnSpPr/>
          <p:nvPr/>
        </p:nvCxnSpPr>
        <p:spPr>
          <a:xfrm rot="16200000">
            <a:off x="3062508" y="209248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recte 300"/>
          <p:cNvCxnSpPr/>
          <p:nvPr/>
        </p:nvCxnSpPr>
        <p:spPr>
          <a:xfrm rot="16200000">
            <a:off x="3250421" y="209332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Rectangle 318"/>
          <p:cNvSpPr/>
          <p:nvPr/>
        </p:nvSpPr>
        <p:spPr>
          <a:xfrm rot="16200000">
            <a:off x="2580949" y="3391380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8" name="Rectangle 320"/>
          <p:cNvSpPr/>
          <p:nvPr/>
        </p:nvSpPr>
        <p:spPr>
          <a:xfrm>
            <a:off x="3583823" y="2936259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09" name="Connector recte 321"/>
          <p:cNvCxnSpPr/>
          <p:nvPr/>
        </p:nvCxnSpPr>
        <p:spPr>
          <a:xfrm>
            <a:off x="3537215" y="30718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recte 322"/>
          <p:cNvCxnSpPr/>
          <p:nvPr/>
        </p:nvCxnSpPr>
        <p:spPr>
          <a:xfrm>
            <a:off x="3540440" y="321590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recte 323"/>
          <p:cNvCxnSpPr/>
          <p:nvPr/>
        </p:nvCxnSpPr>
        <p:spPr>
          <a:xfrm>
            <a:off x="3540390" y="335992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recte 324"/>
          <p:cNvCxnSpPr/>
          <p:nvPr/>
        </p:nvCxnSpPr>
        <p:spPr>
          <a:xfrm>
            <a:off x="3537215" y="351232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recte 325"/>
          <p:cNvCxnSpPr/>
          <p:nvPr/>
        </p:nvCxnSpPr>
        <p:spPr>
          <a:xfrm>
            <a:off x="3540440" y="365634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recte 326"/>
          <p:cNvCxnSpPr/>
          <p:nvPr/>
        </p:nvCxnSpPr>
        <p:spPr>
          <a:xfrm>
            <a:off x="3540390" y="380035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recte 327"/>
          <p:cNvCxnSpPr/>
          <p:nvPr/>
        </p:nvCxnSpPr>
        <p:spPr>
          <a:xfrm>
            <a:off x="3680090" y="307189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recte 328"/>
          <p:cNvCxnSpPr/>
          <p:nvPr/>
        </p:nvCxnSpPr>
        <p:spPr>
          <a:xfrm>
            <a:off x="3683315" y="321590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recte 329"/>
          <p:cNvCxnSpPr/>
          <p:nvPr/>
        </p:nvCxnSpPr>
        <p:spPr>
          <a:xfrm>
            <a:off x="3683265" y="335992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recte 330"/>
          <p:cNvCxnSpPr/>
          <p:nvPr/>
        </p:nvCxnSpPr>
        <p:spPr>
          <a:xfrm>
            <a:off x="3680090" y="351232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recte 331"/>
          <p:cNvCxnSpPr/>
          <p:nvPr/>
        </p:nvCxnSpPr>
        <p:spPr>
          <a:xfrm>
            <a:off x="3683315" y="365634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recte 332"/>
          <p:cNvCxnSpPr/>
          <p:nvPr/>
        </p:nvCxnSpPr>
        <p:spPr>
          <a:xfrm>
            <a:off x="3683265" y="380035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ectangle 333"/>
          <p:cNvSpPr/>
          <p:nvPr/>
        </p:nvSpPr>
        <p:spPr>
          <a:xfrm>
            <a:off x="2530485" y="294374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22" name="Connector recte 334"/>
          <p:cNvCxnSpPr/>
          <p:nvPr/>
        </p:nvCxnSpPr>
        <p:spPr>
          <a:xfrm>
            <a:off x="2483877" y="30793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recte 335"/>
          <p:cNvCxnSpPr/>
          <p:nvPr/>
        </p:nvCxnSpPr>
        <p:spPr>
          <a:xfrm>
            <a:off x="2487102" y="32233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recte 336"/>
          <p:cNvCxnSpPr/>
          <p:nvPr/>
        </p:nvCxnSpPr>
        <p:spPr>
          <a:xfrm>
            <a:off x="2487052" y="33674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recte 337"/>
          <p:cNvCxnSpPr/>
          <p:nvPr/>
        </p:nvCxnSpPr>
        <p:spPr>
          <a:xfrm>
            <a:off x="2483877" y="35198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recte 338"/>
          <p:cNvCxnSpPr/>
          <p:nvPr/>
        </p:nvCxnSpPr>
        <p:spPr>
          <a:xfrm>
            <a:off x="2487102" y="366382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recte 339"/>
          <p:cNvCxnSpPr/>
          <p:nvPr/>
        </p:nvCxnSpPr>
        <p:spPr>
          <a:xfrm>
            <a:off x="2487052" y="380784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recte 340"/>
          <p:cNvCxnSpPr/>
          <p:nvPr/>
        </p:nvCxnSpPr>
        <p:spPr>
          <a:xfrm>
            <a:off x="2626752" y="307937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recte 341"/>
          <p:cNvCxnSpPr/>
          <p:nvPr/>
        </p:nvCxnSpPr>
        <p:spPr>
          <a:xfrm>
            <a:off x="2629977" y="322339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recte 342"/>
          <p:cNvCxnSpPr/>
          <p:nvPr/>
        </p:nvCxnSpPr>
        <p:spPr>
          <a:xfrm>
            <a:off x="2629927" y="33674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recte 343"/>
          <p:cNvCxnSpPr/>
          <p:nvPr/>
        </p:nvCxnSpPr>
        <p:spPr>
          <a:xfrm>
            <a:off x="2626752" y="351981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recte 344"/>
          <p:cNvCxnSpPr/>
          <p:nvPr/>
        </p:nvCxnSpPr>
        <p:spPr>
          <a:xfrm>
            <a:off x="2629977" y="366382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recte 345"/>
          <p:cNvCxnSpPr/>
          <p:nvPr/>
        </p:nvCxnSpPr>
        <p:spPr>
          <a:xfrm>
            <a:off x="2629927" y="380784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 359"/>
          <p:cNvSpPr/>
          <p:nvPr/>
        </p:nvSpPr>
        <p:spPr>
          <a:xfrm>
            <a:off x="3026504" y="2922806"/>
            <a:ext cx="45719" cy="11521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35" name="Connector recte 360"/>
          <p:cNvCxnSpPr/>
          <p:nvPr/>
        </p:nvCxnSpPr>
        <p:spPr>
          <a:xfrm>
            <a:off x="2979896" y="305843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recte 361"/>
          <p:cNvCxnSpPr/>
          <p:nvPr/>
        </p:nvCxnSpPr>
        <p:spPr>
          <a:xfrm>
            <a:off x="2983121" y="320245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recte 362"/>
          <p:cNvCxnSpPr/>
          <p:nvPr/>
        </p:nvCxnSpPr>
        <p:spPr>
          <a:xfrm>
            <a:off x="2983071" y="334647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recte 363"/>
          <p:cNvCxnSpPr/>
          <p:nvPr/>
        </p:nvCxnSpPr>
        <p:spPr>
          <a:xfrm>
            <a:off x="2979896" y="349887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recte 364"/>
          <p:cNvCxnSpPr/>
          <p:nvPr/>
        </p:nvCxnSpPr>
        <p:spPr>
          <a:xfrm>
            <a:off x="2983121" y="364288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recte 365"/>
          <p:cNvCxnSpPr/>
          <p:nvPr/>
        </p:nvCxnSpPr>
        <p:spPr>
          <a:xfrm>
            <a:off x="2983071" y="378690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recte 366"/>
          <p:cNvCxnSpPr/>
          <p:nvPr/>
        </p:nvCxnSpPr>
        <p:spPr>
          <a:xfrm>
            <a:off x="3122771" y="305843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recte 367"/>
          <p:cNvCxnSpPr/>
          <p:nvPr/>
        </p:nvCxnSpPr>
        <p:spPr>
          <a:xfrm>
            <a:off x="3125996" y="320245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recte 368"/>
          <p:cNvCxnSpPr/>
          <p:nvPr/>
        </p:nvCxnSpPr>
        <p:spPr>
          <a:xfrm>
            <a:off x="3125946" y="334647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recte 369"/>
          <p:cNvCxnSpPr/>
          <p:nvPr/>
        </p:nvCxnSpPr>
        <p:spPr>
          <a:xfrm>
            <a:off x="3122771" y="349887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recte 370"/>
          <p:cNvCxnSpPr/>
          <p:nvPr/>
        </p:nvCxnSpPr>
        <p:spPr>
          <a:xfrm>
            <a:off x="3125996" y="364288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recte 371"/>
          <p:cNvCxnSpPr/>
          <p:nvPr/>
        </p:nvCxnSpPr>
        <p:spPr>
          <a:xfrm>
            <a:off x="3125946" y="378690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Rectangle 373"/>
          <p:cNvSpPr/>
          <p:nvPr/>
        </p:nvSpPr>
        <p:spPr>
          <a:xfrm rot="16200000">
            <a:off x="1451153" y="3426049"/>
            <a:ext cx="1046770" cy="18437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8" name="Rectangle 376"/>
          <p:cNvSpPr/>
          <p:nvPr/>
        </p:nvSpPr>
        <p:spPr>
          <a:xfrm>
            <a:off x="1922816" y="3793397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49" name="Rectangle 377"/>
          <p:cNvSpPr/>
          <p:nvPr/>
        </p:nvSpPr>
        <p:spPr>
          <a:xfrm>
            <a:off x="1922816" y="3562529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0" name="Rectangle 378"/>
          <p:cNvSpPr/>
          <p:nvPr/>
        </p:nvSpPr>
        <p:spPr>
          <a:xfrm>
            <a:off x="1922816" y="3321574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51" name="Rectangle 379"/>
          <p:cNvSpPr/>
          <p:nvPr/>
        </p:nvSpPr>
        <p:spPr>
          <a:xfrm>
            <a:off x="1922816" y="3096199"/>
            <a:ext cx="109526" cy="116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52" name="Connector recte 381"/>
          <p:cNvCxnSpPr/>
          <p:nvPr/>
        </p:nvCxnSpPr>
        <p:spPr>
          <a:xfrm>
            <a:off x="2112576" y="3102420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recte 383"/>
          <p:cNvCxnSpPr/>
          <p:nvPr/>
        </p:nvCxnSpPr>
        <p:spPr>
          <a:xfrm>
            <a:off x="2112576" y="3331510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recte 384"/>
          <p:cNvCxnSpPr/>
          <p:nvPr/>
        </p:nvCxnSpPr>
        <p:spPr>
          <a:xfrm>
            <a:off x="2112576" y="3566133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recte 385"/>
          <p:cNvCxnSpPr/>
          <p:nvPr/>
        </p:nvCxnSpPr>
        <p:spPr>
          <a:xfrm>
            <a:off x="2117438" y="3788822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recte 386"/>
          <p:cNvCxnSpPr/>
          <p:nvPr/>
        </p:nvCxnSpPr>
        <p:spPr>
          <a:xfrm>
            <a:off x="1811844" y="3115383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recte 387"/>
          <p:cNvCxnSpPr/>
          <p:nvPr/>
        </p:nvCxnSpPr>
        <p:spPr>
          <a:xfrm>
            <a:off x="1811844" y="3344473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recte 388"/>
          <p:cNvCxnSpPr/>
          <p:nvPr/>
        </p:nvCxnSpPr>
        <p:spPr>
          <a:xfrm>
            <a:off x="1811844" y="3579096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 recte 389"/>
          <p:cNvCxnSpPr/>
          <p:nvPr/>
        </p:nvCxnSpPr>
        <p:spPr>
          <a:xfrm>
            <a:off x="1816706" y="3801785"/>
            <a:ext cx="0" cy="11004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405"/>
          <p:cNvSpPr/>
          <p:nvPr/>
        </p:nvSpPr>
        <p:spPr>
          <a:xfrm>
            <a:off x="2048290" y="4921388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61" name="Connector recte 406"/>
          <p:cNvCxnSpPr/>
          <p:nvPr/>
        </p:nvCxnSpPr>
        <p:spPr>
          <a:xfrm>
            <a:off x="1986948" y="492884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recte 407"/>
          <p:cNvCxnSpPr/>
          <p:nvPr/>
        </p:nvCxnSpPr>
        <p:spPr>
          <a:xfrm>
            <a:off x="1990173" y="507285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recte 408"/>
          <p:cNvCxnSpPr/>
          <p:nvPr/>
        </p:nvCxnSpPr>
        <p:spPr>
          <a:xfrm>
            <a:off x="1990123" y="52168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recte 409"/>
          <p:cNvCxnSpPr/>
          <p:nvPr/>
        </p:nvCxnSpPr>
        <p:spPr>
          <a:xfrm>
            <a:off x="1986948" y="53692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recte 410"/>
          <p:cNvCxnSpPr/>
          <p:nvPr/>
        </p:nvCxnSpPr>
        <p:spPr>
          <a:xfrm>
            <a:off x="2157816" y="49288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recte 411"/>
          <p:cNvCxnSpPr/>
          <p:nvPr/>
        </p:nvCxnSpPr>
        <p:spPr>
          <a:xfrm>
            <a:off x="2161041" y="50728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recte 412"/>
          <p:cNvCxnSpPr/>
          <p:nvPr/>
        </p:nvCxnSpPr>
        <p:spPr>
          <a:xfrm>
            <a:off x="2160991" y="52169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recte 413"/>
          <p:cNvCxnSpPr/>
          <p:nvPr/>
        </p:nvCxnSpPr>
        <p:spPr>
          <a:xfrm>
            <a:off x="2157816" y="53693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Rectangle 414"/>
          <p:cNvSpPr/>
          <p:nvPr/>
        </p:nvSpPr>
        <p:spPr>
          <a:xfrm>
            <a:off x="1544234" y="4890888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70" name="Connector recte 415"/>
          <p:cNvCxnSpPr/>
          <p:nvPr/>
        </p:nvCxnSpPr>
        <p:spPr>
          <a:xfrm>
            <a:off x="1482892" y="4898342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Connector recte 416"/>
          <p:cNvCxnSpPr/>
          <p:nvPr/>
        </p:nvCxnSpPr>
        <p:spPr>
          <a:xfrm>
            <a:off x="1486117" y="5042358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Connector recte 417"/>
          <p:cNvCxnSpPr/>
          <p:nvPr/>
        </p:nvCxnSpPr>
        <p:spPr>
          <a:xfrm>
            <a:off x="1486067" y="51863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recte 418"/>
          <p:cNvCxnSpPr/>
          <p:nvPr/>
        </p:nvCxnSpPr>
        <p:spPr>
          <a:xfrm>
            <a:off x="1482892" y="533877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 recte 419"/>
          <p:cNvCxnSpPr/>
          <p:nvPr/>
        </p:nvCxnSpPr>
        <p:spPr>
          <a:xfrm>
            <a:off x="1653760" y="4898375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 recte 420"/>
          <p:cNvCxnSpPr/>
          <p:nvPr/>
        </p:nvCxnSpPr>
        <p:spPr>
          <a:xfrm>
            <a:off x="1656985" y="5042391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 recte 421"/>
          <p:cNvCxnSpPr/>
          <p:nvPr/>
        </p:nvCxnSpPr>
        <p:spPr>
          <a:xfrm>
            <a:off x="1656935" y="51864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 recte 422"/>
          <p:cNvCxnSpPr/>
          <p:nvPr/>
        </p:nvCxnSpPr>
        <p:spPr>
          <a:xfrm>
            <a:off x="1653760" y="533880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Rectangle 423"/>
          <p:cNvSpPr/>
          <p:nvPr/>
        </p:nvSpPr>
        <p:spPr>
          <a:xfrm>
            <a:off x="2548822" y="4909730"/>
            <a:ext cx="54763" cy="51989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79" name="Connector recte 424"/>
          <p:cNvCxnSpPr/>
          <p:nvPr/>
        </p:nvCxnSpPr>
        <p:spPr>
          <a:xfrm>
            <a:off x="2487480" y="4917184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Connector recte 425"/>
          <p:cNvCxnSpPr/>
          <p:nvPr/>
        </p:nvCxnSpPr>
        <p:spPr>
          <a:xfrm>
            <a:off x="2490705" y="5061200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nector recte 426"/>
          <p:cNvCxnSpPr/>
          <p:nvPr/>
        </p:nvCxnSpPr>
        <p:spPr>
          <a:xfrm>
            <a:off x="2490655" y="52052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 recte 427"/>
          <p:cNvCxnSpPr/>
          <p:nvPr/>
        </p:nvCxnSpPr>
        <p:spPr>
          <a:xfrm>
            <a:off x="2487480" y="5357616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recte 428"/>
          <p:cNvCxnSpPr/>
          <p:nvPr/>
        </p:nvCxnSpPr>
        <p:spPr>
          <a:xfrm>
            <a:off x="2658348" y="4917217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recte 429"/>
          <p:cNvCxnSpPr/>
          <p:nvPr/>
        </p:nvCxnSpPr>
        <p:spPr>
          <a:xfrm>
            <a:off x="2661573" y="5061233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Connector recte 430"/>
          <p:cNvCxnSpPr/>
          <p:nvPr/>
        </p:nvCxnSpPr>
        <p:spPr>
          <a:xfrm>
            <a:off x="2661523" y="520524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Connector recte 431"/>
          <p:cNvCxnSpPr/>
          <p:nvPr/>
        </p:nvCxnSpPr>
        <p:spPr>
          <a:xfrm>
            <a:off x="2658348" y="5357649"/>
            <a:ext cx="0" cy="720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432"/>
          <p:cNvSpPr/>
          <p:nvPr/>
        </p:nvSpPr>
        <p:spPr>
          <a:xfrm rot="16200000">
            <a:off x="851489" y="5087685"/>
            <a:ext cx="747231" cy="86659"/>
          </a:xfrm>
          <a:prstGeom prst="rect">
            <a:avLst/>
          </a:prstGeom>
          <a:solidFill>
            <a:srgbClr val="CC99FF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88" name="Rectangle 433"/>
          <p:cNvSpPr/>
          <p:nvPr/>
        </p:nvSpPr>
        <p:spPr>
          <a:xfrm>
            <a:off x="434544" y="4753312"/>
            <a:ext cx="747231" cy="86659"/>
          </a:xfrm>
          <a:prstGeom prst="rect">
            <a:avLst/>
          </a:prstGeom>
          <a:solidFill>
            <a:srgbClr val="CC99FF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cxnSp>
        <p:nvCxnSpPr>
          <p:cNvPr id="289" name="Connector recte 435"/>
          <p:cNvCxnSpPr>
            <a:stCxn id="64" idx="1"/>
          </p:cNvCxnSpPr>
          <p:nvPr/>
        </p:nvCxnSpPr>
        <p:spPr>
          <a:xfrm flipH="1">
            <a:off x="1178420" y="5519794"/>
            <a:ext cx="63097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nector recte 436"/>
          <p:cNvCxnSpPr/>
          <p:nvPr/>
        </p:nvCxnSpPr>
        <p:spPr>
          <a:xfrm flipH="1">
            <a:off x="1718680" y="1891183"/>
            <a:ext cx="63097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recte 441"/>
          <p:cNvCxnSpPr/>
          <p:nvPr/>
        </p:nvCxnSpPr>
        <p:spPr>
          <a:xfrm flipV="1">
            <a:off x="434544" y="1890625"/>
            <a:ext cx="0" cy="235571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Rectangle 442"/>
          <p:cNvSpPr/>
          <p:nvPr/>
        </p:nvSpPr>
        <p:spPr>
          <a:xfrm>
            <a:off x="434544" y="1894228"/>
            <a:ext cx="2277800" cy="5124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 smtClean="0">
                <a:solidFill>
                  <a:schemeClr val="tx1"/>
                </a:solidFill>
              </a:rPr>
              <a:t>DESPATXOS PERSONAL</a:t>
            </a:r>
            <a:endParaRPr lang="ca-ES" sz="800" dirty="0">
              <a:solidFill>
                <a:schemeClr val="tx1"/>
              </a:solidFill>
            </a:endParaRPr>
          </a:p>
        </p:txBody>
      </p:sp>
      <p:sp>
        <p:nvSpPr>
          <p:cNvPr id="293" name="QuadreDeText 443"/>
          <p:cNvSpPr txBox="1"/>
          <p:nvPr/>
        </p:nvSpPr>
        <p:spPr>
          <a:xfrm>
            <a:off x="2672497" y="2163315"/>
            <a:ext cx="7537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800" dirty="0" smtClean="0"/>
              <a:t>ORDINADORS</a:t>
            </a:r>
            <a:endParaRPr lang="ca-ES" sz="800" dirty="0"/>
          </a:p>
        </p:txBody>
      </p:sp>
      <p:sp>
        <p:nvSpPr>
          <p:cNvPr id="294" name="QuadreDeText 444"/>
          <p:cNvSpPr txBox="1"/>
          <p:nvPr/>
        </p:nvSpPr>
        <p:spPr>
          <a:xfrm>
            <a:off x="3077849" y="4985716"/>
            <a:ext cx="7537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800" dirty="0" smtClean="0"/>
              <a:t>ORDINADORS</a:t>
            </a:r>
            <a:endParaRPr lang="ca-ES" sz="800" dirty="0"/>
          </a:p>
        </p:txBody>
      </p:sp>
      <p:sp>
        <p:nvSpPr>
          <p:cNvPr id="295" name="QuadreDeText 445"/>
          <p:cNvSpPr txBox="1"/>
          <p:nvPr/>
        </p:nvSpPr>
        <p:spPr>
          <a:xfrm>
            <a:off x="1675197" y="4071491"/>
            <a:ext cx="623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dirty="0" smtClean="0"/>
              <a:t>ORDINADORS</a:t>
            </a:r>
            <a:endParaRPr lang="ca-ES" sz="600" dirty="0"/>
          </a:p>
        </p:txBody>
      </p:sp>
      <p:sp>
        <p:nvSpPr>
          <p:cNvPr id="296" name="Rectangle 446"/>
          <p:cNvSpPr/>
          <p:nvPr/>
        </p:nvSpPr>
        <p:spPr>
          <a:xfrm rot="16200000">
            <a:off x="2072131" y="3385976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97" name="Rectangle 447"/>
          <p:cNvSpPr/>
          <p:nvPr/>
        </p:nvSpPr>
        <p:spPr>
          <a:xfrm rot="16200000">
            <a:off x="1585904" y="3393949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98" name="Rectangle 448"/>
          <p:cNvSpPr/>
          <p:nvPr/>
        </p:nvSpPr>
        <p:spPr>
          <a:xfrm rot="16200000">
            <a:off x="855235" y="3380728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99" name="Rectangle 449"/>
          <p:cNvSpPr/>
          <p:nvPr/>
        </p:nvSpPr>
        <p:spPr>
          <a:xfrm rot="16200000">
            <a:off x="443693" y="3372985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0" name="Rectangle 450"/>
          <p:cNvSpPr/>
          <p:nvPr/>
        </p:nvSpPr>
        <p:spPr>
          <a:xfrm rot="16200000">
            <a:off x="28834" y="3372556"/>
            <a:ext cx="1476165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1" name="Rectangle 451"/>
          <p:cNvSpPr/>
          <p:nvPr/>
        </p:nvSpPr>
        <p:spPr>
          <a:xfrm rot="16200000">
            <a:off x="2450503" y="5047941"/>
            <a:ext cx="738082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2" name="Rectangle 452"/>
          <p:cNvSpPr/>
          <p:nvPr/>
        </p:nvSpPr>
        <p:spPr>
          <a:xfrm rot="16200000">
            <a:off x="1953898" y="5046893"/>
            <a:ext cx="738082" cy="216494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3" name="Rectangle 453"/>
          <p:cNvSpPr/>
          <p:nvPr/>
        </p:nvSpPr>
        <p:spPr>
          <a:xfrm rot="16200000">
            <a:off x="1456838" y="5047941"/>
            <a:ext cx="738082" cy="214398"/>
          </a:xfrm>
          <a:prstGeom prst="rect">
            <a:avLst/>
          </a:prstGeom>
          <a:solidFill>
            <a:srgbClr val="FFEEBD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4" name="Rectangle 454"/>
          <p:cNvSpPr/>
          <p:nvPr/>
        </p:nvSpPr>
        <p:spPr>
          <a:xfrm rot="16200000">
            <a:off x="4669510" y="3607696"/>
            <a:ext cx="1476165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5" name="Rectangle 455"/>
          <p:cNvSpPr/>
          <p:nvPr/>
        </p:nvSpPr>
        <p:spPr>
          <a:xfrm rot="16200000">
            <a:off x="5183353" y="3612696"/>
            <a:ext cx="1476165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6" name="Rectangle 456"/>
          <p:cNvSpPr/>
          <p:nvPr/>
        </p:nvSpPr>
        <p:spPr>
          <a:xfrm rot="16200000">
            <a:off x="5699713" y="3607530"/>
            <a:ext cx="1476165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7" name="Rectangle 457"/>
          <p:cNvSpPr/>
          <p:nvPr/>
        </p:nvSpPr>
        <p:spPr>
          <a:xfrm rot="16200000">
            <a:off x="6175873" y="3612696"/>
            <a:ext cx="1476165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8" name="Rectangle 458"/>
          <p:cNvSpPr/>
          <p:nvPr/>
        </p:nvSpPr>
        <p:spPr>
          <a:xfrm rot="16200000">
            <a:off x="5036648" y="2154640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09" name="Rectangle 459"/>
          <p:cNvSpPr/>
          <p:nvPr/>
        </p:nvSpPr>
        <p:spPr>
          <a:xfrm rot="16200000">
            <a:off x="5554720" y="2154640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0" name="Rectangle 460"/>
          <p:cNvSpPr/>
          <p:nvPr/>
        </p:nvSpPr>
        <p:spPr>
          <a:xfrm rot="16200000">
            <a:off x="6066849" y="2167993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1" name="Rectangle 461"/>
          <p:cNvSpPr/>
          <p:nvPr/>
        </p:nvSpPr>
        <p:spPr>
          <a:xfrm rot="16200000">
            <a:off x="6543009" y="2158227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2" name="Rectangle 462"/>
          <p:cNvSpPr/>
          <p:nvPr/>
        </p:nvSpPr>
        <p:spPr>
          <a:xfrm rot="16200000">
            <a:off x="5554720" y="5043745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3" name="Rectangle 463"/>
          <p:cNvSpPr/>
          <p:nvPr/>
        </p:nvSpPr>
        <p:spPr>
          <a:xfrm rot="16200000">
            <a:off x="6066896" y="5037550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4" name="Rectangle 464"/>
          <p:cNvSpPr/>
          <p:nvPr/>
        </p:nvSpPr>
        <p:spPr>
          <a:xfrm rot="16200000">
            <a:off x="6543009" y="5043745"/>
            <a:ext cx="741892" cy="214398"/>
          </a:xfrm>
          <a:prstGeom prst="rect">
            <a:avLst/>
          </a:prstGeom>
          <a:solidFill>
            <a:srgbClr val="C2D3D8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15" name="Rectangle 465"/>
          <p:cNvSpPr/>
          <p:nvPr/>
        </p:nvSpPr>
        <p:spPr>
          <a:xfrm>
            <a:off x="7676298" y="4934731"/>
            <a:ext cx="681542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800" dirty="0" smtClean="0">
                <a:solidFill>
                  <a:schemeClr val="tx1"/>
                </a:solidFill>
              </a:rPr>
              <a:t>SALES DE TREBALL INDIVIDUAL</a:t>
            </a:r>
            <a:endParaRPr lang="ca-ES" sz="800" dirty="0">
              <a:solidFill>
                <a:schemeClr val="tx1"/>
              </a:solidFill>
            </a:endParaRPr>
          </a:p>
        </p:txBody>
      </p:sp>
      <p:grpSp>
        <p:nvGrpSpPr>
          <p:cNvPr id="316" name="Agrupa 467"/>
          <p:cNvGrpSpPr/>
          <p:nvPr/>
        </p:nvGrpSpPr>
        <p:grpSpPr>
          <a:xfrm>
            <a:off x="863840" y="5821797"/>
            <a:ext cx="859378" cy="218475"/>
            <a:chOff x="2867726" y="6682384"/>
            <a:chExt cx="859378" cy="218475"/>
          </a:xfrm>
        </p:grpSpPr>
        <p:sp>
          <p:nvSpPr>
            <p:cNvPr id="317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C2D3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18" name="QuadreDeText 469"/>
            <p:cNvSpPr txBox="1"/>
            <p:nvPr/>
          </p:nvSpPr>
          <p:spPr>
            <a:xfrm>
              <a:off x="3026271" y="6682384"/>
              <a:ext cx="7008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Hemeroteca</a:t>
              </a:r>
              <a:endParaRPr lang="ca-ES" sz="800" dirty="0"/>
            </a:p>
          </p:txBody>
        </p:sp>
      </p:grpSp>
      <p:grpSp>
        <p:nvGrpSpPr>
          <p:cNvPr id="319" name="Agrupa 470"/>
          <p:cNvGrpSpPr/>
          <p:nvPr/>
        </p:nvGrpSpPr>
        <p:grpSpPr>
          <a:xfrm>
            <a:off x="1857883" y="5847361"/>
            <a:ext cx="1367530" cy="218475"/>
            <a:chOff x="2867726" y="6682384"/>
            <a:chExt cx="1367530" cy="218475"/>
          </a:xfrm>
        </p:grpSpPr>
        <p:sp>
          <p:nvSpPr>
            <p:cNvPr id="320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21" name="QuadreDeText 472"/>
            <p:cNvSpPr txBox="1"/>
            <p:nvPr/>
          </p:nvSpPr>
          <p:spPr>
            <a:xfrm>
              <a:off x="3026271" y="6682384"/>
              <a:ext cx="12089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Revistes (</a:t>
              </a:r>
              <a:r>
                <a:rPr lang="ca-ES" sz="800" dirty="0" smtClean="0"/>
                <a:t>any en curs)</a:t>
              </a:r>
              <a:endParaRPr lang="ca-ES" sz="800" dirty="0"/>
            </a:p>
          </p:txBody>
        </p:sp>
      </p:grpSp>
      <p:grpSp>
        <p:nvGrpSpPr>
          <p:cNvPr id="322" name="Agrupa 473"/>
          <p:cNvGrpSpPr/>
          <p:nvPr/>
        </p:nvGrpSpPr>
        <p:grpSpPr>
          <a:xfrm>
            <a:off x="3168096" y="5849812"/>
            <a:ext cx="2512074" cy="218475"/>
            <a:chOff x="2867726" y="6682384"/>
            <a:chExt cx="2512074" cy="218475"/>
          </a:xfrm>
        </p:grpSpPr>
        <p:sp>
          <p:nvSpPr>
            <p:cNvPr id="323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24" name="QuadreDeText 475"/>
            <p:cNvSpPr txBox="1"/>
            <p:nvPr/>
          </p:nvSpPr>
          <p:spPr>
            <a:xfrm>
              <a:off x="3026271" y="6682384"/>
              <a:ext cx="23535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Tesis doctorals / Treballs Fi de Carrera / Fullets</a:t>
              </a:r>
              <a:endParaRPr lang="ca-ES" sz="800" dirty="0"/>
            </a:p>
          </p:txBody>
        </p:sp>
      </p:grpSp>
      <p:sp>
        <p:nvSpPr>
          <p:cNvPr id="325" name="Rectangle 480"/>
          <p:cNvSpPr/>
          <p:nvPr/>
        </p:nvSpPr>
        <p:spPr>
          <a:xfrm rot="16200000">
            <a:off x="7171928" y="2222192"/>
            <a:ext cx="737913" cy="82971"/>
          </a:xfrm>
          <a:prstGeom prst="rect">
            <a:avLst/>
          </a:prstGeom>
          <a:solidFill>
            <a:srgbClr val="FF6600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grpSp>
        <p:nvGrpSpPr>
          <p:cNvPr id="326" name="Agrupa 481"/>
          <p:cNvGrpSpPr/>
          <p:nvPr/>
        </p:nvGrpSpPr>
        <p:grpSpPr>
          <a:xfrm>
            <a:off x="5616368" y="5849812"/>
            <a:ext cx="1981480" cy="218475"/>
            <a:chOff x="2867726" y="6682384"/>
            <a:chExt cx="1981480" cy="218475"/>
          </a:xfrm>
        </p:grpSpPr>
        <p:sp>
          <p:nvSpPr>
            <p:cNvPr id="327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FFEE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28" name="QuadreDeText 483"/>
            <p:cNvSpPr txBox="1"/>
            <p:nvPr/>
          </p:nvSpPr>
          <p:spPr>
            <a:xfrm>
              <a:off x="3026271" y="6682384"/>
              <a:ext cx="18229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Fons Bibliogràfic d’Investigació </a:t>
              </a:r>
              <a:r>
                <a:rPr lang="es-ES" sz="800" dirty="0" smtClean="0"/>
                <a:t>(P1)</a:t>
              </a:r>
              <a:endParaRPr lang="ca-ES" sz="800" dirty="0"/>
            </a:p>
          </p:txBody>
        </p:sp>
      </p:grpSp>
      <p:grpSp>
        <p:nvGrpSpPr>
          <p:cNvPr id="329" name="Agrupa 484"/>
          <p:cNvGrpSpPr/>
          <p:nvPr/>
        </p:nvGrpSpPr>
        <p:grpSpPr>
          <a:xfrm>
            <a:off x="7506416" y="5847361"/>
            <a:ext cx="1175170" cy="218475"/>
            <a:chOff x="2867726" y="6682384"/>
            <a:chExt cx="1175170" cy="218475"/>
          </a:xfrm>
        </p:grpSpPr>
        <p:sp>
          <p:nvSpPr>
            <p:cNvPr id="330" name="308 Elipse"/>
            <p:cNvSpPr/>
            <p:nvPr/>
          </p:nvSpPr>
          <p:spPr>
            <a:xfrm>
              <a:off x="2867726" y="6684835"/>
              <a:ext cx="187870" cy="21602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331" name="QuadreDeText 486"/>
            <p:cNvSpPr txBox="1"/>
            <p:nvPr/>
          </p:nvSpPr>
          <p:spPr>
            <a:xfrm>
              <a:off x="3026271" y="6682384"/>
              <a:ext cx="10166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800" dirty="0" smtClean="0"/>
                <a:t>Fons Històric (FH</a:t>
              </a:r>
              <a:r>
                <a:rPr lang="es-ES" sz="800" dirty="0" smtClean="0"/>
                <a:t>)</a:t>
              </a:r>
              <a:endParaRPr lang="ca-ES" sz="800" dirty="0"/>
            </a:p>
          </p:txBody>
        </p:sp>
      </p:grpSp>
      <p:sp>
        <p:nvSpPr>
          <p:cNvPr id="332" name="QuadreDeText 487"/>
          <p:cNvSpPr txBox="1"/>
          <p:nvPr/>
        </p:nvSpPr>
        <p:spPr>
          <a:xfrm rot="16200000">
            <a:off x="311824" y="4280362"/>
            <a:ext cx="4792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dirty="0" smtClean="0">
                <a:solidFill>
                  <a:srgbClr val="FF0000"/>
                </a:solidFill>
              </a:rPr>
              <a:t>WC </a:t>
            </a:r>
          </a:p>
          <a:p>
            <a:endParaRPr lang="ca-ES" sz="800" dirty="0"/>
          </a:p>
        </p:txBody>
      </p:sp>
      <p:sp>
        <p:nvSpPr>
          <p:cNvPr id="333" name="QuadreDeText 488"/>
          <p:cNvSpPr txBox="1"/>
          <p:nvPr/>
        </p:nvSpPr>
        <p:spPr>
          <a:xfrm rot="16200000">
            <a:off x="6768080" y="1907437"/>
            <a:ext cx="3674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</a:t>
            </a:r>
            <a:r>
              <a:rPr lang="es-ES" sz="800" dirty="0" smtClean="0">
                <a:solidFill>
                  <a:schemeClr val="bg1"/>
                </a:solidFill>
              </a:rPr>
              <a:t>A </a:t>
            </a:r>
            <a:endParaRPr lang="ca-ES" sz="800" dirty="0">
              <a:solidFill>
                <a:schemeClr val="bg1"/>
              </a:solidFill>
            </a:endParaRPr>
          </a:p>
        </p:txBody>
      </p:sp>
      <p:sp>
        <p:nvSpPr>
          <p:cNvPr id="334" name="QuadreDeText 497"/>
          <p:cNvSpPr txBox="1"/>
          <p:nvPr/>
        </p:nvSpPr>
        <p:spPr>
          <a:xfrm rot="5400000">
            <a:off x="5224413" y="4238081"/>
            <a:ext cx="3674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</a:t>
            </a:r>
            <a:r>
              <a:rPr lang="es-ES" sz="800" dirty="0" smtClean="0">
                <a:solidFill>
                  <a:schemeClr val="bg1"/>
                </a:solidFill>
              </a:rPr>
              <a:t>Z </a:t>
            </a:r>
            <a:endParaRPr lang="ca-ES" sz="800" dirty="0">
              <a:solidFill>
                <a:schemeClr val="bg1"/>
              </a:solidFill>
            </a:endParaRPr>
          </a:p>
        </p:txBody>
      </p:sp>
      <p:sp>
        <p:nvSpPr>
          <p:cNvPr id="33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01013" y="6245225"/>
            <a:ext cx="585787" cy="47625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ca-ES" sz="1200" dirty="0" smtClean="0">
                <a:latin typeface="Verdana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858300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/>
          <p:cNvSpPr>
            <a:spLocks noGrp="1"/>
          </p:cNvSpPr>
          <p:nvPr>
            <p:ph type="title"/>
          </p:nvPr>
        </p:nvSpPr>
        <p:spPr>
          <a:xfrm>
            <a:off x="3201988" y="981075"/>
            <a:ext cx="6496050" cy="730250"/>
          </a:xfrm>
        </p:spPr>
        <p:txBody>
          <a:bodyPr/>
          <a:lstStyle/>
          <a:p>
            <a:pPr algn="l">
              <a:defRPr/>
            </a:pPr>
            <a:r>
              <a:rPr lang="ca-ES" sz="2400" b="1" dirty="0" smtClean="0">
                <a:solidFill>
                  <a:srgbClr val="336699"/>
                </a:solidFill>
              </a:rPr>
              <a:t>Recursos d’informació</a:t>
            </a:r>
            <a:r>
              <a:rPr lang="ca-E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ca-ES" sz="12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ca-E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459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F744D7-5F5B-46B6-8A7A-E15B570C381A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s-ES" altLang="ca-ES" sz="1200" smtClean="0">
              <a:latin typeface="Verdana" pitchFamily="34" charset="0"/>
            </a:endParaRPr>
          </a:p>
        </p:txBody>
      </p:sp>
      <p:cxnSp>
        <p:nvCxnSpPr>
          <p:cNvPr id="9" name="Connector recte 8"/>
          <p:cNvCxnSpPr/>
          <p:nvPr/>
        </p:nvCxnSpPr>
        <p:spPr>
          <a:xfrm>
            <a:off x="3203575" y="1557338"/>
            <a:ext cx="5472113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1" name="Picture 2" descr="C:\Documents and Settings\ub\Escritorio\fotos biblio\222revis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4941888"/>
            <a:ext cx="2814638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3" descr="C:\Documents and Settings\ub\Escritorio\fotos biblio\222revis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2782888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6" descr="https://lh4.googleusercontent.com/-hezxxlYfv18/TpMuXTGLimI/AAAAAAAABL8/s8FXwvfxbV0/s576/retol%2520hemerote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2832100"/>
            <a:ext cx="2817813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4 Subtítulo"/>
          <p:cNvSpPr txBox="1">
            <a:spLocks/>
          </p:cNvSpPr>
          <p:nvPr/>
        </p:nvSpPr>
        <p:spPr bwMode="auto">
          <a:xfrm>
            <a:off x="3235200" y="1844824"/>
            <a:ext cx="5657279" cy="439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/>
            <a:r>
              <a:rPr lang="ca-ES" altLang="ca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Catàlegs </a:t>
            </a:r>
          </a:p>
          <a:p>
            <a:pPr marL="1085850" lvl="1" indent="-342900" eaLnBrk="1" hangingPunct="1"/>
            <a:r>
              <a:rPr lang="ca-ES" altLang="ca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del </a:t>
            </a:r>
            <a:r>
              <a:rPr lang="ca-ES" altLang="ca-E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CRAI de la </a:t>
            </a:r>
            <a:r>
              <a:rPr lang="ca-ES" altLang="ca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UB</a:t>
            </a:r>
          </a:p>
          <a:p>
            <a:pPr lvl="1" eaLnBrk="1" hangingPunct="1">
              <a:buNone/>
            </a:pP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És la principal eina d’accés a tots els documents disponibles als 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CRAI</a:t>
            </a:r>
          </a:p>
          <a:p>
            <a:pPr marL="452438" lvl="1" indent="4763" eaLnBrk="1" hangingPunct="1">
              <a:buNone/>
            </a:pP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biblioteques</a:t>
            </a: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llibres, revistes</a:t>
            </a: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, recursos electrònics, enregistraments 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sonors, vídeos</a:t>
            </a: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, multimèdia, etc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1" eaLnBrk="1" hangingPunct="1">
              <a:buNone/>
            </a:pPr>
            <a:endParaRPr lang="ca-ES" altLang="ca-ES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085850" lvl="1" indent="-342900" eaLnBrk="1" hangingPunct="1"/>
            <a:r>
              <a:rPr lang="ca-ES" altLang="ca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Catàleg </a:t>
            </a:r>
            <a:r>
              <a:rPr lang="ca-ES" altLang="ca-E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del </a:t>
            </a:r>
            <a:r>
              <a:rPr lang="ca-ES" altLang="ca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CSUC </a:t>
            </a:r>
            <a:r>
              <a:rPr lang="ca-ES" altLang="ca-E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a-ES" altLang="ca-E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CCUC)</a:t>
            </a:r>
          </a:p>
          <a:p>
            <a:pPr marL="452438" lvl="1" indent="4763" eaLnBrk="1" hangingPunct="1">
              <a:buNone/>
            </a:pP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És 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el catàleg col·lectiu de les Universitats Catalanes, que facilita serveis com el préstec interbibliotecari </a:t>
            </a:r>
            <a:r>
              <a:rPr lang="ca-ES" altLang="ca-ES" sz="1400" dirty="0">
                <a:solidFill>
                  <a:schemeClr val="bg1">
                    <a:lumMod val="50000"/>
                  </a:schemeClr>
                </a:solidFill>
              </a:rPr>
              <a:t>i el préstec consorciat (</a:t>
            </a:r>
            <a:r>
              <a:rPr lang="ca-ES" altLang="ca-ES" sz="1400" b="1" dirty="0">
                <a:solidFill>
                  <a:schemeClr val="bg1">
                    <a:lumMod val="50000"/>
                  </a:schemeClr>
                </a:solidFill>
              </a:rPr>
              <a:t>PUC</a:t>
            </a:r>
            <a:r>
              <a:rPr lang="ca-ES" altLang="ca-ES" sz="1400" dirty="0" smtClean="0">
                <a:solidFill>
                  <a:schemeClr val="bg1">
                    <a:lumMod val="50000"/>
                  </a:schemeClr>
                </a:solidFill>
              </a:rPr>
              <a:t>).</a:t>
            </a:r>
          </a:p>
          <a:p>
            <a:pPr eaLnBrk="1" hangingPunct="1">
              <a:buNone/>
            </a:pPr>
            <a:endParaRPr lang="ca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eaLnBrk="1" hangingPunct="1"/>
            <a:r>
              <a:rPr lang="ca-ES" altLang="ca-E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ReCercador</a:t>
            </a:r>
            <a:r>
              <a:rPr lang="ca-ES" altLang="ca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+</a:t>
            </a:r>
          </a:p>
          <a:p>
            <a:pPr marL="452438" lvl="1" indent="4763" eaLnBrk="1" hangingPunct="1">
              <a:buNone/>
            </a:pPr>
            <a:r>
              <a:rPr lang="ca-E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Ofereix, en una sola interfície,  la cerca i accés a diferents recursos </a:t>
            </a:r>
            <a:r>
              <a:rPr lang="ca-E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electrònics subscrits </a:t>
            </a:r>
            <a:r>
              <a:rPr lang="ca-E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per </a:t>
            </a:r>
            <a:r>
              <a:rPr lang="ca-E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la Universitat </a:t>
            </a:r>
            <a:r>
              <a:rPr lang="ca-E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de Barcelona: bases de dades, revistes, llibres, portals de llibres i </a:t>
            </a:r>
            <a:r>
              <a:rPr lang="ca-E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revistes de subscripció, així </a:t>
            </a:r>
            <a:r>
              <a:rPr lang="ca-E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com una selecció d’altres recursos de lliure accés. </a:t>
            </a:r>
          </a:p>
          <a:p>
            <a:pPr eaLnBrk="1" hangingPunct="1">
              <a:buFontTx/>
              <a:buNone/>
            </a:pPr>
            <a:endParaRPr lang="ca-ES" altLang="ca-ES" sz="2000" b="1" dirty="0" smtClean="0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776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ChangeArrowheads="1"/>
          </p:cNvSpPr>
          <p:nvPr/>
        </p:nvSpPr>
        <p:spPr bwMode="auto">
          <a:xfrm>
            <a:off x="468313" y="2708920"/>
            <a:ext cx="1095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400" b="1" dirty="0">
                <a:solidFill>
                  <a:srgbClr val="336699"/>
                </a:solidFill>
              </a:rPr>
              <a:t>Serveis</a:t>
            </a:r>
            <a:endParaRPr lang="ca-ES" altLang="ca-ES" sz="2400" b="1" dirty="0">
              <a:solidFill>
                <a:srgbClr val="336699"/>
              </a:solidFill>
              <a:latin typeface="Arial" charset="0"/>
            </a:endParaRPr>
          </a:p>
        </p:txBody>
      </p:sp>
      <p:cxnSp>
        <p:nvCxnSpPr>
          <p:cNvPr id="10" name="Connector recte 9"/>
          <p:cNvCxnSpPr/>
          <p:nvPr/>
        </p:nvCxnSpPr>
        <p:spPr>
          <a:xfrm flipV="1">
            <a:off x="468313" y="3200818"/>
            <a:ext cx="820737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8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29E73EA-2348-4C28-8CE6-56E8C633939B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s-ES" altLang="ca-ES" sz="1200" smtClean="0">
              <a:latin typeface="Verdana" pitchFamily="34" charset="0"/>
            </a:endParaRPr>
          </a:p>
        </p:txBody>
      </p:sp>
      <p:pic>
        <p:nvPicPr>
          <p:cNvPr id="26629" name="Picture 11" descr="https://lh3.googleusercontent.com/-ClEZJ5uGIdY/TpMuMqO5EtI/AAAAAAAABKc/0DnC4bW_HOc/s912/fotocopie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946150"/>
            <a:ext cx="2627312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3" descr="https://lh4.googleusercontent.com/-lOIPBrr90zI/TpMuT6HJ9wI/AAAAAAAABLU/-6mDOaFr47A/s912/esbarj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946150"/>
            <a:ext cx="231933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5" descr="https://lh3.googleusercontent.com/-ZXdwSaDi5nQ/TpMuNpTx8zI/AAAAAAAABKk/rohTi8GXIRE/s912/sales%2520individuals%252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946150"/>
            <a:ext cx="2087562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6" descr="C:\Documents and Settings\ub\Escritorio\fotos biblio\222sessio de formacio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r="16190" b="28743"/>
          <a:stretch>
            <a:fillRect/>
          </a:stretch>
        </p:blipFill>
        <p:spPr bwMode="auto">
          <a:xfrm>
            <a:off x="0" y="946150"/>
            <a:ext cx="254793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6"/>
          <p:cNvSpPr>
            <a:spLocks noChangeArrowheads="1"/>
          </p:cNvSpPr>
          <p:nvPr/>
        </p:nvSpPr>
        <p:spPr bwMode="auto">
          <a:xfrm>
            <a:off x="468313" y="3429000"/>
            <a:ext cx="78359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>
                <a:solidFill>
                  <a:srgbClr val="606060"/>
                </a:solidFill>
              </a:rPr>
              <a:t>El CRAI de la UB posa a la vostra disposició una sèrie de serveis especialment pensats per a la comunitat universitària. </a:t>
            </a:r>
            <a:endParaRPr lang="ca-ES" altLang="ca-ES" sz="2000" dirty="0" smtClean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>
              <a:solidFill>
                <a:srgbClr val="606060"/>
              </a:solidFill>
            </a:endParaRP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>
                <a:solidFill>
                  <a:srgbClr val="606060"/>
                </a:solidFill>
              </a:rPr>
              <a:t>Préstec de documents</a:t>
            </a: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>
                <a:solidFill>
                  <a:srgbClr val="606060"/>
                </a:solidFill>
              </a:rPr>
              <a:t>Ordinadors portàtils</a:t>
            </a: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>
                <a:solidFill>
                  <a:srgbClr val="606060"/>
                </a:solidFill>
              </a:rPr>
              <a:t>Formació d’usuaris</a:t>
            </a: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>
                <a:solidFill>
                  <a:srgbClr val="606060"/>
                </a:solidFill>
              </a:rPr>
              <a:t>Sales de </a:t>
            </a:r>
            <a:r>
              <a:rPr lang="ca-ES" altLang="ca-ES" sz="2000" dirty="0" smtClean="0">
                <a:solidFill>
                  <a:srgbClr val="606060"/>
                </a:solidFill>
              </a:rPr>
              <a:t>treball</a:t>
            </a: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 smtClean="0">
                <a:solidFill>
                  <a:srgbClr val="606060"/>
                </a:solidFill>
              </a:rPr>
              <a:t>Xarxa sense fils </a:t>
            </a:r>
            <a:r>
              <a:rPr lang="ca-ES" altLang="ca-ES" sz="2000" dirty="0" err="1" smtClean="0">
                <a:solidFill>
                  <a:srgbClr val="606060"/>
                </a:solidFill>
              </a:rPr>
              <a:t>Wi</a:t>
            </a:r>
            <a:r>
              <a:rPr lang="ca-ES" altLang="ca-ES" sz="2000" dirty="0" smtClean="0">
                <a:solidFill>
                  <a:srgbClr val="606060"/>
                </a:solidFill>
              </a:rPr>
              <a:t>-Fi</a:t>
            </a:r>
            <a:endParaRPr lang="ca-ES" altLang="ca-ES" sz="2000" dirty="0">
              <a:solidFill>
                <a:srgbClr val="606060"/>
              </a:solidFill>
            </a:endParaRP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>
                <a:solidFill>
                  <a:srgbClr val="606060"/>
                </a:solidFill>
              </a:rPr>
              <a:t>Servidor intermediari </a:t>
            </a:r>
            <a:r>
              <a:rPr lang="ca-ES" altLang="ca-ES" sz="2000" dirty="0" smtClean="0">
                <a:solidFill>
                  <a:srgbClr val="606060"/>
                </a:solidFill>
              </a:rPr>
              <a:t>SIRE (Proxy)</a:t>
            </a:r>
          </a:p>
          <a:p>
            <a:pPr lvl="1" algn="just" eaLnBrk="1" hangingPunct="1">
              <a:spcBef>
                <a:spcPct val="0"/>
              </a:spcBef>
              <a:buFont typeface="Calibri" pitchFamily="34" charset="0"/>
              <a:buChar char="→"/>
            </a:pPr>
            <a:r>
              <a:rPr lang="ca-ES" altLang="ca-ES" sz="2000" dirty="0" smtClean="0">
                <a:solidFill>
                  <a:srgbClr val="606060"/>
                </a:solidFill>
              </a:rPr>
              <a:t>Impressió </a:t>
            </a:r>
            <a:r>
              <a:rPr lang="ca-ES" altLang="ca-ES" sz="2000" dirty="0">
                <a:solidFill>
                  <a:srgbClr val="606060"/>
                </a:solidFill>
              </a:rPr>
              <a:t>de documents</a:t>
            </a:r>
          </a:p>
        </p:txBody>
      </p:sp>
    </p:spTree>
    <p:extLst>
      <p:ext uri="{BB962C8B-B14F-4D97-AF65-F5344CB8AC3E}">
        <p14:creationId xmlns:p14="http://schemas.microsoft.com/office/powerpoint/2010/main" val="30664901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468312" y="1052736"/>
            <a:ext cx="4243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400" b="1" dirty="0">
                <a:solidFill>
                  <a:srgbClr val="336699"/>
                </a:solidFill>
                <a:latin typeface="+mj-lt"/>
              </a:rPr>
              <a:t>Servei de préstec de documents</a:t>
            </a:r>
          </a:p>
        </p:txBody>
      </p:sp>
      <p:cxnSp>
        <p:nvCxnSpPr>
          <p:cNvPr id="10" name="Connector recte 9"/>
          <p:cNvCxnSpPr/>
          <p:nvPr/>
        </p:nvCxnSpPr>
        <p:spPr>
          <a:xfrm>
            <a:off x="370780" y="1844824"/>
            <a:ext cx="434091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4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58768F-5436-4150-9565-10D43F36BC55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27657" name="Rectangle 6"/>
          <p:cNvSpPr>
            <a:spLocks noChangeArrowheads="1"/>
          </p:cNvSpPr>
          <p:nvPr/>
        </p:nvSpPr>
        <p:spPr bwMode="auto">
          <a:xfrm>
            <a:off x="1009773" y="1916832"/>
            <a:ext cx="356222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 smtClean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 smtClean="0">
                <a:solidFill>
                  <a:srgbClr val="606060"/>
                </a:solidFill>
              </a:rPr>
              <a:t>Bibliografia Recomanada – Blau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7 dies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 smtClean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 smtClean="0">
                <a:solidFill>
                  <a:srgbClr val="606060"/>
                </a:solidFill>
              </a:rPr>
              <a:t>Fons general - Blanc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10 dies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 smtClean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 smtClean="0">
                <a:solidFill>
                  <a:srgbClr val="606060"/>
                </a:solidFill>
              </a:rPr>
              <a:t>Préstec restringit – Vermell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3 dies (</a:t>
            </a:r>
            <a:r>
              <a:rPr lang="ca-ES" altLang="ca-ES" sz="2000" dirty="0" err="1" smtClean="0">
                <a:solidFill>
                  <a:srgbClr val="606060"/>
                </a:solidFill>
              </a:rPr>
              <a:t>DVDs</a:t>
            </a:r>
            <a:r>
              <a:rPr lang="ca-ES" altLang="ca-ES" sz="2000" dirty="0" smtClean="0">
                <a:solidFill>
                  <a:srgbClr val="606060"/>
                </a:solidFill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 smtClean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 smtClean="0">
                <a:solidFill>
                  <a:srgbClr val="606060"/>
                </a:solidFill>
              </a:rPr>
              <a:t>Exclosos de préstec – Groc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No poden sortir del CRAI Biblioteca. S’han de consultar a sala.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" altLang="ca-ES" sz="2000" dirty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a-ES" altLang="ca-ES" sz="2000" dirty="0">
              <a:solidFill>
                <a:srgbClr val="606060"/>
              </a:solidFill>
            </a:endParaRP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96752"/>
            <a:ext cx="4139952" cy="56612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3112" y="1412776"/>
            <a:ext cx="1913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ca-ES" altLang="ca-ES" sz="2000" b="1" dirty="0" smtClean="0">
                <a:solidFill>
                  <a:schemeClr val="bg2"/>
                </a:solidFill>
                <a:latin typeface="+mj-lt"/>
              </a:rPr>
              <a:t>Tipus de préstec</a:t>
            </a:r>
            <a:endParaRPr lang="ca-ES" altLang="ca-ES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662" y="2276872"/>
            <a:ext cx="312788" cy="648072"/>
          </a:xfrm>
          <a:prstGeom prst="rect">
            <a:avLst/>
          </a:prstGeom>
          <a:solidFill>
            <a:srgbClr val="68A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Rectangle 10"/>
          <p:cNvSpPr/>
          <p:nvPr/>
        </p:nvSpPr>
        <p:spPr>
          <a:xfrm>
            <a:off x="571662" y="3284984"/>
            <a:ext cx="3127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Rectangle 11"/>
          <p:cNvSpPr/>
          <p:nvPr/>
        </p:nvSpPr>
        <p:spPr>
          <a:xfrm>
            <a:off x="571662" y="4293096"/>
            <a:ext cx="312788" cy="648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Rectangle 12"/>
          <p:cNvSpPr/>
          <p:nvPr/>
        </p:nvSpPr>
        <p:spPr>
          <a:xfrm>
            <a:off x="571662" y="5373216"/>
            <a:ext cx="31278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733373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ontenidor de número de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7E0623-93F5-42CE-9487-593B8704B3CD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s-ES" altLang="ca-ES" sz="1200" smtClean="0">
              <a:latin typeface="Verdana" pitchFamily="34" charset="0"/>
            </a:endParaRPr>
          </a:p>
        </p:txBody>
      </p:sp>
      <p:pic>
        <p:nvPicPr>
          <p:cNvPr id="28677" name="Picture 10" descr="C:\Documents and Settings\ub\Escritorio\fotos biblio\222autorprest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68760"/>
            <a:ext cx="3132137" cy="263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1" descr="C:\Documents and Settings\ub\Escritorio\fotos biblio\222entrada bibliote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939167"/>
            <a:ext cx="3132137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QuadreDeText 10"/>
          <p:cNvSpPr txBox="1">
            <a:spLocks noChangeArrowheads="1"/>
          </p:cNvSpPr>
          <p:nvPr/>
        </p:nvSpPr>
        <p:spPr bwMode="auto">
          <a:xfrm>
            <a:off x="474663" y="2129913"/>
            <a:ext cx="5177457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a-ES" altLang="ca-ES" sz="2000" b="1" dirty="0">
                <a:solidFill>
                  <a:srgbClr val="606060"/>
                </a:solidFill>
              </a:rPr>
              <a:t>Màquina per a </a:t>
            </a:r>
            <a:r>
              <a:rPr lang="ca-ES" altLang="ca-ES" sz="2000" b="1" dirty="0" err="1">
                <a:solidFill>
                  <a:srgbClr val="606060"/>
                </a:solidFill>
              </a:rPr>
              <a:t>l’autopréstec</a:t>
            </a:r>
            <a:endParaRPr lang="ca-ES" altLang="ca-ES" sz="2000" b="1" dirty="0">
              <a:solidFill>
                <a:srgbClr val="60606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>
                <a:solidFill>
                  <a:srgbClr val="606060"/>
                </a:solidFill>
              </a:rPr>
              <a:t>El sistema </a:t>
            </a:r>
            <a:r>
              <a:rPr lang="ca-ES" altLang="ca-ES" sz="2000" dirty="0" err="1">
                <a:solidFill>
                  <a:srgbClr val="606060"/>
                </a:solidFill>
              </a:rPr>
              <a:t>d’autopréstec</a:t>
            </a:r>
            <a:r>
              <a:rPr lang="ca-ES" altLang="ca-ES" sz="2000" dirty="0">
                <a:solidFill>
                  <a:srgbClr val="606060"/>
                </a:solidFill>
              </a:rPr>
              <a:t> us permet enregistrar els vostres préstecs i </a:t>
            </a:r>
            <a:r>
              <a:rPr lang="ca-ES" altLang="ca-ES" sz="2000" dirty="0" smtClean="0">
                <a:solidFill>
                  <a:srgbClr val="606060"/>
                </a:solidFill>
              </a:rPr>
              <a:t>devolucions.</a:t>
            </a:r>
            <a:endParaRPr lang="ca-ES" altLang="ca-ES" sz="2000" dirty="0">
              <a:solidFill>
                <a:srgbClr val="606060"/>
              </a:solidFill>
            </a:endParaRPr>
          </a:p>
        </p:txBody>
      </p:sp>
      <p:sp>
        <p:nvSpPr>
          <p:cNvPr id="12" name="QuadreDeText 11"/>
          <p:cNvSpPr txBox="1"/>
          <p:nvPr/>
        </p:nvSpPr>
        <p:spPr>
          <a:xfrm>
            <a:off x="467544" y="3717032"/>
            <a:ext cx="5411787" cy="10926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a-ES" sz="20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Bústia de retorn</a:t>
            </a:r>
          </a:p>
          <a:p>
            <a:pPr>
              <a:defRPr/>
            </a:pPr>
            <a:r>
              <a:rPr lang="ca-ES" sz="200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Podeu retornar els vostres documents en aquesta bústia que trobareu a tocar de la porta d’entrada</a:t>
            </a:r>
            <a:r>
              <a:rPr lang="es-ES" sz="200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.</a:t>
            </a:r>
            <a:endParaRPr lang="es-ES" sz="2000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68312" y="1052736"/>
            <a:ext cx="4243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400" b="1" dirty="0">
                <a:solidFill>
                  <a:srgbClr val="336699"/>
                </a:solidFill>
              </a:rPr>
              <a:t>Servei de préstec de documents</a:t>
            </a:r>
            <a:endParaRPr lang="ca-ES" altLang="ca-ES" sz="2400" b="1" dirty="0">
              <a:solidFill>
                <a:srgbClr val="336699"/>
              </a:solidFill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544" y="1412776"/>
            <a:ext cx="2562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ca-ES" altLang="ca-ES" sz="2000" b="1" dirty="0" smtClean="0">
                <a:solidFill>
                  <a:schemeClr val="bg2"/>
                </a:solidFill>
                <a:latin typeface="+mj-lt"/>
              </a:rPr>
              <a:t>Autogestió del préstec</a:t>
            </a:r>
            <a:endParaRPr lang="ca-ES" altLang="ca-ES" sz="2000" b="1" dirty="0">
              <a:solidFill>
                <a:schemeClr val="bg2"/>
              </a:solidFill>
              <a:latin typeface="+mj-lt"/>
            </a:endParaRPr>
          </a:p>
        </p:txBody>
      </p:sp>
      <p:cxnSp>
        <p:nvCxnSpPr>
          <p:cNvPr id="14" name="Connector recte 13"/>
          <p:cNvCxnSpPr/>
          <p:nvPr/>
        </p:nvCxnSpPr>
        <p:spPr>
          <a:xfrm>
            <a:off x="560039" y="1916832"/>
            <a:ext cx="509208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25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25538"/>
            <a:ext cx="8229600" cy="460375"/>
          </a:xfrm>
          <a:extLst>
            <a:ext uri="{909E8E84-426E-40DD-AFC4-6F175D3DCCD1}">
              <a14:hiddenFill xmlns:a14="http://schemas.microsoft.com/office/drawing/2010/main">
                <a:solidFill>
                  <a:srgbClr val="3366CC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lang="ca-ES" sz="2400" b="1" i="1" dirty="0" smtClean="0">
                <a:solidFill>
                  <a:srgbClr val="336699"/>
                </a:solidFill>
                <a:latin typeface="+mn-lt"/>
              </a:rPr>
              <a:t>El meu compte </a:t>
            </a:r>
            <a:r>
              <a:rPr lang="ca-ES" sz="2400" b="1" dirty="0" smtClean="0">
                <a:solidFill>
                  <a:srgbClr val="336699"/>
                </a:solidFill>
                <a:latin typeface="+mn-lt"/>
              </a:rPr>
              <a:t>d’usuari del CRAI</a:t>
            </a:r>
          </a:p>
        </p:txBody>
      </p:sp>
      <p:sp>
        <p:nvSpPr>
          <p:cNvPr id="37891" name="Contenidor de número de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597DAFA-3C75-477B-BE29-EB4CC005E65D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s-ES" altLang="ca-ES" sz="1200" smtClean="0">
              <a:latin typeface="Verdana" pitchFamily="34" charset="0"/>
            </a:endParaRPr>
          </a:p>
        </p:txBody>
      </p:sp>
      <p:pic>
        <p:nvPicPr>
          <p:cNvPr id="3789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3142" r="35" b="51186"/>
          <a:stretch>
            <a:fillRect/>
          </a:stretch>
        </p:blipFill>
        <p:spPr bwMode="auto">
          <a:xfrm>
            <a:off x="684213" y="4057650"/>
            <a:ext cx="7989887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Line 13"/>
          <p:cNvSpPr>
            <a:spLocks noChangeShapeType="1"/>
          </p:cNvSpPr>
          <p:nvPr/>
        </p:nvSpPr>
        <p:spPr bwMode="auto">
          <a:xfrm>
            <a:off x="466725" y="1535113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ca-ES"/>
          </a:p>
        </p:txBody>
      </p:sp>
      <p:pic>
        <p:nvPicPr>
          <p:cNvPr id="37894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01" t="21271" r="14285" b="76704"/>
          <a:stretch>
            <a:fillRect/>
          </a:stretch>
        </p:blipFill>
        <p:spPr bwMode="auto">
          <a:xfrm>
            <a:off x="1275340" y="3339721"/>
            <a:ext cx="3232469" cy="701892"/>
          </a:xfrm>
          <a:prstGeom prst="rect">
            <a:avLst/>
          </a:prstGeom>
          <a:noFill/>
          <a:ln w="9525">
            <a:solidFill>
              <a:srgbClr val="00007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07988" y="1765300"/>
            <a:ext cx="81359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Si us identifiqueu com a usuari del CRAI podreu:</a:t>
            </a:r>
          </a:p>
          <a:p>
            <a:pPr marL="3943350" lvl="8" indent="-285750">
              <a:buFont typeface="Arial" pitchFamily="34" charset="0"/>
              <a:buChar char="→"/>
              <a:defRPr/>
            </a:pP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Veure i </a:t>
            </a:r>
            <a:r>
              <a:rPr lang="ca-ES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renovar</a:t>
            </a: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els vostres préstecs</a:t>
            </a:r>
          </a:p>
          <a:p>
            <a:pPr marL="3943350" lvl="8" indent="-285750">
              <a:buFont typeface="Arial" pitchFamily="34" charset="0"/>
              <a:buChar char="→"/>
              <a:defRPr/>
            </a:pP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Fer </a:t>
            </a:r>
            <a:r>
              <a:rPr lang="ca-ES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reserves</a:t>
            </a: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de documents</a:t>
            </a:r>
          </a:p>
          <a:p>
            <a:pPr marL="3943350" lvl="8" indent="-285750">
              <a:buFont typeface="Arial" pitchFamily="34" charset="0"/>
              <a:buChar char="→"/>
              <a:defRPr/>
            </a:pP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Crear </a:t>
            </a:r>
            <a:r>
              <a:rPr lang="ca-ES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llistes</a:t>
            </a: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i guardar cerques preferides</a:t>
            </a:r>
          </a:p>
          <a:p>
            <a:pPr marL="3943350" lvl="8" indent="-285750">
              <a:buFont typeface="Arial" pitchFamily="34" charset="0"/>
              <a:buChar char="→"/>
              <a:defRPr/>
            </a:pPr>
            <a:r>
              <a:rPr lang="ca-E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Consultar </a:t>
            </a:r>
            <a:r>
              <a:rPr lang="ca-ES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l’historial dels vostres préstecs</a:t>
            </a:r>
            <a:endParaRPr lang="ca-ES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7092280" y="3789040"/>
            <a:ext cx="0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>
            <a:off x="4570412" y="3789040"/>
            <a:ext cx="25218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962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ol 1"/>
          <p:cNvSpPr>
            <a:spLocks noGrp="1"/>
          </p:cNvSpPr>
          <p:nvPr>
            <p:ph type="title"/>
          </p:nvPr>
        </p:nvSpPr>
        <p:spPr>
          <a:xfrm>
            <a:off x="395288" y="1052513"/>
            <a:ext cx="8145462" cy="719137"/>
          </a:xfrm>
        </p:spPr>
        <p:txBody>
          <a:bodyPr/>
          <a:lstStyle/>
          <a:p>
            <a:pPr algn="l">
              <a:defRPr/>
            </a:pPr>
            <a:r>
              <a:rPr lang="ca-ES" sz="2400" b="1" dirty="0" smtClean="0">
                <a:solidFill>
                  <a:srgbClr val="336699"/>
                </a:solidFill>
              </a:rPr>
              <a:t>Sales de treball individual i per a grups</a:t>
            </a:r>
            <a:r>
              <a:rPr lang="ca-ES" sz="10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ca-ES" sz="10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ca-E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" name="Connector recte 2"/>
          <p:cNvCxnSpPr/>
          <p:nvPr/>
        </p:nvCxnSpPr>
        <p:spPr>
          <a:xfrm flipV="1">
            <a:off x="395288" y="1556792"/>
            <a:ext cx="5040808" cy="5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540725-38B6-4721-B3BD-EC689F8F8B3F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s-ES" altLang="ca-ES" sz="1200" dirty="0" smtClean="0">
              <a:latin typeface="Verdana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289" y="1844675"/>
            <a:ext cx="482478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>
                <a:solidFill>
                  <a:srgbClr val="606060"/>
                </a:solidFill>
              </a:rPr>
              <a:t>És necessari fer una reserva prèvia d’aquests espais mitjançant</a:t>
            </a:r>
            <a:r>
              <a:rPr lang="ca-ES" altLang="ca-ES" sz="2000" b="1" dirty="0">
                <a:solidFill>
                  <a:srgbClr val="606060"/>
                </a:solidFill>
              </a:rPr>
              <a:t> </a:t>
            </a:r>
            <a:r>
              <a:rPr lang="ca-ES" altLang="ca-ES" sz="2000" b="1" i="1" dirty="0">
                <a:solidFill>
                  <a:srgbClr val="606060"/>
                </a:solidFill>
              </a:rPr>
              <a:t>El meu compte</a:t>
            </a:r>
            <a:r>
              <a:rPr lang="ca-ES" altLang="ca-ES" sz="2000" dirty="0">
                <a:solidFill>
                  <a:srgbClr val="60606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>
                <a:solidFill>
                  <a:srgbClr val="606060"/>
                </a:solidFill>
              </a:rPr>
              <a:t>Un cop feta la reserva, </a:t>
            </a:r>
            <a:r>
              <a:rPr lang="ca-ES" altLang="ca-ES" sz="2000" b="1" dirty="0">
                <a:solidFill>
                  <a:srgbClr val="606060"/>
                </a:solidFill>
              </a:rPr>
              <a:t>al taulell de préstec us lliurarem les claus</a:t>
            </a:r>
            <a:r>
              <a:rPr lang="ca-ES" altLang="ca-ES" sz="2000" dirty="0">
                <a:solidFill>
                  <a:srgbClr val="60606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>
                <a:solidFill>
                  <a:srgbClr val="606060"/>
                </a:solidFill>
              </a:rPr>
              <a:t>L’ocupació màxima </a:t>
            </a:r>
            <a:r>
              <a:rPr lang="ca-ES" altLang="ca-ES" sz="2000" dirty="0" smtClean="0">
                <a:solidFill>
                  <a:srgbClr val="606060"/>
                </a:solidFill>
              </a:rPr>
              <a:t>de les sales de treball</a:t>
            </a:r>
            <a:r>
              <a:rPr lang="ca-ES" altLang="ca-ES" sz="2000" b="1" dirty="0" smtClean="0">
                <a:solidFill>
                  <a:srgbClr val="606060"/>
                </a:solidFill>
              </a:rPr>
              <a:t> </a:t>
            </a:r>
            <a:r>
              <a:rPr lang="ca-ES" altLang="ca-ES" sz="2000" dirty="0" smtClean="0">
                <a:solidFill>
                  <a:srgbClr val="606060"/>
                </a:solidFill>
              </a:rPr>
              <a:t>en grup és </a:t>
            </a:r>
            <a:r>
              <a:rPr lang="ca-ES" altLang="ca-ES" sz="2000" dirty="0">
                <a:solidFill>
                  <a:srgbClr val="606060"/>
                </a:solidFill>
              </a:rPr>
              <a:t>de </a:t>
            </a:r>
            <a:r>
              <a:rPr lang="ca-ES" altLang="ca-ES" sz="2000" b="1" dirty="0" smtClean="0">
                <a:solidFill>
                  <a:srgbClr val="606060"/>
                </a:solidFill>
              </a:rPr>
              <a:t>5 </a:t>
            </a:r>
            <a:r>
              <a:rPr lang="ca-ES" altLang="ca-ES" sz="2000" b="1" dirty="0">
                <a:solidFill>
                  <a:srgbClr val="606060"/>
                </a:solidFill>
              </a:rPr>
              <a:t>persones</a:t>
            </a:r>
            <a:r>
              <a:rPr lang="ca-ES" altLang="ca-ES" sz="2000" dirty="0">
                <a:solidFill>
                  <a:srgbClr val="606060"/>
                </a:solidFill>
              </a:rPr>
              <a:t> durant 2 hores, </a:t>
            </a:r>
            <a:r>
              <a:rPr lang="ca-ES" altLang="ca-ES" sz="2000" dirty="0" smtClean="0">
                <a:solidFill>
                  <a:srgbClr val="606060"/>
                </a:solidFill>
              </a:rPr>
              <a:t>prorrogables sempre i quan no hi hagi una reserva posterior.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Els </a:t>
            </a:r>
            <a:r>
              <a:rPr lang="ca-ES" altLang="ca-ES" sz="2000" dirty="0" err="1" smtClean="0">
                <a:solidFill>
                  <a:srgbClr val="606060"/>
                </a:solidFill>
              </a:rPr>
              <a:t>cubicles</a:t>
            </a:r>
            <a:r>
              <a:rPr lang="ca-ES" altLang="ca-ES" sz="2000" dirty="0" smtClean="0">
                <a:solidFill>
                  <a:srgbClr val="606060"/>
                </a:solidFill>
              </a:rPr>
              <a:t> són únicament per </a:t>
            </a:r>
            <a:r>
              <a:rPr lang="ca-ES" altLang="ca-ES" sz="2000" b="1" dirty="0" smtClean="0">
                <a:solidFill>
                  <a:srgbClr val="606060"/>
                </a:solidFill>
              </a:rPr>
              <a:t>ús individual</a:t>
            </a:r>
            <a:r>
              <a:rPr lang="es-ES" altLang="ca-ES" sz="2000" dirty="0" smtClean="0">
                <a:solidFill>
                  <a:srgbClr val="606060"/>
                </a:solidFill>
              </a:rPr>
              <a:t>.</a:t>
            </a:r>
            <a:endParaRPr lang="ca-ES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2000" b="1" dirty="0">
              <a:solidFill>
                <a:srgbClr val="60606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" r="19096" b="1239"/>
          <a:stretch/>
        </p:blipFill>
        <p:spPr>
          <a:xfrm>
            <a:off x="5652120" y="1196752"/>
            <a:ext cx="3528392" cy="56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274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17613"/>
            <a:ext cx="8229600" cy="460375"/>
          </a:xfrm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lang="ca-ES" sz="2400" b="1" dirty="0" smtClean="0">
                <a:solidFill>
                  <a:srgbClr val="336699"/>
                </a:solidFill>
                <a:latin typeface="+mn-lt"/>
              </a:rPr>
              <a:t>Si teniu dubtes....</a:t>
            </a:r>
          </a:p>
        </p:txBody>
      </p:sp>
      <p:sp>
        <p:nvSpPr>
          <p:cNvPr id="40963" name="Contenidor de número de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71B62C7-4981-4F56-86F8-5BFA12CE9273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40964" name="Line 19"/>
          <p:cNvSpPr>
            <a:spLocks noChangeShapeType="1"/>
          </p:cNvSpPr>
          <p:nvPr/>
        </p:nvSpPr>
        <p:spPr bwMode="auto">
          <a:xfrm>
            <a:off x="466725" y="1628775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ca-ES"/>
          </a:p>
        </p:txBody>
      </p:sp>
      <p:sp>
        <p:nvSpPr>
          <p:cNvPr id="40969" name="AutoShape 15" descr="data:image/jpeg;base64,/9j/4AAQSkZJRgABAQAAAQABAAD/2wCEAAkGBgwNDxAMDQwODQ0NEBAPDA0NEBEPDA0PExAVFBMQEhYXJyYeFxovGhISHzssJCcpLSwsFR8xQTA2NScrLCkBCQoKDgwOGg8PGikcHB8pKioqKSkqLC0sKSwpLy81LCkpKSwpKSksLCwpKSkpKSkpKS0pLCksKSkpLCksKSkpKf/AABEIAOEA4QMBIgACEQEDEQH/xAAcAAEBAAMBAQEBAAAAAAAAAAAAAQQFBwYDAgj/xABHEAACAQEDBAwKCQMEAwAAAAAAAQIDBAURBhUhMRIzQVFSU3FzkZLB4QcTImFygaGxwtEXMjQ1VGKCk7IUI0J0orPDFiTS/8QAGgEBAAMBAQEAAAAAAAAAAAAAAAECAwQFBv/EACYRAQACAQMCBwEBAQAAAAAAAAABAhEDITISMQQTIkFCUXFhMxT/2gAMAwEAAhEDEQA/AO4gHgcssspNysdknhFYxr1ovTJ7sIPcW+/Vy6aenOpOIVtaKxmW6v7LizWVunT/APYrLQ4xeFOD3pS3/MsfUeLt2WV42h4Ks6SeqFnWw9q8p9JrrFdzqeVLyYbm/LkNtRoQgsIxS975WejXSpT2zLmm9rNS7Jaammbk292pNt+3SXNFXfh0v5Gxq26lDQ5rHejpfsPg74p7kZvo+ZrmVGLmirvw6X8hmirvw6X8jJzzDgT9gzzDgT9gzJsxs0Vd+HS/kM0Vd+HS/kZOeYcCfsGeYcCfsGZNmNmirvw6X8hmirvw6X8jJzzDgT9gzzDgT9gzJsxs0Vd+HS/kM0Vd+HS/kZOeYcCfsGeYcCfsGZNmNmirvw6X8hmirvw6X8jJzzDgT9gzzDgT9gzJsxs0Vd+HS/kM0Vd+HS/kZOeYcCfsGeYcCfsGZNmNmirvw6X8hmirvw6X8jJzzDgT9gzxDgS9gzJsxs0Vd+HS/kXNFXfh0v5GTniHAl7BniHAl7BmTZjZoq78Ol/In9DaIaY4p78JYPsMpXvT4M/YfaleFKWjZYPelo7hmTZ+LHlTeNmeCrzkl/hXxqJ9bSvU0evuTL+hWap2mKs9R6FPHGhJ8r+r69HnPNTpxksJJSXnNZa7tcfKhi1ux3Vyb5lbSpfvGF4tarsaeJTmuSeV0rK42evJysz0Rk9Loedfl825ubz6TGSaxTxT0prU0efq6U6c4l01tFoUAGSzzeXF/OyUPF05YVrRjGLWuEF9ea8+lL147hzq7rF4x7KS8iO5wnvGxyztztFuqJaVSaoU16P1v9zkfWhRUIqC3F0vdZ6mlXopH3LkvPVZalSME5SeCRp7XeM6mheTDeWt8ovG1+MlsU/Ijq873WYhvEKTIACyAAAAAAAAAAAAAAAAAoR9VZar1Uqj5ISA+QPt/SVeKqdSQ/pKvFVOpIZgfIH2/pKvFVOpI/E6Uo6JRlF/mTT9oyPrZrZOnu4x4L1ereNxQrxmtlF8q3U95mgPvZLQ6csdx6JLfRWYymGTeNkw/uRWh/WW8989j4P78dSDsdR4ypLZUW9bp44OPqbXqfmPPtKSw1qS6UzAuq1uyWqnVx0U6iU/PTeiX+1sy1K9dJhes9M5dgBMfODyXW4xZJOraHN6XKU6j5W2/ezZW6rsKcmteGC5XoNbdG2P0X70ZV8PyEt+XYz2p7uFqAAXQAAAAAAAAAAAAAAB+6VKU5KEIuUpNRjFaXKTeCSA/Vms1SrONKlCU5zeEYxWLZ7q5fB1CKVS2y2ctfiabagvNKS0v1Yes3WS+TVOw08WlK0TX92pvfkj+X3697DeHna3iZmcU7OmmlEbyxrHdlnoLCjRp0l+SKTfK9bMkA5JnPdsAAgDnfhI+0UeZ+OR0Q554SPtFHmfjkdPhv8ARnq8XkSgHqOVtrtqbKGG7F4erWjFvSHlJ8KPu0fI+t1P669F+8l664ckuwp8k+zYf+U1+EwaEEeXX6OqX2ujbH6L96Mm+fqR9LsZjXRtj9F+9GTfP1I+l2Mme6PZqQAXQAAAAAAAAAAAAUAew8HV0qpVnaprGNDyaeOrxklpfqj/ACPHnU8hLMoWGm92pKpUl13FeyMTn8Tbpp+tNKM2ehAB5TrAAABj268KNmg6tapGnBaMZbr3ktbfIecqeEaxJ4RpV5rhKMEn0vEvXTtbtCs2iO71Zzzwj/aKPM/HI230j2TiLR0U/wD6PMZVX7Tt1WFSnCcFCGwaqbHFvZN6MG986tDSvW+ZhnqWia7NIAU9Bzs66tc+SPaW9dcP1dgurXLkXaL0/wAf1dhT5J9mBgUAuh9bo2x+i/ejJvn6kfS7Ga24bwpzqNaYvYPQ151umyvh4wjhp8rsZWeRHZqQAWQAAAAAAAAFAAAFAHW8kPsNn9D4mckOt5IfYbP6HxM5PF8I/W2j3bgAHmukADA5LlNfE7XaJy2T8VTbhRjuKCeGy5Xhj0bxqSsHuViKxiHDM5nIUAkBgXAAZ1165ci7S3p/j+rsJdmuXIu0+V82qENhi+FoWl7hX5HsxgYmc6e9LoQL4lGWHk3tz5uX8omflLJqnBptPxmtaH9VmBk3tz5uX8omdlNtUOc+FkzyVji0tO8Ksf8ALH0lj3mRC93/AJQT9F4e81wL4hXMtxC9aT17KPKsfcfaFrpPVUj63h7zQgjphPU9Gnjq08hTzi0atHIfWNpqLVUl0sjpT1N8U0sbwrL/ADx5UmfRXpV/K/UR0ydTbA1ivae7CPtP0r3fFrrDplOYdLu/weUK1GlWdoqp1acJtJQwTlFPBdJkfRpQ/FVurA9Fk9PZWOyy1Y2ag8OWlE2B5FtfUiZ3dkUrjs8b9Gln/FVurA9Pdd3xs1GnZ4yclTWxUpYYvS3pw5TLBnbUteMWlaKxHYABmsAADx/0bUPxNbqwH0b0PxNbqwPYA28/U+1PLr9PH/RvQ/E1urA8rlddtG7atOkqk6njKez8pLFeU1uch1o5X4WvtVDmP+yR0eH1b3vi0s9SsVrmHl53qv8AGD9bw9x8Z3jVepqPIvmYpT1MQ5My29x1JSdTZSb0R1vHdZL+10+SXYLh11OSPvZb910+SXYU+a3s1IKDRV9cm9ufNy/lEzsptqhznwswcm9ufNy/lEzsptqhznwsznkmOLzgBTRRCgoAAoAoAAoKEv6Bya+w2T/S2f8A4omyNbk39hsn+ls//FE2R89flL0o7AAKpAAAAAAAADlnhZ+1UOY/7JHUzlvhY+1UOY/7JHV4T/WGWtxeGKCnsuJtLh11OSPvZb910+SXYLi1z5I+9lvzXDkl2GfzW9mqBQaKv3k3tz5uX8omflNtUOc+FmBk3tz5uX8omflNtUOc+Fmc8kxxecBQaKBQUCFBQkBQAKCgZUL1tUUoxtVojGKSjGNaoopLUkk9CP1ni2fi7T+/V+ZhlI6YTmWXni2fi7T+/V+Z2nImrKd3WWU5SnJ09Mptyk/Klrb0s4YdxyE+7bLzfxyOHxsRFI/W+hO7fAA8t1hGUjA4A73tf4u0fvVPmM72v8XaP3qnzMVg+i6Y+nnZll53tf4u0fvVPmfGvaalRp1Kk6jSwTqSlNpbybPmBiDIUFJQ2dx658kfey33rhyS7BceufJH3st964fq7DL5rezVguANVX6yb2583L+UTOyl2uHOfCzByc2583L+UTPyk2uHp/CzOeSY4vOFBTRQAKEhQUAAUACgAUFAHcMhfu2y838cjiB2/IX7tsvN/HI4fG8I/XRocm+AB5TrCMpGB/O7BWD6N5oCgAUFA2Vya58kfey31rh+rsFy658ke0t864ckuwz+a/s1mAKDRVcnNufNy/lEzspNrh6fwswcndufNy/lEzso9rh6fwsznkRxeeKCmiqFKABQABQUACgAUFwAJHbshvu2y838cjiR27Ib7tsvN/HI4fG8I/XRocm9AB5TrCMpGB/PLBWD6N5oCgAUFCWyubXPkj72W+dcP1dhLm1z5I+9lvjXD9XYZ/Nb2a0AGqq5O7c/Ql74mdlHtcPT+FmFk9tz9CXviZuUW1w9P4WZTyTHZ58oKaKIUFAAoAFBQIXAYFAFBQkO25D/AHdZeb+KRxM7ZkP93WXm/jkcPjeEfrfQ5N6ADynWEZSMD+e2CsH0bzQoKEoUAkbG5tc+SPvZb41w/V2EubXPkj72W+NcP1dhl81vZrQAaqv1k/tz9CXviZ2UK/tx801/FmDdWNO07B6GnOm+VY9sTb3tQ2dGaWuPlL9Ol+zExnkmOzy4KDVQKCgQoLgALgCgAUBIUFAI7XkP93WXm/ikcVR2vIj7usvN/FI4fG8I/W+hybwAHlOsIykYH8+sFYPo3nAAJAAAbK519d+j2i+NcP1dh9rqpYQ2XCePqWj5mLfE/KS4McX633GMb3W9mCDcf+N1+AwW8yv2dMvhlpYJWS8q+CwUqn9RS3E1Uez/AJbJeo2NGqpxU46pLFfI9V4T8nXaKCtlKONWyp+MS1yoPTLoenk2Rzq5beoPxU35Mn5De5Le5Dn0reZpxPvC146bYY15WLxM2kvIlpg/NveoxD1lps0asXCa0bj3YvfR522XfUovyljHcmtT5d5nRW2WcwxiguBdVMClAAoKEgBQBQUAdqyI+7rLzfxSOLHobuy6vCzUoWelKkqdNbGGyp4vDHHS8fOc3idK2pWIq107RWd3ZAck+km9OHR/a7y/SRenDo/td5w/8Wp/G/nVdaIzk30kXpw6P7XePpIvThUf2u8f8Wp/DzqvMMgB67kAASB9bPQdSSivW95brFCzzqPCK5XuLlNzZbLGksFpb+tLdZS1sJiH1SUVhqUV0JGssNldttVOisf71SMeSH+T9UU36j6Xna8F4qL0v673lvHrfBlcD8q8KkdadOz47uny5+zY9Ywvby6TaV6x1Th73xEOBHoRD6g8bLtRrHQcky6yHlY5StVmhsrJJ4zjFabM3uehvPc1b2PXCSimmmk09DT0preNdHVnStmFL0i0YcIu++NjhCri0tCnra8z3zcRlGaxTUovkcWekyj8F9Kq3WsMo0JvS6E8fEN/la0w9q5DwltuW8bA342hVpLhpbKi/wBSxiz06alNTjO/05Zravdl1rmoy0pOD/Lq6GYzuDeq9Me8+VK/ai1qE/PqfsPrn58Uut3GuLQpsZhfGrq94zC+NXV7y59fFLrdwz6+KXW7ifWbGYnxq6veMxPjV1e8ufHxS63cM+Pil1u4es2TMb41dXvLmN8aur3jPb4pdbuLnt8Wut3D1myZkfGLq95cyPjF1e8Z6fFrrdxc9Pi11u4j1p2TMr4xdXvGZXxi6veXPL4tdbuLnl8Wut3E+s2TMz4xdXvGZnxi6veXPD4tdbuGeHxa63cPWbJmd8Yur3jM74xdXvLnh8Wut3DPD4tdbuHrNkzO+MXV7xmd8Yur3lzw+LXW7hnh8Wut3D1mwrnfGf7e8+1O6qa14y5dC9h8c8Pi11u4+c74nuRjHzvFkYvJs2qUYrBJRS9SRgWu80vJp6Xuz3FyHzsthttteFKlVrehH+2uV/VXrPY3B4MtKqW+aa1/09J6/NOfZHpM7Xpp72laKzbs0GSeSdW8KmznsoWWD/u1NTm92EN9773OU67QoQpxjThFRhBKMIx0KMUsEkKFCFOKp04RhCKwjGKSjFbySP2eZra06s/x1UpFYAAYLgAAEe6ABxzLTbpcp5lAHvaPCHn35SpQDVVQigAigAUABKlAJAAAAAAAAA2+Tm3R5QDPU4ytXu7PZ/qR5F7j6AHgS7wAEAAAP//Z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0" name="AutoShape 17" descr="data:image/jpeg;base64,/9j/4AAQSkZJRgABAQAAAQABAAD/2wCEAAkGBgwNDxAMDQwODQ0NEBAPDA0NEBEPDA0PExAVFBMQEhYXJyYeFxovGhISHzssJCcpLSwsFR8xQTA2NScrLCkBCQoKDgwOGg8PGikcHB8pKioqKSkqLC0sKSwpLy81LCkpKSwpKSksLCwpKSkpKSkpKS0pLCksKSkpLCksKSkpKf/AABEIAOEA4QMBIgACEQEDEQH/xAAcAAEBAAMBAQEBAAAAAAAAAAAAAQQFBwYDAgj/xABHEAACAQEDBAwKCQMEAwAAAAAAAQIDBAURBhUhMRIzQVFSU3FzkZLB4QcTImFygaGxwtEXMjQ1VGKCk7IUI0J0orPDFiTS/8QAGgEBAAMBAQEAAAAAAAAAAAAAAAECAwQFBv/EACYRAQACAQMCBwEBAQAAAAAAAAABAhEDITISMQQTIkFCUXFhMxT/2gAMAwEAAhEDEQA/AO4gHgcssspNysdknhFYxr1ovTJ7sIPcW+/Vy6aenOpOIVtaKxmW6v7LizWVunT/APYrLQ4xeFOD3pS3/MsfUeLt2WV42h4Ks6SeqFnWw9q8p9JrrFdzqeVLyYbm/LkNtRoQgsIxS975WejXSpT2zLmm9rNS7Jaammbk292pNt+3SXNFXfh0v5Gxq26lDQ5rHejpfsPg74p7kZvo+ZrmVGLmirvw6X8hmirvw6X8jJzzDgT9gzzDgT9gzJsxs0Vd+HS/kM0Vd+HS/kZOeYcCfsGeYcCfsGZNmNmirvw6X8hmirvw6X8jJzzDgT9gzzDgT9gzJsxs0Vd+HS/kM0Vd+HS/kZOeYcCfsGeYcCfsGZNmNmirvw6X8hmirvw6X8jJzzDgT9gzzDgT9gzJsxs0Vd+HS/kM0Vd+HS/kZOeYcCfsGeYcCfsGZNmNmirvw6X8hmirvw6X8jJzzDgT9gzxDgS9gzJsxs0Vd+HS/kXNFXfh0v5GTniHAl7BniHAl7BmTZjZoq78Ol/In9DaIaY4p78JYPsMpXvT4M/YfaleFKWjZYPelo7hmTZ+LHlTeNmeCrzkl/hXxqJ9bSvU0evuTL+hWap2mKs9R6FPHGhJ8r+r69HnPNTpxksJJSXnNZa7tcfKhi1ux3Vyb5lbSpfvGF4tarsaeJTmuSeV0rK42evJysz0Rk9Loedfl825ubz6TGSaxTxT0prU0efq6U6c4l01tFoUAGSzzeXF/OyUPF05YVrRjGLWuEF9ea8+lL147hzq7rF4x7KS8iO5wnvGxyztztFuqJaVSaoU16P1v9zkfWhRUIqC3F0vdZ6mlXopH3LkvPVZalSME5SeCRp7XeM6mheTDeWt8ovG1+MlsU/Ijq873WYhvEKTIACyAAAAAAAAAAAAAAAAAoR9VZar1Uqj5ISA+QPt/SVeKqdSQ/pKvFVOpIZgfIH2/pKvFVOpI/E6Uo6JRlF/mTT9oyPrZrZOnu4x4L1ereNxQrxmtlF8q3U95mgPvZLQ6csdx6JLfRWYymGTeNkw/uRWh/WW8989j4P78dSDsdR4ypLZUW9bp44OPqbXqfmPPtKSw1qS6UzAuq1uyWqnVx0U6iU/PTeiX+1sy1K9dJhes9M5dgBMfODyXW4xZJOraHN6XKU6j5W2/ezZW6rsKcmteGC5XoNbdG2P0X70ZV8PyEt+XYz2p7uFqAAXQAAAAAAAAAAAAAAB+6VKU5KEIuUpNRjFaXKTeCSA/Vms1SrONKlCU5zeEYxWLZ7q5fB1CKVS2y2ctfiabagvNKS0v1Yes3WS+TVOw08WlK0TX92pvfkj+X3697DeHna3iZmcU7OmmlEbyxrHdlnoLCjRp0l+SKTfK9bMkA5JnPdsAAgDnfhI+0UeZ+OR0Q554SPtFHmfjkdPhv8ARnq8XkSgHqOVtrtqbKGG7F4erWjFvSHlJ8KPu0fI+t1P669F+8l664ckuwp8k+zYf+U1+EwaEEeXX6OqX2ujbH6L96Mm+fqR9LsZjXRtj9F+9GTfP1I+l2Mme6PZqQAXQAAAAAAAAAAAAUAew8HV0qpVnaprGNDyaeOrxklpfqj/ACPHnU8hLMoWGm92pKpUl13FeyMTn8Tbpp+tNKM2ehAB5TrAAABj268KNmg6tapGnBaMZbr3ktbfIecqeEaxJ4RpV5rhKMEn0vEvXTtbtCs2iO71Zzzwj/aKPM/HI230j2TiLR0U/wD6PMZVX7Tt1WFSnCcFCGwaqbHFvZN6MG986tDSvW+ZhnqWia7NIAU9Bzs66tc+SPaW9dcP1dgurXLkXaL0/wAf1dhT5J9mBgUAuh9bo2x+i/ejJvn6kfS7Ga24bwpzqNaYvYPQ151umyvh4wjhp8rsZWeRHZqQAWQAAAAAAAAFAAAFAHW8kPsNn9D4mckOt5IfYbP6HxM5PF8I/W2j3bgAHmukADA5LlNfE7XaJy2T8VTbhRjuKCeGy5Xhj0bxqSsHuViKxiHDM5nIUAkBgXAAZ1165ci7S3p/j+rsJdmuXIu0+V82qENhi+FoWl7hX5HsxgYmc6e9LoQL4lGWHk3tz5uX8omflLJqnBptPxmtaH9VmBk3tz5uX8omdlNtUOc+FkzyVji0tO8Ksf8ALH0lj3mRC93/AJQT9F4e81wL4hXMtxC9aT17KPKsfcfaFrpPVUj63h7zQgjphPU9Gnjq08hTzi0atHIfWNpqLVUl0sjpT1N8U0sbwrL/ADx5UmfRXpV/K/UR0ydTbA1ivae7CPtP0r3fFrrDplOYdLu/weUK1GlWdoqp1acJtJQwTlFPBdJkfRpQ/FVurA9Fk9PZWOyy1Y2ag8OWlE2B5FtfUiZ3dkUrjs8b9Gln/FVurA9Pdd3xs1GnZ4yclTWxUpYYvS3pw5TLBnbUteMWlaKxHYABmsAADx/0bUPxNbqwH0b0PxNbqwPYA28/U+1PLr9PH/RvQ/E1urA8rlddtG7atOkqk6njKez8pLFeU1uch1o5X4WvtVDmP+yR0eH1b3vi0s9SsVrmHl53qv8AGD9bw9x8Z3jVepqPIvmYpT1MQ5My29x1JSdTZSb0R1vHdZL+10+SXYLh11OSPvZb910+SXYU+a3s1IKDRV9cm9ufNy/lEzsptqhznwswcm9ufNy/lEzsptqhznwsznkmOLzgBTRRCgoAAoAoAAoKEv6Bya+w2T/S2f8A4omyNbk39hsn+ls//FE2R89flL0o7AAKpAAAAAAAADlnhZ+1UOY/7JHUzlvhY+1UOY/7JHV4T/WGWtxeGKCnsuJtLh11OSPvZb910+SXYLi1z5I+9lvzXDkl2GfzW9mqBQaKv3k3tz5uX8omflNtUOc+FmBk3tz5uX8omflNtUOc+Fmc8kxxecBQaKBQUCFBQkBQAKCgZUL1tUUoxtVojGKSjGNaoopLUkk9CP1ni2fi7T+/V+ZhlI6YTmWXni2fi7T+/V+Z2nImrKd3WWU5SnJ09Mptyk/Klrb0s4YdxyE+7bLzfxyOHxsRFI/W+hO7fAA8t1hGUjA4A73tf4u0fvVPmM72v8XaP3qnzMVg+i6Y+nnZll53tf4u0fvVPmfGvaalRp1Kk6jSwTqSlNpbybPmBiDIUFJQ2dx658kfey33rhyS7BceufJH3st964fq7DL5rezVguANVX6yb2583L+UTOyl2uHOfCzByc2583L+UTPyk2uHp/CzOeSY4vOFBTRQAKEhQUAAUACgAUFAHcMhfu2y838cjiB2/IX7tsvN/HI4fG8I/XRocm+AB5TrCMpGB/O7BWD6N5oCgAUFA2Vya58kfey31rh+rsFy658ke0t864ckuwz+a/s1mAKDRVcnNufNy/lEzspNrh6fwswcndufNy/lEzso9rh6fwsznkRxeeKCmiqFKABQABQUACgAUFwAJHbshvu2y838cjiR27Ib7tsvN/HI4fG8I/XRocm9AB5TrCMpGB/PLBWD6N5oCgAUFCWyubXPkj72W+dcP1dhLm1z5I+9lvjXD9XYZ/Nb2a0AGqq5O7c/Ql74mdlHtcPT+FmFk9tz9CXviZuUW1w9P4WZTyTHZ58oKaKIUFAAoAFBQIXAYFAFBQkO25D/AHdZeb+KRxM7ZkP93WXm/jkcPjeEfrfQ5N6ADynWEZSMD+e2CsH0bzQoKEoUAkbG5tc+SPvZb41w/V2EubXPkj72W+NcP1dhl81vZrQAaqv1k/tz9CXviZ2UK/tx801/FmDdWNO07B6GnOm+VY9sTb3tQ2dGaWuPlL9Ol+zExnkmOzy4KDVQKCgQoLgALgCgAUBIUFAI7XkP93WXm/ikcVR2vIj7usvN/FI4fG8I/W+hybwAHlOsIykYH8+sFYPo3nAAJAAAbK519d+j2i+NcP1dh9rqpYQ2XCePqWj5mLfE/KS4McX633GMb3W9mCDcf+N1+AwW8yv2dMvhlpYJWS8q+CwUqn9RS3E1Uez/AJbJeo2NGqpxU46pLFfI9V4T8nXaKCtlKONWyp+MS1yoPTLoenk2Rzq5beoPxU35Mn5De5Le5Dn0reZpxPvC146bYY15WLxM2kvIlpg/NveoxD1lps0asXCa0bj3YvfR522XfUovyljHcmtT5d5nRW2WcwxiguBdVMClAAoKEgBQBQUAdqyI+7rLzfxSOLHobuy6vCzUoWelKkqdNbGGyp4vDHHS8fOc3idK2pWIq107RWd3ZAck+km9OHR/a7y/SRenDo/td5w/8Wp/G/nVdaIzk30kXpw6P7XePpIvThUf2u8f8Wp/DzqvMMgB67kAASB9bPQdSSivW95brFCzzqPCK5XuLlNzZbLGksFpb+tLdZS1sJiH1SUVhqUV0JGssNldttVOisf71SMeSH+T9UU36j6Xna8F4qL0v673lvHrfBlcD8q8KkdadOz47uny5+zY9Ywvby6TaV6x1Th73xEOBHoRD6g8bLtRrHQcky6yHlY5StVmhsrJJ4zjFabM3uehvPc1b2PXCSimmmk09DT0preNdHVnStmFL0i0YcIu++NjhCri0tCnra8z3zcRlGaxTUovkcWekyj8F9Kq3WsMo0JvS6E8fEN/la0w9q5DwltuW8bA342hVpLhpbKi/wBSxiz06alNTjO/05Zravdl1rmoy0pOD/Lq6GYzuDeq9Me8+VK/ai1qE/PqfsPrn58Uut3GuLQpsZhfGrq94zC+NXV7y59fFLrdwz6+KXW7ifWbGYnxq6veMxPjV1e8ufHxS63cM+Pil1u4es2TMb41dXvLmN8aur3jPb4pdbuLnt8Wut3D1myZkfGLq95cyPjF1e8Z6fFrrdxc9Pi11u4j1p2TMr4xdXvGZXxi6veXPL4tdbuLnl8Wut3E+s2TMz4xdXvGZnxi6veXPD4tdbuGeHxa63cPWbJmd8Yur3jM74xdXvLnh8Wut3DPD4tdbuHrNkzO+MXV7xmd8Yur3lzw+LXW7hnh8Wut3D1mwrnfGf7e8+1O6qa14y5dC9h8c8Pi11u4+c74nuRjHzvFkYvJs2qUYrBJRS9SRgWu80vJp6Xuz3FyHzsthttteFKlVrehH+2uV/VXrPY3B4MtKqW+aa1/09J6/NOfZHpM7Xpp72laKzbs0GSeSdW8KmznsoWWD/u1NTm92EN9773OU67QoQpxjThFRhBKMIx0KMUsEkKFCFOKp04RhCKwjGKSjFbySP2eZra06s/x1UpFYAAYLgAAEe6ABxzLTbpcp5lAHvaPCHn35SpQDVVQigAigAUABKlAJAAAAAAAAA2+Tm3R5QDPU4ytXu7PZ/qR5F7j6AHgS7wAEAAAP//Z"/>
          <p:cNvSpPr>
            <a:spLocks noChangeAspect="1" noChangeArrowheads="1"/>
          </p:cNvSpPr>
          <p:nvPr/>
        </p:nvSpPr>
        <p:spPr bwMode="auto">
          <a:xfrm>
            <a:off x="152400" y="-8763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1" name="AutoShape 19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0" y="-6556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2" name="AutoShape 21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152400" y="-5032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3" name="AutoShape 23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304800" y="-3508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4" name="AutoShape 25" descr="http://www.uky.edu/studentaffairs/sites/www.uky.edu.studentaffairs/files/Facebook-icon%255B1%255D.png"/>
          <p:cNvSpPr>
            <a:spLocks noChangeAspect="1" noChangeArrowheads="1"/>
          </p:cNvSpPr>
          <p:nvPr/>
        </p:nvSpPr>
        <p:spPr bwMode="auto">
          <a:xfrm>
            <a:off x="155575" y="-2338388"/>
            <a:ext cx="4876800" cy="48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5" name="AutoShape 27" descr="data:image/jpeg;base64,/9j/4AAQSkZJRgABAQAAAQABAAD/2wBDAAkGBwgHBgkIBwgKCgkLDRYPDQwMDRsUFRAWIB0iIiAdHx8kKDQsJCYxJx8fLT0tMTU3Ojo6Iys/RD84QzQ5Ojf/2wBDAQoKCg0MDRoPDxo3JR8lNzc3Nzc3Nzc3Nzc3Nzc3Nzc3Nzc3Nzc3Nzc3Nzc3Nzc3Nzc3Nzc3Nzc3Nzc3Nzc3Nzf/wAARCACfAKMDASIAAhEBAxEB/8QAGwAAAgIDAQAAAAAAAAAAAAAAAAYEBQEDBwL/xABBEAABAgMCBwsJCQEBAAAAAAABAAIDBBEFEiExQVFhcZETFBU0UlNygZKhsQYWIiMkMmOiwSUzNUJDVIKy0WLh/8QAGgEAAgMBAQAAAAAAAAAAAAAABAUAAgMBBv/EAC8RAAIBAgMHAwMEAwAAAAAAAAABAgMEETFRBRITFCEycSJBUjNhgRWRocEjQmL/2gAMAwEAAhEDEQA/AO4rBWVGnZuHKQXRIpxBdSxON4G9z2tBLiABlKr49tSME3TFvHM0VS3OT8zacYsDi2Fkbk60MlITG1fh0k0CKjbrDGQvnetv0IvvOGRzxOws+cMj8XsJfMSUbgo06gjdpTmx2Vfl4fcy5yrqhg84ZH4nYR5wyPxOwl8RpTm/lRu0pyPlU5eGjJzlTVDB5wyPxOwjzhkfidhL+6yvI+VG6yvI+VTl4aMnOVNUMHnDI/E7CPOGR+J2Ev7rK8gdlG6yvI+VTl4aMnO1NUMHnDI/E7CPOGR+J2Ev7rK8j5UbtK8j5VOXhoyc7U1QwecMj8TsIPlDI0/U7CX92lOb+VAiyh/K0fxU5eGjJzlXVDHBtyQiOu7oWH/sUViyIx7bzHBwzgpNMtBiNqzBXkmq8QJiasyIHQ3kwycWQ/4qSt1/qzSF7JP1rp9h3CyoVmz8Kdgh8PAaekDkKmIVpp4MYxaksUZQhC4dPLnBrSTiCT7em3zM0IDcWauVNM865LPPUkuH620HudkqiLaKcsX7AV9Jqmkvcki5KwNQw6Sq+LGdGdV5wZBkC22hELogZXA1RUfCPuxPUn7I9VQsVVpYtkvn3bpEqyA3ASMbjmC7KSgsWcp05VJbsSuaHOddaCTmAqtplZkCpl4wGcsKd5aTgSrLkCExg0DCetb6VQjvHj0Qyjs3p6pHPKUJBFDmKMCeJ2zZacaRGhtvZHgUcOtKNpWfFs+NciG8w4WvzralXjU6e4JcWk6PXNEXAjAsIW4IZwLFVhChDNVglCwodPcOI6GbzDQ+KsYcRkzBII0EZlVrdJxCyYbmdgKpKPujSnNp4Ml2XMPkp/cycDjSufMnOE8RIYcMoSNP+hHhubgOfrTfZT78sNaBuV1T1G1hJ7rjoTkIQhg8h2nxR2tJspx2LqPiE5WnxQ60mSnHY2o+IRVtmwC+yj5NE2faYmta6r3NcYia1rR6yEkn1ZtgQ3RozITfee4NHWugS8BktBZChC61ooEk2FhteVBxXz4FPRxFA3be8kNtmxW7KZoiRHOeWsNAMZXi64YRFNc1V4a5ZJWKiEueL6m6DEc43Hj0shUe2ZQTchFZSr2tLmHSF6Y71rNamEVCq/TJNGkf8kHGRzpCsn2HaO6OIl6ipp6Q/wBWOA7S/bfMP9TRVYaiJ0KvxZXIVhwHaX7Y9of6o0zIzUsCY8B7WjG6lRtXVUi8mVlSqRWLiyOhYQrGYFEM+tbrCwVln3jOkFGTHqTLSxwtZ+ia7F4vsSnaWOFrP0TXYnF9iX3OURzY5zLNCEIUYkO0+KHWkeTmIfCMwwmjm1GHWE8WnxQ61zuB+LzX8vEIu06uQu2jLCMPJImiN8RKEHDkWuqr5wubORbriPSyFYZMxm/nrrCYqPQQuosXiMNg/jEr0j4FPRxFc78m5pz7bk2uaMLzhHRK6I7EUuvFhNDzZjxpPyV1UXivF4Z0V0rmBG+pthH1ra51OvN5Q2qtqM4QC3QqShia0624sCyvN5Q2ovN5QUAPbyRtQXsyNAVOGa8wT6jOi6DgIqCq0uboXuFHMM+9UZqrrps4rhN4MrbcsNlwzEk264YXQxiIzjSlmoXRxRzQcYK575RewWtGgw4fomj21OCh/wDaoq1qOT3GL9oUYwXEj7mklDSBEZXlBV7pqK78wGoLW1z3RWFzifSGPWjcBTxEXlrTENhg1NTU4B1JxsXi+xINrj0pc/8AR+ifrF+4PUl910UR5s5tyn+CyQhCDGhDtPih1rnssPtaZ/l4hdCtPih1rn0sPtaZ/l4hF2mcvAs2l2w8kGdHtkTWtIC3zo9sia1qATRZI89PuZZeTI+35Lpn+pXS3e6dS5t5NilvSXTP9Sukv906ksve9D7ZP0Zef6KS8i8td5FVbAxcupsvovFa21cQ1oqTiC3b2mOaO0KNpZloqUskebxzovL1vWY5p20I3rM807aFzejqd3J6M83kXl63rMc0doUmXkXVDoxAA/KqucUi0KVSTwwJkuCIDL2A0wpG8tiHWw0AYWwRXaU9RYjYMJ8SI4Na0VJOQLmdqzZn5+NNYaPd6IzAYAu2cW6jkd2pNRoqHuyBReof3rOkPFZIWYY9YzpDxTMQJdSba49KB0j9E+2L9wepIlre9A1n6J7sXi+xLLvKJ6DZvdP8FkhCEGNSHafFCufy+G1Jnr8V0C0+KHWkCW/FJnUfFFWmcvAs2l2w8kKdHtkXWtYC3Tg9ri9Ja8iaLJHn5dzLDybFLdkumf6ldId7p1LnXk4Pt2T6Z/qV0V/uO1Jbe/UQ92V9GXn+haLkXlqvIvLdIDciVJurNQukmEJbkj7XB6SY0JcdyGdi8YM9IWKoqhw8yoM5aslJgmPMMBH5QanYFNqok1Z8pNtLY8Bjq5aYdqtHdx9WRnU3930ZiZbtvRLS9TBaYctWtMr9ejQqUq+t6wXSA3eXJfL5a42a9CoyE3o7m56Dy90q3EfFzPBRDHrWdIeKyQsw/vWdILUHWZMtX3oHSP0T1YvF0j2r78HpH6J4sXi+xLbvKI/2b3T/AAWSEIQY1Idp8UOtIMt+KTHX4p+tPih1pClvxOY6/FFWmcvAt2l2w8kSc43F1rUAt85xuLrWoBNFkeel3MnWE/crZk3HFulNoI+q6O7CCuXQ3Ohva9nvNII1hdKkZhk3KQo7DVr2gpfexeKkOtkzW7KH5FmJVkR7DjaSF5vKdbkqYMfdmD0ImPQ5VlVtTalFNAlaLpzcWbmxC1wc0kEGoIW7f8zz8TaodUVVnBPNFFUlHJkzf8zz8Tajf8zz8TaodUVXOHHQtxp6smb/AJnn4m1TJK13teGTBvMJ96mEKnqioymirKjGSwwLQuakHimOL2Niwy1wDmuFCM4XObUk94z8WWw0YatJ5JwhdCs9znyUBzsZYKpR8sGjhVpGMwhXaVhaNxqOIdtOCnRVT3F8hEP71nSHivRCIY9YzpBMmIVmTLVHpQdZ+id7F4uUlWr70HpH6J1sXi+xLbrKI+2b3T/BZIQhBjUh2nxR2tIct+JR+vxCfLT4o7WkKXddtOMD+YkIq0zl4Fu0u2Hkjzg9ri61qClWjDLY98YnhRwmcckefmsJMyEw+S1qiWfvOO6kJ7qscfynMqALICpUpqcd1mlCtKjNTidLjQ4ceGYcQBzHDCCl+dsaNCq+X9Yzk4iP9USyPKCJLNbBnA6JCGJ+Nzf9TPLTkvNNvQIzHjRjS7CrQf2Hqlb3ker6/wAig+HEhmkRj2nS0heanTsTwQDjAI1LFxnJGxXV49DJ7MXtISKnTsRU6did7jOSNiLjOSNi7zn2Ofpn/QkVOnYptn2dGm4gvNLIVcLiKV1JquM5I2LDnNY2riABlKrK7bWCReGzYxeMpYoGgQ2BooGtFBoSDbs0Jy0o0VuFgN1pzgK6t23WvY6WkXkg4HxB4BLBGQLa0ouPrkC7RuYzwpwyR4KwwetZ0gvRWyUhmJMsFMAN4ox5CtLFo3Wr70HWfonWxeL7Ek2max4TRjGGmsp2sX7g9SXXWUR9s3un+CyQhCDGhFnm35Z4Gtc+tFjpefvjPUaV0lzQ5pBxFKXlDZrnVLRhGJa0anDniD3VDjUnH39iA9rJuBUYiKjQVWxIboT7kQUPiiWmHy8QinSaVYsmZeYaBEoNDwmcXgsY9UeeqQxe7PpJFaF7AU7ecu7CyIaaHAr0JGFzp7lffRlwZkJq9sJY6rHFpGIg0KmiRh84e5Z3jC509y5vxOqlNHiFaU9DHoTUXrNfFbRa1ofun7AsiShc6e5ZElC509yo1Tea/g1TrrKT/cxwtaH7p+wLHC1ofun7Ave8ofOHuWDJQ+cPcphS0O41/k/3PBte0f3T9gUWPNTExgjx4jxmLsGxTDJQucPcvJkoXOnuUXDWSKyVaXRy/krSF4crPeMLnT3LzvOAML4hoNICvxEZcGRWhjnuDWAknIFZS8FstCJcRXG4rJjSss03C3+OElV83NOikNGBuRoyqsm2sX0RpCCi8F1YQqzU80jEXZcyfrLZclhpSvYFnvLhEcPSPcnOFDENgaMiW16nEnish/Z0HRp4PN9WexiQhCxCwWiZl2x4d121b0KEE+1rCDnEgG8MRCo4tnTkF1Gi83Sulua1wo4AhR3yUBxrcodCtGcodrM6lGnU71ic43GbrhgtWRBnOabsXQuDYGlHBsDStOYq6mPJW/xOfblN8yzYshk4P0WbCugcHQMxRwdAzFTmKmpOSt/iIAE6P0WbCs+2j9Bh2p+4OgZijg2BmKnHqaneSt/iIVZ39vD71j20/oM70/cHQMxRwdAzFTj1NScnQ+IgUneZZ3rBZOH9BneugcHQMxRwdAzFTmKupOSt/ic+3Oc5lg6lgwpzmmroXBsDSjg2BmKnMVdTnJW/xECHJTsV1KBo0BXFl2Gb4c8Xn6U1MkYDTW7XWpDGNYKNaANCpKpKXczWnQp0+yOBok5VkuygwnKVJQhUNQQhChD/2Q=="/>
          <p:cNvSpPr>
            <a:spLocks noChangeAspect="1" noChangeArrowheads="1"/>
          </p:cNvSpPr>
          <p:nvPr/>
        </p:nvSpPr>
        <p:spPr bwMode="auto">
          <a:xfrm>
            <a:off x="0" y="-520700"/>
            <a:ext cx="10858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7" name="AutoShape 29" descr="data:image/jpeg;base64,/9j/4AAQSkZJRgABAQAAAQABAAD/2wBDAAkGBwgHBgkIBwgKCgkLDRYPDQwMDRsUFRAWIB0iIiAdHx8kKDQsJCYxJx8fLT0tMTU3Ojo6Iys/RD84QzQ5Ojf/2wBDAQoKCg0MDRoPDxo3JR8lNzc3Nzc3Nzc3Nzc3Nzc3Nzc3Nzc3Nzc3Nzc3Nzc3Nzc3Nzc3Nzc3Nzc3Nzc3Nzc3Nzf/wAARCACMAIwDASIAAhEBAxEB/8QAGwAAAQUBAQAAAAAAAAAAAAAABgABAgQFBwP/xABDEAABAwEDBwcICAYDAQAAAAABAAIDBAUREgYhMVFxkaEUFSJBUmGxEzVTVGNygcEjJDIzNkJD4RYlJjRikoLR8LL/xAAaAQACAwEBAAAAAAAAAAAAAAAEBQABAwIG/8QALREAAQMCAwcEAgMBAAAAAAAAAQACAwQREyExBRIUMlFScSIzQYEVsSNCYWL/2gAMAwEAAhEDEQA/AO4qL3NYC5xAAGcnqT3lCdtWhJX1LqSnddCw3OI/Mf8ApaRxl5sFjPMIm3K0qzKGnidgpmGZ2sG4Krz/AFrs7aRt3xWeBDSMBOnXpJXg6ueT0GgDvF5RjYGaAXSx1VJe5dbwtjn2u9TbxS59ruukbxWLy2bW3cnFZNrbuV4Dei44t/cVs8+13qjeKXPtd6q3isblk2sbkuWzaxuV4DeinFP7itnn2u9VbxS59rvVW8Vj8tm1jcly2bWNymA3opxb+4rY59rvVW8Uufa71RvFY/LZtY3JuWy6xuUwG9FOLf3FbPP1d6q3ilz7XeqN4rG5ZNrG5Ny2Ydk/BTAb0U4t/cVtMyjlY76xSXN1tJHitihtCmrWEwP6Q0sOYj4IUjrGSdGRuG/cU0sb6d4qKVxY5ufMdH7LN0DDpkVtHVvbmTcI3CdZ9j2gK+kEmYSN6L26ir6CIINimjHB7Q4KjbNQaazppGm52G5u05kK0IEdO6V3Xnv7kQZUkizXbR4ockN1nMu6wAjKcej7SytP8vgKrNK6V5c/4DUo3qN6e9G6JWTfNTa0vcGtaXOJuAHWtukycnlaHVMnkQfygXn/AKVzJqzmxwCrlbfJIOhf+Vv7rafK2PMc51BBS1B3t1iaU9G3c35flYrsmYCOjPKDrIBWXX2JU0bS8XSxjS5ukbQivlDhpjN2teoLZG3jOFk2eRpuVu+kgkFmixXPQR1JXrVyioBR1AlhAEUp0dlyyL0wY8PaHBKJYzG8tPwpXhMmSXSzTpr0ySiiRKv0U3lGmJ+kDNsWeV7UjiKlnebly4XC6jdZy1cn5TTWs6C/oSAj5j5oszoNpejbcBH/ALMUZjQEvqOYFOaL2yP9WLlV5tdtHihybzdH/wAURZWOayy3OcbheM/xQ5K4Os2MtIIIatqbk+0NXn+Q+FTT6fjmTXpDSNqMKVjVdGgY2OCNjRcGsAA7rlXxdNzuu9Wmfdt2Kg51znDvKUszJXo5TYBe2Mp6bNIQNBF93evDEvWlP0ufUuiMlkx93BVcpmYrLc4C8te0jfd80IYXdl25dEIv0pXBdRTmNtrKVFGJn717LneF3ZduUSCNII2royhJFHKML2NcDpBF614vqEOdm/8AS52kii1sn43MdLQjC8C/yQOZ2zUhc3jMRcdSJjlbILhL5oXwmzky9Kb+5j95ed69KX+4j95dnQrJuoWjTeeoP/a0Z9QQTTSN59p2YhiI0X9xRvdmS+p5gnlDmx3lD+WvmWXa3/6CD5iRZURBINzdCMctPMsu1viEH1HmmLY1EUvJ9oDaXunwqTKmZulwO1e7K3OL2detVAFJozjajSAUpa43XXI/u27FnOcMbs40laMf3bfdCx5HfSO2lJ4hclenqTZoXteNYSDrjeDn7lXxd6WI61tuoTfVoP1l29S8oP8ALeqeI60sR1qtwLrFKtGQa3f7JNmcw3h/FVcR1pYlNwKsY6hbEMglZiGnQUGZXMbRWg2RrThnaXZtF40/JFdm3+SceonMhvL1zcVGz83SPgqp8prBaVp36XeOqF31kh+y1oSpZJH1cWJ5zu1rxuXrRj63F7yZkZLzwJLgtWgH9T0vu/Irog0LntB+JaU/4/IroQ0JZVcw8L0WzeR3lYGWfmaTa3xCEZx/KotjUX5ZeZ5NrfEIRn81x/8AFb0vJ9oTaXunws4BSAzjaEwU2jOEcUnGq6uz7puwLCmd9K/3j4rdj+7bsCHZnfTSe8fFKIBmV6WtNmNUsS9YI3TyYGEX3X51VxK7ZBvqz7h8Qt33DSQgorOeAV683zdpu9Lm+btN3rVGhJCYzkz4SJZXN83abvUorOeXDykgu6w1aar1lQ+njL46eWcjqjuv4lXivOSnDRNzsvToQx9TWMHX1LneUFoC0rRfKw3xMGCPvAOn4q1bds1laXU8kbqaIaYjfedqxSEdTQbnrdqk9fWCUYbNAoEL0ox9bi95RIXpSD61F7yLOiWt1C1KAf1JS7PkV0EaEAUH4jptnyKPxoSur5h4Xo9ncjvKwcsfNEm0eIQnP5rj2NRZlh5oftHiEKTD+Vx7Gral5PtB7R90+FnhSb9obUwUwEcUnC6nH923YEMTu+nkv7Z8VvWXMKmzqeUH7UYv23Z+Kw7VjMNbILrmuOIfH90rp8nkFeirc4muC8sSt2ZURwVJdK7C3CRfd3hZ2JLEi3M3hZLWS7jg4fCJ+cqT0w3FLnKk9MNxQxiSxLDhW9UX+Rk6BE/OVJ6YbipxVlPMQ2OVpceq+69CuJLFnvz5lOFHwVY2i/5ARFa1l09pQlsjQJAOhINLf2QBVU0lNUSQTC57Dce9dAsepdU0v0hvew4SdaH8tKcNqoJxmL2Fru+7R4qUz3Mkwyqr4mSRCdmqGCFOkH1qLamIU6QfWoveR7tElbqFp0P4jptnyKPhoQFRD+oabZ8ij0aEsquYeF6PZ3I7ysLLDzTJtHiEKTj+VxbAivK/PZL9o8Qhdzcdltuz4Wg7ltS8n2hNo+79LOaFMJhoUgjkmRTkfaADXUMpuN5dGTxHzW5adCKyIXG6Vv2SVz+Nzo3tfG4te03tcOooxsa3oqprYqtzY59F5zB+xL6iJzXYjE6oqlj48GX6WNMySB5jlY5jh1FQxoznghqG4ZY2vHeFSdYdE43hr2+69RtU3+wVybOkv6DkhnGljRJzDR+0/wBkuYaP2n+674qNZ/j5/wDEN40sSJOYaP2n+ynBY9HC8O8mXEaMZvG5UauOyg2dMTnZRsKB0VGXyNLXSG+46li5ZzNdNTwg52tLj8dHgUR11ZDQ07pZnAAaG9ZOoICrql9ZVSTyaXnMNQ6guKdrnyYhW1c9sUAhGqqEKdL/AHUfvJiF6UTC6pZ/jnTA6JKzmC0KP8Q02z5FHg0ICojflBT92bgUe9SWVXMPC9Bs323eVlZRwGezJWtF5uvQfZkgMboX6RefgugzxiWJzHDMRcgG2KGWgrC9gIYTeCFKaQD0n5VV8LnWkaNFVqad0LtF7DoK8wFfirIpm4Zw1pOvQpGiheb4pQL+oEFMA62RSQxbxuxUQFIC8XK4LP8Aajd+6kKD2o3K99qrCcnpLUraW4RTuwj8rukOK0Y8pasC50ULjrzhUBQe0G5TFD7TgsnNhdqEQySpYLNcr/8AEtT6CHil/EtV6vDvKo8h9oNyXIPaDcucKDp+1pxFX3fpXjlLUj9CHivKbKSsc25jImHWASqpofacFE0HtOCgjh6KjUVR1d+lTqaiapk8pUSOkdddeToXgRnWgaD2g3KPIB+aXNsWwcwCwQpjkJuVnEEm4LRpYRTwukkzOOc9w1KQFLTDFeC7WTeVTqKh9S4RxtIbfmbrKpzrjPILtjN05ZlXcnY3VNr+WuzAk70dDQsTJqzTSQeUeOm7OVupXNJvvuF6GlhwYg06/KSq11FFWR4ZGgq0kskSgquyanjeTTm8alQNkV7Td5ILolybC3UFo2aRuQKwfSwvN3NF1z3my0PRDinFm2iP0hxXQcLeyNyWFvZG5dY8nVccHB2rn4s+0R+i3in5DaPoW8Uf4W9kbksLeyNymPJ1V8HB2oB5FaPoG8U/IrR9Azij3C3sjclhb2RuU4iTqpwcHagE0NpehbxUTQWif0W8V0DC3sjclhb2RuUx5OqnBwdq59zdaPoRxTGzbQ9EOK6Fhb2RuTYW9kblMeTqq4KDtQFBYldM4BzQwIhsrJ+OmIfL0n9+dboAGgJ1w6RztStY4I4+RtkzWhouGhOkkuFqv//Z"/>
          <p:cNvSpPr>
            <a:spLocks noChangeAspect="1" noChangeArrowheads="1"/>
          </p:cNvSpPr>
          <p:nvPr/>
        </p:nvSpPr>
        <p:spPr bwMode="auto">
          <a:xfrm>
            <a:off x="0" y="-534988"/>
            <a:ext cx="1104900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8" name="AutoShape 20" descr="data:image/jpeg;base64,/9j/4AAQSkZJRgABAQAAAQABAAD/2wBDAAkGBwgHBgkIBwgKCgkLDRYPDQwMDRsUFRAWIB0iIiAdHx8kKDQsJCYxJx8fLT0tMTU3Ojo6Iys/RD84QzQ5Ojf/2wBDAQoKCg0MDRoPDxo3JR8lNzc3Nzc3Nzc3Nzc3Nzc3Nzc3Nzc3Nzc3Nzc3Nzc3Nzc3Nzc3Nzc3Nzc3Nzc3Nzc3Nzf/wAARCACfAKMDASIAAhEBAxEB/8QAGwAAAgIDAQAAAAAAAAAAAAAAAAYEBQEDBwL/xABBEAABAgMCBwsJCQEBAAAAAAABAAIDBBEFEiExQVFhcZETFBU0UlNygZKhsQYWIiMkMmOiwSUzNUJDVIKy0WLh/8QAGgEAAgMBAQAAAAAAAAAAAAAABAUAAgMBBv/EAC8RAAIBAgMHAwMEAwAAAAAAAAABAgMEETFRBRITFCEycSJBUjNhgRWRocEjQmL/2gAMAwEAAhEDEQA/AO4rBWVGnZuHKQXRIpxBdSxON4G9z2tBLiABlKr49tSME3TFvHM0VS3OT8zacYsDi2Fkbk60MlITG1fh0k0CKjbrDGQvnetv0IvvOGRzxOws+cMj8XsJfMSUbgo06gjdpTmx2Vfl4fcy5yrqhg84ZH4nYR5wyPxOwl8RpTm/lRu0pyPlU5eGjJzlTVDB5wyPxOwjzhkfidhL+6yvI+VG6yvI+VTl4aMnOVNUMHnDI/E7CPOGR+J2Ev7rK8gdlG6yvI+VTl4aMnO1NUMHnDI/E7CPOGR+J2Ev7rK8j5UbtK8j5VOXhoyc7U1QwecMj8TsIPlDI0/U7CX92lOb+VAiyh/K0fxU5eGjJzlXVDHBtyQiOu7oWH/sUViyIx7bzHBwzgpNMtBiNqzBXkmq8QJiasyIHQ3kwycWQ/4qSt1/qzSF7JP1rp9h3CyoVmz8Kdgh8PAaekDkKmIVpp4MYxaksUZQhC4dPLnBrSTiCT7em3zM0IDcWauVNM865LPPUkuH620HudkqiLaKcsX7AV9Jqmkvcki5KwNQw6Sq+LGdGdV5wZBkC22hELogZXA1RUfCPuxPUn7I9VQsVVpYtkvn3bpEqyA3ASMbjmC7KSgsWcp05VJbsSuaHOddaCTmAqtplZkCpl4wGcsKd5aTgSrLkCExg0DCetb6VQjvHj0Qyjs3p6pHPKUJBFDmKMCeJ2zZacaRGhtvZHgUcOtKNpWfFs+NciG8w4WvzralXjU6e4JcWk6PXNEXAjAsIW4IZwLFVhChDNVglCwodPcOI6GbzDQ+KsYcRkzBII0EZlVrdJxCyYbmdgKpKPujSnNp4Ml2XMPkp/cycDjSufMnOE8RIYcMoSNP+hHhubgOfrTfZT78sNaBuV1T1G1hJ7rjoTkIQhg8h2nxR2tJspx2LqPiE5WnxQ60mSnHY2o+IRVtmwC+yj5NE2faYmta6r3NcYia1rR6yEkn1ZtgQ3RozITfee4NHWugS8BktBZChC61ooEk2FhteVBxXz4FPRxFA3be8kNtmxW7KZoiRHOeWsNAMZXi64YRFNc1V4a5ZJWKiEueL6m6DEc43Hj0shUe2ZQTchFZSr2tLmHSF6Y71rNamEVCq/TJNGkf8kHGRzpCsn2HaO6OIl6ipp6Q/wBWOA7S/bfMP9TRVYaiJ0KvxZXIVhwHaX7Y9of6o0zIzUsCY8B7WjG6lRtXVUi8mVlSqRWLiyOhYQrGYFEM+tbrCwVln3jOkFGTHqTLSxwtZ+ia7F4vsSnaWOFrP0TXYnF9iX3OURzY5zLNCEIUYkO0+KHWkeTmIfCMwwmjm1GHWE8WnxQ61zuB+LzX8vEIu06uQu2jLCMPJImiN8RKEHDkWuqr5wubORbriPSyFYZMxm/nrrCYqPQQuosXiMNg/jEr0j4FPRxFc78m5pz7bk2uaMLzhHRK6I7EUuvFhNDzZjxpPyV1UXivF4Z0V0rmBG+pthH1ra51OvN5Q2qtqM4QC3QqShia0624sCyvN5Q2ovN5QUAPbyRtQXsyNAVOGa8wT6jOi6DgIqCq0uboXuFHMM+9UZqrrps4rhN4MrbcsNlwzEk264YXQxiIzjSlmoXRxRzQcYK575RewWtGgw4fomj21OCh/wDaoq1qOT3GL9oUYwXEj7mklDSBEZXlBV7pqK78wGoLW1z3RWFzifSGPWjcBTxEXlrTENhg1NTU4B1JxsXi+xINrj0pc/8AR+ifrF+4PUl910UR5s5tyn+CyQhCDGhDtPih1rnssPtaZ/l4hdCtPih1rn0sPtaZ/l4hF2mcvAs2l2w8kGdHtkTWtIC3zo9sia1qATRZI89PuZZeTI+35Lpn+pXS3e6dS5t5NilvSXTP9Sukv906ksve9D7ZP0Zef6KS8i8td5FVbAxcupsvovFa21cQ1oqTiC3b2mOaO0KNpZloqUskebxzovL1vWY5p20I3rM807aFzejqd3J6M83kXl63rMc0doUmXkXVDoxAA/KqucUi0KVSTwwJkuCIDL2A0wpG8tiHWw0AYWwRXaU9RYjYMJ8SI4Na0VJOQLmdqzZn5+NNYaPd6IzAYAu2cW6jkd2pNRoqHuyBReof3rOkPFZIWYY9YzpDxTMQJdSba49KB0j9E+2L9wepIlre9A1n6J7sXi+xLLvKJ6DZvdP8FkhCEGNSHafFCufy+G1Jnr8V0C0+KHWkCW/FJnUfFFWmcvAs2l2w8kKdHtkXWtYC3Tg9ri9Ja8iaLJHn5dzLDybFLdkumf6ldId7p1LnXk4Pt2T6Z/qV0V/uO1Jbe/UQ92V9GXn+haLkXlqvIvLdIDciVJurNQukmEJbkj7XB6SY0JcdyGdi8YM9IWKoqhw8yoM5aslJgmPMMBH5QanYFNqok1Z8pNtLY8Bjq5aYdqtHdx9WRnU3930ZiZbtvRLS9TBaYctWtMr9ejQqUq+t6wXSA3eXJfL5a42a9CoyE3o7m56Dy90q3EfFzPBRDHrWdIeKyQsw/vWdILUHWZMtX3oHSP0T1YvF0j2r78HpH6J4sXi+xLbvKI/2b3T/AAWSEIQY1Idp8UOtIMt+KTHX4p+tPih1pClvxOY6/FFWmcvAt2l2w8kSc43F1rUAt85xuLrWoBNFkeel3MnWE/crZk3HFulNoI+q6O7CCuXQ3Ohva9nvNII1hdKkZhk3KQo7DVr2gpfexeKkOtkzW7KH5FmJVkR7DjaSF5vKdbkqYMfdmD0ImPQ5VlVtTalFNAlaLpzcWbmxC1wc0kEGoIW7f8zz8TaodUVVnBPNFFUlHJkzf8zz8Tajf8zz8TaodUVXOHHQtxp6smb/AJnn4m1TJK13teGTBvMJ96mEKnqioymirKjGSwwLQuakHimOL2Niwy1wDmuFCM4XObUk94z8WWw0YatJ5JwhdCs9znyUBzsZYKpR8sGjhVpGMwhXaVhaNxqOIdtOCnRVT3F8hEP71nSHivRCIY9YzpBMmIVmTLVHpQdZ+id7F4uUlWr70HpH6J1sXi+xLbrKI+2b3T/BZIQhBjUh2nxR2tIct+JR+vxCfLT4o7WkKXddtOMD+YkIq0zl4Fu0u2Hkjzg9ri61qClWjDLY98YnhRwmcckefmsJMyEw+S1qiWfvOO6kJ7qscfynMqALICpUpqcd1mlCtKjNTidLjQ4ceGYcQBzHDCCl+dsaNCq+X9Yzk4iP9USyPKCJLNbBnA6JCGJ+Nzf9TPLTkvNNvQIzHjRjS7CrQf2Hqlb3ker6/wAig+HEhmkRj2nS0heanTsTwQDjAI1LFxnJGxXV49DJ7MXtISKnTsRU6did7jOSNiLjOSNi7zn2Ofpn/QkVOnYptn2dGm4gvNLIVcLiKV1JquM5I2LDnNY2riABlKrK7bWCReGzYxeMpYoGgQ2BooGtFBoSDbs0Jy0o0VuFgN1pzgK6t23WvY6WkXkg4HxB4BLBGQLa0ouPrkC7RuYzwpwyR4KwwetZ0gvRWyUhmJMsFMAN4ox5CtLFo3Wr70HWfonWxeL7Ek2max4TRjGGmsp2sX7g9SXXWUR9s3un+CyQhCDGhFnm35Z4Gtc+tFjpefvjPUaV0lzQ5pBxFKXlDZrnVLRhGJa0anDniD3VDjUnH39iA9rJuBUYiKjQVWxIboT7kQUPiiWmHy8QinSaVYsmZeYaBEoNDwmcXgsY9UeeqQxe7PpJFaF7AU7ecu7CyIaaHAr0JGFzp7lffRlwZkJq9sJY6rHFpGIg0KmiRh84e5Z3jC509y5vxOqlNHiFaU9DHoTUXrNfFbRa1ofun7AsiShc6e5ZElC509yo1Tea/g1TrrKT/cxwtaH7p+wLHC1ofun7Ave8ofOHuWDJQ+cPcphS0O41/k/3PBte0f3T9gUWPNTExgjx4jxmLsGxTDJQucPcvJkoXOnuUXDWSKyVaXRy/krSF4crPeMLnT3LzvOAML4hoNICvxEZcGRWhjnuDWAknIFZS8FstCJcRXG4rJjSss03C3+OElV83NOikNGBuRoyqsm2sX0RpCCi8F1YQqzU80jEXZcyfrLZclhpSvYFnvLhEcPSPcnOFDENgaMiW16nEnish/Z0HRp4PN9WexiQhCxCwWiZl2x4d121b0KEE+1rCDnEgG8MRCo4tnTkF1Gi83Sulua1wo4AhR3yUBxrcodCtGcodrM6lGnU71ic43GbrhgtWRBnOabsXQuDYGlHBsDStOYq6mPJW/xOfblN8yzYshk4P0WbCugcHQMxRwdAzFTmKmpOSt/iIAE6P0WbCs+2j9Bh2p+4OgZijg2BmKnHqaneSt/iIVZ39vD71j20/oM70/cHQMxRwdAzFTj1NScnQ+IgUneZZ3rBZOH9BneugcHQMxRwdAzFTmKupOSt/ic+3Oc5lg6lgwpzmmroXBsDSjg2BmKnMVdTnJW/xECHJTsV1KBo0BXFl2Gb4c8Xn6U1MkYDTW7XWpDGNYKNaANCpKpKXczWnQp0+yOBok5VkuygwnKVJQhUNQQhChD/2Q=="/>
          <p:cNvSpPr>
            <a:spLocks noChangeAspect="1" noChangeArrowheads="1"/>
          </p:cNvSpPr>
          <p:nvPr/>
        </p:nvSpPr>
        <p:spPr bwMode="auto">
          <a:xfrm>
            <a:off x="0" y="-719138"/>
            <a:ext cx="1504950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9" name="AutoShape 21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0" y="-4111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80" name="AutoShape 23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152400" y="-2587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81" name="AutoShape 25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304800" y="-1063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7912" t="32285" r="53188" b="64024"/>
          <a:stretch/>
        </p:blipFill>
        <p:spPr>
          <a:xfrm>
            <a:off x="2415433" y="1853562"/>
            <a:ext cx="2304256" cy="36004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3"/>
          <a:srcRect l="30206" t="38105" r="15457" b="13169"/>
          <a:stretch/>
        </p:blipFill>
        <p:spPr>
          <a:xfrm>
            <a:off x="1504950" y="2274766"/>
            <a:ext cx="5921240" cy="42478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7556" t="47047" r="59450" b="50000"/>
          <a:stretch/>
        </p:blipFill>
        <p:spPr>
          <a:xfrm>
            <a:off x="685800" y="1884306"/>
            <a:ext cx="1584176" cy="28803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43125" y="1879498"/>
            <a:ext cx="35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solidFill>
                  <a:srgbClr val="336699"/>
                </a:solidFill>
              </a:rPr>
              <a:t>&gt;</a:t>
            </a:r>
            <a:endParaRPr lang="ca-ES" b="1" dirty="0">
              <a:solidFill>
                <a:srgbClr val="33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99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17613"/>
            <a:ext cx="8229600" cy="460375"/>
          </a:xfrm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lang="ca-ES" sz="2400" b="1" dirty="0" smtClean="0">
                <a:solidFill>
                  <a:srgbClr val="336699"/>
                </a:solidFill>
                <a:latin typeface="+mn-lt"/>
              </a:rPr>
              <a:t>Contacteu i/o participeu</a:t>
            </a:r>
          </a:p>
        </p:txBody>
      </p:sp>
      <p:sp>
        <p:nvSpPr>
          <p:cNvPr id="40963" name="Contenidor de número de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71B62C7-4981-4F56-86F8-5BFA12CE9273}" type="slidenum">
              <a:rPr lang="es-ES" altLang="ca-ES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s-ES" altLang="ca-ES" sz="1200" smtClean="0">
              <a:latin typeface="Verdana" pitchFamily="34" charset="0"/>
            </a:endParaRPr>
          </a:p>
        </p:txBody>
      </p:sp>
      <p:sp>
        <p:nvSpPr>
          <p:cNvPr id="40964" name="Line 19"/>
          <p:cNvSpPr>
            <a:spLocks noChangeShapeType="1"/>
          </p:cNvSpPr>
          <p:nvPr/>
        </p:nvSpPr>
        <p:spPr bwMode="auto">
          <a:xfrm>
            <a:off x="466725" y="1628775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ca-ES"/>
          </a:p>
        </p:txBody>
      </p:sp>
      <p:sp>
        <p:nvSpPr>
          <p:cNvPr id="3" name="QuadreDeText 2"/>
          <p:cNvSpPr txBox="1"/>
          <p:nvPr/>
        </p:nvSpPr>
        <p:spPr>
          <a:xfrm>
            <a:off x="620713" y="1951038"/>
            <a:ext cx="3663950" cy="707886"/>
          </a:xfrm>
          <a:prstGeom prst="rect">
            <a:avLst/>
          </a:prstGeom>
          <a:solidFill>
            <a:srgbClr val="68A4DA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ca-ES" sz="2000" b="1" dirty="0" smtClean="0">
                <a:solidFill>
                  <a:schemeClr val="bg1"/>
                </a:solidFill>
                <a:latin typeface="+mn-lt"/>
              </a:rPr>
              <a:t>Servei d’Atenció als Usuaris </a:t>
            </a:r>
            <a:r>
              <a:rPr lang="es-ES" sz="2000" b="1" dirty="0" smtClean="0">
                <a:solidFill>
                  <a:schemeClr val="bg1"/>
                </a:solidFill>
                <a:latin typeface="+mn-lt"/>
              </a:rPr>
              <a:t>(S@U)</a:t>
            </a:r>
            <a:endParaRPr lang="ca-ES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QuadreDeText 20"/>
          <p:cNvSpPr txBox="1"/>
          <p:nvPr/>
        </p:nvSpPr>
        <p:spPr>
          <a:xfrm>
            <a:off x="5010150" y="1949450"/>
            <a:ext cx="3663950" cy="400050"/>
          </a:xfrm>
          <a:prstGeom prst="rect">
            <a:avLst/>
          </a:prstGeom>
          <a:solidFill>
            <a:srgbClr val="68A4DA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ca-ES" sz="2000" b="1" dirty="0">
                <a:solidFill>
                  <a:schemeClr val="bg1"/>
                </a:solidFill>
                <a:latin typeface="+mn-lt"/>
              </a:rPr>
              <a:t>Seguiu-nos i participeu</a:t>
            </a:r>
          </a:p>
        </p:txBody>
      </p:sp>
      <p:sp>
        <p:nvSpPr>
          <p:cNvPr id="40969" name="AutoShape 15" descr="data:image/jpeg;base64,/9j/4AAQSkZJRgABAQAAAQABAAD/2wCEAAkGBgwNDxAMDQwODQ0NEBAPDA0NEBEPDA0PExAVFBMQEhYXJyYeFxovGhISHzssJCcpLSwsFR8xQTA2NScrLCkBCQoKDgwOGg8PGikcHB8pKioqKSkqLC0sKSwpLy81LCkpKSwpKSksLCwpKSkpKSkpKS0pLCksKSkpLCksKSkpKf/AABEIAOEA4QMBIgACEQEDEQH/xAAcAAEBAAMBAQEBAAAAAAAAAAAAAQQFBwYDAgj/xABHEAACAQEDBAwKCQMEAwAAAAAAAQIDBAURBhUhMRIzQVFSU3FzkZLB4QcTImFygaGxwtEXMjQ1VGKCk7IUI0J0orPDFiTS/8QAGgEBAAMBAQEAAAAAAAAAAAAAAAECAwQFBv/EACYRAQACAQMCBwEBAQAAAAAAAAABAhEDITISMQQTIkFCUXFhMxT/2gAMAwEAAhEDEQA/AO4gHgcssspNysdknhFYxr1ovTJ7sIPcW+/Vy6aenOpOIVtaKxmW6v7LizWVunT/APYrLQ4xeFOD3pS3/MsfUeLt2WV42h4Ks6SeqFnWw9q8p9JrrFdzqeVLyYbm/LkNtRoQgsIxS975WejXSpT2zLmm9rNS7Jaammbk292pNt+3SXNFXfh0v5Gxq26lDQ5rHejpfsPg74p7kZvo+ZrmVGLmirvw6X8hmirvw6X8jJzzDgT9gzzDgT9gzJsxs0Vd+HS/kM0Vd+HS/kZOeYcCfsGeYcCfsGZNmNmirvw6X8hmirvw6X8jJzzDgT9gzzDgT9gzJsxs0Vd+HS/kM0Vd+HS/kZOeYcCfsGeYcCfsGZNmNmirvw6X8hmirvw6X8jJzzDgT9gzzDgT9gzJsxs0Vd+HS/kM0Vd+HS/kZOeYcCfsGeYcCfsGZNmNmirvw6X8hmirvw6X8jJzzDgT9gzxDgS9gzJsxs0Vd+HS/kXNFXfh0v5GTniHAl7BniHAl7BmTZjZoq78Ol/In9DaIaY4p78JYPsMpXvT4M/YfaleFKWjZYPelo7hmTZ+LHlTeNmeCrzkl/hXxqJ9bSvU0evuTL+hWap2mKs9R6FPHGhJ8r+r69HnPNTpxksJJSXnNZa7tcfKhi1ux3Vyb5lbSpfvGF4tarsaeJTmuSeV0rK42evJysz0Rk9Loedfl825ubz6TGSaxTxT0prU0efq6U6c4l01tFoUAGSzzeXF/OyUPF05YVrRjGLWuEF9ea8+lL147hzq7rF4x7KS8iO5wnvGxyztztFuqJaVSaoU16P1v9zkfWhRUIqC3F0vdZ6mlXopH3LkvPVZalSME5SeCRp7XeM6mheTDeWt8ovG1+MlsU/Ijq873WYhvEKTIACyAAAAAAAAAAAAAAAAAoR9VZar1Uqj5ISA+QPt/SVeKqdSQ/pKvFVOpIZgfIH2/pKvFVOpI/E6Uo6JRlF/mTT9oyPrZrZOnu4x4L1ereNxQrxmtlF8q3U95mgPvZLQ6csdx6JLfRWYymGTeNkw/uRWh/WW8989j4P78dSDsdR4ypLZUW9bp44OPqbXqfmPPtKSw1qS6UzAuq1uyWqnVx0U6iU/PTeiX+1sy1K9dJhes9M5dgBMfODyXW4xZJOraHN6XKU6j5W2/ezZW6rsKcmteGC5XoNbdG2P0X70ZV8PyEt+XYz2p7uFqAAXQAAAAAAAAAAAAAAB+6VKU5KEIuUpNRjFaXKTeCSA/Vms1SrONKlCU5zeEYxWLZ7q5fB1CKVS2y2ctfiabagvNKS0v1Yes3WS+TVOw08WlK0TX92pvfkj+X3697DeHna3iZmcU7OmmlEbyxrHdlnoLCjRp0l+SKTfK9bMkA5JnPdsAAgDnfhI+0UeZ+OR0Q554SPtFHmfjkdPhv8ARnq8XkSgHqOVtrtqbKGG7F4erWjFvSHlJ8KPu0fI+t1P669F+8l664ckuwp8k+zYf+U1+EwaEEeXX6OqX2ujbH6L96Mm+fqR9LsZjXRtj9F+9GTfP1I+l2Mme6PZqQAXQAAAAAAAAAAAAUAew8HV0qpVnaprGNDyaeOrxklpfqj/ACPHnU8hLMoWGm92pKpUl13FeyMTn8Tbpp+tNKM2ehAB5TrAAABj268KNmg6tapGnBaMZbr3ktbfIecqeEaxJ4RpV5rhKMEn0vEvXTtbtCs2iO71Zzzwj/aKPM/HI230j2TiLR0U/wD6PMZVX7Tt1WFSnCcFCGwaqbHFvZN6MG986tDSvW+ZhnqWia7NIAU9Bzs66tc+SPaW9dcP1dgurXLkXaL0/wAf1dhT5J9mBgUAuh9bo2x+i/ejJvn6kfS7Ga24bwpzqNaYvYPQ151umyvh4wjhp8rsZWeRHZqQAWQAAAAAAAAFAAAFAHW8kPsNn9D4mckOt5IfYbP6HxM5PF8I/W2j3bgAHmukADA5LlNfE7XaJy2T8VTbhRjuKCeGy5Xhj0bxqSsHuViKxiHDM5nIUAkBgXAAZ1165ci7S3p/j+rsJdmuXIu0+V82qENhi+FoWl7hX5HsxgYmc6e9LoQL4lGWHk3tz5uX8omflLJqnBptPxmtaH9VmBk3tz5uX8omdlNtUOc+FkzyVji0tO8Ksf8ALH0lj3mRC93/AJQT9F4e81wL4hXMtxC9aT17KPKsfcfaFrpPVUj63h7zQgjphPU9Gnjq08hTzi0atHIfWNpqLVUl0sjpT1N8U0sbwrL/ADx5UmfRXpV/K/UR0ydTbA1ivae7CPtP0r3fFrrDplOYdLu/weUK1GlWdoqp1acJtJQwTlFPBdJkfRpQ/FVurA9Fk9PZWOyy1Y2ag8OWlE2B5FtfUiZ3dkUrjs8b9Gln/FVurA9Pdd3xs1GnZ4yclTWxUpYYvS3pw5TLBnbUteMWlaKxHYABmsAADx/0bUPxNbqwH0b0PxNbqwPYA28/U+1PLr9PH/RvQ/E1urA8rlddtG7atOkqk6njKez8pLFeU1uch1o5X4WvtVDmP+yR0eH1b3vi0s9SsVrmHl53qv8AGD9bw9x8Z3jVepqPIvmYpT1MQ5My29x1JSdTZSb0R1vHdZL+10+SXYLh11OSPvZb910+SXYU+a3s1IKDRV9cm9ufNy/lEzsptqhznwswcm9ufNy/lEzsptqhznwsznkmOLzgBTRRCgoAAoAoAAoKEv6Bya+w2T/S2f8A4omyNbk39hsn+ls//FE2R89flL0o7AAKpAAAAAAAADlnhZ+1UOY/7JHUzlvhY+1UOY/7JHV4T/WGWtxeGKCnsuJtLh11OSPvZb910+SXYLi1z5I+9lvzXDkl2GfzW9mqBQaKv3k3tz5uX8omflNtUOc+FmBk3tz5uX8omflNtUOc+Fmc8kxxecBQaKBQUCFBQkBQAKCgZUL1tUUoxtVojGKSjGNaoopLUkk9CP1ni2fi7T+/V+ZhlI6YTmWXni2fi7T+/V+Z2nImrKd3WWU5SnJ09Mptyk/Klrb0s4YdxyE+7bLzfxyOHxsRFI/W+hO7fAA8t1hGUjA4A73tf4u0fvVPmM72v8XaP3qnzMVg+i6Y+nnZll53tf4u0fvVPmfGvaalRp1Kk6jSwTqSlNpbybPmBiDIUFJQ2dx658kfey33rhyS7BceufJH3st964fq7DL5rezVguANVX6yb2583L+UTOyl2uHOfCzByc2583L+UTPyk2uHp/CzOeSY4vOFBTRQAKEhQUAAUACgAUFAHcMhfu2y838cjiB2/IX7tsvN/HI4fG8I/XRocm+AB5TrCMpGB/O7BWD6N5oCgAUFA2Vya58kfey31rh+rsFy658ke0t864ckuwz+a/s1mAKDRVcnNufNy/lEzspNrh6fwswcndufNy/lEzso9rh6fwsznkRxeeKCmiqFKABQABQUACgAUFwAJHbshvu2y838cjiR27Ib7tsvN/HI4fG8I/XRocm9AB5TrCMpGB/PLBWD6N5oCgAUFCWyubXPkj72W+dcP1dhLm1z5I+9lvjXD9XYZ/Nb2a0AGqq5O7c/Ql74mdlHtcPT+FmFk9tz9CXviZuUW1w9P4WZTyTHZ58oKaKIUFAAoAFBQIXAYFAFBQkO25D/AHdZeb+KRxM7ZkP93WXm/jkcPjeEfrfQ5N6ADynWEZSMD+e2CsH0bzQoKEoUAkbG5tc+SPvZb41w/V2EubXPkj72W+NcP1dhl81vZrQAaqv1k/tz9CXviZ2UK/tx801/FmDdWNO07B6GnOm+VY9sTb3tQ2dGaWuPlL9Ol+zExnkmOzy4KDVQKCgQoLgALgCgAUBIUFAI7XkP93WXm/ikcVR2vIj7usvN/FI4fG8I/W+hybwAHlOsIykYH8+sFYPo3nAAJAAAbK519d+j2i+NcP1dh9rqpYQ2XCePqWj5mLfE/KS4McX633GMb3W9mCDcf+N1+AwW8yv2dMvhlpYJWS8q+CwUqn9RS3E1Uez/AJbJeo2NGqpxU46pLFfI9V4T8nXaKCtlKONWyp+MS1yoPTLoenk2Rzq5beoPxU35Mn5De5Le5Dn0reZpxPvC146bYY15WLxM2kvIlpg/NveoxD1lps0asXCa0bj3YvfR522XfUovyljHcmtT5d5nRW2WcwxiguBdVMClAAoKEgBQBQUAdqyI+7rLzfxSOLHobuy6vCzUoWelKkqdNbGGyp4vDHHS8fOc3idK2pWIq107RWd3ZAck+km9OHR/a7y/SRenDo/td5w/8Wp/G/nVdaIzk30kXpw6P7XePpIvThUf2u8f8Wp/DzqvMMgB67kAASB9bPQdSSivW95brFCzzqPCK5XuLlNzZbLGksFpb+tLdZS1sJiH1SUVhqUV0JGssNldttVOisf71SMeSH+T9UU36j6Xna8F4qL0v673lvHrfBlcD8q8KkdadOz47uny5+zY9Ywvby6TaV6x1Th73xEOBHoRD6g8bLtRrHQcky6yHlY5StVmhsrJJ4zjFabM3uehvPc1b2PXCSimmmk09DT0preNdHVnStmFL0i0YcIu++NjhCri0tCnra8z3zcRlGaxTUovkcWekyj8F9Kq3WsMo0JvS6E8fEN/la0w9q5DwltuW8bA342hVpLhpbKi/wBSxiz06alNTjO/05Zravdl1rmoy0pOD/Lq6GYzuDeq9Me8+VK/ai1qE/PqfsPrn58Uut3GuLQpsZhfGrq94zC+NXV7y59fFLrdwz6+KXW7ifWbGYnxq6veMxPjV1e8ufHxS63cM+Pil1u4es2TMb41dXvLmN8aur3jPb4pdbuLnt8Wut3D1myZkfGLq95cyPjF1e8Z6fFrrdxc9Pi11u4j1p2TMr4xdXvGZXxi6veXPL4tdbuLnl8Wut3E+s2TMz4xdXvGZnxi6veXPD4tdbuGeHxa63cPWbJmd8Yur3jM74xdXvLnh8Wut3DPD4tdbuHrNkzO+MXV7xmd8Yur3lzw+LXW7hnh8Wut3D1mwrnfGf7e8+1O6qa14y5dC9h8c8Pi11u4+c74nuRjHzvFkYvJs2qUYrBJRS9SRgWu80vJp6Xuz3FyHzsthttteFKlVrehH+2uV/VXrPY3B4MtKqW+aa1/09J6/NOfZHpM7Xpp72laKzbs0GSeSdW8KmznsoWWD/u1NTm92EN9773OU67QoQpxjThFRhBKMIx0KMUsEkKFCFOKp04RhCKwjGKSjFbySP2eZra06s/x1UpFYAAYLgAAEe6ABxzLTbpcp5lAHvaPCHn35SpQDVVQigAigAUABKlAJAAAAAAAAA2+Tm3R5QDPU4ytXu7PZ/qR5F7j6AHgS7wAEAAAP//Z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0" name="AutoShape 17" descr="data:image/jpeg;base64,/9j/4AAQSkZJRgABAQAAAQABAAD/2wCEAAkGBgwNDxAMDQwODQ0NEBAPDA0NEBEPDA0PExAVFBMQEhYXJyYeFxovGhISHzssJCcpLSwsFR8xQTA2NScrLCkBCQoKDgwOGg8PGikcHB8pKioqKSkqLC0sKSwpLy81LCkpKSwpKSksLCwpKSkpKSkpKS0pLCksKSkpLCksKSkpKf/AABEIAOEA4QMBIgACEQEDEQH/xAAcAAEBAAMBAQEBAAAAAAAAAAAAAQQFBwYDAgj/xABHEAACAQEDBAwKCQMEAwAAAAAAAQIDBAURBhUhMRIzQVFSU3FzkZLB4QcTImFygaGxwtEXMjQ1VGKCk7IUI0J0orPDFiTS/8QAGgEBAAMBAQEAAAAAAAAAAAAAAAECAwQFBv/EACYRAQACAQMCBwEBAQAAAAAAAAABAhEDITISMQQTIkFCUXFhMxT/2gAMAwEAAhEDEQA/AO4gHgcssspNysdknhFYxr1ovTJ7sIPcW+/Vy6aenOpOIVtaKxmW6v7LizWVunT/APYrLQ4xeFOD3pS3/MsfUeLt2WV42h4Ks6SeqFnWw9q8p9JrrFdzqeVLyYbm/LkNtRoQgsIxS975WejXSpT2zLmm9rNS7Jaammbk292pNt+3SXNFXfh0v5Gxq26lDQ5rHejpfsPg74p7kZvo+ZrmVGLmirvw6X8hmirvw6X8jJzzDgT9gzzDgT9gzJsxs0Vd+HS/kM0Vd+HS/kZOeYcCfsGeYcCfsGZNmNmirvw6X8hmirvw6X8jJzzDgT9gzzDgT9gzJsxs0Vd+HS/kM0Vd+HS/kZOeYcCfsGeYcCfsGZNmNmirvw6X8hmirvw6X8jJzzDgT9gzzDgT9gzJsxs0Vd+HS/kM0Vd+HS/kZOeYcCfsGeYcCfsGZNmNmirvw6X8hmirvw6X8jJzzDgT9gzxDgS9gzJsxs0Vd+HS/kXNFXfh0v5GTniHAl7BniHAl7BmTZjZoq78Ol/In9DaIaY4p78JYPsMpXvT4M/YfaleFKWjZYPelo7hmTZ+LHlTeNmeCrzkl/hXxqJ9bSvU0evuTL+hWap2mKs9R6FPHGhJ8r+r69HnPNTpxksJJSXnNZa7tcfKhi1ux3Vyb5lbSpfvGF4tarsaeJTmuSeV0rK42evJysz0Rk9Loedfl825ubz6TGSaxTxT0prU0efq6U6c4l01tFoUAGSzzeXF/OyUPF05YVrRjGLWuEF9ea8+lL147hzq7rF4x7KS8iO5wnvGxyztztFuqJaVSaoU16P1v9zkfWhRUIqC3F0vdZ6mlXopH3LkvPVZalSME5SeCRp7XeM6mheTDeWt8ovG1+MlsU/Ijq873WYhvEKTIACyAAAAAAAAAAAAAAAAAoR9VZar1Uqj5ISA+QPt/SVeKqdSQ/pKvFVOpIZgfIH2/pKvFVOpI/E6Uo6JRlF/mTT9oyPrZrZOnu4x4L1ereNxQrxmtlF8q3U95mgPvZLQ6csdx6JLfRWYymGTeNkw/uRWh/WW8989j4P78dSDsdR4ypLZUW9bp44OPqbXqfmPPtKSw1qS6UzAuq1uyWqnVx0U6iU/PTeiX+1sy1K9dJhes9M5dgBMfODyXW4xZJOraHN6XKU6j5W2/ezZW6rsKcmteGC5XoNbdG2P0X70ZV8PyEt+XYz2p7uFqAAXQAAAAAAAAAAAAAAB+6VKU5KEIuUpNRjFaXKTeCSA/Vms1SrONKlCU5zeEYxWLZ7q5fB1CKVS2y2ctfiabagvNKS0v1Yes3WS+TVOw08WlK0TX92pvfkj+X3697DeHna3iZmcU7OmmlEbyxrHdlnoLCjRp0l+SKTfK9bMkA5JnPdsAAgDnfhI+0UeZ+OR0Q554SPtFHmfjkdPhv8ARnq8XkSgHqOVtrtqbKGG7F4erWjFvSHlJ8KPu0fI+t1P669F+8l664ckuwp8k+zYf+U1+EwaEEeXX6OqX2ujbH6L96Mm+fqR9LsZjXRtj9F+9GTfP1I+l2Mme6PZqQAXQAAAAAAAAAAAAUAew8HV0qpVnaprGNDyaeOrxklpfqj/ACPHnU8hLMoWGm92pKpUl13FeyMTn8Tbpp+tNKM2ehAB5TrAAABj268KNmg6tapGnBaMZbr3ktbfIecqeEaxJ4RpV5rhKMEn0vEvXTtbtCs2iO71Zzzwj/aKPM/HI230j2TiLR0U/wD6PMZVX7Tt1WFSnCcFCGwaqbHFvZN6MG986tDSvW+ZhnqWia7NIAU9Bzs66tc+SPaW9dcP1dgurXLkXaL0/wAf1dhT5J9mBgUAuh9bo2x+i/ejJvn6kfS7Ga24bwpzqNaYvYPQ151umyvh4wjhp8rsZWeRHZqQAWQAAAAAAAAFAAAFAHW8kPsNn9D4mckOt5IfYbP6HxM5PF8I/W2j3bgAHmukADA5LlNfE7XaJy2T8VTbhRjuKCeGy5Xhj0bxqSsHuViKxiHDM5nIUAkBgXAAZ1165ci7S3p/j+rsJdmuXIu0+V82qENhi+FoWl7hX5HsxgYmc6e9LoQL4lGWHk3tz5uX8omflLJqnBptPxmtaH9VmBk3tz5uX8omdlNtUOc+FkzyVji0tO8Ksf8ALH0lj3mRC93/AJQT9F4e81wL4hXMtxC9aT17KPKsfcfaFrpPVUj63h7zQgjphPU9Gnjq08hTzi0atHIfWNpqLVUl0sjpT1N8U0sbwrL/ADx5UmfRXpV/K/UR0ydTbA1ivae7CPtP0r3fFrrDplOYdLu/weUK1GlWdoqp1acJtJQwTlFPBdJkfRpQ/FVurA9Fk9PZWOyy1Y2ag8OWlE2B5FtfUiZ3dkUrjs8b9Gln/FVurA9Pdd3xs1GnZ4yclTWxUpYYvS3pw5TLBnbUteMWlaKxHYABmsAADx/0bUPxNbqwH0b0PxNbqwPYA28/U+1PLr9PH/RvQ/E1urA8rlddtG7atOkqk6njKez8pLFeU1uch1o5X4WvtVDmP+yR0eH1b3vi0s9SsVrmHl53qv8AGD9bw9x8Z3jVepqPIvmYpT1MQ5My29x1JSdTZSb0R1vHdZL+10+SXYLh11OSPvZb910+SXYU+a3s1IKDRV9cm9ufNy/lEzsptqhznwswcm9ufNy/lEzsptqhznwsznkmOLzgBTRRCgoAAoAoAAoKEv6Bya+w2T/S2f8A4omyNbk39hsn+ls//FE2R89flL0o7AAKpAAAAAAAADlnhZ+1UOY/7JHUzlvhY+1UOY/7JHV4T/WGWtxeGKCnsuJtLh11OSPvZb910+SXYLi1z5I+9lvzXDkl2GfzW9mqBQaKv3k3tz5uX8omflNtUOc+FmBk3tz5uX8omflNtUOc+Fmc8kxxecBQaKBQUCFBQkBQAKCgZUL1tUUoxtVojGKSjGNaoopLUkk9CP1ni2fi7T+/V+ZhlI6YTmWXni2fi7T+/V+Z2nImrKd3WWU5SnJ09Mptyk/Klrb0s4YdxyE+7bLzfxyOHxsRFI/W+hO7fAA8t1hGUjA4A73tf4u0fvVPmM72v8XaP3qnzMVg+i6Y+nnZll53tf4u0fvVPmfGvaalRp1Kk6jSwTqSlNpbybPmBiDIUFJQ2dx658kfey33rhyS7BceufJH3st964fq7DL5rezVguANVX6yb2583L+UTOyl2uHOfCzByc2583L+UTPyk2uHp/CzOeSY4vOFBTRQAKEhQUAAUACgAUFAHcMhfu2y838cjiB2/IX7tsvN/HI4fG8I/XRocm+AB5TrCMpGB/O7BWD6N5oCgAUFA2Vya58kfey31rh+rsFy658ke0t864ckuwz+a/s1mAKDRVcnNufNy/lEzspNrh6fwswcndufNy/lEzso9rh6fwsznkRxeeKCmiqFKABQABQUACgAUFwAJHbshvu2y838cjiR27Ib7tsvN/HI4fG8I/XRocm9AB5TrCMpGB/PLBWD6N5oCgAUFCWyubXPkj72W+dcP1dhLm1z5I+9lvjXD9XYZ/Nb2a0AGqq5O7c/Ql74mdlHtcPT+FmFk9tz9CXviZuUW1w9P4WZTyTHZ58oKaKIUFAAoAFBQIXAYFAFBQkO25D/AHdZeb+KRxM7ZkP93WXm/jkcPjeEfrfQ5N6ADynWEZSMD+e2CsH0bzQoKEoUAkbG5tc+SPvZb41w/V2EubXPkj72W+NcP1dhl81vZrQAaqv1k/tz9CXviZ2UK/tx801/FmDdWNO07B6GnOm+VY9sTb3tQ2dGaWuPlL9Ol+zExnkmOzy4KDVQKCgQoLgALgCgAUBIUFAI7XkP93WXm/ikcVR2vIj7usvN/FI4fG8I/W+hybwAHlOsIykYH8+sFYPo3nAAJAAAbK519d+j2i+NcP1dh9rqpYQ2XCePqWj5mLfE/KS4McX633GMb3W9mCDcf+N1+AwW8yv2dMvhlpYJWS8q+CwUqn9RS3E1Uez/AJbJeo2NGqpxU46pLFfI9V4T8nXaKCtlKONWyp+MS1yoPTLoenk2Rzq5beoPxU35Mn5De5Le5Dn0reZpxPvC146bYY15WLxM2kvIlpg/NveoxD1lps0asXCa0bj3YvfR522XfUovyljHcmtT5d5nRW2WcwxiguBdVMClAAoKEgBQBQUAdqyI+7rLzfxSOLHobuy6vCzUoWelKkqdNbGGyp4vDHHS8fOc3idK2pWIq107RWd3ZAck+km9OHR/a7y/SRenDo/td5w/8Wp/G/nVdaIzk30kXpw6P7XePpIvThUf2u8f8Wp/DzqvMMgB67kAASB9bPQdSSivW95brFCzzqPCK5XuLlNzZbLGksFpb+tLdZS1sJiH1SUVhqUV0JGssNldttVOisf71SMeSH+T9UU36j6Xna8F4qL0v673lvHrfBlcD8q8KkdadOz47uny5+zY9Ywvby6TaV6x1Th73xEOBHoRD6g8bLtRrHQcky6yHlY5StVmhsrJJ4zjFabM3uehvPc1b2PXCSimmmk09DT0preNdHVnStmFL0i0YcIu++NjhCri0tCnra8z3zcRlGaxTUovkcWekyj8F9Kq3WsMo0JvS6E8fEN/la0w9q5DwltuW8bA342hVpLhpbKi/wBSxiz06alNTjO/05Zravdl1rmoy0pOD/Lq6GYzuDeq9Me8+VK/ai1qE/PqfsPrn58Uut3GuLQpsZhfGrq94zC+NXV7y59fFLrdwz6+KXW7ifWbGYnxq6veMxPjV1e8ufHxS63cM+Pil1u4es2TMb41dXvLmN8aur3jPb4pdbuLnt8Wut3D1myZkfGLq95cyPjF1e8Z6fFrrdxc9Pi11u4j1p2TMr4xdXvGZXxi6veXPL4tdbuLnl8Wut3E+s2TMz4xdXvGZnxi6veXPD4tdbuGeHxa63cPWbJmd8Yur3jM74xdXvLnh8Wut3DPD4tdbuHrNkzO+MXV7xmd8Yur3lzw+LXW7hnh8Wut3D1mwrnfGf7e8+1O6qa14y5dC9h8c8Pi11u4+c74nuRjHzvFkYvJs2qUYrBJRS9SRgWu80vJp6Xuz3FyHzsthttteFKlVrehH+2uV/VXrPY3B4MtKqW+aa1/09J6/NOfZHpM7Xpp72laKzbs0GSeSdW8KmznsoWWD/u1NTm92EN9773OU67QoQpxjThFRhBKMIx0KMUsEkKFCFOKp04RhCKwjGKSjFbySP2eZra06s/x1UpFYAAYLgAAEe6ABxzLTbpcp5lAHvaPCHn35SpQDVVQigAigAUABKlAJAAAAAAAAA2+Tm3R5QDPU4ytXu7PZ/qR5F7j6AHgS7wAEAAAP//Z"/>
          <p:cNvSpPr>
            <a:spLocks noChangeAspect="1" noChangeArrowheads="1"/>
          </p:cNvSpPr>
          <p:nvPr/>
        </p:nvSpPr>
        <p:spPr bwMode="auto">
          <a:xfrm>
            <a:off x="152400" y="-8763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1" name="AutoShape 19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0" y="-6556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2" name="AutoShape 21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152400" y="-5032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3" name="AutoShape 23" descr="data:image/jpeg;base64,/9j/4AAQSkZJRgABAQAAAQABAAD/2wCEAAkGBg8MDA4NDQ0QDA8OEA8PDQ0NEBANDgwNFBEVFBUQEhIXHCcfGBkjGRISHzsgIycpLCwsFR4xNTAqNSYrLCkBCQoKDgwOGg8PGDUcHB4qKzApKSkpNSkpLywpKSosKSkpKSwpKS8pLCkpKSkpLCkpKSwpKSopKSkpKS0qKSkpLv/AABEIAOEA4QMBIgACEQEDEQH/xAAcAAABBQEBAQAAAAAAAAAAAAAAAQIFBgcEAwj/xABLEAACAQIBAhAKCQIGAgMAAAAAAQIDEQQFUgYSFBYhMTJRYXFykZKhsdEHEyIzNUFzssHCFSM0QlNidIGT0uEXJCWCg6JU8ENEY//EABoBAAIDAQEAAAAAAAAAAAAAAAAEAQMFAgb/xAAtEQABAwEGBQMFAQEAAAAAAAAAAQIDEQQTITEycRJBUVKBFEJhBTORscEiI//aAAwDAQACEQMRAD8A3EAAAARs4MsZbp4OGmn5Upbimt1LuXCUfKGWsRjZWlJ6X1UobEEuHf42XxQOkxyQrfIjS64nRHhaTtKtGTXqp3qP/qcb0aYXeqP/AGLvKnSyW/vytwR2es91k6mt98b7hn08SZrUpvXqWXXrht6r0F3hr1w29V6C7yt6gp5vXLvDUFPN65d5NzF8hePLJr1w29V6C7w164beq9Bd5W9QU83rl3hqCnm9cu8LmL5C8eWTXrht6r0F3hr1w29V6C7yt6gp5vXLvDUFPN65d4XMXyF48smvXDb1XoLvDXrht6r0F3lb1BTzeuXeGoKeb1y7wuYvkLx5ZNeuG3qvQXeGvXDb1XoLvK3qCnm9cu8NQU83rl3hcxfIXjyya9cNvVegu8NeuG3qvQXeVvUFPN65d4agp5vXLvC5i+QvHlk164beq9Bd4a9cNvVegu8reoKeb1y7w1BTzeuXeFzF8hePLJr1w29V6C7w164beq9Bd5W9QU83rl3hqCnm9cu8LmL5C8eWVaNML/8AouFwXwZ3YXL+GrO0K0bvajK8G+JStcpUsm03taZcTOetkyS3D03A9hkenjXJaBevQ00DOsmaIq+DlpbucFt0ql9hfle3Hs4C85MyrTxdPxlJ8EovdQlvNC0sDo8c0LmSI47AACgsAAAAA5MqZRjhaM6s/urYj65Se1FHWUTRvlJzrxoJ+TTWmkt+cu5e8y2GO8eiHD3cLakRWr1MZXc5u8pbLf3YR3lwIkqFGNNWiuN+tvfZ44Gh4uCuvKlsy+CPLKGO0nkR3T23mrvNNcV4UyFEwxU98Rjo09jdSzV6uPeOCplSo9q0VwK752cVwuWIxEOFcp0PG1M+XOGrKmfLnZz3C51RCKnRqypny52GrKmfLnZz3C4UQKnRqypny52GrKmfLnZz3C4UQKnRqypny52GrKmfLnZz3C4UQKnRqypny52GrKmfLnZz3C4UQKnRqypny52GrKmfLnZz3C4UQKnRqypny52GrKmfLnZz3C4UQKnRqypny52CxtTPlz3Oe4XCiBU7qeVJrdWkuZ86JDD4yNTadnmvb/uQNwjNp3Ts1tNeo5ViKdI5SexOGjUWzsP1S9a/scOT8fUwNdTjtrYnD1VIbz7zowON8YrPdLb4VvjMp0NNHTrbjt8krTtdkdL1Q0XB4uNelCrB3jNJrufCexTdAmUnephpPY85Dg9Ul7r5y5GXKzgcrRxjuJKgAAVnQypK0WzMMZPx2OqN7N6sujF27ImmYp+Q+Iy+js4yfLqvrY5ZM3L8FE3IlKtXSRcn6lcgJ1HJuT2W3dknlWpalbfkl8fgQ9x+NMKiz1H3C4y4XLDgfcLjLhcAH3C4y4XAB9wuMuFwAfcLjLhcAH3C4y4sU20km22kktltvaSQEj43bSSbb2ElstveSLBk/QTiayUqjjh4v1T8qduStr92ixaGdDEcJBVaqUq8lsvbVFP7seHfZYDPltS1oz8jLIebisUNANCPnKtWo+DSwXNZvrOynoOwUf8A4nLlVKnwZNgKrNIvuLkjanIiVoUwX/jx6U38RHoUwT/+uv2lUXxJcCLx/cv5J4G9CnaKtD+Gw2FdWjTcJKcFfTzkrN7Ow2U25oWjr7A/aU+0zq5pWVyuZVVriKTIiOwPajWcJKS9T51vE/dSjvqS50ytXJzJ1S9GPBdczLJE5nLDz0N1nSx9Jb8pQf7prtsabF7BluTdjKFP2z+JqFLcoRtepNhiDJR4AAmXnji9w+Iy3Dv/ADlTl1u1mpYvcPiMrw7/AM7U5dbtY7ZPdsUTcj3yw/q48r4Mibkpll/Vx5XwZEXNCPIVdmPuFxlwudnI+4XGXC4APuFxlxbgA64XG3C4AOuFxtwuADrlq0B5JVWtLEzV40bKF9p1Wtv9l7yKnc1LQjg/E5Po7FnUTqy4XPZX/XSr9ha1P4Wbl0LauJkAAyB0AAAAAIbKWizCYWThOo5zWxKFJadxe83tJ8FzifhBwmbW6Ef6i1IXqlUQ4V7U5npo89Hv2lPtM4uWvRPouoYzCujSjVUnOErzjFRsns7UmVG5pWZqtZRU5isqorsB9yayU/qVypEFcm8kv6lcqRbJkcNzPPJz/wBRp+2fxNSo7lGV5Of+pU/bP4mqUdyjPtepNhmHJdx4AAmXnji9w+IynDv/ADtTl1u1mrYvcMxPCZUmspVoySklVxCXqaSnIdsnu2KJuRN5af1ceV8GQ+mO3LOUIeLhd6Xy/XtbT9aI6FVS2YtS4nc0I8hV2Z6aYLjbhc7OR9wuNC4AOFG3AkB1wuNuFwAdcUZcUAFe0bPgqeko04LajCEV+0UjFmza6DvCD/LHsM+25N8jNn5noAAZw0BB6MMrSwmDk4PS1KjVODW3G6bclxJP92icKV4SpeRhV6nKq/3Sj3sugajpERTiRaNVSj3AaFzbM8W4XG3C4ALcnMkv6lcqRX6lWMd1JR43YlclZQh4haW8vKltbC6yqTI7bmemTX/qVP2z+Jq9HcoxTJGUpzyzRhZRi8Q0/W2vK9ZtdHcoz7XqTYZhyXceAAJl544vcMweh6Ur+1xPvyN4xe4Zg9D0pX9riffkPWT3bFE3I9tEfmocv5WV+Ltsp2e+tgsGiPzUOX8rIA0Y9Iq7M6KePqx++3yvK7TphliX3oJ8TaI8UsocktDK0HtqUeZntDH0399Ljuu0gxbE0AsEa0XtST4mmPK5YcpNbTa4nYOEgsNxbkCsRNbU5dJjljKme+phwganoT0L4XF4ONatCUpudRNqc4qylZbCZM6xMD+FP+Wp3nJ4MqjnkqDk7vxtbZ/3lrMWaV6SORHcx5jGq1MCv6xMD+FP+Wp3k/GNkktpJJcQoFDnudqWpajUTJAAAOCQI/K2QqGN0nj4uXi9NpbSlC2mtfafAiQAlFVq1QhURcFK/rEwP4U/5aneJrEwP4U/5aneWECy+k7l/JzwN6GeaPND2HyfgPH4eDjU8bTheU5zWlle+w3wGZ1MbUltza4F5PYa74VvRX/PR+Yxw1bIqujquOIpMiI7AR8JZMgr/LLlT7SuFkyD9nXKn2l0uRw3M58g+m6P6l/MbtR3KMKyF6bo/qX8xutHcozLZqTYagyUeAAJF544vcMwih6Ur+1xPvyN3xe4ZhOH9J1/a4n35D1j92xRNyPXRH5qHL+VkAWDRH5qHL+VkAaUekVdmAoClpyIKApJAWAWwWJALBYWwtiSDYvBf6Jh7Wv75bTN9A2jPBYHJ8aGIqyhUVSrJpU6k1aUrrZSsWD/ABKyb+PP+Gt/SYU0MiyOVGrn0H2PajUxLQBVv8Ssmfjz/hrf0lnhNSSktppNcTF3RuZqShYjkXJRwABwdAAEXlvRJhsnKm8VNw8bptJpYTnfS2vuU7bpEtarloiVIVUTFSUAq3+JeTPx5/w1v6Q/xLyZ+PP+Gt/SW3Enav4ObxvU5/Cr6K/56PzGOmj6PdGWCx+A8Rh6sp1PG05WdOpBaVXvstW9ZnJq2Ritjo5KYikyorsBpZMhfZ1yp9pXCyZC+zrlT7S6XI4Zmc+QvTVH9S/mN0o7lGGZC9NUf1L+Y3OjuUZlt1JsNQZLuPAAES88cXuGYTQ9J1/a4n35G7YvcMwrD+k6/tcT78h+x+7YXm5Htoi81Dl/KyALBoi81Dl/KyANKLSLOzAUBS44EFFsKkSQJYWwoAABYULEkCCi2AkBr2nxM+icJ5qnyI+6j54ltPiZ9D4TzVPkR91GX9Ryb5/g3ZuZ6gAGSNgZ14YNzguPEdlM0Uzrwv7nBcdfspjVk+83z+iqbQpmtgsKBvmeNsIOsJYgBpZMhfZ1yp9pXCx5C+zrlT7SmXSdszOfIfpqj+pfzG50dyjDch+mqP6l/MblR3KMu26m7DcGS7jwABEvPHF7hmF4f0nX9riffkbpi9wzC8P6Tr+1xPvyH7H7thebke2iLzUOX8rIEn9EPmocv5WQJpxaRV+YCgKkXHAJCgKSABYUUkgQULCkgJYLDrAADZLYfEz6GwnmqfIj2I+entPiZ9C4XzVPkR7EZf1HJvn+DVm5nqAAZA4Bnfhe3OC46/ZTNEM78Lu5wXHX7KY1Y/vN8/pSqbQpm9hB1hD0BnDRBzQhADbFjyH9nXKl2leLFkP7OuVPtKZdJYzM58h+mqP6l/MbjR3KMPyJ6Zo/qX8xuFHcoy7dqbsNQZLuPAAEBg8cXuGYZh/Sdb2uJ9+RueL3DMMw/pOt7XE+/IfsXu2F5uR76IvNQ5fysgCf0Q+ahy/lZAo1ItIq/MVIUBS44AUBUSQCQoCkgAC2AkgLBYULEgI1sPiZ9B4XzVPkR7EfPrWw+Jn0FhfNQ5EexGT9Syb5/g3ZuZ6gAGQOAZ54XNzguOv2UzQzPPC5ucFx1+ymN2P7zfP6Upm0KZwI0OEPQGeNEaHNCEANLFkP7OuVLtK8yxZD+zrlS7SmXSdszOfInpmj+ofzG4UdyjEMiemaP6h/MbfR3KMq3am7DcGS7jwABAYPHF7hmG4f0nW9riffkbli9wzDKLtlOtw1cQv+0u40LF7thefke+iHzUOX8rIJFhy/C9BPNmutNdxXzUi0ij8wHIQUuOBRQQpIAKCFJIAWwCnQCWFFCwEDWth8TPoHC+ahyI9iMAa2HxM3/C+ahyI9iMn6nk3z/Buy8z1AAMcdAz3wt7nBcdfspmhGfeFrc4Ljr9lMbsX32+f0pTPoUzgQcIz0RnDRGOEOSRpYsh/Z1ypdpXiyZGhbDw4dM+dspm0nbMzlyJ6Zo/qH8xt1HcoxDIbvlii1/wCQ/mNvo7lGTbtbdhuz5LuPAAEBg8cVuHxGFY76jKdW+wo4ibfJlJu/NI3irG8WjG/CDk10sX41Lyaqs+XHY61bmY9YnIj1avNCidP816Hti6HjKc4ZysuB+rrsVNxabTVmnZreZZslYvx1JXflR8mfH6n+6+Jx5Zya3etBX/EiveRpxrwrwqKuSqVQhUOQiFQyVCighUdECioQUkBRQFOiAAUCSBGth8TN+wvm4ciPYjAmth8TN5w2Jh4uHlx3MfvLeRk/U0wb5/g5ZeZ0geWqYfiR6SDVMPxI9JGNRR2p6mfeFnc4Pjr9lMvmqYfiR6SKD4VqsZRwelkpWde9mnbYpjdiT/u3z+lKZ9CmeCDhGeiM0axBRDkkWlSc5RjHbk0kWuMVSgl92EepL+xwZIyb4teMmrSa8lP7seHhEy5i9LT8Wn5U9vgh/fvFXrxuoha3BKnloRg6uVKD3pyqP9oyfa0bfS3KMr8GuTHKtPENbC+rh1OT91c5q0VZGVbXo6WichuBKN3FAAEi8Cp6M8hrE0ZJrhTzZLaZbDyr0VOLTJRVRaoQqVwMBpzqYOu1JWcXacfVOP8A7s3LFhMZCtHTQe1txexKPGie0V6E1VvJKzW5klsrge+ig4jB1sJO7TjbanHaf7/BmzFMydMcHCT2LHsSuNyLGo3Km/Fy9a+638CKq5Nq09um2t+PlLqOzD5fktipBS/NHyXzbXYdkMu0Xt6ePHG9uZjKK9vKpX/lSA0jXqa/ZiqL3mWH6bo50ujIX6ao50ujI743dpzwp1K8oveY5Re8ywfTVHOl0ZC/TVHOl0ZHV47tI4U6lfUXvMXSveZYFlmjnS6MhfpmjnS6Mibx3aHCnUr+le8xdK95lg+maOdLoyFWWaOdLoyOrx3aRwp1K/pXvMPF8HUWH6Yo50ujIX6Yo50ujILx3aHCnUrmk4OoTScHUWP6Yo50ujIb9M0c6XRkF47tDhTqV3ScHUJpODqLF9M0c6XRkJ9M0c6XRkReO7SeFOpXdK95goN7Sb4k2WF5ao50ujIPpqjnS6Mjm8d2hwp1IWjkurPag4rfn5K7yWwWSI0vKl5c/U/VHiXxEnl2ktpTl+yV+dnFicuzkrQSprf3Uu5HC8bsMjpOFCTx2UIUFs7MnuYLbfC95EDQoVMZXstmUnsv1Qjv8SPTB5Mq4mV0nZvZqSu795omhXQtGik7cLk9uTFZp2wJRuLi1kavWq5EzoWyRHDUYRSskv3fC+EnxlOmoqyHmKq1WqjwAAEAAAAAeVagpqzRX8p6GIzu4rbLKAAZhjdBEbv6u3DC8eraOB6CuXzruNblST20MeFjmoubaJW5OU4WNq8jJtZnL513C6zeXzruNY1LDNQalhmo69VL3EXTOhk+s5/n513C6z3+fnXcavqWGag1LDNRPqpu4LpnQyjWe/z867hdaD/PzruNW1LDNQalhmoPVTdwXTOhlOtF/n513C60n+fnXcarqWGag1LDNQerm7lIumdDKtab3p9XcLrTe9Pq7jVNSwzUGpYZqD1c3coXLOhlWtJ70+ruE1ov8/Ou41bUsM1BqWGag9XN3KF0zoZTrRf5+ddwmtB/n513Gr6lhmoNSwzUHqpu4m6Z0Mo1nv8APzruE1nP8/Ou41jUsM1BqWGag9VN3BdM6GUR0GbO1PnXcSWB0Eq6fi/3l5XaaMsLHeQ+NNLaRw60SuwVykpG1MkIHJuhyNOzaJ2nSUVZIeBSdg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304800" y="-350838"/>
            <a:ext cx="1371600" cy="137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4" name="AutoShape 25" descr="http://www.uky.edu/studentaffairs/sites/www.uky.edu.studentaffairs/files/Facebook-icon%255B1%255D.png"/>
          <p:cNvSpPr>
            <a:spLocks noChangeAspect="1" noChangeArrowheads="1"/>
          </p:cNvSpPr>
          <p:nvPr/>
        </p:nvSpPr>
        <p:spPr bwMode="auto">
          <a:xfrm>
            <a:off x="155575" y="-2338388"/>
            <a:ext cx="4876800" cy="48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5" name="AutoShape 27" descr="data:image/jpeg;base64,/9j/4AAQSkZJRgABAQAAAQABAAD/2wBDAAkGBwgHBgkIBwgKCgkLDRYPDQwMDRsUFRAWIB0iIiAdHx8kKDQsJCYxJx8fLT0tMTU3Ojo6Iys/RD84QzQ5Ojf/2wBDAQoKCg0MDRoPDxo3JR8lNzc3Nzc3Nzc3Nzc3Nzc3Nzc3Nzc3Nzc3Nzc3Nzc3Nzc3Nzc3Nzc3Nzc3Nzc3Nzc3Nzf/wAARCACfAKMDASIAAhEBAxEB/8QAGwAAAgIDAQAAAAAAAAAAAAAAAAYEBQEDBwL/xABBEAABAgMCBwsJCQEBAAAAAAABAAIDBBEFEiExQVFhcZETFBU0UlNygZKhsQYWIiMkMmOiwSUzNUJDVIKy0WLh/8QAGgEAAgMBAQAAAAAAAAAAAAAABAUAAgMBBv/EAC8RAAIBAgMHAwMEAwAAAAAAAAABAgMEETFRBRITFCEycSJBUjNhgRWRocEjQmL/2gAMAwEAAhEDEQA/AO4rBWVGnZuHKQXRIpxBdSxON4G9z2tBLiABlKr49tSME3TFvHM0VS3OT8zacYsDi2Fkbk60MlITG1fh0k0CKjbrDGQvnetv0IvvOGRzxOws+cMj8XsJfMSUbgo06gjdpTmx2Vfl4fcy5yrqhg84ZH4nYR5wyPxOwl8RpTm/lRu0pyPlU5eGjJzlTVDB5wyPxOwjzhkfidhL+6yvI+VG6yvI+VTl4aMnOVNUMHnDI/E7CPOGR+J2Ev7rK8gdlG6yvI+VTl4aMnO1NUMHnDI/E7CPOGR+J2Ev7rK8j5UbtK8j5VOXhoyc7U1QwecMj8TsIPlDI0/U7CX92lOb+VAiyh/K0fxU5eGjJzlXVDHBtyQiOu7oWH/sUViyIx7bzHBwzgpNMtBiNqzBXkmq8QJiasyIHQ3kwycWQ/4qSt1/qzSF7JP1rp9h3CyoVmz8Kdgh8PAaekDkKmIVpp4MYxaksUZQhC4dPLnBrSTiCT7em3zM0IDcWauVNM865LPPUkuH620HudkqiLaKcsX7AV9Jqmkvcki5KwNQw6Sq+LGdGdV5wZBkC22hELogZXA1RUfCPuxPUn7I9VQsVVpYtkvn3bpEqyA3ASMbjmC7KSgsWcp05VJbsSuaHOddaCTmAqtplZkCpl4wGcsKd5aTgSrLkCExg0DCetb6VQjvHj0Qyjs3p6pHPKUJBFDmKMCeJ2zZacaRGhtvZHgUcOtKNpWfFs+NciG8w4WvzralXjU6e4JcWk6PXNEXAjAsIW4IZwLFVhChDNVglCwodPcOI6GbzDQ+KsYcRkzBII0EZlVrdJxCyYbmdgKpKPujSnNp4Ml2XMPkp/cycDjSufMnOE8RIYcMoSNP+hHhubgOfrTfZT78sNaBuV1T1G1hJ7rjoTkIQhg8h2nxR2tJspx2LqPiE5WnxQ60mSnHY2o+IRVtmwC+yj5NE2faYmta6r3NcYia1rR6yEkn1ZtgQ3RozITfee4NHWugS8BktBZChC61ooEk2FhteVBxXz4FPRxFA3be8kNtmxW7KZoiRHOeWsNAMZXi64YRFNc1V4a5ZJWKiEueL6m6DEc43Hj0shUe2ZQTchFZSr2tLmHSF6Y71rNamEVCq/TJNGkf8kHGRzpCsn2HaO6OIl6ipp6Q/wBWOA7S/bfMP9TRVYaiJ0KvxZXIVhwHaX7Y9of6o0zIzUsCY8B7WjG6lRtXVUi8mVlSqRWLiyOhYQrGYFEM+tbrCwVln3jOkFGTHqTLSxwtZ+ia7F4vsSnaWOFrP0TXYnF9iX3OURzY5zLNCEIUYkO0+KHWkeTmIfCMwwmjm1GHWE8WnxQ61zuB+LzX8vEIu06uQu2jLCMPJImiN8RKEHDkWuqr5wubORbriPSyFYZMxm/nrrCYqPQQuosXiMNg/jEr0j4FPRxFc78m5pz7bk2uaMLzhHRK6I7EUuvFhNDzZjxpPyV1UXivF4Z0V0rmBG+pthH1ra51OvN5Q2qtqM4QC3QqShia0624sCyvN5Q2ovN5QUAPbyRtQXsyNAVOGa8wT6jOi6DgIqCq0uboXuFHMM+9UZqrrps4rhN4MrbcsNlwzEk264YXQxiIzjSlmoXRxRzQcYK575RewWtGgw4fomj21OCh/wDaoq1qOT3GL9oUYwXEj7mklDSBEZXlBV7pqK78wGoLW1z3RWFzifSGPWjcBTxEXlrTENhg1NTU4B1JxsXi+xINrj0pc/8AR+ifrF+4PUl910UR5s5tyn+CyQhCDGhDtPih1rnssPtaZ/l4hdCtPih1rn0sPtaZ/l4hF2mcvAs2l2w8kGdHtkTWtIC3zo9sia1qATRZI89PuZZeTI+35Lpn+pXS3e6dS5t5NilvSXTP9Sukv906ksve9D7ZP0Zef6KS8i8td5FVbAxcupsvovFa21cQ1oqTiC3b2mOaO0KNpZloqUskebxzovL1vWY5p20I3rM807aFzejqd3J6M83kXl63rMc0doUmXkXVDoxAA/KqucUi0KVSTwwJkuCIDL2A0wpG8tiHWw0AYWwRXaU9RYjYMJ8SI4Na0VJOQLmdqzZn5+NNYaPd6IzAYAu2cW6jkd2pNRoqHuyBReof3rOkPFZIWYY9YzpDxTMQJdSba49KB0j9E+2L9wepIlre9A1n6J7sXi+xLLvKJ6DZvdP8FkhCEGNSHafFCufy+G1Jnr8V0C0+KHWkCW/FJnUfFFWmcvAs2l2w8kKdHtkXWtYC3Tg9ri9Ja8iaLJHn5dzLDybFLdkumf6ldId7p1LnXk4Pt2T6Z/qV0V/uO1Jbe/UQ92V9GXn+haLkXlqvIvLdIDciVJurNQukmEJbkj7XB6SY0JcdyGdi8YM9IWKoqhw8yoM5aslJgmPMMBH5QanYFNqok1Z8pNtLY8Bjq5aYdqtHdx9WRnU3930ZiZbtvRLS9TBaYctWtMr9ejQqUq+t6wXSA3eXJfL5a42a9CoyE3o7m56Dy90q3EfFzPBRDHrWdIeKyQsw/vWdILUHWZMtX3oHSP0T1YvF0j2r78HpH6J4sXi+xLbvKI/2b3T/AAWSEIQY1Idp8UOtIMt+KTHX4p+tPih1pClvxOY6/FFWmcvAt2l2w8kSc43F1rUAt85xuLrWoBNFkeel3MnWE/crZk3HFulNoI+q6O7CCuXQ3Ohva9nvNII1hdKkZhk3KQo7DVr2gpfexeKkOtkzW7KH5FmJVkR7DjaSF5vKdbkqYMfdmD0ImPQ5VlVtTalFNAlaLpzcWbmxC1wc0kEGoIW7f8zz8TaodUVVnBPNFFUlHJkzf8zz8Tajf8zz8TaodUVXOHHQtxp6smb/AJnn4m1TJK13teGTBvMJ96mEKnqioymirKjGSwwLQuakHimOL2Niwy1wDmuFCM4XObUk94z8WWw0YatJ5JwhdCs9znyUBzsZYKpR8sGjhVpGMwhXaVhaNxqOIdtOCnRVT3F8hEP71nSHivRCIY9YzpBMmIVmTLVHpQdZ+id7F4uUlWr70HpH6J1sXi+xLbrKI+2b3T/BZIQhBjUh2nxR2tIct+JR+vxCfLT4o7WkKXddtOMD+YkIq0zl4Fu0u2Hkjzg9ri61qClWjDLY98YnhRwmcckefmsJMyEw+S1qiWfvOO6kJ7qscfynMqALICpUpqcd1mlCtKjNTidLjQ4ceGYcQBzHDCCl+dsaNCq+X9Yzk4iP9USyPKCJLNbBnA6JCGJ+Nzf9TPLTkvNNvQIzHjRjS7CrQf2Hqlb3ker6/wAig+HEhmkRj2nS0heanTsTwQDjAI1LFxnJGxXV49DJ7MXtISKnTsRU6did7jOSNiLjOSNi7zn2Ofpn/QkVOnYptn2dGm4gvNLIVcLiKV1JquM5I2LDnNY2riABlKrK7bWCReGzYxeMpYoGgQ2BooGtFBoSDbs0Jy0o0VuFgN1pzgK6t23WvY6WkXkg4HxB4BLBGQLa0ouPrkC7RuYzwpwyR4KwwetZ0gvRWyUhmJMsFMAN4ox5CtLFo3Wr70HWfonWxeL7Ek2max4TRjGGmsp2sX7g9SXXWUR9s3un+CyQhCDGhFnm35Z4Gtc+tFjpefvjPUaV0lzQ5pBxFKXlDZrnVLRhGJa0anDniD3VDjUnH39iA9rJuBUYiKjQVWxIboT7kQUPiiWmHy8QinSaVYsmZeYaBEoNDwmcXgsY9UeeqQxe7PpJFaF7AU7ecu7CyIaaHAr0JGFzp7lffRlwZkJq9sJY6rHFpGIg0KmiRh84e5Z3jC509y5vxOqlNHiFaU9DHoTUXrNfFbRa1ofun7AsiShc6e5ZElC509yo1Tea/g1TrrKT/cxwtaH7p+wLHC1ofun7Ave8ofOHuWDJQ+cPcphS0O41/k/3PBte0f3T9gUWPNTExgjx4jxmLsGxTDJQucPcvJkoXOnuUXDWSKyVaXRy/krSF4crPeMLnT3LzvOAML4hoNICvxEZcGRWhjnuDWAknIFZS8FstCJcRXG4rJjSss03C3+OElV83NOikNGBuRoyqsm2sX0RpCCi8F1YQqzU80jEXZcyfrLZclhpSvYFnvLhEcPSPcnOFDENgaMiW16nEnish/Z0HRp4PN9WexiQhCxCwWiZl2x4d121b0KEE+1rCDnEgG8MRCo4tnTkF1Gi83Sulua1wo4AhR3yUBxrcodCtGcodrM6lGnU71ic43GbrhgtWRBnOabsXQuDYGlHBsDStOYq6mPJW/xOfblN8yzYshk4P0WbCugcHQMxRwdAzFTmKmpOSt/iIAE6P0WbCs+2j9Bh2p+4OgZijg2BmKnHqaneSt/iIVZ39vD71j20/oM70/cHQMxRwdAzFTj1NScnQ+IgUneZZ3rBZOH9BneugcHQMxRwdAzFTmKupOSt/ic+3Oc5lg6lgwpzmmroXBsDSjg2BmKnMVdTnJW/xECHJTsV1KBo0BXFl2Gb4c8Xn6U1MkYDTW7XWpDGNYKNaANCpKpKXczWnQp0+yOBok5VkuygwnKVJQhUNQQhChD/2Q=="/>
          <p:cNvSpPr>
            <a:spLocks noChangeAspect="1" noChangeArrowheads="1"/>
          </p:cNvSpPr>
          <p:nvPr/>
        </p:nvSpPr>
        <p:spPr bwMode="auto">
          <a:xfrm>
            <a:off x="0" y="-520700"/>
            <a:ext cx="10858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7" name="AutoShape 29" descr="data:image/jpeg;base64,/9j/4AAQSkZJRgABAQAAAQABAAD/2wBDAAkGBwgHBgkIBwgKCgkLDRYPDQwMDRsUFRAWIB0iIiAdHx8kKDQsJCYxJx8fLT0tMTU3Ojo6Iys/RD84QzQ5Ojf/2wBDAQoKCg0MDRoPDxo3JR8lNzc3Nzc3Nzc3Nzc3Nzc3Nzc3Nzc3Nzc3Nzc3Nzc3Nzc3Nzc3Nzc3Nzc3Nzc3Nzc3Nzf/wAARCACMAIwDASIAAhEBAxEB/8QAGwAAAQUBAQAAAAAAAAAAAAAABgABAgQFBwP/xABDEAABAwEDBwcICAYDAQAAAAABAAIDBAUREgYhMVFxkaEUFSJBUmGxEzVTVGNygcEjJDIzNkJD4RYlJjRikoLR8LL/xAAaAQACAwEBAAAAAAAAAAAAAAAEBQABAwIG/8QALREAAQMCAwcEAgMBAAAAAAAAAQACAwQREyExBRIUMlFScSIzQYEVsSNCYWL/2gAMAwEAAhEDEQA/AO4qL3NYC5xAAGcnqT3lCdtWhJX1LqSnddCw3OI/Mf8ApaRxl5sFjPMIm3K0qzKGnidgpmGZ2sG4Krz/AFrs7aRt3xWeBDSMBOnXpJXg6ueT0GgDvF5RjYGaAXSx1VJe5dbwtjn2u9TbxS59ruukbxWLy2bW3cnFZNrbuV4Dei44t/cVs8+13qjeKXPtd6q3isblk2sbkuWzaxuV4DeinFP7itnn2u9VbxS59rvVW8Vj8tm1jcly2bWNymA3opxb+4rY59rvVW8Uufa71RvFY/LZtY3JuWy6xuUwG9FOLf3FbPP1d6q3ilz7XeqN4rG5ZNrG5Ny2Ydk/BTAb0U4t/cVtMyjlY76xSXN1tJHitihtCmrWEwP6Q0sOYj4IUjrGSdGRuG/cU0sb6d4qKVxY5ufMdH7LN0DDpkVtHVvbmTcI3CdZ9j2gK+kEmYSN6L26ir6CIINimjHB7Q4KjbNQaazppGm52G5u05kK0IEdO6V3Xnv7kQZUkizXbR4ockN1nMu6wAjKcej7SytP8vgKrNK6V5c/4DUo3qN6e9G6JWTfNTa0vcGtaXOJuAHWtukycnlaHVMnkQfygXn/AKVzJqzmxwCrlbfJIOhf+Vv7rafK2PMc51BBS1B3t1iaU9G3c35flYrsmYCOjPKDrIBWXX2JU0bS8XSxjS5ukbQivlDhpjN2teoLZG3jOFk2eRpuVu+kgkFmixXPQR1JXrVyioBR1AlhAEUp0dlyyL0wY8PaHBKJYzG8tPwpXhMmSXSzTpr0ySiiRKv0U3lGmJ+kDNsWeV7UjiKlnebly4XC6jdZy1cn5TTWs6C/oSAj5j5oszoNpejbcBH/ALMUZjQEvqOYFOaL2yP9WLlV5tdtHihybzdH/wAURZWOayy3OcbheM/xQ5K4Os2MtIIIatqbk+0NXn+Q+FTT6fjmTXpDSNqMKVjVdGgY2OCNjRcGsAA7rlXxdNzuu9Wmfdt2Kg51znDvKUszJXo5TYBe2Mp6bNIQNBF93evDEvWlP0ufUuiMlkx93BVcpmYrLc4C8te0jfd80IYXdl25dEIv0pXBdRTmNtrKVFGJn717LneF3ZduUSCNII2royhJFHKML2NcDpBF614vqEOdm/8AS52kii1sn43MdLQjC8C/yQOZ2zUhc3jMRcdSJjlbILhL5oXwmzky9Kb+5j95ed69KX+4j95dnQrJuoWjTeeoP/a0Z9QQTTSN59p2YhiI0X9xRvdmS+p5gnlDmx3lD+WvmWXa3/6CD5iRZURBINzdCMctPMsu1viEH1HmmLY1EUvJ9oDaXunwqTKmZulwO1e7K3OL2detVAFJozjajSAUpa43XXI/u27FnOcMbs40laMf3bfdCx5HfSO2lJ4hclenqTZoXteNYSDrjeDn7lXxd6WI61tuoTfVoP1l29S8oP8ALeqeI60sR1qtwLrFKtGQa3f7JNmcw3h/FVcR1pYlNwKsY6hbEMglZiGnQUGZXMbRWg2RrThnaXZtF40/JFdm3+SceonMhvL1zcVGz83SPgqp8prBaVp36XeOqF31kh+y1oSpZJH1cWJ5zu1rxuXrRj63F7yZkZLzwJLgtWgH9T0vu/Irog0LntB+JaU/4/IroQ0JZVcw8L0WzeR3lYGWfmaTa3xCEZx/KotjUX5ZeZ5NrfEIRn81x/8AFb0vJ9oTaXunws4BSAzjaEwU2jOEcUnGq6uz7puwLCmd9K/3j4rdj+7bsCHZnfTSe8fFKIBmV6WtNmNUsS9YI3TyYGEX3X51VxK7ZBvqz7h8Qt33DSQgorOeAV683zdpu9Lm+btN3rVGhJCYzkz4SJZXN83abvUorOeXDykgu6w1aar1lQ+njL46eWcjqjuv4lXivOSnDRNzsvToQx9TWMHX1LneUFoC0rRfKw3xMGCPvAOn4q1bds1laXU8kbqaIaYjfedqxSEdTQbnrdqk9fWCUYbNAoEL0ox9bi95RIXpSD61F7yLOiWt1C1KAf1JS7PkV0EaEAUH4jptnyKPxoSur5h4Xo9ncjvKwcsfNEm0eIQnP5rj2NRZlh5oftHiEKTD+Vx7Gral5PtB7R90+FnhSb9obUwUwEcUnC6nH923YEMTu+nkv7Z8VvWXMKmzqeUH7UYv23Z+Kw7VjMNbILrmuOIfH90rp8nkFeirc4muC8sSt2ZURwVJdK7C3CRfd3hZ2JLEi3M3hZLWS7jg4fCJ+cqT0w3FLnKk9MNxQxiSxLDhW9UX+Rk6BE/OVJ6YbipxVlPMQ2OVpceq+69CuJLFnvz5lOFHwVY2i/5ARFa1l09pQlsjQJAOhINLf2QBVU0lNUSQTC57Dce9dAsepdU0v0hvew4SdaH8tKcNqoJxmL2Fru+7R4qUz3Mkwyqr4mSRCdmqGCFOkH1qLamIU6QfWoveR7tElbqFp0P4jptnyKPhoQFRD+oabZ8ij0aEsquYeF6PZ3I7ysLLDzTJtHiEKTj+VxbAivK/PZL9o8Qhdzcdltuz4Wg7ltS8n2hNo+79LOaFMJhoUgjkmRTkfaADXUMpuN5dGTxHzW5adCKyIXG6Vv2SVz+Nzo3tfG4te03tcOooxsa3oqprYqtzY59F5zB+xL6iJzXYjE6oqlj48GX6WNMySB5jlY5jh1FQxoznghqG4ZY2vHeFSdYdE43hr2+69RtU3+wVybOkv6DkhnGljRJzDR+0/wBkuYaP2n+674qNZ/j5/wDEN40sSJOYaP2n+ynBY9HC8O8mXEaMZvG5UauOyg2dMTnZRsKB0VGXyNLXSG+46li5ZzNdNTwg52tLj8dHgUR11ZDQ07pZnAAaG9ZOoICrql9ZVSTyaXnMNQ6guKdrnyYhW1c9sUAhGqqEKdL/AHUfvJiF6UTC6pZ/jnTA6JKzmC0KP8Q02z5FHg0ICojflBT92bgUe9SWVXMPC9Bs323eVlZRwGezJWtF5uvQfZkgMboX6RefgugzxiWJzHDMRcgG2KGWgrC9gIYTeCFKaQD0n5VV8LnWkaNFVqad0LtF7DoK8wFfirIpm4Zw1pOvQpGiheb4pQL+oEFMA62RSQxbxuxUQFIC8XK4LP8Aajd+6kKD2o3K99qrCcnpLUraW4RTuwj8rukOK0Y8pasC50ULjrzhUBQe0G5TFD7TgsnNhdqEQySpYLNcr/8AEtT6CHil/EtV6vDvKo8h9oNyXIPaDcucKDp+1pxFX3fpXjlLUj9CHivKbKSsc25jImHWASqpofacFE0HtOCgjh6KjUVR1d+lTqaiapk8pUSOkdddeToXgRnWgaD2g3KPIB+aXNsWwcwCwQpjkJuVnEEm4LRpYRTwukkzOOc9w1KQFLTDFeC7WTeVTqKh9S4RxtIbfmbrKpzrjPILtjN05ZlXcnY3VNr+WuzAk70dDQsTJqzTSQeUeOm7OVupXNJvvuF6GlhwYg06/KSq11FFWR4ZGgq0kskSgquyanjeTTm8alQNkV7Td5ILolybC3UFo2aRuQKwfSwvN3NF1z3my0PRDinFm2iP0hxXQcLeyNyWFvZG5dY8nVccHB2rn4s+0R+i3in5DaPoW8Uf4W9kbksLeyNymPJ1V8HB2oB5FaPoG8U/IrR9Azij3C3sjclhb2RuU4iTqpwcHagE0NpehbxUTQWif0W8V0DC3sjclhb2RuUx5OqnBwdq59zdaPoRxTGzbQ9EOK6Fhb2RuTYW9kblMeTqq4KDtQFBYldM4BzQwIhsrJ+OmIfL0n9+dboAGgJ1w6RztStY4I4+RtkzWhouGhOkkuFqv//Z"/>
          <p:cNvSpPr>
            <a:spLocks noChangeAspect="1" noChangeArrowheads="1"/>
          </p:cNvSpPr>
          <p:nvPr/>
        </p:nvSpPr>
        <p:spPr bwMode="auto">
          <a:xfrm>
            <a:off x="0" y="-534988"/>
            <a:ext cx="1104900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8" name="AutoShape 20" descr="data:image/jpeg;base64,/9j/4AAQSkZJRgABAQAAAQABAAD/2wBDAAkGBwgHBgkIBwgKCgkLDRYPDQwMDRsUFRAWIB0iIiAdHx8kKDQsJCYxJx8fLT0tMTU3Ojo6Iys/RD84QzQ5Ojf/2wBDAQoKCg0MDRoPDxo3JR8lNzc3Nzc3Nzc3Nzc3Nzc3Nzc3Nzc3Nzc3Nzc3Nzc3Nzc3Nzc3Nzc3Nzc3Nzc3Nzc3Nzf/wAARCACfAKMDASIAAhEBAxEB/8QAGwAAAgIDAQAAAAAAAAAAAAAAAAYEBQEDBwL/xABBEAABAgMCBwsJCQEBAAAAAAABAAIDBBEFEiExQVFhcZETFBU0UlNygZKhsQYWIiMkMmOiwSUzNUJDVIKy0WLh/8QAGgEAAgMBAQAAAAAAAAAAAAAABAUAAgMBBv/EAC8RAAIBAgMHAwMEAwAAAAAAAAABAgMEETFRBRITFCEycSJBUjNhgRWRocEjQmL/2gAMAwEAAhEDEQA/AO4rBWVGnZuHKQXRIpxBdSxON4G9z2tBLiABlKr49tSME3TFvHM0VS3OT8zacYsDi2Fkbk60MlITG1fh0k0CKjbrDGQvnetv0IvvOGRzxOws+cMj8XsJfMSUbgo06gjdpTmx2Vfl4fcy5yrqhg84ZH4nYR5wyPxOwl8RpTm/lRu0pyPlU5eGjJzlTVDB5wyPxOwjzhkfidhL+6yvI+VG6yvI+VTl4aMnOVNUMHnDI/E7CPOGR+J2Ev7rK8gdlG6yvI+VTl4aMnO1NUMHnDI/E7CPOGR+J2Ev7rK8j5UbtK8j5VOXhoyc7U1QwecMj8TsIPlDI0/U7CX92lOb+VAiyh/K0fxU5eGjJzlXVDHBtyQiOu7oWH/sUViyIx7bzHBwzgpNMtBiNqzBXkmq8QJiasyIHQ3kwycWQ/4qSt1/qzSF7JP1rp9h3CyoVmz8Kdgh8PAaekDkKmIVpp4MYxaksUZQhC4dPLnBrSTiCT7em3zM0IDcWauVNM865LPPUkuH620HudkqiLaKcsX7AV9Jqmkvcki5KwNQw6Sq+LGdGdV5wZBkC22hELogZXA1RUfCPuxPUn7I9VQsVVpYtkvn3bpEqyA3ASMbjmC7KSgsWcp05VJbsSuaHOddaCTmAqtplZkCpl4wGcsKd5aTgSrLkCExg0DCetb6VQjvHj0Qyjs3p6pHPKUJBFDmKMCeJ2zZacaRGhtvZHgUcOtKNpWfFs+NciG8w4WvzralXjU6e4JcWk6PXNEXAjAsIW4IZwLFVhChDNVglCwodPcOI6GbzDQ+KsYcRkzBII0EZlVrdJxCyYbmdgKpKPujSnNp4Ml2XMPkp/cycDjSufMnOE8RIYcMoSNP+hHhubgOfrTfZT78sNaBuV1T1G1hJ7rjoTkIQhg8h2nxR2tJspx2LqPiE5WnxQ60mSnHY2o+IRVtmwC+yj5NE2faYmta6r3NcYia1rR6yEkn1ZtgQ3RozITfee4NHWugS8BktBZChC61ooEk2FhteVBxXz4FPRxFA3be8kNtmxW7KZoiRHOeWsNAMZXi64YRFNc1V4a5ZJWKiEueL6m6DEc43Hj0shUe2ZQTchFZSr2tLmHSF6Y71rNamEVCq/TJNGkf8kHGRzpCsn2HaO6OIl6ipp6Q/wBWOA7S/bfMP9TRVYaiJ0KvxZXIVhwHaX7Y9of6o0zIzUsCY8B7WjG6lRtXVUi8mVlSqRWLiyOhYQrGYFEM+tbrCwVln3jOkFGTHqTLSxwtZ+ia7F4vsSnaWOFrP0TXYnF9iX3OURzY5zLNCEIUYkO0+KHWkeTmIfCMwwmjm1GHWE8WnxQ61zuB+LzX8vEIu06uQu2jLCMPJImiN8RKEHDkWuqr5wubORbriPSyFYZMxm/nrrCYqPQQuosXiMNg/jEr0j4FPRxFc78m5pz7bk2uaMLzhHRK6I7EUuvFhNDzZjxpPyV1UXivF4Z0V0rmBG+pthH1ra51OvN5Q2qtqM4QC3QqShia0624sCyvN5Q2ovN5QUAPbyRtQXsyNAVOGa8wT6jOi6DgIqCq0uboXuFHMM+9UZqrrps4rhN4MrbcsNlwzEk264YXQxiIzjSlmoXRxRzQcYK575RewWtGgw4fomj21OCh/wDaoq1qOT3GL9oUYwXEj7mklDSBEZXlBV7pqK78wGoLW1z3RWFzifSGPWjcBTxEXlrTENhg1NTU4B1JxsXi+xINrj0pc/8AR+ifrF+4PUl910UR5s5tyn+CyQhCDGhDtPih1rnssPtaZ/l4hdCtPih1rn0sPtaZ/l4hF2mcvAs2l2w8kGdHtkTWtIC3zo9sia1qATRZI89PuZZeTI+35Lpn+pXS3e6dS5t5NilvSXTP9Sukv906ksve9D7ZP0Zef6KS8i8td5FVbAxcupsvovFa21cQ1oqTiC3b2mOaO0KNpZloqUskebxzovL1vWY5p20I3rM807aFzejqd3J6M83kXl63rMc0doUmXkXVDoxAA/KqucUi0KVSTwwJkuCIDL2A0wpG8tiHWw0AYWwRXaU9RYjYMJ8SI4Na0VJOQLmdqzZn5+NNYaPd6IzAYAu2cW6jkd2pNRoqHuyBReof3rOkPFZIWYY9YzpDxTMQJdSba49KB0j9E+2L9wepIlre9A1n6J7sXi+xLLvKJ6DZvdP8FkhCEGNSHafFCufy+G1Jnr8V0C0+KHWkCW/FJnUfFFWmcvAs2l2w8kKdHtkXWtYC3Tg9ri9Ja8iaLJHn5dzLDybFLdkumf6ldId7p1LnXk4Pt2T6Z/qV0V/uO1Jbe/UQ92V9GXn+haLkXlqvIvLdIDciVJurNQukmEJbkj7XB6SY0JcdyGdi8YM9IWKoqhw8yoM5aslJgmPMMBH5QanYFNqok1Z8pNtLY8Bjq5aYdqtHdx9WRnU3930ZiZbtvRLS9TBaYctWtMr9ejQqUq+t6wXSA3eXJfL5a42a9CoyE3o7m56Dy90q3EfFzPBRDHrWdIeKyQsw/vWdILUHWZMtX3oHSP0T1YvF0j2r78HpH6J4sXi+xLbvKI/2b3T/AAWSEIQY1Idp8UOtIMt+KTHX4p+tPih1pClvxOY6/FFWmcvAt2l2w8kSc43F1rUAt85xuLrWoBNFkeel3MnWE/crZk3HFulNoI+q6O7CCuXQ3Ohva9nvNII1hdKkZhk3KQo7DVr2gpfexeKkOtkzW7KH5FmJVkR7DjaSF5vKdbkqYMfdmD0ImPQ5VlVtTalFNAlaLpzcWbmxC1wc0kEGoIW7f8zz8TaodUVVnBPNFFUlHJkzf8zz8Tajf8zz8TaodUVXOHHQtxp6smb/AJnn4m1TJK13teGTBvMJ96mEKnqioymirKjGSwwLQuakHimOL2Niwy1wDmuFCM4XObUk94z8WWw0YatJ5JwhdCs9znyUBzsZYKpR8sGjhVpGMwhXaVhaNxqOIdtOCnRVT3F8hEP71nSHivRCIY9YzpBMmIVmTLVHpQdZ+id7F4uUlWr70HpH6J1sXi+xLbrKI+2b3T/BZIQhBjUh2nxR2tIct+JR+vxCfLT4o7WkKXddtOMD+YkIq0zl4Fu0u2Hkjzg9ri61qClWjDLY98YnhRwmcckefmsJMyEw+S1qiWfvOO6kJ7qscfynMqALICpUpqcd1mlCtKjNTidLjQ4ceGYcQBzHDCCl+dsaNCq+X9Yzk4iP9USyPKCJLNbBnA6JCGJ+Nzf9TPLTkvNNvQIzHjRjS7CrQf2Hqlb3ker6/wAig+HEhmkRj2nS0heanTsTwQDjAI1LFxnJGxXV49DJ7MXtISKnTsRU6did7jOSNiLjOSNi7zn2Ofpn/QkVOnYptn2dGm4gvNLIVcLiKV1JquM5I2LDnNY2riABlKrK7bWCReGzYxeMpYoGgQ2BooGtFBoSDbs0Jy0o0VuFgN1pzgK6t23WvY6WkXkg4HxB4BLBGQLa0ouPrkC7RuYzwpwyR4KwwetZ0gvRWyUhmJMsFMAN4ox5CtLFo3Wr70HWfonWxeL7Ek2max4TRjGGmsp2sX7g9SXXWUR9s3un+CyQhCDGhFnm35Z4Gtc+tFjpefvjPUaV0lzQ5pBxFKXlDZrnVLRhGJa0anDniD3VDjUnH39iA9rJuBUYiKjQVWxIboT7kQUPiiWmHy8QinSaVYsmZeYaBEoNDwmcXgsY9UeeqQxe7PpJFaF7AU7ecu7CyIaaHAr0JGFzp7lffRlwZkJq9sJY6rHFpGIg0KmiRh84e5Z3jC509y5vxOqlNHiFaU9DHoTUXrNfFbRa1ofun7AsiShc6e5ZElC509yo1Tea/g1TrrKT/cxwtaH7p+wLHC1ofun7Ave8ofOHuWDJQ+cPcphS0O41/k/3PBte0f3T9gUWPNTExgjx4jxmLsGxTDJQucPcvJkoXOnuUXDWSKyVaXRy/krSF4crPeMLnT3LzvOAML4hoNICvxEZcGRWhjnuDWAknIFZS8FstCJcRXG4rJjSss03C3+OElV83NOikNGBuRoyqsm2sX0RpCCi8F1YQqzU80jEXZcyfrLZclhpSvYFnvLhEcPSPcnOFDENgaMiW16nEnish/Z0HRp4PN9WexiQhCxCwWiZl2x4d121b0KEE+1rCDnEgG8MRCo4tnTkF1Gi83Sulua1wo4AhR3yUBxrcodCtGcodrM6lGnU71ic43GbrhgtWRBnOabsXQuDYGlHBsDStOYq6mPJW/xOfblN8yzYshk4P0WbCugcHQMxRwdAzFTmKmpOSt/iIAE6P0WbCs+2j9Bh2p+4OgZijg2BmKnHqaneSt/iIVZ39vD71j20/oM70/cHQMxRwdAzFTj1NScnQ+IgUneZZ3rBZOH9BneugcHQMxRwdAzFTmKupOSt/ic+3Oc5lg6lgwpzmmroXBsDSjg2BmKnMVdTnJW/xECHJTsV1KBo0BXFl2Gb4c8Xn6U1MkYDTW7XWpDGNYKNaANCpKpKXczWnQp0+yOBok5VkuygwnKVJQhUNQQhChD/2Q=="/>
          <p:cNvSpPr>
            <a:spLocks noChangeAspect="1" noChangeArrowheads="1"/>
          </p:cNvSpPr>
          <p:nvPr/>
        </p:nvSpPr>
        <p:spPr bwMode="auto">
          <a:xfrm>
            <a:off x="0" y="-719138"/>
            <a:ext cx="1504950" cy="147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79" name="AutoShape 21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0" y="-4111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80" name="AutoShape 23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152400" y="-2587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81" name="AutoShape 25" descr="data:image/jpeg;base64,/9j/4AAQSkZJRgABAQAAAQABAAD/2wBDAAkGBwgHBgkIBwgKCgkLDRYPDQwMDRsUFRAWIB0iIiAdHx8kKDQsJCYxJx8fLT0tMTU3Ojo6Iys/RD84QzQ5Ojf/2wBDAQoKCg0MDRoPDxo3JR8lNzc3Nzc3Nzc3Nzc3Nzc3Nzc3Nzc3Nzc3Nzc3Nzc3Nzc3Nzc3Nzc3Nzc3Nzc3Nzc3Nzf/wAARCABaAFoDASIAAhEBAxEB/8QAGwABAAIDAQEAAAAAAAAAAAAABgMFAAIEAQf/xABAEAABAwMABAkJBgUFAAAAAAABAAIDBAURBhIhMRMVQVFUYXFysSIlU5GSobLB8BYjMkRzgTVSk6PRFCQ0QuH/xAAZAQADAQEBAAAAAAAAAAAAAAADBAUAAgH/xAAvEQABAwIBCgYCAwAAAAAAAAABAAIDBBEhBRITFDEyQXHB8CIzUWGRoRWBI7HR/9oADAMBAAIRAxEAPwD7e97WMc57g1oGSSdwR+ovk07y2gja2MHHCyDf2BSaTzu4OCkYccM7Lu6Efq58HgY/Ja3YccqbghDhnFTqupLXZrTayszdK4Hyq+MHm1GrONa3p8fsNVHnYrWhsVZVMEh1YWHcX7z+yYcyNou6yTZLNIbMuf2p+Na3p8f9NqzjWt6fH7AWtTo7VxNLonsmxvA2FVDgWktcCCDggjaCvGsifurSSTx71x+1c8a1vT4/YCzjWs6fH/TaqXK8yu9C30Q9Zk9fsq741renx+w1Sx3iugOtMI6iPedUYOEfJUlPUOheP5M7QvDC22xdNqng7SnVFVw1kAmgdlp3g7weYroRWyzGmuojafuqlu4bsjb9dqUqfIzMdZWIJdIy52o3pGfOlJ3HI5Kcyv7x8Ug0mkYy7UTXOwXMfj3I69wMjyCD5R3dqfp9wd8VHrT/ACu59ArXRykbV3EcIMsibrkHlPJ9dSXSSEO1WkDnKNaH/wDMqP0x4q+qHYmcl5/FLZOUlmU4cOJUrZXBwDnawJxnGCFQ6V0rWPiqmDBedR/WcbD4q2a/yhnnU9TDTVbQyoayRoOQCeVDa7RvDkZzdPGWoEsymvFVr6PF6/8A1RzWO3TtIjj4M8jo3bvkmRVN4hInJ8nAhDcrwlddzoJbdUcFIdZpGWPH/YLiJ2JlpDhcJF4LCWu2q3t5zXW09Z8EzQe3TR8YWxmsCXE4x2Jwp9TvBWqE3YefQIhpeM3m39yT5IhJkTyFpI8o7j1phpd/GLf3JPkiUo++k7x8U7S+WO+KkZQ853PoEm0De91dVB7iQIhv7UjrJNWpeOzwRzQMf7+q/SHiry4uxWPGebwS8ovOeSdp3EUbT7nqveF6l6JiNwXK12s5rQd5AXfxa/0rfUuXZrdq7jEj90KMzkrxk7mPDm78qbi2T0o9S3goQx4dI/WxuAGFwXssitimJCrdNW+aGyg4eyVuD27CPrmQF5c78Tie0pVpjdI6lzKKncHMjdrSOG4u5B+yMEJ2laWxi6k5Rka+c5qt7OPOlm7XfCvoq+e2gec7R2u+FfQknV7wVXJnlnn0CI6WDzvQdyT5IpIPvpO8fFLdKx52oe4/wCKyD75/ePinKXcHfFTMoec7n0CRaDbK6p/SHirS6uxXSDs8FSaIziC7BjjgTMLB27x4FXl/iMczZwPIeMHqI+vcgvFqjHiExEb0QtwPf9rmheOGjydmsPFIxPF6VntBENdZrr2SDP4rQVZiBwvdL+Hi9Kz2guavpGXGAxipljB5YZMevnRnXUtNUvp5myR5yDtA5RzIWrFuLTij/kA/wvbgVR3W2TW2p4GXBBGWPaMBwXCQnWmMLH2tsh/FHIMHt2H66kJcE5TyGRlypdZAIJS0bFa2kec7T2u+FfQEBtQ85WntPwp8kaveCsZN8s8+gRTSr+LUPdf8kXlbqzyA79YpbpjTv1IKuMZMR29ioJoW1TRPAcuP4m5TNK4ZgSGUI3aU/P0uOMuY9r2EhzSCCOQpvarrT3Wn/wBPVarZiMOYTsf1j62IXwb2nDmkHrC3a07NhRZYRIPdL01Q+B2AuDtCXT6PguJp5y0fyvGfeovs/P6eP1FVFPdLjC0BlTIQORwDvFT8d3L0/wDbb/hAzKgYBwTelonYlhHfNWH2fn6RH6ip6Kx8FMJKiUPDTkNaMAnrVQb3cvT/ANtv+Fz1N1uE7dWSoeGneGgNz6ltHOcC4LCajabtYb9+67dLbgyZzaOF2sGO1pCDszyBGXBTlh3Bp9SmgpCXa841IxtOdmUwxrYm2SU0j6iQvK6raC252tp3gn4U8yhVgjdW3oTAHg4RsKaKfUm77K5k9pERPqf8Wk8LJ4nRyNBa4YIRCu0cq6aUvoTrNPJnBCZrEBj3MN2lNyRMlFni6CCnvDdhgcf2C2EN3H5Y+5OViJrD+wgajD6H5KECO7D8q73LYMuvRXe5NVi2nf2FtSh9/koSWXborvctTFdj+Vd7k4WLaw/sLalD7/JQUw3c/lj7ltDZblWuAnHBs5cn5JwsW1iT1WFFCDs+yuO2W+K304jjG3lPOuxYsQU2BbAL/9k="/>
          <p:cNvSpPr>
            <a:spLocks noChangeAspect="1" noChangeArrowheads="1"/>
          </p:cNvSpPr>
          <p:nvPr/>
        </p:nvSpPr>
        <p:spPr bwMode="auto">
          <a:xfrm>
            <a:off x="304800" y="-106363"/>
            <a:ext cx="857250" cy="85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800">
              <a:latin typeface="Arial" charset="0"/>
            </a:endParaRPr>
          </a:p>
        </p:txBody>
      </p:sp>
      <p:sp>
        <p:nvSpPr>
          <p:cNvPr id="40983" name="QuadreDeText 23"/>
          <p:cNvSpPr txBox="1">
            <a:spLocks noChangeArrowheads="1"/>
          </p:cNvSpPr>
          <p:nvPr/>
        </p:nvSpPr>
        <p:spPr bwMode="auto">
          <a:xfrm>
            <a:off x="754063" y="2349500"/>
            <a:ext cx="3673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ca-ES" sz="2000" dirty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2000" dirty="0" smtClean="0">
              <a:solidFill>
                <a:srgbClr val="60606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dirty="0" smtClean="0">
                <a:solidFill>
                  <a:srgbClr val="606060"/>
                </a:solidFill>
              </a:rPr>
              <a:t>Podeu </a:t>
            </a:r>
            <a:r>
              <a:rPr lang="ca-ES" altLang="ca-ES" sz="2000" dirty="0">
                <a:solidFill>
                  <a:srgbClr val="606060"/>
                </a:solidFill>
              </a:rPr>
              <a:t>fer-nos arribar qualsevol dubte tot utilitzant el </a:t>
            </a:r>
            <a:r>
              <a:rPr lang="ca-ES" altLang="ca-ES" sz="2000" b="1" dirty="0">
                <a:solidFill>
                  <a:srgbClr val="606060"/>
                </a:solidFill>
              </a:rPr>
              <a:t>servei </a:t>
            </a:r>
            <a:r>
              <a:rPr lang="it-IT" altLang="ca-ES" sz="2000" b="1" dirty="0">
                <a:solidFill>
                  <a:srgbClr val="606060"/>
                </a:solidFill>
              </a:rPr>
              <a:t>d’informació i referència virtual </a:t>
            </a:r>
            <a:r>
              <a:rPr lang="it-IT" altLang="ca-ES" sz="2000" dirty="0" smtClean="0">
                <a:solidFill>
                  <a:srgbClr val="606060"/>
                </a:solidFill>
              </a:rPr>
              <a:t>S@U</a:t>
            </a:r>
            <a:endParaRPr lang="ca-ES" altLang="ca-ES" sz="2000" dirty="0">
              <a:solidFill>
                <a:srgbClr val="606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" t="33594" r="72917" b="54875"/>
          <a:stretch/>
        </p:blipFill>
        <p:spPr bwMode="auto">
          <a:xfrm>
            <a:off x="1071562" y="4653136"/>
            <a:ext cx="2873375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://a3.mzstatic.com/eu/r30/Purple69/v4/14/79/45/147945c1-8234-f71b-2018-9c22475473f2/icon320x32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3" y="2708059"/>
            <a:ext cx="780352" cy="78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7160" t="7160" r="7160" b="7160"/>
          <a:stretch/>
        </p:blipFill>
        <p:spPr>
          <a:xfrm>
            <a:off x="6429145" y="3736167"/>
            <a:ext cx="813229" cy="8132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395" y="4797152"/>
            <a:ext cx="980728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41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2" descr="image"/>
          <p:cNvPicPr>
            <a:picLocks noChangeAspect="1" noChangeArrowheads="1"/>
          </p:cNvPicPr>
          <p:nvPr/>
        </p:nvPicPr>
        <p:blipFill>
          <a:blip r:embed="rId3">
            <a:lum bright="58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00000">
            <a:off x="1588" y="1700213"/>
            <a:ext cx="442595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9715" name="Text Box 3"/>
          <p:cNvSpPr txBox="1">
            <a:spLocks noChangeArrowheads="1"/>
          </p:cNvSpPr>
          <p:nvPr/>
        </p:nvSpPr>
        <p:spPr bwMode="auto">
          <a:xfrm>
            <a:off x="3635375" y="2636838"/>
            <a:ext cx="516096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ca-ES" altLang="ca-ES" sz="5400" b="1">
                <a:solidFill>
                  <a:srgbClr val="336699"/>
                </a:solidFill>
              </a:rPr>
              <a:t>Gràcies per la vostra atenció</a:t>
            </a:r>
          </a:p>
        </p:txBody>
      </p:sp>
      <p:sp>
        <p:nvSpPr>
          <p:cNvPr id="499721" name="Text Box 9"/>
          <p:cNvSpPr txBox="1">
            <a:spLocks noChangeArrowheads="1"/>
          </p:cNvSpPr>
          <p:nvPr/>
        </p:nvSpPr>
        <p:spPr bwMode="auto">
          <a:xfrm>
            <a:off x="6372225" y="6092825"/>
            <a:ext cx="26638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ca-ES" sz="1400" dirty="0"/>
              <a:t>© </a:t>
            </a:r>
            <a:r>
              <a:rPr lang="es-ES" altLang="ca-ES" sz="1600" dirty="0">
                <a:solidFill>
                  <a:srgbClr val="606060"/>
                </a:solidFill>
                <a:latin typeface="Calibri" pitchFamily="34" charset="0"/>
              </a:rPr>
              <a:t>CRAI UB, </a:t>
            </a:r>
            <a:r>
              <a:rPr lang="es-ES" altLang="ca-ES" sz="1600" dirty="0" err="1">
                <a:solidFill>
                  <a:srgbClr val="606060"/>
                </a:solidFill>
                <a:latin typeface="Calibri" pitchFamily="34" charset="0"/>
              </a:rPr>
              <a:t>curs</a:t>
            </a:r>
            <a:r>
              <a:rPr lang="es-ES" altLang="ca-ES" sz="1600" dirty="0">
                <a:solidFill>
                  <a:srgbClr val="606060"/>
                </a:solidFill>
                <a:latin typeface="Calibri" pitchFamily="34" charset="0"/>
              </a:rPr>
              <a:t> </a:t>
            </a:r>
            <a:r>
              <a:rPr lang="es-ES" altLang="ca-ES" sz="1600" dirty="0">
                <a:solidFill>
                  <a:srgbClr val="606060"/>
                </a:solidFill>
                <a:latin typeface="Calibri" pitchFamily="34" charset="0"/>
              </a:rPr>
              <a:t>2015-16</a:t>
            </a:r>
            <a:endParaRPr lang="ca-ES" altLang="ca-ES" sz="1600" dirty="0">
              <a:solidFill>
                <a:srgbClr val="606060"/>
              </a:solidFill>
              <a:latin typeface="Calibri" pitchFamily="34" charset="0"/>
            </a:endParaRPr>
          </a:p>
        </p:txBody>
      </p:sp>
      <p:pic>
        <p:nvPicPr>
          <p:cNvPr id="4997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6092825"/>
            <a:ext cx="7905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444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seny per defecte">
  <a:themeElements>
    <a:clrScheme name="Disseny per defec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collid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seny per defec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8388</TotalTime>
  <Words>865</Words>
  <Application>Microsoft Office PowerPoint</Application>
  <PresentationFormat>Presentació en pantalla (4:3)</PresentationFormat>
  <Paragraphs>203</Paragraphs>
  <Slides>15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15</vt:i4>
      </vt:variant>
    </vt:vector>
  </HeadingPairs>
  <TitlesOfParts>
    <vt:vector size="16" baseType="lpstr">
      <vt:lpstr>Disseny per defecte</vt:lpstr>
      <vt:lpstr>Presentació del PowerPoint</vt:lpstr>
      <vt:lpstr>Presentació del PowerPoint</vt:lpstr>
      <vt:lpstr>Accés i acreditacions </vt:lpstr>
      <vt:lpstr>Presentació del PowerPoint</vt:lpstr>
      <vt:lpstr>Presentació del PowerPoint</vt:lpstr>
      <vt:lpstr>Presentació del PowerPoint</vt:lpstr>
      <vt:lpstr>Recursos d’informació </vt:lpstr>
      <vt:lpstr>Presentació del PowerPoint</vt:lpstr>
      <vt:lpstr>Presentació del PowerPoint</vt:lpstr>
      <vt:lpstr>Presentació del PowerPoint</vt:lpstr>
      <vt:lpstr>El meu compte d’usuari del CRAI</vt:lpstr>
      <vt:lpstr>Sales de treball individual i per a grups </vt:lpstr>
      <vt:lpstr>Si teniu dubtes....</vt:lpstr>
      <vt:lpstr>Contacteu i/o participeu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Coneix el CRAI Biblioteca del Campus de Ciències de la Salut de Bellvitge en 5 minuts. Curs 2015-16</dc:title>
  <dc:creator>CRAI Biblioteca del Campus de Ciències de la Salut de Bellvitge</dc:creator>
  <cp:keywords>Conèixer, Biblioteca, CRAI, Bellvitge, Formació d'usuaris</cp:keywords>
  <cp:lastModifiedBy>usuari</cp:lastModifiedBy>
  <cp:revision>568</cp:revision>
  <cp:lastPrinted>2015-09-14T10:10:32Z</cp:lastPrinted>
  <dcterms:created xsi:type="dcterms:W3CDTF">2002-09-06T13:24:35Z</dcterms:created>
  <dcterms:modified xsi:type="dcterms:W3CDTF">2015-10-02T16:31:59Z</dcterms:modified>
</cp:coreProperties>
</file>