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3" r:id="rId3"/>
    <p:sldId id="264" r:id="rId4"/>
    <p:sldId id="258" r:id="rId5"/>
    <p:sldId id="268" r:id="rId6"/>
    <p:sldId id="265" r:id="rId7"/>
    <p:sldId id="257" r:id="rId8"/>
    <p:sldId id="267" r:id="rId9"/>
    <p:sldId id="260" r:id="rId10"/>
  </p:sldIdLst>
  <p:sldSz cx="9144000" cy="6858000" type="screen4x3"/>
  <p:notesSz cx="6797675" cy="9874250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3673"/>
    <a:srgbClr val="151515"/>
    <a:srgbClr val="0C55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84" autoAdjust="0"/>
    <p:restoredTop sz="88767" autoAdjust="0"/>
  </p:normalViewPr>
  <p:slideViewPr>
    <p:cSldViewPr>
      <p:cViewPr varScale="1">
        <p:scale>
          <a:sx n="97" d="100"/>
          <a:sy n="97" d="100"/>
        </p:scale>
        <p:origin x="35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2057A1-6928-4AE0-A950-5DED2272641A}" type="doc">
      <dgm:prSet loTypeId="urn:microsoft.com/office/officeart/2005/8/layout/vList2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s-ES"/>
        </a:p>
      </dgm:t>
    </dgm:pt>
    <dgm:pt modelId="{71CBDE90-E145-4068-8429-E382B21B7C67}">
      <dgm:prSet phldrT="[Texto]" custT="1"/>
      <dgm:spPr/>
      <dgm:t>
        <a:bodyPr/>
        <a:lstStyle/>
        <a:p>
          <a:r>
            <a:rPr lang="es-ES" sz="2200" b="1" dirty="0" err="1" smtClean="0"/>
            <a:t>Assessorament</a:t>
          </a:r>
          <a:r>
            <a:rPr lang="es-ES" sz="2200" b="1" dirty="0" smtClean="0"/>
            <a:t> en </a:t>
          </a:r>
          <a:r>
            <a:rPr lang="es-ES" sz="2200" b="1" dirty="0" err="1" smtClean="0"/>
            <a:t>processos</a:t>
          </a:r>
          <a:r>
            <a:rPr lang="es-ES" sz="2200" b="1" dirty="0" smtClean="0"/>
            <a:t> de </a:t>
          </a:r>
          <a:r>
            <a:rPr lang="es-ES" sz="2200" b="1" dirty="0" err="1" smtClean="0"/>
            <a:t>digitalització</a:t>
          </a:r>
          <a:endParaRPr lang="es-ES" sz="2200" b="1" dirty="0"/>
        </a:p>
      </dgm:t>
    </dgm:pt>
    <dgm:pt modelId="{BD0B7590-8D1D-4696-8C51-560A4BA16660}" type="parTrans" cxnId="{079DF6CA-4418-4732-930F-37CBAA010B1D}">
      <dgm:prSet/>
      <dgm:spPr/>
      <dgm:t>
        <a:bodyPr/>
        <a:lstStyle/>
        <a:p>
          <a:endParaRPr lang="es-ES"/>
        </a:p>
      </dgm:t>
    </dgm:pt>
    <dgm:pt modelId="{6241065B-4176-48A4-840F-8741189122EF}" type="sibTrans" cxnId="{079DF6CA-4418-4732-930F-37CBAA010B1D}">
      <dgm:prSet/>
      <dgm:spPr/>
      <dgm:t>
        <a:bodyPr/>
        <a:lstStyle/>
        <a:p>
          <a:endParaRPr lang="es-ES"/>
        </a:p>
      </dgm:t>
    </dgm:pt>
    <dgm:pt modelId="{4A1CD0F2-745D-40B2-9C37-1556D828EB5D}">
      <dgm:prSet custT="1"/>
      <dgm:spPr/>
      <dgm:t>
        <a:bodyPr/>
        <a:lstStyle/>
        <a:p>
          <a:r>
            <a:rPr lang="es-ES" sz="2200" b="1" dirty="0" err="1" smtClean="0"/>
            <a:t>Gestió</a:t>
          </a:r>
          <a:r>
            <a:rPr lang="es-ES" sz="2200" b="1" dirty="0" smtClean="0"/>
            <a:t>, </a:t>
          </a:r>
          <a:r>
            <a:rPr lang="es-ES" sz="2200" b="1" dirty="0" err="1" smtClean="0"/>
            <a:t>organització</a:t>
          </a:r>
          <a:r>
            <a:rPr lang="es-ES" sz="2200" b="1" dirty="0" smtClean="0"/>
            <a:t> i </a:t>
          </a:r>
          <a:r>
            <a:rPr lang="es-ES" sz="2200" b="1" dirty="0" err="1" smtClean="0"/>
            <a:t>supervisió</a:t>
          </a:r>
          <a:r>
            <a:rPr lang="es-ES" sz="2200" b="1" dirty="0" smtClean="0"/>
            <a:t> de </a:t>
          </a:r>
          <a:r>
            <a:rPr lang="es-ES" sz="2200" b="1" dirty="0" err="1" smtClean="0"/>
            <a:t>projectes</a:t>
          </a:r>
          <a:r>
            <a:rPr lang="es-ES" sz="2200" b="1" dirty="0" smtClean="0"/>
            <a:t> de </a:t>
          </a:r>
          <a:r>
            <a:rPr lang="es-ES" sz="2200" b="1" dirty="0" err="1" smtClean="0"/>
            <a:t>digitalització</a:t>
          </a:r>
          <a:r>
            <a:rPr lang="es-ES" sz="2200" b="1" dirty="0" smtClean="0"/>
            <a:t> </a:t>
          </a:r>
          <a:r>
            <a:rPr lang="es-ES" sz="2200" b="1" dirty="0" err="1" smtClean="0"/>
            <a:t>massiva</a:t>
          </a:r>
          <a:endParaRPr lang="es-ES" sz="2200" b="1" dirty="0"/>
        </a:p>
      </dgm:t>
    </dgm:pt>
    <dgm:pt modelId="{C40A1ABD-D7D7-40C2-AB0D-C2682322D5D2}" type="parTrans" cxnId="{7F2E1CB7-4F0D-4B8F-862E-4B3CB3276307}">
      <dgm:prSet/>
      <dgm:spPr/>
      <dgm:t>
        <a:bodyPr/>
        <a:lstStyle/>
        <a:p>
          <a:endParaRPr lang="es-ES"/>
        </a:p>
      </dgm:t>
    </dgm:pt>
    <dgm:pt modelId="{7D6F3253-C161-4029-82C5-375C5D565E87}" type="sibTrans" cxnId="{7F2E1CB7-4F0D-4B8F-862E-4B3CB3276307}">
      <dgm:prSet/>
      <dgm:spPr/>
      <dgm:t>
        <a:bodyPr/>
        <a:lstStyle/>
        <a:p>
          <a:endParaRPr lang="es-ES"/>
        </a:p>
      </dgm:t>
    </dgm:pt>
    <dgm:pt modelId="{18A25367-9B8A-40FA-8390-08D20DAF2B65}">
      <dgm:prSet custT="1"/>
      <dgm:spPr/>
      <dgm:t>
        <a:bodyPr/>
        <a:lstStyle/>
        <a:p>
          <a:r>
            <a:rPr lang="es-ES" sz="2200" b="1" dirty="0" err="1" smtClean="0"/>
            <a:t>Generació</a:t>
          </a:r>
          <a:r>
            <a:rPr lang="es-ES" sz="2200" b="1" dirty="0" smtClean="0"/>
            <a:t> de </a:t>
          </a:r>
          <a:r>
            <a:rPr lang="es-ES" sz="2200" b="1" dirty="0" err="1" smtClean="0"/>
            <a:t>còpies</a:t>
          </a:r>
          <a:r>
            <a:rPr lang="es-ES" sz="2200" b="1" dirty="0" smtClean="0"/>
            <a:t> </a:t>
          </a:r>
          <a:r>
            <a:rPr lang="es-ES" sz="2200" b="1" dirty="0" err="1" smtClean="0"/>
            <a:t>dels</a:t>
          </a:r>
          <a:r>
            <a:rPr lang="es-ES" sz="2200" b="1" dirty="0" smtClean="0"/>
            <a:t> </a:t>
          </a:r>
          <a:r>
            <a:rPr lang="es-ES" sz="2200" b="1" dirty="0" err="1" smtClean="0"/>
            <a:t>arxius</a:t>
          </a:r>
          <a:r>
            <a:rPr lang="es-ES" sz="2200" b="1" dirty="0" smtClean="0"/>
            <a:t> </a:t>
          </a:r>
          <a:r>
            <a:rPr lang="es-ES" sz="2200" b="1" dirty="0" err="1" smtClean="0"/>
            <a:t>digitals</a:t>
          </a:r>
          <a:endParaRPr lang="es-ES" sz="2200" b="1" dirty="0"/>
        </a:p>
      </dgm:t>
    </dgm:pt>
    <dgm:pt modelId="{69301AD8-885D-43E3-B766-484D744B7891}" type="parTrans" cxnId="{4318A53F-71F8-47BD-BBCD-8332BA4C4E06}">
      <dgm:prSet/>
      <dgm:spPr/>
      <dgm:t>
        <a:bodyPr/>
        <a:lstStyle/>
        <a:p>
          <a:endParaRPr lang="es-ES"/>
        </a:p>
      </dgm:t>
    </dgm:pt>
    <dgm:pt modelId="{2E9B1FC1-8D05-4D2C-BD34-920AAC274BDE}" type="sibTrans" cxnId="{4318A53F-71F8-47BD-BBCD-8332BA4C4E06}">
      <dgm:prSet/>
      <dgm:spPr/>
      <dgm:t>
        <a:bodyPr/>
        <a:lstStyle/>
        <a:p>
          <a:endParaRPr lang="es-ES"/>
        </a:p>
      </dgm:t>
    </dgm:pt>
    <dgm:pt modelId="{2ECD5A24-420D-4BE3-BB00-B5A5E1CBFE89}">
      <dgm:prSet custT="1"/>
      <dgm:spPr/>
      <dgm:t>
        <a:bodyPr/>
        <a:lstStyle/>
        <a:p>
          <a:r>
            <a:rPr lang="es-ES" sz="2200" b="1" dirty="0" err="1" smtClean="0"/>
            <a:t>Incorporació</a:t>
          </a:r>
          <a:r>
            <a:rPr lang="es-ES" sz="2200" b="1" dirty="0" smtClean="0"/>
            <a:t> </a:t>
          </a:r>
          <a:r>
            <a:rPr lang="es-ES" sz="2200" b="1" dirty="0" err="1" smtClean="0"/>
            <a:t>d’una</a:t>
          </a:r>
          <a:r>
            <a:rPr lang="es-ES" sz="2200" b="1" dirty="0" smtClean="0"/>
            <a:t> marca </a:t>
          </a:r>
          <a:r>
            <a:rPr lang="es-ES" sz="2200" b="1" dirty="0" err="1" smtClean="0"/>
            <a:t>d’aigua</a:t>
          </a:r>
          <a:r>
            <a:rPr lang="es-ES" sz="2200" b="1" dirty="0" smtClean="0"/>
            <a:t> a la </a:t>
          </a:r>
          <a:r>
            <a:rPr lang="es-ES" sz="2200" b="1" dirty="0" err="1" smtClean="0"/>
            <a:t>imatge</a:t>
          </a:r>
          <a:r>
            <a:rPr lang="es-ES" sz="2200" b="1" dirty="0" smtClean="0"/>
            <a:t> digital</a:t>
          </a:r>
          <a:endParaRPr lang="es-ES" sz="2200" b="1" dirty="0"/>
        </a:p>
      </dgm:t>
    </dgm:pt>
    <dgm:pt modelId="{6B67338A-7C0D-4A6C-A54B-AE338FE94638}" type="parTrans" cxnId="{069B68B6-2044-4585-A0D7-AA31C4A34F3E}">
      <dgm:prSet/>
      <dgm:spPr/>
      <dgm:t>
        <a:bodyPr/>
        <a:lstStyle/>
        <a:p>
          <a:endParaRPr lang="es-ES"/>
        </a:p>
      </dgm:t>
    </dgm:pt>
    <dgm:pt modelId="{FB5AA9DC-E568-40A3-BF7D-DA8E9C283615}" type="sibTrans" cxnId="{069B68B6-2044-4585-A0D7-AA31C4A34F3E}">
      <dgm:prSet/>
      <dgm:spPr/>
      <dgm:t>
        <a:bodyPr/>
        <a:lstStyle/>
        <a:p>
          <a:endParaRPr lang="es-ES"/>
        </a:p>
      </dgm:t>
    </dgm:pt>
    <dgm:pt modelId="{49A38811-3B56-42D3-917E-AABFA067D2DC}">
      <dgm:prSet custT="1"/>
      <dgm:spPr/>
      <dgm:t>
        <a:bodyPr/>
        <a:lstStyle/>
        <a:p>
          <a:r>
            <a:rPr lang="es-ES" sz="2200" b="1" dirty="0" err="1" smtClean="0"/>
            <a:t>Proves</a:t>
          </a:r>
          <a:r>
            <a:rPr lang="es-ES" sz="2200" b="1" dirty="0" smtClean="0"/>
            <a:t> de </a:t>
          </a:r>
          <a:r>
            <a:rPr lang="es-ES" sz="2200" b="1" dirty="0" err="1" smtClean="0"/>
            <a:t>qualitat</a:t>
          </a:r>
          <a:endParaRPr lang="es-ES" sz="2200" b="1" dirty="0"/>
        </a:p>
      </dgm:t>
    </dgm:pt>
    <dgm:pt modelId="{4207F022-FED5-44F2-BF13-17A3B6E1F47B}" type="parTrans" cxnId="{953E384D-B352-4286-A23C-6C08BA3A74AE}">
      <dgm:prSet/>
      <dgm:spPr/>
      <dgm:t>
        <a:bodyPr/>
        <a:lstStyle/>
        <a:p>
          <a:endParaRPr lang="es-ES"/>
        </a:p>
      </dgm:t>
    </dgm:pt>
    <dgm:pt modelId="{3931F852-CA77-4DE3-A8EA-1FB8F05E7189}" type="sibTrans" cxnId="{953E384D-B352-4286-A23C-6C08BA3A74AE}">
      <dgm:prSet/>
      <dgm:spPr/>
      <dgm:t>
        <a:bodyPr/>
        <a:lstStyle/>
        <a:p>
          <a:endParaRPr lang="es-ES"/>
        </a:p>
      </dgm:t>
    </dgm:pt>
    <dgm:pt modelId="{1F0B6733-23E8-48D1-9AEC-8585FE5D220A}">
      <dgm:prSet custT="1"/>
      <dgm:spPr/>
      <dgm:t>
        <a:bodyPr/>
        <a:lstStyle/>
        <a:p>
          <a:r>
            <a:rPr lang="es-ES" sz="2200" b="1" dirty="0" err="1" smtClean="0"/>
            <a:t>Extracció</a:t>
          </a:r>
          <a:r>
            <a:rPr lang="es-ES" sz="2200" b="1" dirty="0" smtClean="0"/>
            <a:t> de metadades </a:t>
          </a:r>
          <a:r>
            <a:rPr lang="es-ES" sz="2200" b="1" dirty="0" err="1" smtClean="0"/>
            <a:t>tècniques</a:t>
          </a:r>
          <a:r>
            <a:rPr lang="es-ES" sz="2200" b="1" dirty="0" smtClean="0"/>
            <a:t> per a la </a:t>
          </a:r>
          <a:r>
            <a:rPr lang="es-ES" sz="2200" b="1" dirty="0" err="1" smtClean="0"/>
            <a:t>preservació</a:t>
          </a:r>
          <a:endParaRPr lang="es-ES" sz="2200" b="1" dirty="0"/>
        </a:p>
      </dgm:t>
    </dgm:pt>
    <dgm:pt modelId="{AF277733-60C9-48E6-89CE-A3E375281655}" type="parTrans" cxnId="{B52C53C5-C46C-4941-A868-D635F55FD2E2}">
      <dgm:prSet/>
      <dgm:spPr/>
      <dgm:t>
        <a:bodyPr/>
        <a:lstStyle/>
        <a:p>
          <a:endParaRPr lang="es-ES"/>
        </a:p>
      </dgm:t>
    </dgm:pt>
    <dgm:pt modelId="{03FA27B1-26C8-4DB1-BDF8-DE1417A9F40E}" type="sibTrans" cxnId="{B52C53C5-C46C-4941-A868-D635F55FD2E2}">
      <dgm:prSet/>
      <dgm:spPr/>
      <dgm:t>
        <a:bodyPr/>
        <a:lstStyle/>
        <a:p>
          <a:endParaRPr lang="es-ES"/>
        </a:p>
      </dgm:t>
    </dgm:pt>
    <dgm:pt modelId="{D66500AD-88F7-4CC3-8EAB-1CCC3A093DC8}">
      <dgm:prSet custT="1"/>
      <dgm:spPr/>
      <dgm:t>
        <a:bodyPr/>
        <a:lstStyle/>
        <a:p>
          <a:r>
            <a:rPr lang="es-ES" sz="2200" b="1" dirty="0" err="1" smtClean="0"/>
            <a:t>Transformació</a:t>
          </a:r>
          <a:r>
            <a:rPr lang="es-ES" sz="2200" b="1" dirty="0" smtClean="0"/>
            <a:t> i </a:t>
          </a:r>
          <a:r>
            <a:rPr lang="es-ES" sz="2200" b="1" dirty="0" err="1" smtClean="0"/>
            <a:t>integració</a:t>
          </a:r>
          <a:r>
            <a:rPr lang="es-ES" sz="2200" b="1" dirty="0" smtClean="0"/>
            <a:t> </a:t>
          </a:r>
          <a:r>
            <a:rPr lang="es-ES" sz="2200" b="1" dirty="0" err="1" smtClean="0"/>
            <a:t>d’esquemes</a:t>
          </a:r>
          <a:r>
            <a:rPr lang="es-ES" sz="2200" b="1" dirty="0" smtClean="0"/>
            <a:t> de metadades</a:t>
          </a:r>
          <a:endParaRPr lang="es-ES" sz="2200" b="1" dirty="0"/>
        </a:p>
      </dgm:t>
    </dgm:pt>
    <dgm:pt modelId="{E259D1AA-DC17-4D6A-A273-65DC440A14DB}" type="parTrans" cxnId="{39EF5978-DA45-485B-801F-0E1E26841200}">
      <dgm:prSet/>
      <dgm:spPr/>
      <dgm:t>
        <a:bodyPr/>
        <a:lstStyle/>
        <a:p>
          <a:endParaRPr lang="es-ES"/>
        </a:p>
      </dgm:t>
    </dgm:pt>
    <dgm:pt modelId="{3BA3CC0D-E03A-4461-BBDD-96F4A0C7EB29}" type="sibTrans" cxnId="{39EF5978-DA45-485B-801F-0E1E26841200}">
      <dgm:prSet/>
      <dgm:spPr/>
      <dgm:t>
        <a:bodyPr/>
        <a:lstStyle/>
        <a:p>
          <a:endParaRPr lang="es-ES"/>
        </a:p>
      </dgm:t>
    </dgm:pt>
    <dgm:pt modelId="{AD41E22C-F0C2-4168-9C39-2A94445BE85E}">
      <dgm:prSet custT="1"/>
      <dgm:spPr/>
      <dgm:t>
        <a:bodyPr/>
        <a:lstStyle/>
        <a:p>
          <a:r>
            <a:rPr lang="es-ES" sz="2200" b="1" dirty="0" err="1" smtClean="0"/>
            <a:t>Emmagatzematge</a:t>
          </a:r>
          <a:r>
            <a:rPr lang="es-ES" sz="2200" b="1" dirty="0" smtClean="0"/>
            <a:t> per a la </a:t>
          </a:r>
          <a:r>
            <a:rPr lang="es-ES" sz="2200" b="1" dirty="0" err="1" smtClean="0"/>
            <a:t>preservació</a:t>
          </a:r>
          <a:r>
            <a:rPr lang="es-ES" sz="2200" b="1" dirty="0" smtClean="0"/>
            <a:t> digital</a:t>
          </a:r>
          <a:endParaRPr lang="es-ES" sz="2200" b="1" dirty="0"/>
        </a:p>
      </dgm:t>
    </dgm:pt>
    <dgm:pt modelId="{06340A8C-6D82-4E70-9165-13E4BD7D3C74}" type="parTrans" cxnId="{BEFD846E-829B-465A-874F-41513FE48706}">
      <dgm:prSet/>
      <dgm:spPr/>
      <dgm:t>
        <a:bodyPr/>
        <a:lstStyle/>
        <a:p>
          <a:endParaRPr lang="es-ES"/>
        </a:p>
      </dgm:t>
    </dgm:pt>
    <dgm:pt modelId="{B287D8BD-8B5F-4352-B1D1-24ECD92BFF15}" type="sibTrans" cxnId="{BEFD846E-829B-465A-874F-41513FE48706}">
      <dgm:prSet/>
      <dgm:spPr/>
      <dgm:t>
        <a:bodyPr/>
        <a:lstStyle/>
        <a:p>
          <a:endParaRPr lang="es-ES"/>
        </a:p>
      </dgm:t>
    </dgm:pt>
    <dgm:pt modelId="{D8D872AA-A1DA-4088-B393-352B80A3E95B}" type="pres">
      <dgm:prSet presAssocID="{5D2057A1-6928-4AE0-A950-5DED2272641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1CA9FA32-C315-4A67-A5BE-C0959E57C1F8}" type="pres">
      <dgm:prSet presAssocID="{71CBDE90-E145-4068-8429-E382B21B7C67}" presName="parentText" presStyleLbl="node1" presStyleIdx="0" presStyleCnt="8" custLinFactNeighborY="-11402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0C481CD-4DC8-4B16-BEFC-E21FEE28E9FA}" type="pres">
      <dgm:prSet presAssocID="{6241065B-4176-48A4-840F-8741189122EF}" presName="spacer" presStyleCnt="0"/>
      <dgm:spPr/>
    </dgm:pt>
    <dgm:pt modelId="{6F16BB92-0B07-49F5-A43B-B36D93FB16B1}" type="pres">
      <dgm:prSet presAssocID="{4A1CD0F2-745D-40B2-9C37-1556D828EB5D}" presName="parentText" presStyleLbl="node1" presStyleIdx="1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4B68ED6-7140-4939-AAE1-7A82A105845A}" type="pres">
      <dgm:prSet presAssocID="{7D6F3253-C161-4029-82C5-375C5D565E87}" presName="spacer" presStyleCnt="0"/>
      <dgm:spPr/>
    </dgm:pt>
    <dgm:pt modelId="{7AF011CF-E0BB-4153-B48D-6CAFA0040AD3}" type="pres">
      <dgm:prSet presAssocID="{18A25367-9B8A-40FA-8390-08D20DAF2B65}" presName="parentText" presStyleLbl="node1" presStyleIdx="2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DBF2E03-FC34-4C3C-9B2C-B48BB6C9ED43}" type="pres">
      <dgm:prSet presAssocID="{2E9B1FC1-8D05-4D2C-BD34-920AAC274BDE}" presName="spacer" presStyleCnt="0"/>
      <dgm:spPr/>
    </dgm:pt>
    <dgm:pt modelId="{228B56BC-41C6-4731-B07D-DAD86451A7A4}" type="pres">
      <dgm:prSet presAssocID="{2ECD5A24-420D-4BE3-BB00-B5A5E1CBFE89}" presName="parentText" presStyleLbl="node1" presStyleIdx="3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48A2FA9-E4EE-4ACB-8094-554743545F40}" type="pres">
      <dgm:prSet presAssocID="{FB5AA9DC-E568-40A3-BF7D-DA8E9C283615}" presName="spacer" presStyleCnt="0"/>
      <dgm:spPr/>
    </dgm:pt>
    <dgm:pt modelId="{42D68909-638F-4F90-96B4-9049BD3EA394}" type="pres">
      <dgm:prSet presAssocID="{49A38811-3B56-42D3-917E-AABFA067D2DC}" presName="parentText" presStyleLbl="node1" presStyleIdx="4" presStyleCnt="8" custLinFactY="6010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6C4192E-22A7-478B-9FC3-5AD77C793BAF}" type="pres">
      <dgm:prSet presAssocID="{3931F852-CA77-4DE3-A8EA-1FB8F05E7189}" presName="spacer" presStyleCnt="0"/>
      <dgm:spPr/>
    </dgm:pt>
    <dgm:pt modelId="{39A0E74E-4D31-4E7C-A9FB-9B7714B85D19}" type="pres">
      <dgm:prSet presAssocID="{1F0B6733-23E8-48D1-9AEC-8585FE5D220A}" presName="parentText" presStyleLbl="node1" presStyleIdx="5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E0D95D5-EC91-4E97-918B-125BBF497211}" type="pres">
      <dgm:prSet presAssocID="{03FA27B1-26C8-4DB1-BDF8-DE1417A9F40E}" presName="spacer" presStyleCnt="0"/>
      <dgm:spPr/>
    </dgm:pt>
    <dgm:pt modelId="{773011F3-6CD0-4AF3-88BB-66D4D3F8E49D}" type="pres">
      <dgm:prSet presAssocID="{D66500AD-88F7-4CC3-8EAB-1CCC3A093DC8}" presName="parentText" presStyleLbl="node1" presStyleIdx="6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BE2BD36-5865-4CB0-9073-594ADF59BAC1}" type="pres">
      <dgm:prSet presAssocID="{3BA3CC0D-E03A-4461-BBDD-96F4A0C7EB29}" presName="spacer" presStyleCnt="0"/>
      <dgm:spPr/>
    </dgm:pt>
    <dgm:pt modelId="{91223A6A-AA3D-4B85-B5B8-A7E98FB6FBFA}" type="pres">
      <dgm:prSet presAssocID="{AD41E22C-F0C2-4168-9C39-2A94445BE85E}" presName="parentText" presStyleLbl="node1" presStyleIdx="7" presStyleCnt="8" custLinFactY="-1887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D61278FB-D6C2-42D1-9790-827B63682C3F}" type="presOf" srcId="{5D2057A1-6928-4AE0-A950-5DED2272641A}" destId="{D8D872AA-A1DA-4088-B393-352B80A3E95B}" srcOrd="0" destOrd="0" presId="urn:microsoft.com/office/officeart/2005/8/layout/vList2"/>
    <dgm:cxn modelId="{B52C53C5-C46C-4941-A868-D635F55FD2E2}" srcId="{5D2057A1-6928-4AE0-A950-5DED2272641A}" destId="{1F0B6733-23E8-48D1-9AEC-8585FE5D220A}" srcOrd="5" destOrd="0" parTransId="{AF277733-60C9-48E6-89CE-A3E375281655}" sibTransId="{03FA27B1-26C8-4DB1-BDF8-DE1417A9F40E}"/>
    <dgm:cxn modelId="{163F0648-BFD5-42E5-9942-C003C76E2690}" type="presOf" srcId="{1F0B6733-23E8-48D1-9AEC-8585FE5D220A}" destId="{39A0E74E-4D31-4E7C-A9FB-9B7714B85D19}" srcOrd="0" destOrd="0" presId="urn:microsoft.com/office/officeart/2005/8/layout/vList2"/>
    <dgm:cxn modelId="{953E384D-B352-4286-A23C-6C08BA3A74AE}" srcId="{5D2057A1-6928-4AE0-A950-5DED2272641A}" destId="{49A38811-3B56-42D3-917E-AABFA067D2DC}" srcOrd="4" destOrd="0" parTransId="{4207F022-FED5-44F2-BF13-17A3B6E1F47B}" sibTransId="{3931F852-CA77-4DE3-A8EA-1FB8F05E7189}"/>
    <dgm:cxn modelId="{D768650B-7C06-44DA-BC9B-042E4166A509}" type="presOf" srcId="{D66500AD-88F7-4CC3-8EAB-1CCC3A093DC8}" destId="{773011F3-6CD0-4AF3-88BB-66D4D3F8E49D}" srcOrd="0" destOrd="0" presId="urn:microsoft.com/office/officeart/2005/8/layout/vList2"/>
    <dgm:cxn modelId="{39EF5978-DA45-485B-801F-0E1E26841200}" srcId="{5D2057A1-6928-4AE0-A950-5DED2272641A}" destId="{D66500AD-88F7-4CC3-8EAB-1CCC3A093DC8}" srcOrd="6" destOrd="0" parTransId="{E259D1AA-DC17-4D6A-A273-65DC440A14DB}" sibTransId="{3BA3CC0D-E03A-4461-BBDD-96F4A0C7EB29}"/>
    <dgm:cxn modelId="{1F635F36-1A06-48F7-9E99-622848E8123E}" type="presOf" srcId="{18A25367-9B8A-40FA-8390-08D20DAF2B65}" destId="{7AF011CF-E0BB-4153-B48D-6CAFA0040AD3}" srcOrd="0" destOrd="0" presId="urn:microsoft.com/office/officeart/2005/8/layout/vList2"/>
    <dgm:cxn modelId="{AC6D9660-6B3B-409D-B4BB-82B79FCB4FCB}" type="presOf" srcId="{AD41E22C-F0C2-4168-9C39-2A94445BE85E}" destId="{91223A6A-AA3D-4B85-B5B8-A7E98FB6FBFA}" srcOrd="0" destOrd="0" presId="urn:microsoft.com/office/officeart/2005/8/layout/vList2"/>
    <dgm:cxn modelId="{4318A53F-71F8-47BD-BBCD-8332BA4C4E06}" srcId="{5D2057A1-6928-4AE0-A950-5DED2272641A}" destId="{18A25367-9B8A-40FA-8390-08D20DAF2B65}" srcOrd="2" destOrd="0" parTransId="{69301AD8-885D-43E3-B766-484D744B7891}" sibTransId="{2E9B1FC1-8D05-4D2C-BD34-920AAC274BDE}"/>
    <dgm:cxn modelId="{079DF6CA-4418-4732-930F-37CBAA010B1D}" srcId="{5D2057A1-6928-4AE0-A950-5DED2272641A}" destId="{71CBDE90-E145-4068-8429-E382B21B7C67}" srcOrd="0" destOrd="0" parTransId="{BD0B7590-8D1D-4696-8C51-560A4BA16660}" sibTransId="{6241065B-4176-48A4-840F-8741189122EF}"/>
    <dgm:cxn modelId="{BEFD846E-829B-465A-874F-41513FE48706}" srcId="{5D2057A1-6928-4AE0-A950-5DED2272641A}" destId="{AD41E22C-F0C2-4168-9C39-2A94445BE85E}" srcOrd="7" destOrd="0" parTransId="{06340A8C-6D82-4E70-9165-13E4BD7D3C74}" sibTransId="{B287D8BD-8B5F-4352-B1D1-24ECD92BFF15}"/>
    <dgm:cxn modelId="{7F2E1CB7-4F0D-4B8F-862E-4B3CB3276307}" srcId="{5D2057A1-6928-4AE0-A950-5DED2272641A}" destId="{4A1CD0F2-745D-40B2-9C37-1556D828EB5D}" srcOrd="1" destOrd="0" parTransId="{C40A1ABD-D7D7-40C2-AB0D-C2682322D5D2}" sibTransId="{7D6F3253-C161-4029-82C5-375C5D565E87}"/>
    <dgm:cxn modelId="{069B68B6-2044-4585-A0D7-AA31C4A34F3E}" srcId="{5D2057A1-6928-4AE0-A950-5DED2272641A}" destId="{2ECD5A24-420D-4BE3-BB00-B5A5E1CBFE89}" srcOrd="3" destOrd="0" parTransId="{6B67338A-7C0D-4A6C-A54B-AE338FE94638}" sibTransId="{FB5AA9DC-E568-40A3-BF7D-DA8E9C283615}"/>
    <dgm:cxn modelId="{A4FD06AE-2DFA-4B98-835E-1C7A657DFA99}" type="presOf" srcId="{4A1CD0F2-745D-40B2-9C37-1556D828EB5D}" destId="{6F16BB92-0B07-49F5-A43B-B36D93FB16B1}" srcOrd="0" destOrd="0" presId="urn:microsoft.com/office/officeart/2005/8/layout/vList2"/>
    <dgm:cxn modelId="{CF592E89-9AA5-4078-88A3-4F78693C5214}" type="presOf" srcId="{71CBDE90-E145-4068-8429-E382B21B7C67}" destId="{1CA9FA32-C315-4A67-A5BE-C0959E57C1F8}" srcOrd="0" destOrd="0" presId="urn:microsoft.com/office/officeart/2005/8/layout/vList2"/>
    <dgm:cxn modelId="{F6147E1C-6DAA-46A4-9A3D-958B90DA4B08}" type="presOf" srcId="{2ECD5A24-420D-4BE3-BB00-B5A5E1CBFE89}" destId="{228B56BC-41C6-4731-B07D-DAD86451A7A4}" srcOrd="0" destOrd="0" presId="urn:microsoft.com/office/officeart/2005/8/layout/vList2"/>
    <dgm:cxn modelId="{4D350F84-736C-40B2-9CDD-026776DC3ABC}" type="presOf" srcId="{49A38811-3B56-42D3-917E-AABFA067D2DC}" destId="{42D68909-638F-4F90-96B4-9049BD3EA394}" srcOrd="0" destOrd="0" presId="urn:microsoft.com/office/officeart/2005/8/layout/vList2"/>
    <dgm:cxn modelId="{4A7348F3-C661-4FE1-99FD-BD4D5A188702}" type="presParOf" srcId="{D8D872AA-A1DA-4088-B393-352B80A3E95B}" destId="{1CA9FA32-C315-4A67-A5BE-C0959E57C1F8}" srcOrd="0" destOrd="0" presId="urn:microsoft.com/office/officeart/2005/8/layout/vList2"/>
    <dgm:cxn modelId="{0BA4A542-CC9B-49C2-96E0-D9237CB845F1}" type="presParOf" srcId="{D8D872AA-A1DA-4088-B393-352B80A3E95B}" destId="{10C481CD-4DC8-4B16-BEFC-E21FEE28E9FA}" srcOrd="1" destOrd="0" presId="urn:microsoft.com/office/officeart/2005/8/layout/vList2"/>
    <dgm:cxn modelId="{7F19DBC5-E229-4D93-BC96-7550BEED8F02}" type="presParOf" srcId="{D8D872AA-A1DA-4088-B393-352B80A3E95B}" destId="{6F16BB92-0B07-49F5-A43B-B36D93FB16B1}" srcOrd="2" destOrd="0" presId="urn:microsoft.com/office/officeart/2005/8/layout/vList2"/>
    <dgm:cxn modelId="{CD730699-0D8D-4DDF-B84A-DFC2BF1041F6}" type="presParOf" srcId="{D8D872AA-A1DA-4088-B393-352B80A3E95B}" destId="{F4B68ED6-7140-4939-AAE1-7A82A105845A}" srcOrd="3" destOrd="0" presId="urn:microsoft.com/office/officeart/2005/8/layout/vList2"/>
    <dgm:cxn modelId="{E785F34C-E303-4CA9-A9E7-0BA4E0C9D09A}" type="presParOf" srcId="{D8D872AA-A1DA-4088-B393-352B80A3E95B}" destId="{7AF011CF-E0BB-4153-B48D-6CAFA0040AD3}" srcOrd="4" destOrd="0" presId="urn:microsoft.com/office/officeart/2005/8/layout/vList2"/>
    <dgm:cxn modelId="{696A841B-AB41-41CB-BD55-BC9C3D0626B2}" type="presParOf" srcId="{D8D872AA-A1DA-4088-B393-352B80A3E95B}" destId="{ADBF2E03-FC34-4C3C-9B2C-B48BB6C9ED43}" srcOrd="5" destOrd="0" presId="urn:microsoft.com/office/officeart/2005/8/layout/vList2"/>
    <dgm:cxn modelId="{7D4F1582-0EB3-41D5-979D-ADC38A53E2D2}" type="presParOf" srcId="{D8D872AA-A1DA-4088-B393-352B80A3E95B}" destId="{228B56BC-41C6-4731-B07D-DAD86451A7A4}" srcOrd="6" destOrd="0" presId="urn:microsoft.com/office/officeart/2005/8/layout/vList2"/>
    <dgm:cxn modelId="{063F5792-BF64-4A28-B2CB-B6C0447A1DF3}" type="presParOf" srcId="{D8D872AA-A1DA-4088-B393-352B80A3E95B}" destId="{E48A2FA9-E4EE-4ACB-8094-554743545F40}" srcOrd="7" destOrd="0" presId="urn:microsoft.com/office/officeart/2005/8/layout/vList2"/>
    <dgm:cxn modelId="{BCD6952E-4D26-4487-B2BD-FE8EE6902458}" type="presParOf" srcId="{D8D872AA-A1DA-4088-B393-352B80A3E95B}" destId="{42D68909-638F-4F90-96B4-9049BD3EA394}" srcOrd="8" destOrd="0" presId="urn:microsoft.com/office/officeart/2005/8/layout/vList2"/>
    <dgm:cxn modelId="{F270C090-3377-4E19-BA16-A90F59E7C219}" type="presParOf" srcId="{D8D872AA-A1DA-4088-B393-352B80A3E95B}" destId="{56C4192E-22A7-478B-9FC3-5AD77C793BAF}" srcOrd="9" destOrd="0" presId="urn:microsoft.com/office/officeart/2005/8/layout/vList2"/>
    <dgm:cxn modelId="{DFC27BCC-7ECC-4EBD-8993-A841538005A9}" type="presParOf" srcId="{D8D872AA-A1DA-4088-B393-352B80A3E95B}" destId="{39A0E74E-4D31-4E7C-A9FB-9B7714B85D19}" srcOrd="10" destOrd="0" presId="urn:microsoft.com/office/officeart/2005/8/layout/vList2"/>
    <dgm:cxn modelId="{5E44FF8C-11BD-44D0-8BE6-9434EEC86DD7}" type="presParOf" srcId="{D8D872AA-A1DA-4088-B393-352B80A3E95B}" destId="{EE0D95D5-EC91-4E97-918B-125BBF497211}" srcOrd="11" destOrd="0" presId="urn:microsoft.com/office/officeart/2005/8/layout/vList2"/>
    <dgm:cxn modelId="{81E65E40-F76D-4342-8034-9BF78BDA402B}" type="presParOf" srcId="{D8D872AA-A1DA-4088-B393-352B80A3E95B}" destId="{773011F3-6CD0-4AF3-88BB-66D4D3F8E49D}" srcOrd="12" destOrd="0" presId="urn:microsoft.com/office/officeart/2005/8/layout/vList2"/>
    <dgm:cxn modelId="{338EDCAF-CE06-4E3C-B4D8-B1CB85973C08}" type="presParOf" srcId="{D8D872AA-A1DA-4088-B393-352B80A3E95B}" destId="{7BE2BD36-5865-4CB0-9073-594ADF59BAC1}" srcOrd="13" destOrd="0" presId="urn:microsoft.com/office/officeart/2005/8/layout/vList2"/>
    <dgm:cxn modelId="{5C183781-A280-4553-B158-A5B262C6B4DD}" type="presParOf" srcId="{D8D872AA-A1DA-4088-B393-352B80A3E95B}" destId="{91223A6A-AA3D-4B85-B5B8-A7E98FB6FBFA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0F4B2D-F513-4AEA-88C7-E296E066CB1D}" type="doc">
      <dgm:prSet loTypeId="urn:microsoft.com/office/officeart/2005/8/layout/vList2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s-ES"/>
        </a:p>
      </dgm:t>
    </dgm:pt>
    <dgm:pt modelId="{0BAB602B-734E-47E4-94C1-B70A8B5DE2E2}">
      <dgm:prSet phldrT="[Texto]" custT="1"/>
      <dgm:spPr/>
      <dgm:t>
        <a:bodyPr/>
        <a:lstStyle/>
        <a:p>
          <a:r>
            <a:rPr lang="en-US" sz="2200" b="1" dirty="0" smtClean="0"/>
            <a:t>2 </a:t>
          </a:r>
          <a:r>
            <a:rPr lang="en-US" sz="2200" b="1" dirty="0" err="1" smtClean="0"/>
            <a:t>escàners</a:t>
          </a:r>
          <a:r>
            <a:rPr lang="en-US" sz="2200" b="1" dirty="0" smtClean="0"/>
            <a:t> </a:t>
          </a:r>
          <a:r>
            <a:rPr lang="en-US" sz="2200" b="1" dirty="0" err="1" smtClean="0"/>
            <a:t>aeris</a:t>
          </a:r>
          <a:r>
            <a:rPr lang="en-US" sz="2200" b="1" dirty="0" smtClean="0"/>
            <a:t> manuals </a:t>
          </a:r>
          <a:r>
            <a:rPr lang="en-US" sz="2200" b="1" dirty="0" err="1" smtClean="0"/>
            <a:t>d’alta</a:t>
          </a:r>
          <a:r>
            <a:rPr lang="en-US" sz="2200" b="1" dirty="0" smtClean="0"/>
            <a:t> </a:t>
          </a:r>
          <a:r>
            <a:rPr lang="en-US" sz="2200" b="1" dirty="0" err="1" smtClean="0"/>
            <a:t>qualitat</a:t>
          </a:r>
          <a:r>
            <a:rPr lang="en-US" sz="2200" b="1" dirty="0" smtClean="0"/>
            <a:t>, model I2S </a:t>
          </a:r>
          <a:r>
            <a:rPr lang="en-US" sz="2200" b="1" dirty="0" err="1" smtClean="0"/>
            <a:t>CopiBook</a:t>
          </a:r>
          <a:endParaRPr lang="es-ES" sz="2200" b="1" dirty="0"/>
        </a:p>
      </dgm:t>
    </dgm:pt>
    <dgm:pt modelId="{145184DE-AF83-4A4B-BE45-ECBD47DC0207}" type="parTrans" cxnId="{0FDAD0EC-3353-45C8-8334-6EF1A959B1C7}">
      <dgm:prSet/>
      <dgm:spPr/>
      <dgm:t>
        <a:bodyPr/>
        <a:lstStyle/>
        <a:p>
          <a:endParaRPr lang="es-ES"/>
        </a:p>
      </dgm:t>
    </dgm:pt>
    <dgm:pt modelId="{56376229-EC5E-4767-A9D9-8E558960AACC}" type="sibTrans" cxnId="{0FDAD0EC-3353-45C8-8334-6EF1A959B1C7}">
      <dgm:prSet/>
      <dgm:spPr/>
      <dgm:t>
        <a:bodyPr/>
        <a:lstStyle/>
        <a:p>
          <a:endParaRPr lang="es-ES"/>
        </a:p>
      </dgm:t>
    </dgm:pt>
    <dgm:pt modelId="{40CF5683-A15A-4D33-8C2F-46FD209CE42D}">
      <dgm:prSet custT="1"/>
      <dgm:spPr/>
      <dgm:t>
        <a:bodyPr/>
        <a:lstStyle/>
        <a:p>
          <a:r>
            <a:rPr lang="es-ES" sz="2200" b="1" dirty="0" smtClean="0"/>
            <a:t>1 </a:t>
          </a:r>
          <a:r>
            <a:rPr lang="es-ES" sz="2200" b="1" dirty="0" err="1" smtClean="0"/>
            <a:t>escàner</a:t>
          </a:r>
          <a:r>
            <a:rPr lang="es-ES" sz="2200" b="1" dirty="0" smtClean="0"/>
            <a:t> </a:t>
          </a:r>
          <a:r>
            <a:rPr lang="es-ES" sz="2200" b="1" dirty="0" err="1" smtClean="0"/>
            <a:t>automàtic</a:t>
          </a:r>
          <a:r>
            <a:rPr lang="es-ES" sz="2200" b="1" dirty="0" smtClean="0"/>
            <a:t> per a </a:t>
          </a:r>
          <a:r>
            <a:rPr lang="es-ES" sz="2200" b="1" dirty="0" err="1" smtClean="0"/>
            <a:t>llibres</a:t>
          </a:r>
          <a:r>
            <a:rPr lang="es-ES" sz="2200" b="1" dirty="0" smtClean="0"/>
            <a:t>, </a:t>
          </a:r>
          <a:r>
            <a:rPr lang="es-ES" sz="2200" b="1" dirty="0" err="1" smtClean="0"/>
            <a:t>model</a:t>
          </a:r>
          <a:r>
            <a:rPr lang="es-ES" sz="2200" b="1" dirty="0" smtClean="0"/>
            <a:t> </a:t>
          </a:r>
          <a:r>
            <a:rPr lang="es-ES" sz="2200" b="1" dirty="0" err="1" smtClean="0"/>
            <a:t>Kirtas</a:t>
          </a:r>
          <a:r>
            <a:rPr lang="es-ES" sz="2200" b="1" dirty="0" smtClean="0"/>
            <a:t> </a:t>
          </a:r>
          <a:r>
            <a:rPr lang="es-ES" sz="2200" b="1" dirty="0" err="1" smtClean="0"/>
            <a:t>Kabis</a:t>
          </a:r>
          <a:r>
            <a:rPr lang="es-ES" sz="2200" b="1" dirty="0" smtClean="0"/>
            <a:t> III </a:t>
          </a:r>
          <a:endParaRPr lang="es-ES" sz="2200" b="1" dirty="0"/>
        </a:p>
      </dgm:t>
    </dgm:pt>
    <dgm:pt modelId="{67F44E3D-FD44-4664-9794-91529190011D}" type="parTrans" cxnId="{73376555-7092-4978-A013-D3D8B72E1750}">
      <dgm:prSet/>
      <dgm:spPr/>
      <dgm:t>
        <a:bodyPr/>
        <a:lstStyle/>
        <a:p>
          <a:endParaRPr lang="es-ES"/>
        </a:p>
      </dgm:t>
    </dgm:pt>
    <dgm:pt modelId="{5B0F8BBF-9321-4B99-9B88-0C5D97212035}" type="sibTrans" cxnId="{73376555-7092-4978-A013-D3D8B72E1750}">
      <dgm:prSet/>
      <dgm:spPr/>
      <dgm:t>
        <a:bodyPr/>
        <a:lstStyle/>
        <a:p>
          <a:endParaRPr lang="es-ES"/>
        </a:p>
      </dgm:t>
    </dgm:pt>
    <dgm:pt modelId="{83FB84AB-2B2C-4341-A553-00E210AB490F}">
      <dgm:prSet custT="1"/>
      <dgm:spPr/>
      <dgm:t>
        <a:bodyPr/>
        <a:lstStyle/>
        <a:p>
          <a:r>
            <a:rPr lang="es-ES" sz="2200" b="1" dirty="0" smtClean="0"/>
            <a:t>1 </a:t>
          </a:r>
          <a:r>
            <a:rPr lang="es-ES" sz="2200" b="1" dirty="0" err="1" smtClean="0"/>
            <a:t>escàner</a:t>
          </a:r>
          <a:r>
            <a:rPr lang="es-ES" sz="2200" b="1" dirty="0" smtClean="0"/>
            <a:t> </a:t>
          </a:r>
          <a:r>
            <a:rPr lang="es-ES" sz="2200" b="1" dirty="0" err="1" smtClean="0"/>
            <a:t>d’alimentació</a:t>
          </a:r>
          <a:r>
            <a:rPr lang="es-ES" sz="2200" b="1" dirty="0" smtClean="0"/>
            <a:t> </a:t>
          </a:r>
          <a:r>
            <a:rPr lang="es-ES" sz="2200" b="1" dirty="0" err="1" smtClean="0"/>
            <a:t>contínua</a:t>
          </a:r>
          <a:r>
            <a:rPr lang="es-ES" sz="2200" b="1" dirty="0" smtClean="0"/>
            <a:t>, </a:t>
          </a:r>
          <a:r>
            <a:rPr lang="es-ES" sz="2200" b="1" dirty="0" err="1" smtClean="0"/>
            <a:t>model</a:t>
          </a:r>
          <a:r>
            <a:rPr lang="es-ES" sz="2200" b="1" dirty="0" smtClean="0"/>
            <a:t> </a:t>
          </a:r>
          <a:r>
            <a:rPr lang="es-ES" sz="2200" b="1" dirty="0" err="1" smtClean="0"/>
            <a:t>Microtek</a:t>
          </a:r>
          <a:r>
            <a:rPr lang="es-ES" sz="2200" b="1" dirty="0" smtClean="0"/>
            <a:t> </a:t>
          </a:r>
          <a:r>
            <a:rPr lang="es-ES" sz="2200" b="1" dirty="0" err="1" smtClean="0"/>
            <a:t>ArtixScan</a:t>
          </a:r>
          <a:r>
            <a:rPr lang="es-ES" sz="2200" b="1" dirty="0" smtClean="0"/>
            <a:t> 6250S </a:t>
          </a:r>
          <a:endParaRPr lang="es-ES" sz="2200" b="1" dirty="0"/>
        </a:p>
      </dgm:t>
    </dgm:pt>
    <dgm:pt modelId="{505DC0E2-3E34-42E4-AFA1-13961D9F0539}" type="parTrans" cxnId="{56D83AB0-01A5-4DAB-A9DC-F8B29DA6B9E6}">
      <dgm:prSet/>
      <dgm:spPr/>
      <dgm:t>
        <a:bodyPr/>
        <a:lstStyle/>
        <a:p>
          <a:endParaRPr lang="es-ES"/>
        </a:p>
      </dgm:t>
    </dgm:pt>
    <dgm:pt modelId="{B0B18C20-83AA-4151-86D2-ABE4403796A7}" type="sibTrans" cxnId="{56D83AB0-01A5-4DAB-A9DC-F8B29DA6B9E6}">
      <dgm:prSet/>
      <dgm:spPr/>
      <dgm:t>
        <a:bodyPr/>
        <a:lstStyle/>
        <a:p>
          <a:endParaRPr lang="es-ES"/>
        </a:p>
      </dgm:t>
    </dgm:pt>
    <dgm:pt modelId="{CC29831D-7102-4480-B32D-43CF7D6C89CD}">
      <dgm:prSet custT="1"/>
      <dgm:spPr/>
      <dgm:t>
        <a:bodyPr/>
        <a:lstStyle/>
        <a:p>
          <a:r>
            <a:rPr lang="it-IT" sz="2200" b="1" dirty="0" smtClean="0"/>
            <a:t>2 escàners per a radiografies dentals, model Microtek Medi 2200plus</a:t>
          </a:r>
          <a:endParaRPr lang="it-IT" sz="2200" b="1" dirty="0"/>
        </a:p>
      </dgm:t>
    </dgm:pt>
    <dgm:pt modelId="{3F14E7F0-4453-48B7-9F33-48A2720740DF}" type="parTrans" cxnId="{B55B1784-32B6-44BE-B302-B6E602C20B07}">
      <dgm:prSet/>
      <dgm:spPr/>
      <dgm:t>
        <a:bodyPr/>
        <a:lstStyle/>
        <a:p>
          <a:endParaRPr lang="es-ES"/>
        </a:p>
      </dgm:t>
    </dgm:pt>
    <dgm:pt modelId="{8E5DD6D1-5D80-4544-96A9-2A446CF99347}" type="sibTrans" cxnId="{B55B1784-32B6-44BE-B302-B6E602C20B07}">
      <dgm:prSet/>
      <dgm:spPr/>
      <dgm:t>
        <a:bodyPr/>
        <a:lstStyle/>
        <a:p>
          <a:endParaRPr lang="es-ES"/>
        </a:p>
      </dgm:t>
    </dgm:pt>
    <dgm:pt modelId="{6AA3B64D-9271-4C2D-ACBD-A1C3584B0F07}">
      <dgm:prSet custT="1"/>
      <dgm:spPr/>
      <dgm:t>
        <a:bodyPr/>
        <a:lstStyle/>
        <a:p>
          <a:r>
            <a:rPr lang="es-ES" sz="2200" b="1" dirty="0" smtClean="0"/>
            <a:t>1 </a:t>
          </a:r>
          <a:r>
            <a:rPr lang="es-ES" sz="2200" b="1" dirty="0" err="1" smtClean="0"/>
            <a:t>escàner</a:t>
          </a:r>
          <a:r>
            <a:rPr lang="es-ES" sz="2200" b="1" dirty="0" smtClean="0"/>
            <a:t> de </a:t>
          </a:r>
          <a:r>
            <a:rPr lang="es-ES" sz="2200" b="1" dirty="0" err="1" smtClean="0"/>
            <a:t>diapositives</a:t>
          </a:r>
          <a:r>
            <a:rPr lang="es-ES" sz="2200" b="1" dirty="0" smtClean="0"/>
            <a:t> i </a:t>
          </a:r>
          <a:r>
            <a:rPr lang="es-ES" sz="2200" b="1" smtClean="0"/>
            <a:t>negatius </a:t>
          </a:r>
          <a:r>
            <a:rPr lang="es-ES" sz="2200" b="1" dirty="0" err="1" smtClean="0"/>
            <a:t>fotogràfics</a:t>
          </a:r>
          <a:r>
            <a:rPr lang="es-ES" sz="2200" b="1" dirty="0" smtClean="0"/>
            <a:t>, </a:t>
          </a:r>
          <a:r>
            <a:rPr lang="es-ES" sz="2200" b="1" dirty="0" err="1" smtClean="0"/>
            <a:t>model</a:t>
          </a:r>
          <a:r>
            <a:rPr lang="es-ES" sz="2200" b="1" dirty="0" smtClean="0"/>
            <a:t> </a:t>
          </a:r>
          <a:r>
            <a:rPr lang="es-ES" sz="2200" b="1" dirty="0" err="1" smtClean="0"/>
            <a:t>Plustek</a:t>
          </a:r>
          <a:r>
            <a:rPr lang="es-ES" sz="2200" b="1" dirty="0" smtClean="0"/>
            <a:t> </a:t>
          </a:r>
          <a:r>
            <a:rPr lang="es-ES" sz="2200" b="1" dirty="0" err="1" smtClean="0"/>
            <a:t>OpticFilm</a:t>
          </a:r>
          <a:r>
            <a:rPr lang="es-ES" sz="2200" b="1" dirty="0" smtClean="0"/>
            <a:t> 120</a:t>
          </a:r>
          <a:endParaRPr lang="es-ES" sz="2200" b="1" dirty="0"/>
        </a:p>
      </dgm:t>
    </dgm:pt>
    <dgm:pt modelId="{DC54329A-A441-4E82-85FE-89FA2B14F6A6}" type="parTrans" cxnId="{666A6256-0DDF-4D04-B935-CFF9DB755A41}">
      <dgm:prSet/>
      <dgm:spPr/>
      <dgm:t>
        <a:bodyPr/>
        <a:lstStyle/>
        <a:p>
          <a:endParaRPr lang="es-ES"/>
        </a:p>
      </dgm:t>
    </dgm:pt>
    <dgm:pt modelId="{8F669C78-6835-4E20-8CEC-56246932AB79}" type="sibTrans" cxnId="{666A6256-0DDF-4D04-B935-CFF9DB755A41}">
      <dgm:prSet/>
      <dgm:spPr/>
      <dgm:t>
        <a:bodyPr/>
        <a:lstStyle/>
        <a:p>
          <a:endParaRPr lang="es-ES"/>
        </a:p>
      </dgm:t>
    </dgm:pt>
    <dgm:pt modelId="{F9D0ACB8-70DD-4262-B6B4-55F80A11FB88}">
      <dgm:prSet custT="1"/>
      <dgm:spPr/>
      <dgm:t>
        <a:bodyPr/>
        <a:lstStyle/>
        <a:p>
          <a:r>
            <a:rPr lang="es-ES" sz="2200" b="1" dirty="0" smtClean="0"/>
            <a:t>1 </a:t>
          </a:r>
          <a:r>
            <a:rPr lang="es-ES" sz="2200" b="1" dirty="0" err="1" smtClean="0"/>
            <a:t>càmera</a:t>
          </a:r>
          <a:r>
            <a:rPr lang="es-ES" sz="2200" b="1" dirty="0" smtClean="0"/>
            <a:t> digital per a </a:t>
          </a:r>
          <a:r>
            <a:rPr lang="es-ES" sz="2200" b="1" dirty="0" err="1" smtClean="0"/>
            <a:t>fotografia</a:t>
          </a:r>
          <a:r>
            <a:rPr lang="es-ES" sz="2200" b="1" dirty="0" smtClean="0"/>
            <a:t> de gran </a:t>
          </a:r>
          <a:r>
            <a:rPr lang="es-ES" sz="2200" b="1" dirty="0" err="1" smtClean="0"/>
            <a:t>format</a:t>
          </a:r>
          <a:r>
            <a:rPr lang="es-ES" sz="2200" b="1" dirty="0" smtClean="0"/>
            <a:t>, </a:t>
          </a:r>
          <a:r>
            <a:rPr lang="es-ES" sz="2200" b="1" dirty="0" err="1" smtClean="0"/>
            <a:t>model</a:t>
          </a:r>
          <a:r>
            <a:rPr lang="es-ES" sz="2200" b="1" dirty="0" smtClean="0"/>
            <a:t> Canon EOS 5D </a:t>
          </a:r>
          <a:r>
            <a:rPr lang="es-ES" sz="2200" b="1" dirty="0" err="1" smtClean="0"/>
            <a:t>MarkIII</a:t>
          </a:r>
          <a:r>
            <a:rPr lang="es-ES" sz="2200" b="1" dirty="0" smtClean="0"/>
            <a:t> </a:t>
          </a:r>
          <a:r>
            <a:rPr lang="es-ES" sz="2200" b="1" dirty="0" err="1" smtClean="0"/>
            <a:t>amb</a:t>
          </a:r>
          <a:r>
            <a:rPr lang="es-ES" sz="2200" b="1" dirty="0" smtClean="0"/>
            <a:t> </a:t>
          </a:r>
          <a:r>
            <a:rPr lang="es-ES" sz="2200" b="1" dirty="0" err="1" smtClean="0"/>
            <a:t>òptica</a:t>
          </a:r>
          <a:r>
            <a:rPr lang="es-ES" sz="2200" b="1" dirty="0" smtClean="0"/>
            <a:t> </a:t>
          </a:r>
          <a:r>
            <a:rPr lang="es-ES" sz="2200" b="1" dirty="0" err="1" smtClean="0"/>
            <a:t>Zeiss</a:t>
          </a:r>
          <a:r>
            <a:rPr lang="es-ES" sz="2200" b="1" dirty="0" smtClean="0"/>
            <a:t> 50 mm macro</a:t>
          </a:r>
          <a:endParaRPr lang="es-ES" sz="2200" b="1" dirty="0"/>
        </a:p>
      </dgm:t>
    </dgm:pt>
    <dgm:pt modelId="{5C2F0EC6-3B17-4C0B-8493-02D12611E6F8}" type="parTrans" cxnId="{85C2E074-5593-4CF0-A71F-F13602217093}">
      <dgm:prSet/>
      <dgm:spPr/>
      <dgm:t>
        <a:bodyPr/>
        <a:lstStyle/>
        <a:p>
          <a:endParaRPr lang="es-ES"/>
        </a:p>
      </dgm:t>
    </dgm:pt>
    <dgm:pt modelId="{98E453F3-09D1-43BC-AF25-DAA1A709ECA5}" type="sibTrans" cxnId="{85C2E074-5593-4CF0-A71F-F13602217093}">
      <dgm:prSet/>
      <dgm:spPr/>
      <dgm:t>
        <a:bodyPr/>
        <a:lstStyle/>
        <a:p>
          <a:endParaRPr lang="es-ES"/>
        </a:p>
      </dgm:t>
    </dgm:pt>
    <dgm:pt modelId="{401EE0FF-A8D8-44E5-9CD2-84DF692D8A4D}" type="pres">
      <dgm:prSet presAssocID="{BE0F4B2D-F513-4AEA-88C7-E296E066CB1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D8C4F5DA-1F61-4240-870C-2B70D71693D4}" type="pres">
      <dgm:prSet presAssocID="{0BAB602B-734E-47E4-94C1-B70A8B5DE2E2}" presName="parentText" presStyleLbl="node1" presStyleIdx="0" presStyleCnt="6" custLinFactNeighborX="1087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085D2B2-1300-40D4-BFAC-F76C8138DB2B}" type="pres">
      <dgm:prSet presAssocID="{56376229-EC5E-4767-A9D9-8E558960AACC}" presName="spacer" presStyleCnt="0"/>
      <dgm:spPr/>
    </dgm:pt>
    <dgm:pt modelId="{18B82760-DD30-4D5F-8BCD-F9500B674C77}" type="pres">
      <dgm:prSet presAssocID="{40CF5683-A15A-4D33-8C2F-46FD209CE42D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1F22275-E303-4BEF-A79F-4CAE6915035D}" type="pres">
      <dgm:prSet presAssocID="{5B0F8BBF-9321-4B99-9B88-0C5D97212035}" presName="spacer" presStyleCnt="0"/>
      <dgm:spPr/>
    </dgm:pt>
    <dgm:pt modelId="{21BBC260-F1D1-4349-8E05-A7CF18565452}" type="pres">
      <dgm:prSet presAssocID="{83FB84AB-2B2C-4341-A553-00E210AB490F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2418E78-88F7-4054-8F1A-FDD78DAF41CC}" type="pres">
      <dgm:prSet presAssocID="{B0B18C20-83AA-4151-86D2-ABE4403796A7}" presName="spacer" presStyleCnt="0"/>
      <dgm:spPr/>
    </dgm:pt>
    <dgm:pt modelId="{D2444D8C-C9FE-4C55-AE3B-DEA8F930B671}" type="pres">
      <dgm:prSet presAssocID="{CC29831D-7102-4480-B32D-43CF7D6C89CD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AD9BF54-84B9-4F1E-8068-2F9E0D69A580}" type="pres">
      <dgm:prSet presAssocID="{8E5DD6D1-5D80-4544-96A9-2A446CF99347}" presName="spacer" presStyleCnt="0"/>
      <dgm:spPr/>
    </dgm:pt>
    <dgm:pt modelId="{8E302046-3F25-4D8B-942B-5A54E994515D}" type="pres">
      <dgm:prSet presAssocID="{6AA3B64D-9271-4C2D-ACBD-A1C3584B0F07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0A91657-B1DC-4265-890C-BA9A1B38A43B}" type="pres">
      <dgm:prSet presAssocID="{8F669C78-6835-4E20-8CEC-56246932AB79}" presName="spacer" presStyleCnt="0"/>
      <dgm:spPr/>
    </dgm:pt>
    <dgm:pt modelId="{EFDF732D-D891-4FC6-A38E-60BC0BDD1AEF}" type="pres">
      <dgm:prSet presAssocID="{F9D0ACB8-70DD-4262-B6B4-55F80A11FB88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73376555-7092-4978-A013-D3D8B72E1750}" srcId="{BE0F4B2D-F513-4AEA-88C7-E296E066CB1D}" destId="{40CF5683-A15A-4D33-8C2F-46FD209CE42D}" srcOrd="1" destOrd="0" parTransId="{67F44E3D-FD44-4664-9794-91529190011D}" sibTransId="{5B0F8BBF-9321-4B99-9B88-0C5D97212035}"/>
    <dgm:cxn modelId="{E6F6483D-BE6C-444B-A007-5DA7625AEE4B}" type="presOf" srcId="{CC29831D-7102-4480-B32D-43CF7D6C89CD}" destId="{D2444D8C-C9FE-4C55-AE3B-DEA8F930B671}" srcOrd="0" destOrd="0" presId="urn:microsoft.com/office/officeart/2005/8/layout/vList2"/>
    <dgm:cxn modelId="{2C22C7EB-C928-45AE-8716-ACEA4214622B}" type="presOf" srcId="{F9D0ACB8-70DD-4262-B6B4-55F80A11FB88}" destId="{EFDF732D-D891-4FC6-A38E-60BC0BDD1AEF}" srcOrd="0" destOrd="0" presId="urn:microsoft.com/office/officeart/2005/8/layout/vList2"/>
    <dgm:cxn modelId="{0FDAD0EC-3353-45C8-8334-6EF1A959B1C7}" srcId="{BE0F4B2D-F513-4AEA-88C7-E296E066CB1D}" destId="{0BAB602B-734E-47E4-94C1-B70A8B5DE2E2}" srcOrd="0" destOrd="0" parTransId="{145184DE-AF83-4A4B-BE45-ECBD47DC0207}" sibTransId="{56376229-EC5E-4767-A9D9-8E558960AACC}"/>
    <dgm:cxn modelId="{666A6256-0DDF-4D04-B935-CFF9DB755A41}" srcId="{BE0F4B2D-F513-4AEA-88C7-E296E066CB1D}" destId="{6AA3B64D-9271-4C2D-ACBD-A1C3584B0F07}" srcOrd="4" destOrd="0" parTransId="{DC54329A-A441-4E82-85FE-89FA2B14F6A6}" sibTransId="{8F669C78-6835-4E20-8CEC-56246932AB79}"/>
    <dgm:cxn modelId="{0659BF30-6A85-490F-9767-EDB9C862937B}" type="presOf" srcId="{BE0F4B2D-F513-4AEA-88C7-E296E066CB1D}" destId="{401EE0FF-A8D8-44E5-9CD2-84DF692D8A4D}" srcOrd="0" destOrd="0" presId="urn:microsoft.com/office/officeart/2005/8/layout/vList2"/>
    <dgm:cxn modelId="{0C78C470-788E-4A62-AEB9-438B7A5F7ECB}" type="presOf" srcId="{83FB84AB-2B2C-4341-A553-00E210AB490F}" destId="{21BBC260-F1D1-4349-8E05-A7CF18565452}" srcOrd="0" destOrd="0" presId="urn:microsoft.com/office/officeart/2005/8/layout/vList2"/>
    <dgm:cxn modelId="{BBAE16B0-011A-45A8-89D6-0E5078B27E03}" type="presOf" srcId="{40CF5683-A15A-4D33-8C2F-46FD209CE42D}" destId="{18B82760-DD30-4D5F-8BCD-F9500B674C77}" srcOrd="0" destOrd="0" presId="urn:microsoft.com/office/officeart/2005/8/layout/vList2"/>
    <dgm:cxn modelId="{34C0B51F-768C-457C-90BC-B3E251A908B2}" type="presOf" srcId="{6AA3B64D-9271-4C2D-ACBD-A1C3584B0F07}" destId="{8E302046-3F25-4D8B-942B-5A54E994515D}" srcOrd="0" destOrd="0" presId="urn:microsoft.com/office/officeart/2005/8/layout/vList2"/>
    <dgm:cxn modelId="{56D83AB0-01A5-4DAB-A9DC-F8B29DA6B9E6}" srcId="{BE0F4B2D-F513-4AEA-88C7-E296E066CB1D}" destId="{83FB84AB-2B2C-4341-A553-00E210AB490F}" srcOrd="2" destOrd="0" parTransId="{505DC0E2-3E34-42E4-AFA1-13961D9F0539}" sibTransId="{B0B18C20-83AA-4151-86D2-ABE4403796A7}"/>
    <dgm:cxn modelId="{70051982-A7B8-44E4-AE10-1CC0215B6A7D}" type="presOf" srcId="{0BAB602B-734E-47E4-94C1-B70A8B5DE2E2}" destId="{D8C4F5DA-1F61-4240-870C-2B70D71693D4}" srcOrd="0" destOrd="0" presId="urn:microsoft.com/office/officeart/2005/8/layout/vList2"/>
    <dgm:cxn modelId="{85C2E074-5593-4CF0-A71F-F13602217093}" srcId="{BE0F4B2D-F513-4AEA-88C7-E296E066CB1D}" destId="{F9D0ACB8-70DD-4262-B6B4-55F80A11FB88}" srcOrd="5" destOrd="0" parTransId="{5C2F0EC6-3B17-4C0B-8493-02D12611E6F8}" sibTransId="{98E453F3-09D1-43BC-AF25-DAA1A709ECA5}"/>
    <dgm:cxn modelId="{B55B1784-32B6-44BE-B302-B6E602C20B07}" srcId="{BE0F4B2D-F513-4AEA-88C7-E296E066CB1D}" destId="{CC29831D-7102-4480-B32D-43CF7D6C89CD}" srcOrd="3" destOrd="0" parTransId="{3F14E7F0-4453-48B7-9F33-48A2720740DF}" sibTransId="{8E5DD6D1-5D80-4544-96A9-2A446CF99347}"/>
    <dgm:cxn modelId="{966868EB-38C5-4266-8FAD-1FD14CFBB4D7}" type="presParOf" srcId="{401EE0FF-A8D8-44E5-9CD2-84DF692D8A4D}" destId="{D8C4F5DA-1F61-4240-870C-2B70D71693D4}" srcOrd="0" destOrd="0" presId="urn:microsoft.com/office/officeart/2005/8/layout/vList2"/>
    <dgm:cxn modelId="{2E1DBD07-FA70-4135-8B84-5F4A84F42164}" type="presParOf" srcId="{401EE0FF-A8D8-44E5-9CD2-84DF692D8A4D}" destId="{D085D2B2-1300-40D4-BFAC-F76C8138DB2B}" srcOrd="1" destOrd="0" presId="urn:microsoft.com/office/officeart/2005/8/layout/vList2"/>
    <dgm:cxn modelId="{A26ABAF3-02F3-4ADA-BE61-07ADC4958492}" type="presParOf" srcId="{401EE0FF-A8D8-44E5-9CD2-84DF692D8A4D}" destId="{18B82760-DD30-4D5F-8BCD-F9500B674C77}" srcOrd="2" destOrd="0" presId="urn:microsoft.com/office/officeart/2005/8/layout/vList2"/>
    <dgm:cxn modelId="{D80ADEA3-C367-48F8-8594-569B81466D57}" type="presParOf" srcId="{401EE0FF-A8D8-44E5-9CD2-84DF692D8A4D}" destId="{91F22275-E303-4BEF-A79F-4CAE6915035D}" srcOrd="3" destOrd="0" presId="urn:microsoft.com/office/officeart/2005/8/layout/vList2"/>
    <dgm:cxn modelId="{40E310AD-933D-4574-B8E7-597B007A6D12}" type="presParOf" srcId="{401EE0FF-A8D8-44E5-9CD2-84DF692D8A4D}" destId="{21BBC260-F1D1-4349-8E05-A7CF18565452}" srcOrd="4" destOrd="0" presId="urn:microsoft.com/office/officeart/2005/8/layout/vList2"/>
    <dgm:cxn modelId="{E9FB97D5-C5A3-48B6-84CD-717A5587396B}" type="presParOf" srcId="{401EE0FF-A8D8-44E5-9CD2-84DF692D8A4D}" destId="{32418E78-88F7-4054-8F1A-FDD78DAF41CC}" srcOrd="5" destOrd="0" presId="urn:microsoft.com/office/officeart/2005/8/layout/vList2"/>
    <dgm:cxn modelId="{C4CEE45F-0F90-47F9-99AF-2FFF2CDFC0F0}" type="presParOf" srcId="{401EE0FF-A8D8-44E5-9CD2-84DF692D8A4D}" destId="{D2444D8C-C9FE-4C55-AE3B-DEA8F930B671}" srcOrd="6" destOrd="0" presId="urn:microsoft.com/office/officeart/2005/8/layout/vList2"/>
    <dgm:cxn modelId="{8D95CA83-8773-4C80-8DF1-410A6C285C6D}" type="presParOf" srcId="{401EE0FF-A8D8-44E5-9CD2-84DF692D8A4D}" destId="{EAD9BF54-84B9-4F1E-8068-2F9E0D69A580}" srcOrd="7" destOrd="0" presId="urn:microsoft.com/office/officeart/2005/8/layout/vList2"/>
    <dgm:cxn modelId="{F2670F8A-97CF-4FA4-B782-30F1FBA2C289}" type="presParOf" srcId="{401EE0FF-A8D8-44E5-9CD2-84DF692D8A4D}" destId="{8E302046-3F25-4D8B-942B-5A54E994515D}" srcOrd="8" destOrd="0" presId="urn:microsoft.com/office/officeart/2005/8/layout/vList2"/>
    <dgm:cxn modelId="{9C5E9C7F-2FC9-473B-A502-023C82521227}" type="presParOf" srcId="{401EE0FF-A8D8-44E5-9CD2-84DF692D8A4D}" destId="{60A91657-B1DC-4265-890C-BA9A1B38A43B}" srcOrd="9" destOrd="0" presId="urn:microsoft.com/office/officeart/2005/8/layout/vList2"/>
    <dgm:cxn modelId="{2EB65B14-8A15-4E23-BF88-B26F6734E810}" type="presParOf" srcId="{401EE0FF-A8D8-44E5-9CD2-84DF692D8A4D}" destId="{EFDF732D-D891-4FC6-A38E-60BC0BDD1AEF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86B1ECB-9E06-42AB-93B8-3CCBD31C964E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s-ES"/>
        </a:p>
      </dgm:t>
    </dgm:pt>
    <dgm:pt modelId="{2FF9CC58-B713-4665-8BB9-D4214B86E7BB}">
      <dgm:prSet phldrT="[Texto]" custT="1"/>
      <dgm:spPr/>
      <dgm:t>
        <a:bodyPr/>
        <a:lstStyle/>
        <a:p>
          <a:r>
            <a:rPr lang="es-ES" sz="2200" b="1" dirty="0" err="1" smtClean="0">
              <a:solidFill>
                <a:srgbClr val="033673"/>
              </a:solidFill>
            </a:rPr>
            <a:t>Llibres</a:t>
          </a:r>
          <a:r>
            <a:rPr lang="es-ES" sz="2200" b="1" dirty="0" smtClean="0">
              <a:solidFill>
                <a:srgbClr val="033673"/>
              </a:solidFill>
            </a:rPr>
            <a:t> i </a:t>
          </a:r>
          <a:r>
            <a:rPr lang="es-ES" sz="2200" b="1" dirty="0" err="1" smtClean="0">
              <a:solidFill>
                <a:srgbClr val="033673"/>
              </a:solidFill>
            </a:rPr>
            <a:t>publicacions</a:t>
          </a:r>
          <a:r>
            <a:rPr lang="es-ES" sz="2200" b="1" dirty="0" smtClean="0">
              <a:solidFill>
                <a:srgbClr val="033673"/>
              </a:solidFill>
            </a:rPr>
            <a:t> </a:t>
          </a:r>
          <a:r>
            <a:rPr lang="es-ES" sz="2200" b="1" dirty="0" err="1" smtClean="0">
              <a:solidFill>
                <a:srgbClr val="033673"/>
              </a:solidFill>
            </a:rPr>
            <a:t>periòdiques</a:t>
          </a:r>
          <a:endParaRPr lang="es-ES" sz="2200" b="1" dirty="0">
            <a:solidFill>
              <a:srgbClr val="033673"/>
            </a:solidFill>
          </a:endParaRPr>
        </a:p>
      </dgm:t>
    </dgm:pt>
    <dgm:pt modelId="{5B0C697B-A527-4C94-8E2E-B9C2A82E5FF8}" type="parTrans" cxnId="{4F0E0E37-7968-446B-B090-E9CF9750FFC2}">
      <dgm:prSet/>
      <dgm:spPr/>
      <dgm:t>
        <a:bodyPr/>
        <a:lstStyle/>
        <a:p>
          <a:endParaRPr lang="es-ES"/>
        </a:p>
      </dgm:t>
    </dgm:pt>
    <dgm:pt modelId="{72358359-974B-4BD2-9675-C016FE4AB2E2}" type="sibTrans" cxnId="{4F0E0E37-7968-446B-B090-E9CF9750FFC2}">
      <dgm:prSet/>
      <dgm:spPr/>
      <dgm:t>
        <a:bodyPr/>
        <a:lstStyle/>
        <a:p>
          <a:endParaRPr lang="es-ES"/>
        </a:p>
      </dgm:t>
    </dgm:pt>
    <dgm:pt modelId="{1E9F06FA-C39B-48B8-AA9B-4FA52CABFF49}">
      <dgm:prSet custT="1"/>
      <dgm:spPr/>
      <dgm:t>
        <a:bodyPr/>
        <a:lstStyle/>
        <a:p>
          <a:r>
            <a:rPr lang="es-ES" sz="2200" b="1" dirty="0" err="1" smtClean="0">
              <a:solidFill>
                <a:srgbClr val="033673"/>
              </a:solidFill>
            </a:rPr>
            <a:t>Cartells</a:t>
          </a:r>
          <a:endParaRPr lang="es-ES" sz="2200" b="1" dirty="0">
            <a:solidFill>
              <a:srgbClr val="033673"/>
            </a:solidFill>
          </a:endParaRPr>
        </a:p>
      </dgm:t>
    </dgm:pt>
    <dgm:pt modelId="{F62CB56D-8EF2-4434-9D1C-004A660ABA97}" type="parTrans" cxnId="{D20F76CD-1C3D-45D5-8882-3FBC839DA0FD}">
      <dgm:prSet/>
      <dgm:spPr/>
      <dgm:t>
        <a:bodyPr/>
        <a:lstStyle/>
        <a:p>
          <a:endParaRPr lang="es-ES"/>
        </a:p>
      </dgm:t>
    </dgm:pt>
    <dgm:pt modelId="{897CF71A-6622-4DFF-B794-B704FB7C5F9B}" type="sibTrans" cxnId="{D20F76CD-1C3D-45D5-8882-3FBC839DA0FD}">
      <dgm:prSet/>
      <dgm:spPr/>
      <dgm:t>
        <a:bodyPr/>
        <a:lstStyle/>
        <a:p>
          <a:endParaRPr lang="es-ES"/>
        </a:p>
      </dgm:t>
    </dgm:pt>
    <dgm:pt modelId="{697F4142-685A-4E77-A6C1-9A94EA497BDD}">
      <dgm:prSet custT="1"/>
      <dgm:spPr/>
      <dgm:t>
        <a:bodyPr/>
        <a:lstStyle/>
        <a:p>
          <a:r>
            <a:rPr lang="es-ES" sz="2200" b="1" dirty="0" err="1" smtClean="0">
              <a:solidFill>
                <a:srgbClr val="033673"/>
              </a:solidFill>
            </a:rPr>
            <a:t>Manuscrits</a:t>
          </a:r>
          <a:r>
            <a:rPr lang="es-ES" sz="2200" b="1" dirty="0" smtClean="0">
              <a:solidFill>
                <a:srgbClr val="033673"/>
              </a:solidFill>
            </a:rPr>
            <a:t> i incunables</a:t>
          </a:r>
          <a:endParaRPr lang="es-ES" sz="2200" b="1" dirty="0">
            <a:solidFill>
              <a:srgbClr val="033673"/>
            </a:solidFill>
          </a:endParaRPr>
        </a:p>
      </dgm:t>
    </dgm:pt>
    <dgm:pt modelId="{78BA6547-1474-45B6-A330-33F171E9969F}" type="parTrans" cxnId="{99BB58CF-B1F7-4595-AE13-02FB482100FA}">
      <dgm:prSet/>
      <dgm:spPr/>
      <dgm:t>
        <a:bodyPr/>
        <a:lstStyle/>
        <a:p>
          <a:endParaRPr lang="es-ES"/>
        </a:p>
      </dgm:t>
    </dgm:pt>
    <dgm:pt modelId="{EB0FA959-CA75-4167-A358-EB43E18D1288}" type="sibTrans" cxnId="{99BB58CF-B1F7-4595-AE13-02FB482100FA}">
      <dgm:prSet/>
      <dgm:spPr/>
      <dgm:t>
        <a:bodyPr/>
        <a:lstStyle/>
        <a:p>
          <a:endParaRPr lang="es-ES"/>
        </a:p>
      </dgm:t>
    </dgm:pt>
    <dgm:pt modelId="{5DC43FF4-1734-4348-A22B-E298FED1B457}">
      <dgm:prSet custT="1"/>
      <dgm:spPr/>
      <dgm:t>
        <a:bodyPr/>
        <a:lstStyle/>
        <a:p>
          <a:r>
            <a:rPr lang="es-ES" sz="2200" b="1" dirty="0" err="1" smtClean="0">
              <a:solidFill>
                <a:srgbClr val="033673"/>
              </a:solidFill>
            </a:rPr>
            <a:t>Fulls</a:t>
          </a:r>
          <a:r>
            <a:rPr lang="es-ES" sz="2200" b="1" dirty="0" smtClean="0">
              <a:solidFill>
                <a:srgbClr val="033673"/>
              </a:solidFill>
            </a:rPr>
            <a:t> </a:t>
          </a:r>
          <a:r>
            <a:rPr lang="es-ES" sz="2200" b="1" dirty="0" err="1" smtClean="0">
              <a:solidFill>
                <a:srgbClr val="033673"/>
              </a:solidFill>
            </a:rPr>
            <a:t>solts</a:t>
          </a:r>
          <a:endParaRPr lang="es-ES" sz="2200" b="1" dirty="0">
            <a:solidFill>
              <a:srgbClr val="033673"/>
            </a:solidFill>
          </a:endParaRPr>
        </a:p>
      </dgm:t>
    </dgm:pt>
    <dgm:pt modelId="{66FB6F35-B9DA-454A-BDFF-EFFB738654AB}" type="parTrans" cxnId="{2A2A96D8-89DE-450B-9760-938960C30688}">
      <dgm:prSet/>
      <dgm:spPr/>
      <dgm:t>
        <a:bodyPr/>
        <a:lstStyle/>
        <a:p>
          <a:endParaRPr lang="es-ES"/>
        </a:p>
      </dgm:t>
    </dgm:pt>
    <dgm:pt modelId="{E586465E-428E-4A5E-BC64-E9DC9F0A6FC6}" type="sibTrans" cxnId="{2A2A96D8-89DE-450B-9760-938960C30688}">
      <dgm:prSet/>
      <dgm:spPr/>
      <dgm:t>
        <a:bodyPr/>
        <a:lstStyle/>
        <a:p>
          <a:endParaRPr lang="es-ES"/>
        </a:p>
      </dgm:t>
    </dgm:pt>
    <dgm:pt modelId="{F65004CF-3795-4AF3-8748-516C969C73BB}">
      <dgm:prSet custT="1"/>
      <dgm:spPr/>
      <dgm:t>
        <a:bodyPr/>
        <a:lstStyle/>
        <a:p>
          <a:r>
            <a:rPr lang="es-ES" sz="2200" b="1" dirty="0" err="1" smtClean="0">
              <a:solidFill>
                <a:srgbClr val="033673"/>
              </a:solidFill>
            </a:rPr>
            <a:t>Mapes</a:t>
          </a:r>
          <a:endParaRPr lang="es-ES" sz="2200" b="1" dirty="0">
            <a:solidFill>
              <a:srgbClr val="033673"/>
            </a:solidFill>
          </a:endParaRPr>
        </a:p>
      </dgm:t>
    </dgm:pt>
    <dgm:pt modelId="{AB4287DD-4074-4D69-A0A1-EB03235A3592}" type="parTrans" cxnId="{222EBF8B-63FB-4A31-89E5-28E03B397CD3}">
      <dgm:prSet/>
      <dgm:spPr/>
      <dgm:t>
        <a:bodyPr/>
        <a:lstStyle/>
        <a:p>
          <a:endParaRPr lang="es-ES"/>
        </a:p>
      </dgm:t>
    </dgm:pt>
    <dgm:pt modelId="{A157F82D-4DDA-412D-ADF4-CC08E8F19AE1}" type="sibTrans" cxnId="{222EBF8B-63FB-4A31-89E5-28E03B397CD3}">
      <dgm:prSet/>
      <dgm:spPr/>
      <dgm:t>
        <a:bodyPr/>
        <a:lstStyle/>
        <a:p>
          <a:endParaRPr lang="es-ES"/>
        </a:p>
      </dgm:t>
    </dgm:pt>
    <dgm:pt modelId="{93D1A388-43FC-4C64-B3B6-4AE6D6C29638}">
      <dgm:prSet custT="1"/>
      <dgm:spPr/>
      <dgm:t>
        <a:bodyPr/>
        <a:lstStyle/>
        <a:p>
          <a:r>
            <a:rPr lang="es-ES" sz="2200" b="1" dirty="0" err="1" smtClean="0">
              <a:solidFill>
                <a:srgbClr val="033673"/>
              </a:solidFill>
            </a:rPr>
            <a:t>Fotografies</a:t>
          </a:r>
          <a:r>
            <a:rPr lang="es-ES" sz="2200" b="1" dirty="0" smtClean="0">
              <a:solidFill>
                <a:srgbClr val="033673"/>
              </a:solidFill>
            </a:rPr>
            <a:t>     </a:t>
          </a:r>
          <a:endParaRPr lang="es-ES" sz="2200" b="1" dirty="0">
            <a:solidFill>
              <a:srgbClr val="033673"/>
            </a:solidFill>
          </a:endParaRPr>
        </a:p>
      </dgm:t>
    </dgm:pt>
    <dgm:pt modelId="{926E800E-59CE-4947-BB8C-E31B62DF8B7E}" type="parTrans" cxnId="{14120605-DF5A-4584-AD66-49D772FD7BA5}">
      <dgm:prSet/>
      <dgm:spPr/>
      <dgm:t>
        <a:bodyPr/>
        <a:lstStyle/>
        <a:p>
          <a:endParaRPr lang="es-ES"/>
        </a:p>
      </dgm:t>
    </dgm:pt>
    <dgm:pt modelId="{70542A2B-4052-4B02-BFCA-95673DA79120}" type="sibTrans" cxnId="{14120605-DF5A-4584-AD66-49D772FD7BA5}">
      <dgm:prSet/>
      <dgm:spPr/>
      <dgm:t>
        <a:bodyPr/>
        <a:lstStyle/>
        <a:p>
          <a:endParaRPr lang="es-ES"/>
        </a:p>
      </dgm:t>
    </dgm:pt>
    <dgm:pt modelId="{511144F4-E608-4BE2-8F47-09E254A9A0BB}">
      <dgm:prSet custT="1"/>
      <dgm:spPr/>
      <dgm:t>
        <a:bodyPr/>
        <a:lstStyle/>
        <a:p>
          <a:r>
            <a:rPr lang="es-ES" sz="2200" b="1" dirty="0" err="1" smtClean="0">
              <a:solidFill>
                <a:srgbClr val="033673"/>
              </a:solidFill>
            </a:rPr>
            <a:t>Diapositives</a:t>
          </a:r>
          <a:endParaRPr lang="es-ES" sz="2200" b="1" dirty="0">
            <a:solidFill>
              <a:srgbClr val="033673"/>
            </a:solidFill>
          </a:endParaRPr>
        </a:p>
      </dgm:t>
    </dgm:pt>
    <dgm:pt modelId="{4CA565D5-CE57-46F9-A992-C8A284593B0D}" type="parTrans" cxnId="{E70F94CB-56D8-4ED0-853A-4CB79DE9D80F}">
      <dgm:prSet/>
      <dgm:spPr/>
      <dgm:t>
        <a:bodyPr/>
        <a:lstStyle/>
        <a:p>
          <a:endParaRPr lang="es-ES"/>
        </a:p>
      </dgm:t>
    </dgm:pt>
    <dgm:pt modelId="{7B4AE4C2-B583-4465-AEF4-DEF062EFF3B1}" type="sibTrans" cxnId="{E70F94CB-56D8-4ED0-853A-4CB79DE9D80F}">
      <dgm:prSet/>
      <dgm:spPr/>
      <dgm:t>
        <a:bodyPr/>
        <a:lstStyle/>
        <a:p>
          <a:endParaRPr lang="es-ES"/>
        </a:p>
      </dgm:t>
    </dgm:pt>
    <dgm:pt modelId="{CAE75219-8AB2-4249-9A10-ED30CA034041}">
      <dgm:prSet custT="1"/>
      <dgm:spPr/>
      <dgm:t>
        <a:bodyPr/>
        <a:lstStyle/>
        <a:p>
          <a:r>
            <a:rPr lang="es-ES" sz="2200" b="1" dirty="0" err="1" smtClean="0">
              <a:solidFill>
                <a:srgbClr val="033673"/>
              </a:solidFill>
            </a:rPr>
            <a:t>Negatius</a:t>
          </a:r>
          <a:r>
            <a:rPr lang="es-ES" sz="2200" b="1" dirty="0" smtClean="0">
              <a:solidFill>
                <a:srgbClr val="033673"/>
              </a:solidFill>
            </a:rPr>
            <a:t> </a:t>
          </a:r>
          <a:r>
            <a:rPr lang="es-ES" sz="2200" b="1" dirty="0" err="1" smtClean="0">
              <a:solidFill>
                <a:srgbClr val="033673"/>
              </a:solidFill>
            </a:rPr>
            <a:t>fotogràfics</a:t>
          </a:r>
          <a:endParaRPr lang="es-ES" sz="2200" b="1" dirty="0">
            <a:solidFill>
              <a:srgbClr val="033673"/>
            </a:solidFill>
          </a:endParaRPr>
        </a:p>
      </dgm:t>
    </dgm:pt>
    <dgm:pt modelId="{376DD359-ADF3-4DBF-A61D-9D5606FB4CE7}" type="parTrans" cxnId="{698F6105-39A4-496F-8A64-F6AF67245CAD}">
      <dgm:prSet/>
      <dgm:spPr/>
      <dgm:t>
        <a:bodyPr/>
        <a:lstStyle/>
        <a:p>
          <a:endParaRPr lang="es-ES"/>
        </a:p>
      </dgm:t>
    </dgm:pt>
    <dgm:pt modelId="{EAFA8A44-BFDF-4002-985F-0AAA1066D5E8}" type="sibTrans" cxnId="{698F6105-39A4-496F-8A64-F6AF67245CAD}">
      <dgm:prSet/>
      <dgm:spPr/>
      <dgm:t>
        <a:bodyPr/>
        <a:lstStyle/>
        <a:p>
          <a:endParaRPr lang="es-ES"/>
        </a:p>
      </dgm:t>
    </dgm:pt>
    <dgm:pt modelId="{2ABC70EF-C5F8-406C-9388-BB35FB2EDF98}">
      <dgm:prSet custT="1"/>
      <dgm:spPr/>
      <dgm:t>
        <a:bodyPr/>
        <a:lstStyle/>
        <a:p>
          <a:r>
            <a:rPr lang="es-ES" sz="2200" b="1" dirty="0" err="1" smtClean="0">
              <a:solidFill>
                <a:srgbClr val="033673"/>
              </a:solidFill>
            </a:rPr>
            <a:t>Històries</a:t>
          </a:r>
          <a:r>
            <a:rPr lang="es-ES" sz="2200" b="1" dirty="0" smtClean="0">
              <a:solidFill>
                <a:srgbClr val="033673"/>
              </a:solidFill>
            </a:rPr>
            <a:t> </a:t>
          </a:r>
          <a:r>
            <a:rPr lang="es-ES" sz="2200" b="1" dirty="0" err="1" smtClean="0">
              <a:solidFill>
                <a:srgbClr val="033673"/>
              </a:solidFill>
            </a:rPr>
            <a:t>clíniques</a:t>
          </a:r>
          <a:endParaRPr lang="es-ES" sz="2200" b="1" dirty="0">
            <a:solidFill>
              <a:srgbClr val="033673"/>
            </a:solidFill>
          </a:endParaRPr>
        </a:p>
      </dgm:t>
    </dgm:pt>
    <dgm:pt modelId="{86CB0923-091A-48C9-A24B-D084B196F0D9}" type="parTrans" cxnId="{C134CC6A-EDC9-448F-BF0F-21B8324C9A14}">
      <dgm:prSet/>
      <dgm:spPr/>
      <dgm:t>
        <a:bodyPr/>
        <a:lstStyle/>
        <a:p>
          <a:endParaRPr lang="es-ES"/>
        </a:p>
      </dgm:t>
    </dgm:pt>
    <dgm:pt modelId="{C35F56A2-C396-4B66-AE62-05BA4C11DC28}" type="sibTrans" cxnId="{C134CC6A-EDC9-448F-BF0F-21B8324C9A14}">
      <dgm:prSet/>
      <dgm:spPr/>
      <dgm:t>
        <a:bodyPr/>
        <a:lstStyle/>
        <a:p>
          <a:endParaRPr lang="es-ES"/>
        </a:p>
      </dgm:t>
    </dgm:pt>
    <dgm:pt modelId="{12F4A9E5-E041-4030-B847-198E9DB21387}">
      <dgm:prSet custT="1"/>
      <dgm:spPr/>
      <dgm:t>
        <a:bodyPr/>
        <a:lstStyle/>
        <a:p>
          <a:r>
            <a:rPr lang="es-ES" sz="2200" b="1" dirty="0" err="1" smtClean="0">
              <a:solidFill>
                <a:srgbClr val="033673"/>
              </a:solidFill>
            </a:rPr>
            <a:t>Expedients</a:t>
          </a:r>
          <a:r>
            <a:rPr lang="es-ES" sz="2200" b="1" dirty="0" smtClean="0">
              <a:solidFill>
                <a:srgbClr val="033673"/>
              </a:solidFill>
            </a:rPr>
            <a:t> </a:t>
          </a:r>
          <a:r>
            <a:rPr lang="es-ES" sz="2200" b="1" dirty="0" err="1" smtClean="0">
              <a:solidFill>
                <a:srgbClr val="033673"/>
              </a:solidFill>
            </a:rPr>
            <a:t>administratius</a:t>
          </a:r>
          <a:endParaRPr lang="es-ES" sz="2200" b="1" dirty="0">
            <a:solidFill>
              <a:srgbClr val="033673"/>
            </a:solidFill>
          </a:endParaRPr>
        </a:p>
      </dgm:t>
    </dgm:pt>
    <dgm:pt modelId="{0C1C5D5F-10AD-4C53-B2F1-7CF343087D16}" type="parTrans" cxnId="{F2C93E5F-99B1-4892-9D6D-610A18FEF1C8}">
      <dgm:prSet/>
      <dgm:spPr/>
      <dgm:t>
        <a:bodyPr/>
        <a:lstStyle/>
        <a:p>
          <a:endParaRPr lang="es-ES"/>
        </a:p>
      </dgm:t>
    </dgm:pt>
    <dgm:pt modelId="{0DB31748-50E5-40D1-B799-B66443DE6A3A}" type="sibTrans" cxnId="{F2C93E5F-99B1-4892-9D6D-610A18FEF1C8}">
      <dgm:prSet/>
      <dgm:spPr/>
      <dgm:t>
        <a:bodyPr/>
        <a:lstStyle/>
        <a:p>
          <a:endParaRPr lang="es-ES"/>
        </a:p>
      </dgm:t>
    </dgm:pt>
    <dgm:pt modelId="{3BDC5166-A178-43FE-A1CD-17AB31AF1DB3}" type="pres">
      <dgm:prSet presAssocID="{686B1ECB-9E06-42AB-93B8-3CCBD31C964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11047852-AE14-4342-92F1-B812C930EC0A}" type="pres">
      <dgm:prSet presAssocID="{2FF9CC58-B713-4665-8BB9-D4214B86E7BB}" presName="parentText" presStyleLbl="node1" presStyleIdx="0" presStyleCnt="10" custLinFactNeighborY="7704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0168C84-B669-4BA3-8365-56216DEC1E96}" type="pres">
      <dgm:prSet presAssocID="{72358359-974B-4BD2-9675-C016FE4AB2E2}" presName="spacer" presStyleCnt="0"/>
      <dgm:spPr/>
    </dgm:pt>
    <dgm:pt modelId="{98EE974C-2D9A-4D38-B28C-ECEA384A2DCF}" type="pres">
      <dgm:prSet presAssocID="{1E9F06FA-C39B-48B8-AA9B-4FA52CABFF49}" presName="parentText" presStyleLbl="node1" presStyleIdx="1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5248FD0-3B96-4E50-8530-D1EB3DFD04ED}" type="pres">
      <dgm:prSet presAssocID="{897CF71A-6622-4DFF-B794-B704FB7C5F9B}" presName="spacer" presStyleCnt="0"/>
      <dgm:spPr/>
    </dgm:pt>
    <dgm:pt modelId="{F011C1B5-3A96-4E5C-917B-182ED3BE11FD}" type="pres">
      <dgm:prSet presAssocID="{697F4142-685A-4E77-A6C1-9A94EA497BDD}" presName="parentText" presStyleLbl="node1" presStyleIdx="2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6F29B34-57DD-46E9-86B3-A4B9DC3C5E57}" type="pres">
      <dgm:prSet presAssocID="{EB0FA959-CA75-4167-A358-EB43E18D1288}" presName="spacer" presStyleCnt="0"/>
      <dgm:spPr/>
    </dgm:pt>
    <dgm:pt modelId="{72F7A8F6-0A55-4EBE-A7CD-F43C0B910E58}" type="pres">
      <dgm:prSet presAssocID="{5DC43FF4-1734-4348-A22B-E298FED1B457}" presName="parentText" presStyleLbl="node1" presStyleIdx="3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A7ECE68-0F96-495A-A281-E28B91452C4F}" type="pres">
      <dgm:prSet presAssocID="{E586465E-428E-4A5E-BC64-E9DC9F0A6FC6}" presName="spacer" presStyleCnt="0"/>
      <dgm:spPr/>
    </dgm:pt>
    <dgm:pt modelId="{79C587EB-FDD3-4C26-9381-B6F5DD420E1C}" type="pres">
      <dgm:prSet presAssocID="{F65004CF-3795-4AF3-8748-516C969C73BB}" presName="parentText" presStyleLbl="node1" presStyleIdx="4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20CE563-344B-44DF-AF4D-B2E585B2B87B}" type="pres">
      <dgm:prSet presAssocID="{A157F82D-4DDA-412D-ADF4-CC08E8F19AE1}" presName="spacer" presStyleCnt="0"/>
      <dgm:spPr/>
    </dgm:pt>
    <dgm:pt modelId="{898817F2-21FE-4994-81AA-F413BF1FF280}" type="pres">
      <dgm:prSet presAssocID="{93D1A388-43FC-4C64-B3B6-4AE6D6C29638}" presName="parentText" presStyleLbl="node1" presStyleIdx="5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018F024-B761-483A-B531-88D1D6950615}" type="pres">
      <dgm:prSet presAssocID="{70542A2B-4052-4B02-BFCA-95673DA79120}" presName="spacer" presStyleCnt="0"/>
      <dgm:spPr/>
    </dgm:pt>
    <dgm:pt modelId="{8601EEA2-5CAB-4AE9-9C80-44028AD840BB}" type="pres">
      <dgm:prSet presAssocID="{511144F4-E608-4BE2-8F47-09E254A9A0BB}" presName="parentText" presStyleLbl="node1" presStyleIdx="6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FBEE9A1-6A39-4C70-B84C-003BF0EFCAA8}" type="pres">
      <dgm:prSet presAssocID="{7B4AE4C2-B583-4465-AEF4-DEF062EFF3B1}" presName="spacer" presStyleCnt="0"/>
      <dgm:spPr/>
    </dgm:pt>
    <dgm:pt modelId="{7D5E4F36-C3F3-478A-9CED-EB44D86797CB}" type="pres">
      <dgm:prSet presAssocID="{CAE75219-8AB2-4249-9A10-ED30CA034041}" presName="parentText" presStyleLbl="node1" presStyleIdx="7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3193219-1378-44C0-AC3D-2FFAB6219A6B}" type="pres">
      <dgm:prSet presAssocID="{EAFA8A44-BFDF-4002-985F-0AAA1066D5E8}" presName="spacer" presStyleCnt="0"/>
      <dgm:spPr/>
    </dgm:pt>
    <dgm:pt modelId="{CB97FD70-F3D2-4839-ADAB-7AAB22B38C4B}" type="pres">
      <dgm:prSet presAssocID="{2ABC70EF-C5F8-406C-9388-BB35FB2EDF98}" presName="parentText" presStyleLbl="node1" presStyleIdx="8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E5DD38B-9F92-46C2-A2C1-3F7A7B8570A9}" type="pres">
      <dgm:prSet presAssocID="{C35F56A2-C396-4B66-AE62-05BA4C11DC28}" presName="spacer" presStyleCnt="0"/>
      <dgm:spPr/>
    </dgm:pt>
    <dgm:pt modelId="{4993C655-77AD-47C0-92ED-67F73129E5BB}" type="pres">
      <dgm:prSet presAssocID="{12F4A9E5-E041-4030-B847-198E9DB21387}" presName="parentText" presStyleLbl="node1" presStyleIdx="9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4F0E0E37-7968-446B-B090-E9CF9750FFC2}" srcId="{686B1ECB-9E06-42AB-93B8-3CCBD31C964E}" destId="{2FF9CC58-B713-4665-8BB9-D4214B86E7BB}" srcOrd="0" destOrd="0" parTransId="{5B0C697B-A527-4C94-8E2E-B9C2A82E5FF8}" sibTransId="{72358359-974B-4BD2-9675-C016FE4AB2E2}"/>
    <dgm:cxn modelId="{005C538C-DC88-4C99-87A3-9BD44125C286}" type="presOf" srcId="{93D1A388-43FC-4C64-B3B6-4AE6D6C29638}" destId="{898817F2-21FE-4994-81AA-F413BF1FF280}" srcOrd="0" destOrd="0" presId="urn:microsoft.com/office/officeart/2005/8/layout/vList2"/>
    <dgm:cxn modelId="{BC1AE1C8-E1A0-4912-A34A-D5AE3A914DE5}" type="presOf" srcId="{686B1ECB-9E06-42AB-93B8-3CCBD31C964E}" destId="{3BDC5166-A178-43FE-A1CD-17AB31AF1DB3}" srcOrd="0" destOrd="0" presId="urn:microsoft.com/office/officeart/2005/8/layout/vList2"/>
    <dgm:cxn modelId="{4BEC0319-92C9-48D4-B13E-51FB2D27AB2C}" type="presOf" srcId="{511144F4-E608-4BE2-8F47-09E254A9A0BB}" destId="{8601EEA2-5CAB-4AE9-9C80-44028AD840BB}" srcOrd="0" destOrd="0" presId="urn:microsoft.com/office/officeart/2005/8/layout/vList2"/>
    <dgm:cxn modelId="{73472021-73A2-4C78-8B55-9106392AB191}" type="presOf" srcId="{2ABC70EF-C5F8-406C-9388-BB35FB2EDF98}" destId="{CB97FD70-F3D2-4839-ADAB-7AAB22B38C4B}" srcOrd="0" destOrd="0" presId="urn:microsoft.com/office/officeart/2005/8/layout/vList2"/>
    <dgm:cxn modelId="{99BB58CF-B1F7-4595-AE13-02FB482100FA}" srcId="{686B1ECB-9E06-42AB-93B8-3CCBD31C964E}" destId="{697F4142-685A-4E77-A6C1-9A94EA497BDD}" srcOrd="2" destOrd="0" parTransId="{78BA6547-1474-45B6-A330-33F171E9969F}" sibTransId="{EB0FA959-CA75-4167-A358-EB43E18D1288}"/>
    <dgm:cxn modelId="{14120605-DF5A-4584-AD66-49D772FD7BA5}" srcId="{686B1ECB-9E06-42AB-93B8-3CCBD31C964E}" destId="{93D1A388-43FC-4C64-B3B6-4AE6D6C29638}" srcOrd="5" destOrd="0" parTransId="{926E800E-59CE-4947-BB8C-E31B62DF8B7E}" sibTransId="{70542A2B-4052-4B02-BFCA-95673DA79120}"/>
    <dgm:cxn modelId="{698F6105-39A4-496F-8A64-F6AF67245CAD}" srcId="{686B1ECB-9E06-42AB-93B8-3CCBD31C964E}" destId="{CAE75219-8AB2-4249-9A10-ED30CA034041}" srcOrd="7" destOrd="0" parTransId="{376DD359-ADF3-4DBF-A61D-9D5606FB4CE7}" sibTransId="{EAFA8A44-BFDF-4002-985F-0AAA1066D5E8}"/>
    <dgm:cxn modelId="{2A2A96D8-89DE-450B-9760-938960C30688}" srcId="{686B1ECB-9E06-42AB-93B8-3CCBD31C964E}" destId="{5DC43FF4-1734-4348-A22B-E298FED1B457}" srcOrd="3" destOrd="0" parTransId="{66FB6F35-B9DA-454A-BDFF-EFFB738654AB}" sibTransId="{E586465E-428E-4A5E-BC64-E9DC9F0A6FC6}"/>
    <dgm:cxn modelId="{D20F76CD-1C3D-45D5-8882-3FBC839DA0FD}" srcId="{686B1ECB-9E06-42AB-93B8-3CCBD31C964E}" destId="{1E9F06FA-C39B-48B8-AA9B-4FA52CABFF49}" srcOrd="1" destOrd="0" parTransId="{F62CB56D-8EF2-4434-9D1C-004A660ABA97}" sibTransId="{897CF71A-6622-4DFF-B794-B704FB7C5F9B}"/>
    <dgm:cxn modelId="{B535C71D-9DF9-4D98-A974-863E8F90C877}" type="presOf" srcId="{2FF9CC58-B713-4665-8BB9-D4214B86E7BB}" destId="{11047852-AE14-4342-92F1-B812C930EC0A}" srcOrd="0" destOrd="0" presId="urn:microsoft.com/office/officeart/2005/8/layout/vList2"/>
    <dgm:cxn modelId="{64E7A591-4B77-4569-AFF6-4B3AFDA97BA9}" type="presOf" srcId="{5DC43FF4-1734-4348-A22B-E298FED1B457}" destId="{72F7A8F6-0A55-4EBE-A7CD-F43C0B910E58}" srcOrd="0" destOrd="0" presId="urn:microsoft.com/office/officeart/2005/8/layout/vList2"/>
    <dgm:cxn modelId="{98290994-9ECA-4D56-8E4A-37238A0EB73C}" type="presOf" srcId="{1E9F06FA-C39B-48B8-AA9B-4FA52CABFF49}" destId="{98EE974C-2D9A-4D38-B28C-ECEA384A2DCF}" srcOrd="0" destOrd="0" presId="urn:microsoft.com/office/officeart/2005/8/layout/vList2"/>
    <dgm:cxn modelId="{855F6B13-A519-4C85-B77B-FF7C772F3C9E}" type="presOf" srcId="{12F4A9E5-E041-4030-B847-198E9DB21387}" destId="{4993C655-77AD-47C0-92ED-67F73129E5BB}" srcOrd="0" destOrd="0" presId="urn:microsoft.com/office/officeart/2005/8/layout/vList2"/>
    <dgm:cxn modelId="{4FAEE8D2-585F-442C-8037-168EE497CA29}" type="presOf" srcId="{697F4142-685A-4E77-A6C1-9A94EA497BDD}" destId="{F011C1B5-3A96-4E5C-917B-182ED3BE11FD}" srcOrd="0" destOrd="0" presId="urn:microsoft.com/office/officeart/2005/8/layout/vList2"/>
    <dgm:cxn modelId="{F2C93E5F-99B1-4892-9D6D-610A18FEF1C8}" srcId="{686B1ECB-9E06-42AB-93B8-3CCBD31C964E}" destId="{12F4A9E5-E041-4030-B847-198E9DB21387}" srcOrd="9" destOrd="0" parTransId="{0C1C5D5F-10AD-4C53-B2F1-7CF343087D16}" sibTransId="{0DB31748-50E5-40D1-B799-B66443DE6A3A}"/>
    <dgm:cxn modelId="{31E858A7-47B7-43EF-BDDA-1430B899BE4C}" type="presOf" srcId="{F65004CF-3795-4AF3-8748-516C969C73BB}" destId="{79C587EB-FDD3-4C26-9381-B6F5DD420E1C}" srcOrd="0" destOrd="0" presId="urn:microsoft.com/office/officeart/2005/8/layout/vList2"/>
    <dgm:cxn modelId="{E70F94CB-56D8-4ED0-853A-4CB79DE9D80F}" srcId="{686B1ECB-9E06-42AB-93B8-3CCBD31C964E}" destId="{511144F4-E608-4BE2-8F47-09E254A9A0BB}" srcOrd="6" destOrd="0" parTransId="{4CA565D5-CE57-46F9-A992-C8A284593B0D}" sibTransId="{7B4AE4C2-B583-4465-AEF4-DEF062EFF3B1}"/>
    <dgm:cxn modelId="{C134CC6A-EDC9-448F-BF0F-21B8324C9A14}" srcId="{686B1ECB-9E06-42AB-93B8-3CCBD31C964E}" destId="{2ABC70EF-C5F8-406C-9388-BB35FB2EDF98}" srcOrd="8" destOrd="0" parTransId="{86CB0923-091A-48C9-A24B-D084B196F0D9}" sibTransId="{C35F56A2-C396-4B66-AE62-05BA4C11DC28}"/>
    <dgm:cxn modelId="{222EBF8B-63FB-4A31-89E5-28E03B397CD3}" srcId="{686B1ECB-9E06-42AB-93B8-3CCBD31C964E}" destId="{F65004CF-3795-4AF3-8748-516C969C73BB}" srcOrd="4" destOrd="0" parTransId="{AB4287DD-4074-4D69-A0A1-EB03235A3592}" sibTransId="{A157F82D-4DDA-412D-ADF4-CC08E8F19AE1}"/>
    <dgm:cxn modelId="{1C62DF1E-8342-42B1-9FB3-AB1A6A568299}" type="presOf" srcId="{CAE75219-8AB2-4249-9A10-ED30CA034041}" destId="{7D5E4F36-C3F3-478A-9CED-EB44D86797CB}" srcOrd="0" destOrd="0" presId="urn:microsoft.com/office/officeart/2005/8/layout/vList2"/>
    <dgm:cxn modelId="{DEA6984C-7F7C-4D25-A538-DBA0F76C7A66}" type="presParOf" srcId="{3BDC5166-A178-43FE-A1CD-17AB31AF1DB3}" destId="{11047852-AE14-4342-92F1-B812C930EC0A}" srcOrd="0" destOrd="0" presId="urn:microsoft.com/office/officeart/2005/8/layout/vList2"/>
    <dgm:cxn modelId="{D8DBD4BF-EAEE-499E-AC43-D78B6699ADF8}" type="presParOf" srcId="{3BDC5166-A178-43FE-A1CD-17AB31AF1DB3}" destId="{A0168C84-B669-4BA3-8365-56216DEC1E96}" srcOrd="1" destOrd="0" presId="urn:microsoft.com/office/officeart/2005/8/layout/vList2"/>
    <dgm:cxn modelId="{69FDF36E-F449-475B-8734-818FB4D3199C}" type="presParOf" srcId="{3BDC5166-A178-43FE-A1CD-17AB31AF1DB3}" destId="{98EE974C-2D9A-4D38-B28C-ECEA384A2DCF}" srcOrd="2" destOrd="0" presId="urn:microsoft.com/office/officeart/2005/8/layout/vList2"/>
    <dgm:cxn modelId="{17B527D4-BAD3-487F-8A27-E7836D23F32F}" type="presParOf" srcId="{3BDC5166-A178-43FE-A1CD-17AB31AF1DB3}" destId="{55248FD0-3B96-4E50-8530-D1EB3DFD04ED}" srcOrd="3" destOrd="0" presId="urn:microsoft.com/office/officeart/2005/8/layout/vList2"/>
    <dgm:cxn modelId="{61653986-92C5-4CE1-97BF-2F9A3A2DE485}" type="presParOf" srcId="{3BDC5166-A178-43FE-A1CD-17AB31AF1DB3}" destId="{F011C1B5-3A96-4E5C-917B-182ED3BE11FD}" srcOrd="4" destOrd="0" presId="urn:microsoft.com/office/officeart/2005/8/layout/vList2"/>
    <dgm:cxn modelId="{3465BA92-BAA4-4298-99F5-BAACF822B9A7}" type="presParOf" srcId="{3BDC5166-A178-43FE-A1CD-17AB31AF1DB3}" destId="{B6F29B34-57DD-46E9-86B3-A4B9DC3C5E57}" srcOrd="5" destOrd="0" presId="urn:microsoft.com/office/officeart/2005/8/layout/vList2"/>
    <dgm:cxn modelId="{83B20315-3AB5-4AB5-900A-4FE2EA035CFF}" type="presParOf" srcId="{3BDC5166-A178-43FE-A1CD-17AB31AF1DB3}" destId="{72F7A8F6-0A55-4EBE-A7CD-F43C0B910E58}" srcOrd="6" destOrd="0" presId="urn:microsoft.com/office/officeart/2005/8/layout/vList2"/>
    <dgm:cxn modelId="{4C7AD24B-4B39-42DC-8F91-AFCD75129E17}" type="presParOf" srcId="{3BDC5166-A178-43FE-A1CD-17AB31AF1DB3}" destId="{5A7ECE68-0F96-495A-A281-E28B91452C4F}" srcOrd="7" destOrd="0" presId="urn:microsoft.com/office/officeart/2005/8/layout/vList2"/>
    <dgm:cxn modelId="{8E69DEE5-D270-450C-97EF-4802D5155F9B}" type="presParOf" srcId="{3BDC5166-A178-43FE-A1CD-17AB31AF1DB3}" destId="{79C587EB-FDD3-4C26-9381-B6F5DD420E1C}" srcOrd="8" destOrd="0" presId="urn:microsoft.com/office/officeart/2005/8/layout/vList2"/>
    <dgm:cxn modelId="{9E0B3395-6212-4C26-A3BC-30FA906BBD9A}" type="presParOf" srcId="{3BDC5166-A178-43FE-A1CD-17AB31AF1DB3}" destId="{C20CE563-344B-44DF-AF4D-B2E585B2B87B}" srcOrd="9" destOrd="0" presId="urn:microsoft.com/office/officeart/2005/8/layout/vList2"/>
    <dgm:cxn modelId="{EBADAC0C-DAD1-4AB1-A538-2B98446F98B9}" type="presParOf" srcId="{3BDC5166-A178-43FE-A1CD-17AB31AF1DB3}" destId="{898817F2-21FE-4994-81AA-F413BF1FF280}" srcOrd="10" destOrd="0" presId="urn:microsoft.com/office/officeart/2005/8/layout/vList2"/>
    <dgm:cxn modelId="{60CD9E29-18D1-46D6-9388-BD9EC6D81EFA}" type="presParOf" srcId="{3BDC5166-A178-43FE-A1CD-17AB31AF1DB3}" destId="{9018F024-B761-483A-B531-88D1D6950615}" srcOrd="11" destOrd="0" presId="urn:microsoft.com/office/officeart/2005/8/layout/vList2"/>
    <dgm:cxn modelId="{D00105AC-A044-46B6-B203-0F2E1DB7DF1A}" type="presParOf" srcId="{3BDC5166-A178-43FE-A1CD-17AB31AF1DB3}" destId="{8601EEA2-5CAB-4AE9-9C80-44028AD840BB}" srcOrd="12" destOrd="0" presId="urn:microsoft.com/office/officeart/2005/8/layout/vList2"/>
    <dgm:cxn modelId="{342F9768-97F4-458F-A757-C4196CFAA31D}" type="presParOf" srcId="{3BDC5166-A178-43FE-A1CD-17AB31AF1DB3}" destId="{CFBEE9A1-6A39-4C70-B84C-003BF0EFCAA8}" srcOrd="13" destOrd="0" presId="urn:microsoft.com/office/officeart/2005/8/layout/vList2"/>
    <dgm:cxn modelId="{4BE73F70-2F41-4258-8BAD-C0F67AC45376}" type="presParOf" srcId="{3BDC5166-A178-43FE-A1CD-17AB31AF1DB3}" destId="{7D5E4F36-C3F3-478A-9CED-EB44D86797CB}" srcOrd="14" destOrd="0" presId="urn:microsoft.com/office/officeart/2005/8/layout/vList2"/>
    <dgm:cxn modelId="{4A8ACBEE-9A74-4125-BEF7-C87528BC51DE}" type="presParOf" srcId="{3BDC5166-A178-43FE-A1CD-17AB31AF1DB3}" destId="{D3193219-1378-44C0-AC3D-2FFAB6219A6B}" srcOrd="15" destOrd="0" presId="urn:microsoft.com/office/officeart/2005/8/layout/vList2"/>
    <dgm:cxn modelId="{97C675A5-48C7-488C-81B9-921B52CFCFF0}" type="presParOf" srcId="{3BDC5166-A178-43FE-A1CD-17AB31AF1DB3}" destId="{CB97FD70-F3D2-4839-ADAB-7AAB22B38C4B}" srcOrd="16" destOrd="0" presId="urn:microsoft.com/office/officeart/2005/8/layout/vList2"/>
    <dgm:cxn modelId="{282CCDF5-03D5-4C9C-8F96-55DEB34E7FAF}" type="presParOf" srcId="{3BDC5166-A178-43FE-A1CD-17AB31AF1DB3}" destId="{6E5DD38B-9F92-46C2-A2C1-3F7A7B8570A9}" srcOrd="17" destOrd="0" presId="urn:microsoft.com/office/officeart/2005/8/layout/vList2"/>
    <dgm:cxn modelId="{C2DBC154-5E1A-49B7-A85E-BC331246C149}" type="presParOf" srcId="{3BDC5166-A178-43FE-A1CD-17AB31AF1DB3}" destId="{4993C655-77AD-47C0-92ED-67F73129E5BB}" srcOrd="1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B9737F4-F4D5-4262-BD4F-09478FC8428C}" type="doc">
      <dgm:prSet loTypeId="urn:microsoft.com/office/officeart/2005/8/layout/vList2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s-ES"/>
        </a:p>
      </dgm:t>
    </dgm:pt>
    <dgm:pt modelId="{BD124C44-3AA5-477F-A4F6-1E62B86CCDCA}">
      <dgm:prSet phldrT="[Texto]" custT="1"/>
      <dgm:spPr/>
      <dgm:t>
        <a:bodyPr/>
        <a:lstStyle/>
        <a:p>
          <a:r>
            <a:rPr lang="es-ES" sz="2200" b="1" dirty="0" err="1" smtClean="0"/>
            <a:t>Programari</a:t>
          </a:r>
          <a:r>
            <a:rPr lang="es-ES" sz="2200" b="1" dirty="0" smtClean="0"/>
            <a:t> comercial </a:t>
          </a:r>
          <a:r>
            <a:rPr lang="es-ES" sz="2200" b="1" dirty="0" err="1" smtClean="0"/>
            <a:t>Libsafe</a:t>
          </a:r>
          <a:r>
            <a:rPr lang="es-ES" sz="2200" b="1" dirty="0" smtClean="0"/>
            <a:t> de </a:t>
          </a:r>
          <a:r>
            <a:rPr lang="es-ES" sz="2200" b="1" dirty="0" err="1" smtClean="0"/>
            <a:t>l’empresa</a:t>
          </a:r>
          <a:r>
            <a:rPr lang="es-ES" sz="2200" b="1" dirty="0" smtClean="0"/>
            <a:t> </a:t>
          </a:r>
          <a:r>
            <a:rPr lang="es-ES" sz="2200" b="1" dirty="0" err="1" smtClean="0"/>
            <a:t>Libnova</a:t>
          </a:r>
          <a:endParaRPr lang="es-ES" sz="2200" b="1" dirty="0"/>
        </a:p>
      </dgm:t>
    </dgm:pt>
    <dgm:pt modelId="{93A99977-E68E-44F1-A260-BD47DAFFEA1D}" type="parTrans" cxnId="{097B23CB-6E48-4319-8B9F-C2678388CEE2}">
      <dgm:prSet/>
      <dgm:spPr/>
      <dgm:t>
        <a:bodyPr/>
        <a:lstStyle/>
        <a:p>
          <a:endParaRPr lang="es-ES"/>
        </a:p>
      </dgm:t>
    </dgm:pt>
    <dgm:pt modelId="{E12AEFDE-C158-4D9D-9969-373DC8A79C03}" type="sibTrans" cxnId="{097B23CB-6E48-4319-8B9F-C2678388CEE2}">
      <dgm:prSet/>
      <dgm:spPr/>
      <dgm:t>
        <a:bodyPr/>
        <a:lstStyle/>
        <a:p>
          <a:endParaRPr lang="es-ES"/>
        </a:p>
      </dgm:t>
    </dgm:pt>
    <dgm:pt modelId="{D197E466-EB5C-41D8-8FBB-DDCD62222DE2}">
      <dgm:prSet custT="1"/>
      <dgm:spPr/>
      <dgm:t>
        <a:bodyPr/>
        <a:lstStyle/>
        <a:p>
          <a:r>
            <a:rPr lang="es-ES" sz="2200" b="1" dirty="0" smtClean="0"/>
            <a:t>Servidor Windows Server</a:t>
          </a:r>
          <a:endParaRPr lang="es-ES" sz="2200" b="1" dirty="0"/>
        </a:p>
      </dgm:t>
    </dgm:pt>
    <dgm:pt modelId="{14AE1477-0993-4AD2-B43E-890C75E87171}" type="parTrans" cxnId="{3ACF02A4-7D77-4AC1-9866-1E4FC01A6F2B}">
      <dgm:prSet/>
      <dgm:spPr/>
      <dgm:t>
        <a:bodyPr/>
        <a:lstStyle/>
        <a:p>
          <a:endParaRPr lang="es-ES"/>
        </a:p>
      </dgm:t>
    </dgm:pt>
    <dgm:pt modelId="{3CA63D87-9160-4344-85BB-5870022371E0}" type="sibTrans" cxnId="{3ACF02A4-7D77-4AC1-9866-1E4FC01A6F2B}">
      <dgm:prSet/>
      <dgm:spPr/>
      <dgm:t>
        <a:bodyPr/>
        <a:lstStyle/>
        <a:p>
          <a:endParaRPr lang="es-ES"/>
        </a:p>
      </dgm:t>
    </dgm:pt>
    <dgm:pt modelId="{AAFA2C3F-953E-4E34-A3D5-EEAE393859C8}">
      <dgm:prSet custT="1"/>
      <dgm:spPr/>
      <dgm:t>
        <a:bodyPr/>
        <a:lstStyle/>
        <a:p>
          <a:r>
            <a:rPr lang="es-ES" sz="2200" b="1" dirty="0" err="1" smtClean="0"/>
            <a:t>Emmagatzematge</a:t>
          </a:r>
          <a:r>
            <a:rPr lang="es-ES" sz="2200" b="1" dirty="0" smtClean="0"/>
            <a:t> en 2 racks </a:t>
          </a:r>
          <a:r>
            <a:rPr lang="es-ES" sz="2200" b="1" dirty="0" err="1" smtClean="0"/>
            <a:t>connectats</a:t>
          </a:r>
          <a:r>
            <a:rPr lang="es-ES" sz="2200" b="1" dirty="0" smtClean="0"/>
            <a:t> en </a:t>
          </a:r>
          <a:r>
            <a:rPr lang="es-ES" sz="2200" b="1" dirty="0" err="1" smtClean="0"/>
            <a:t>mirall</a:t>
          </a:r>
          <a:endParaRPr lang="es-ES" sz="2200" b="1" dirty="0"/>
        </a:p>
      </dgm:t>
    </dgm:pt>
    <dgm:pt modelId="{A661F870-91D4-4850-B617-84B48C95E7B8}" type="parTrans" cxnId="{D19DA58D-779B-4852-941A-A8CD4B6275ED}">
      <dgm:prSet/>
      <dgm:spPr/>
      <dgm:t>
        <a:bodyPr/>
        <a:lstStyle/>
        <a:p>
          <a:endParaRPr lang="es-ES"/>
        </a:p>
      </dgm:t>
    </dgm:pt>
    <dgm:pt modelId="{241F7005-7BE9-4441-AA4D-1BAF8F52B38E}" type="sibTrans" cxnId="{D19DA58D-779B-4852-941A-A8CD4B6275ED}">
      <dgm:prSet/>
      <dgm:spPr/>
      <dgm:t>
        <a:bodyPr/>
        <a:lstStyle/>
        <a:p>
          <a:endParaRPr lang="es-ES"/>
        </a:p>
      </dgm:t>
    </dgm:pt>
    <dgm:pt modelId="{6D3ABB95-1D44-4174-894C-00483B57E135}">
      <dgm:prSet custT="1"/>
      <dgm:spPr/>
      <dgm:t>
        <a:bodyPr/>
        <a:lstStyle/>
        <a:p>
          <a:r>
            <a:rPr lang="es-ES" sz="2200" b="1" dirty="0" smtClean="0"/>
            <a:t>30 TB. Hitachi</a:t>
          </a:r>
          <a:endParaRPr lang="es-ES" sz="2200" b="1" dirty="0"/>
        </a:p>
      </dgm:t>
    </dgm:pt>
    <dgm:pt modelId="{73A16E3D-D764-435A-BEC0-D4E0AE852151}" type="parTrans" cxnId="{A5D69372-7766-4BF9-BC76-079DFA5F264E}">
      <dgm:prSet/>
      <dgm:spPr/>
      <dgm:t>
        <a:bodyPr/>
        <a:lstStyle/>
        <a:p>
          <a:endParaRPr lang="es-ES"/>
        </a:p>
      </dgm:t>
    </dgm:pt>
    <dgm:pt modelId="{536B9400-B005-48EE-AD49-63D4F1565017}" type="sibTrans" cxnId="{A5D69372-7766-4BF9-BC76-079DFA5F264E}">
      <dgm:prSet/>
      <dgm:spPr/>
      <dgm:t>
        <a:bodyPr/>
        <a:lstStyle/>
        <a:p>
          <a:endParaRPr lang="es-ES"/>
        </a:p>
      </dgm:t>
    </dgm:pt>
    <dgm:pt modelId="{9C216E37-C588-48E9-90F8-219E66FA087D}">
      <dgm:prSet custT="1"/>
      <dgm:spPr/>
      <dgm:t>
        <a:bodyPr/>
        <a:lstStyle/>
        <a:p>
          <a:r>
            <a:rPr lang="es-ES" sz="2200" b="1" dirty="0" smtClean="0"/>
            <a:t>30 TB. Dell</a:t>
          </a:r>
          <a:endParaRPr lang="es-ES" sz="2200" b="1" dirty="0"/>
        </a:p>
      </dgm:t>
    </dgm:pt>
    <dgm:pt modelId="{617572CB-1A32-4201-9FD6-D0C93A3ED52E}" type="parTrans" cxnId="{DD1F535A-4AAE-4E78-B728-C630D9F456B1}">
      <dgm:prSet/>
      <dgm:spPr/>
      <dgm:t>
        <a:bodyPr/>
        <a:lstStyle/>
        <a:p>
          <a:endParaRPr lang="es-ES"/>
        </a:p>
      </dgm:t>
    </dgm:pt>
    <dgm:pt modelId="{474FEA01-B578-4150-8901-1976A5412921}" type="sibTrans" cxnId="{DD1F535A-4AAE-4E78-B728-C630D9F456B1}">
      <dgm:prSet/>
      <dgm:spPr/>
      <dgm:t>
        <a:bodyPr/>
        <a:lstStyle/>
        <a:p>
          <a:endParaRPr lang="es-ES"/>
        </a:p>
      </dgm:t>
    </dgm:pt>
    <dgm:pt modelId="{7E999D55-051B-4CB9-B34D-66B02C409B07}">
      <dgm:prSet custT="1"/>
      <dgm:spPr/>
      <dgm:t>
        <a:bodyPr/>
        <a:lstStyle/>
        <a:p>
          <a:r>
            <a:rPr lang="es-ES" sz="2200" b="1" dirty="0" err="1" smtClean="0"/>
            <a:t>Estratègia</a:t>
          </a:r>
          <a:endParaRPr lang="es-ES" sz="2200" b="1" dirty="0"/>
        </a:p>
      </dgm:t>
    </dgm:pt>
    <dgm:pt modelId="{713727AA-DF70-4A84-8E82-5534B6143B12}" type="parTrans" cxnId="{2DC11DD5-AD24-42A4-BF3C-450D84C0F512}">
      <dgm:prSet/>
      <dgm:spPr/>
      <dgm:t>
        <a:bodyPr/>
        <a:lstStyle/>
        <a:p>
          <a:endParaRPr lang="es-ES"/>
        </a:p>
      </dgm:t>
    </dgm:pt>
    <dgm:pt modelId="{11156CEF-EE00-440A-B1B5-1DD3F5405D16}" type="sibTrans" cxnId="{2DC11DD5-AD24-42A4-BF3C-450D84C0F512}">
      <dgm:prSet/>
      <dgm:spPr/>
      <dgm:t>
        <a:bodyPr/>
        <a:lstStyle/>
        <a:p>
          <a:endParaRPr lang="es-ES"/>
        </a:p>
      </dgm:t>
    </dgm:pt>
    <dgm:pt modelId="{46052A6B-95E8-49CC-850F-8D1D3BF04394}">
      <dgm:prSet custT="1"/>
      <dgm:spPr/>
      <dgm:t>
        <a:bodyPr/>
        <a:lstStyle/>
        <a:p>
          <a:r>
            <a:rPr lang="es-ES" sz="2200" b="1" dirty="0" smtClean="0"/>
            <a:t>Servidor </a:t>
          </a:r>
          <a:r>
            <a:rPr lang="es-ES" sz="2200" b="1" dirty="0" err="1" smtClean="0"/>
            <a:t>fosc</a:t>
          </a:r>
          <a:r>
            <a:rPr lang="es-ES" sz="2200" b="1" dirty="0" smtClean="0"/>
            <a:t> (no </a:t>
          </a:r>
          <a:r>
            <a:rPr lang="es-ES" sz="2200" b="1" dirty="0" err="1" smtClean="0"/>
            <a:t>accés</a:t>
          </a:r>
          <a:r>
            <a:rPr lang="es-ES" sz="2200" b="1" dirty="0" smtClean="0"/>
            <a:t> </a:t>
          </a:r>
          <a:r>
            <a:rPr lang="es-ES" sz="2200" b="1" dirty="0" err="1" smtClean="0"/>
            <a:t>públic</a:t>
          </a:r>
          <a:r>
            <a:rPr lang="es-ES" sz="2200" b="1" dirty="0" smtClean="0"/>
            <a:t>)</a:t>
          </a:r>
          <a:endParaRPr lang="es-ES" sz="2200" b="1" dirty="0"/>
        </a:p>
      </dgm:t>
    </dgm:pt>
    <dgm:pt modelId="{216E1D01-9F84-40A9-8D68-7C0DF8B46898}" type="parTrans" cxnId="{C0160D2A-7635-4156-A936-9AA4A66F6464}">
      <dgm:prSet/>
      <dgm:spPr/>
      <dgm:t>
        <a:bodyPr/>
        <a:lstStyle/>
        <a:p>
          <a:endParaRPr lang="es-ES"/>
        </a:p>
      </dgm:t>
    </dgm:pt>
    <dgm:pt modelId="{6DE5A5C6-FE87-43D4-9F71-C231DEDFCFE0}" type="sibTrans" cxnId="{C0160D2A-7635-4156-A936-9AA4A66F6464}">
      <dgm:prSet/>
      <dgm:spPr/>
      <dgm:t>
        <a:bodyPr/>
        <a:lstStyle/>
        <a:p>
          <a:endParaRPr lang="es-ES"/>
        </a:p>
      </dgm:t>
    </dgm:pt>
    <dgm:pt modelId="{1FA07214-B658-4E41-957C-801A959F5F97}">
      <dgm:prSet custT="1"/>
      <dgm:spPr/>
      <dgm:t>
        <a:bodyPr/>
        <a:lstStyle/>
        <a:p>
          <a:r>
            <a:rPr lang="es-ES" sz="2200" b="1" dirty="0" err="1" smtClean="0"/>
            <a:t>Replicació</a:t>
          </a:r>
          <a:r>
            <a:rPr lang="es-ES" sz="2200" b="1" dirty="0" smtClean="0"/>
            <a:t> de </a:t>
          </a:r>
          <a:r>
            <a:rPr lang="es-ES" sz="2200" b="1" dirty="0" err="1" smtClean="0"/>
            <a:t>fitxers</a:t>
          </a:r>
          <a:r>
            <a:rPr lang="es-ES" sz="2200" b="1" dirty="0" smtClean="0"/>
            <a:t> </a:t>
          </a:r>
          <a:r>
            <a:rPr lang="es-ES" sz="2200" b="1" dirty="0" err="1" smtClean="0"/>
            <a:t>amb</a:t>
          </a:r>
          <a:r>
            <a:rPr lang="es-ES" sz="2200" b="1" dirty="0" smtClean="0"/>
            <a:t> monitorització </a:t>
          </a:r>
          <a:r>
            <a:rPr lang="es-ES" sz="2200" b="1" dirty="0" err="1" smtClean="0"/>
            <a:t>periòdica</a:t>
          </a:r>
          <a:endParaRPr lang="es-ES" sz="2200" b="1" dirty="0"/>
        </a:p>
      </dgm:t>
    </dgm:pt>
    <dgm:pt modelId="{58E0A918-791A-44ED-B413-564DB2B1F9EC}" type="parTrans" cxnId="{601F14E5-998D-45BF-8766-FE0F11CCA9B3}">
      <dgm:prSet/>
      <dgm:spPr/>
      <dgm:t>
        <a:bodyPr/>
        <a:lstStyle/>
        <a:p>
          <a:endParaRPr lang="es-ES"/>
        </a:p>
      </dgm:t>
    </dgm:pt>
    <dgm:pt modelId="{8F8E9E32-4F7A-41BC-8299-1E162D9A4589}" type="sibTrans" cxnId="{601F14E5-998D-45BF-8766-FE0F11CCA9B3}">
      <dgm:prSet/>
      <dgm:spPr/>
      <dgm:t>
        <a:bodyPr/>
        <a:lstStyle/>
        <a:p>
          <a:endParaRPr lang="es-ES"/>
        </a:p>
      </dgm:t>
    </dgm:pt>
    <dgm:pt modelId="{7A102BC3-0E46-4247-86C6-368D171FCA68}" type="pres">
      <dgm:prSet presAssocID="{8B9737F4-F4D5-4262-BD4F-09478FC8428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EF82108B-B6DA-4695-8C6C-FDAC679981A8}" type="pres">
      <dgm:prSet presAssocID="{BD124C44-3AA5-477F-A4F6-1E62B86CCDCA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E9684CC-0D01-49EA-9BE8-F2311DBF2619}" type="pres">
      <dgm:prSet presAssocID="{E12AEFDE-C158-4D9D-9969-373DC8A79C03}" presName="spacer" presStyleCnt="0"/>
      <dgm:spPr/>
    </dgm:pt>
    <dgm:pt modelId="{1C97FDC5-911E-4D37-B006-2A72A7513748}" type="pres">
      <dgm:prSet presAssocID="{D197E466-EB5C-41D8-8FBB-DDCD62222DE2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5820109-2497-41F3-8BB8-2AD46E93469A}" type="pres">
      <dgm:prSet presAssocID="{3CA63D87-9160-4344-85BB-5870022371E0}" presName="spacer" presStyleCnt="0"/>
      <dgm:spPr/>
    </dgm:pt>
    <dgm:pt modelId="{7F938319-91C6-42D3-B400-8749B7CEC1C9}" type="pres">
      <dgm:prSet presAssocID="{AAFA2C3F-953E-4E34-A3D5-EEAE393859C8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E77E4B6-9A95-4889-A1FA-85EE47405A05}" type="pres">
      <dgm:prSet presAssocID="{AAFA2C3F-953E-4E34-A3D5-EEAE393859C8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3441F25-AA3A-416A-A71A-0EB356D06BDE}" type="pres">
      <dgm:prSet presAssocID="{7E999D55-051B-4CB9-B34D-66B02C409B07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BACCC35-3A13-4760-8D11-DB8931E04CAE}" type="pres">
      <dgm:prSet presAssocID="{7E999D55-051B-4CB9-B34D-66B02C409B07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89BDEB3F-A475-4D2C-BD72-DFCA48A16E88}" type="presOf" srcId="{9C216E37-C588-48E9-90F8-219E66FA087D}" destId="{6E77E4B6-9A95-4889-A1FA-85EE47405A05}" srcOrd="0" destOrd="1" presId="urn:microsoft.com/office/officeart/2005/8/layout/vList2"/>
    <dgm:cxn modelId="{88A993CD-3D3B-438F-AC0D-4BD8D0377158}" type="presOf" srcId="{46052A6B-95E8-49CC-850F-8D1D3BF04394}" destId="{FBACCC35-3A13-4760-8D11-DB8931E04CAE}" srcOrd="0" destOrd="0" presId="urn:microsoft.com/office/officeart/2005/8/layout/vList2"/>
    <dgm:cxn modelId="{097B23CB-6E48-4319-8B9F-C2678388CEE2}" srcId="{8B9737F4-F4D5-4262-BD4F-09478FC8428C}" destId="{BD124C44-3AA5-477F-A4F6-1E62B86CCDCA}" srcOrd="0" destOrd="0" parTransId="{93A99977-E68E-44F1-A260-BD47DAFFEA1D}" sibTransId="{E12AEFDE-C158-4D9D-9969-373DC8A79C03}"/>
    <dgm:cxn modelId="{C2E7D2BF-03C5-453A-8A43-B16F47B01B7A}" type="presOf" srcId="{BD124C44-3AA5-477F-A4F6-1E62B86CCDCA}" destId="{EF82108B-B6DA-4695-8C6C-FDAC679981A8}" srcOrd="0" destOrd="0" presId="urn:microsoft.com/office/officeart/2005/8/layout/vList2"/>
    <dgm:cxn modelId="{9BCA1BAD-DAD2-444A-A788-9394BBB90B74}" type="presOf" srcId="{8B9737F4-F4D5-4262-BD4F-09478FC8428C}" destId="{7A102BC3-0E46-4247-86C6-368D171FCA68}" srcOrd="0" destOrd="0" presId="urn:microsoft.com/office/officeart/2005/8/layout/vList2"/>
    <dgm:cxn modelId="{A4695CBF-C1D9-42BE-8347-2392C6C31B3F}" type="presOf" srcId="{7E999D55-051B-4CB9-B34D-66B02C409B07}" destId="{23441F25-AA3A-416A-A71A-0EB356D06BDE}" srcOrd="0" destOrd="0" presId="urn:microsoft.com/office/officeart/2005/8/layout/vList2"/>
    <dgm:cxn modelId="{601F14E5-998D-45BF-8766-FE0F11CCA9B3}" srcId="{7E999D55-051B-4CB9-B34D-66B02C409B07}" destId="{1FA07214-B658-4E41-957C-801A959F5F97}" srcOrd="1" destOrd="0" parTransId="{58E0A918-791A-44ED-B413-564DB2B1F9EC}" sibTransId="{8F8E9E32-4F7A-41BC-8299-1E162D9A4589}"/>
    <dgm:cxn modelId="{8EADF927-7248-496A-8862-E8D39982D9CD}" type="presOf" srcId="{6D3ABB95-1D44-4174-894C-00483B57E135}" destId="{6E77E4B6-9A95-4889-A1FA-85EE47405A05}" srcOrd="0" destOrd="0" presId="urn:microsoft.com/office/officeart/2005/8/layout/vList2"/>
    <dgm:cxn modelId="{C0160D2A-7635-4156-A936-9AA4A66F6464}" srcId="{7E999D55-051B-4CB9-B34D-66B02C409B07}" destId="{46052A6B-95E8-49CC-850F-8D1D3BF04394}" srcOrd="0" destOrd="0" parTransId="{216E1D01-9F84-40A9-8D68-7C0DF8B46898}" sibTransId="{6DE5A5C6-FE87-43D4-9F71-C231DEDFCFE0}"/>
    <dgm:cxn modelId="{3ACF02A4-7D77-4AC1-9866-1E4FC01A6F2B}" srcId="{8B9737F4-F4D5-4262-BD4F-09478FC8428C}" destId="{D197E466-EB5C-41D8-8FBB-DDCD62222DE2}" srcOrd="1" destOrd="0" parTransId="{14AE1477-0993-4AD2-B43E-890C75E87171}" sibTransId="{3CA63D87-9160-4344-85BB-5870022371E0}"/>
    <dgm:cxn modelId="{2DC11DD5-AD24-42A4-BF3C-450D84C0F512}" srcId="{8B9737F4-F4D5-4262-BD4F-09478FC8428C}" destId="{7E999D55-051B-4CB9-B34D-66B02C409B07}" srcOrd="3" destOrd="0" parTransId="{713727AA-DF70-4A84-8E82-5534B6143B12}" sibTransId="{11156CEF-EE00-440A-B1B5-1DD3F5405D16}"/>
    <dgm:cxn modelId="{A5D69372-7766-4BF9-BC76-079DFA5F264E}" srcId="{AAFA2C3F-953E-4E34-A3D5-EEAE393859C8}" destId="{6D3ABB95-1D44-4174-894C-00483B57E135}" srcOrd="0" destOrd="0" parTransId="{73A16E3D-D764-435A-BEC0-D4E0AE852151}" sibTransId="{536B9400-B005-48EE-AD49-63D4F1565017}"/>
    <dgm:cxn modelId="{6354764A-8AD1-48FA-867F-E05B85EB0151}" type="presOf" srcId="{D197E466-EB5C-41D8-8FBB-DDCD62222DE2}" destId="{1C97FDC5-911E-4D37-B006-2A72A7513748}" srcOrd="0" destOrd="0" presId="urn:microsoft.com/office/officeart/2005/8/layout/vList2"/>
    <dgm:cxn modelId="{1268D754-6253-438B-8164-B100E697DF40}" type="presOf" srcId="{AAFA2C3F-953E-4E34-A3D5-EEAE393859C8}" destId="{7F938319-91C6-42D3-B400-8749B7CEC1C9}" srcOrd="0" destOrd="0" presId="urn:microsoft.com/office/officeart/2005/8/layout/vList2"/>
    <dgm:cxn modelId="{2A5A1E49-C781-4977-9709-2D739010254B}" type="presOf" srcId="{1FA07214-B658-4E41-957C-801A959F5F97}" destId="{FBACCC35-3A13-4760-8D11-DB8931E04CAE}" srcOrd="0" destOrd="1" presId="urn:microsoft.com/office/officeart/2005/8/layout/vList2"/>
    <dgm:cxn modelId="{D19DA58D-779B-4852-941A-A8CD4B6275ED}" srcId="{8B9737F4-F4D5-4262-BD4F-09478FC8428C}" destId="{AAFA2C3F-953E-4E34-A3D5-EEAE393859C8}" srcOrd="2" destOrd="0" parTransId="{A661F870-91D4-4850-B617-84B48C95E7B8}" sibTransId="{241F7005-7BE9-4441-AA4D-1BAF8F52B38E}"/>
    <dgm:cxn modelId="{DD1F535A-4AAE-4E78-B728-C630D9F456B1}" srcId="{AAFA2C3F-953E-4E34-A3D5-EEAE393859C8}" destId="{9C216E37-C588-48E9-90F8-219E66FA087D}" srcOrd="1" destOrd="0" parTransId="{617572CB-1A32-4201-9FD6-D0C93A3ED52E}" sibTransId="{474FEA01-B578-4150-8901-1976A5412921}"/>
    <dgm:cxn modelId="{E4D7C949-D401-4B62-BCBE-B870BCC97A25}" type="presParOf" srcId="{7A102BC3-0E46-4247-86C6-368D171FCA68}" destId="{EF82108B-B6DA-4695-8C6C-FDAC679981A8}" srcOrd="0" destOrd="0" presId="urn:microsoft.com/office/officeart/2005/8/layout/vList2"/>
    <dgm:cxn modelId="{D526D999-4CD8-4EC3-9013-4FA3E322258A}" type="presParOf" srcId="{7A102BC3-0E46-4247-86C6-368D171FCA68}" destId="{EE9684CC-0D01-49EA-9BE8-F2311DBF2619}" srcOrd="1" destOrd="0" presId="urn:microsoft.com/office/officeart/2005/8/layout/vList2"/>
    <dgm:cxn modelId="{FB49B1BF-17D9-4420-BC86-7FB098855F80}" type="presParOf" srcId="{7A102BC3-0E46-4247-86C6-368D171FCA68}" destId="{1C97FDC5-911E-4D37-B006-2A72A7513748}" srcOrd="2" destOrd="0" presId="urn:microsoft.com/office/officeart/2005/8/layout/vList2"/>
    <dgm:cxn modelId="{AC71D9B6-9EE8-464D-98D3-D4F0E2061DF4}" type="presParOf" srcId="{7A102BC3-0E46-4247-86C6-368D171FCA68}" destId="{F5820109-2497-41F3-8BB8-2AD46E93469A}" srcOrd="3" destOrd="0" presId="urn:microsoft.com/office/officeart/2005/8/layout/vList2"/>
    <dgm:cxn modelId="{9CFF16B1-4CB0-45F8-8EEC-64351124351B}" type="presParOf" srcId="{7A102BC3-0E46-4247-86C6-368D171FCA68}" destId="{7F938319-91C6-42D3-B400-8749B7CEC1C9}" srcOrd="4" destOrd="0" presId="urn:microsoft.com/office/officeart/2005/8/layout/vList2"/>
    <dgm:cxn modelId="{ACD307B7-E126-4644-8B48-F11F5FF27EC8}" type="presParOf" srcId="{7A102BC3-0E46-4247-86C6-368D171FCA68}" destId="{6E77E4B6-9A95-4889-A1FA-85EE47405A05}" srcOrd="5" destOrd="0" presId="urn:microsoft.com/office/officeart/2005/8/layout/vList2"/>
    <dgm:cxn modelId="{97E9A5C3-C423-4F4B-BF6F-F89DBC787518}" type="presParOf" srcId="{7A102BC3-0E46-4247-86C6-368D171FCA68}" destId="{23441F25-AA3A-416A-A71A-0EB356D06BDE}" srcOrd="6" destOrd="0" presId="urn:microsoft.com/office/officeart/2005/8/layout/vList2"/>
    <dgm:cxn modelId="{1D6834F5-75B0-4394-B5E4-F6E72E8B39DB}" type="presParOf" srcId="{7A102BC3-0E46-4247-86C6-368D171FCA68}" destId="{FBACCC35-3A13-4760-8D11-DB8931E04CAE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0CC863-8C8C-4704-804F-C30872B622D5}" type="datetimeFigureOut">
              <a:rPr lang="es-ES" smtClean="0"/>
              <a:t>10/02/2016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73D36D-D90C-4C0A-8270-1B2CA3C0825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252774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capçaler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3" name="Contenidor de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86D4D2-6245-4AAE-80FE-A45B2C9BC436}" type="datetimeFigureOut">
              <a:rPr lang="ca-ES" smtClean="0"/>
              <a:t>10/02/2016</a:t>
            </a:fld>
            <a:endParaRPr lang="ca-ES"/>
          </a:p>
        </p:txBody>
      </p:sp>
      <p:sp>
        <p:nvSpPr>
          <p:cNvPr id="4" name="Contenidor d'imatge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a-ES"/>
          </a:p>
        </p:txBody>
      </p:sp>
      <p:sp>
        <p:nvSpPr>
          <p:cNvPr id="5" name="Contenidor de notes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3246F0-5327-4F1B-B8EE-20E751AD244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372740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ontenidor de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3246F0-5327-4F1B-B8EE-20E751AD2441}" type="slidenum">
              <a:rPr lang="ca-ES" smtClean="0"/>
              <a:t>1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4938045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ontenidor de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3246F0-5327-4F1B-B8EE-20E751AD2441}" type="slidenum">
              <a:rPr lang="ca-ES" smtClean="0"/>
              <a:t>2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9236837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ontenidor de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3246F0-5327-4F1B-B8EE-20E751AD2441}" type="slidenum">
              <a:rPr lang="ca-ES" smtClean="0"/>
              <a:t>3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4211110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ontenidor de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3246F0-5327-4F1B-B8EE-20E751AD2441}" type="slidenum">
              <a:rPr lang="ca-ES" smtClean="0"/>
              <a:t>4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7864275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ontenidor de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3246F0-5327-4F1B-B8EE-20E751AD2441}" type="slidenum">
              <a:rPr lang="ca-ES" smtClean="0"/>
              <a:t>6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6799928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ontenidor de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3246F0-5327-4F1B-B8EE-20E751AD2441}" type="slidenum">
              <a:rPr lang="ca-ES" smtClean="0"/>
              <a:t>7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7864275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ontenidor de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3246F0-5327-4F1B-B8EE-20E751AD2441}" type="slidenum">
              <a:rPr lang="ca-ES" smtClean="0"/>
              <a:t>9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4938045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Subtíto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a-ES" smtClean="0"/>
              <a:t>Feu clic aquí per editar l'estil de subtítols del patró.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1E2B5-35F7-4641-BCAA-E998D5F67C5A}" type="datetime1">
              <a:rPr lang="ca-ES" smtClean="0"/>
              <a:t>10/02/2016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8EA95-C527-4266-834E-F0CE09E0B98E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564931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ol i tex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97535-A918-4FE8-A726-CCA2670CAA54}" type="datetime1">
              <a:rPr lang="ca-ES" smtClean="0"/>
              <a:t>10/02/2016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8EA95-C527-4266-834E-F0CE09E0B98E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327897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ol vertical 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7A036-F124-466F-BCAB-1B7583B5D230}" type="datetime1">
              <a:rPr lang="ca-ES" smtClean="0"/>
              <a:t>10/02/2016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8EA95-C527-4266-834E-F0CE09E0B98E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501983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3D2DE-C775-461E-9803-D08DAD07DD28}" type="datetime1">
              <a:rPr lang="ca-ES" smtClean="0"/>
              <a:t>10/02/2016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8EA95-C527-4266-834E-F0CE09E0B98E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642433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pçalera de la sec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52D5D-541A-488B-AD48-2D4D98CFED0B}" type="datetime1">
              <a:rPr lang="ca-ES" smtClean="0"/>
              <a:t>10/02/2016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8EA95-C527-4266-834E-F0CE09E0B98E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1878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F97AD-0213-45A6-9B98-6B4D388F889C}" type="datetime1">
              <a:rPr lang="ca-ES" smtClean="0"/>
              <a:t>10/02/2016</a:t>
            </a:fld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8EA95-C527-4266-834E-F0CE09E0B98E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641252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5" name="Contenidor de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6" name="Contenidor de contingut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7" name="Contenidor de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A0166-CA2D-4BE8-99C4-AF88D0F8CD9C}" type="datetime1">
              <a:rPr lang="ca-ES" smtClean="0"/>
              <a:t>10/02/2016</a:t>
            </a:fld>
            <a:endParaRPr lang="ca-ES"/>
          </a:p>
        </p:txBody>
      </p:sp>
      <p:sp>
        <p:nvSpPr>
          <p:cNvPr id="8" name="Contenidor de peu de pà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Conteni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8EA95-C527-4266-834E-F0CE09E0B98E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383721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5CCD4-DA45-4783-9373-4A154E10AAF9}" type="datetime1">
              <a:rPr lang="ca-ES" smtClean="0"/>
              <a:t>10/02/2016</a:t>
            </a:fld>
            <a:endParaRPr lang="ca-ES"/>
          </a:p>
        </p:txBody>
      </p:sp>
      <p:sp>
        <p:nvSpPr>
          <p:cNvPr id="4" name="Contenidor de peu de pà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Conteni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8EA95-C527-4266-834E-F0CE09E0B98E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089939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27512-2EDB-40C3-9A30-1864F46E01AE}" type="datetime1">
              <a:rPr lang="ca-ES" smtClean="0"/>
              <a:t>10/02/2016</a:t>
            </a:fld>
            <a:endParaRPr lang="ca-ES"/>
          </a:p>
        </p:txBody>
      </p:sp>
      <p:sp>
        <p:nvSpPr>
          <p:cNvPr id="3" name="Contenidor de peu de pà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8EA95-C527-4266-834E-F0CE09E0B98E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15492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ingut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6E0A4-8A26-4E08-ADA7-FBBB028C1A18}" type="datetime1">
              <a:rPr lang="ca-ES" smtClean="0"/>
              <a:t>10/02/2016</a:t>
            </a:fld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8EA95-C527-4266-834E-F0CE09E0B98E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304525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tge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'imatg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62FDC-9763-4B97-AE01-293DDCDD0BAC}" type="datetime1">
              <a:rPr lang="ca-ES" smtClean="0"/>
              <a:t>10/02/2016</a:t>
            </a:fld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8EA95-C527-4266-834E-F0CE09E0B98E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186790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títo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FD0344-CBE7-4237-8C81-E8CFC0E30711}" type="datetime1">
              <a:rPr lang="ca-ES" smtClean="0"/>
              <a:t>10/02/2016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28EA95-C527-4266-834E-F0CE09E0B98E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247221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jp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jp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10" Type="http://schemas.openxmlformats.org/officeDocument/2006/relationships/image" Target="../media/image2.jp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2.jp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2.jpg"/><Relationship Id="rId7" Type="http://schemas.openxmlformats.org/officeDocument/2006/relationships/diagramColors" Target="../diagrams/colors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tg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541784" y="1916832"/>
            <a:ext cx="7990656" cy="5184576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ca-ES" sz="9800" b="1" spc="600" dirty="0" smtClean="0">
                <a:solidFill>
                  <a:schemeClr val="bg1"/>
                </a:solidFill>
                <a:latin typeface="Calibri" pitchFamily="34" charset="0"/>
                <a:ea typeface="+mn-ea"/>
                <a:cs typeface="Arial" charset="0"/>
              </a:rPr>
              <a:t/>
            </a:r>
            <a:br>
              <a:rPr lang="ca-ES" sz="9800" b="1" spc="600" dirty="0" smtClean="0">
                <a:solidFill>
                  <a:schemeClr val="bg1"/>
                </a:solidFill>
                <a:latin typeface="Calibri" pitchFamily="34" charset="0"/>
                <a:ea typeface="+mn-ea"/>
                <a:cs typeface="Arial" charset="0"/>
              </a:rPr>
            </a:br>
            <a:r>
              <a:rPr lang="ca-ES" sz="9800" b="1" spc="600" dirty="0" smtClean="0">
                <a:solidFill>
                  <a:schemeClr val="bg1"/>
                </a:solidFill>
                <a:latin typeface="Calibri" pitchFamily="34" charset="0"/>
                <a:ea typeface="+mn-ea"/>
                <a:cs typeface="Arial" charset="0"/>
              </a:rPr>
              <a:t>CEDI</a:t>
            </a:r>
            <a:br>
              <a:rPr lang="ca-ES" sz="9800" b="1" spc="600" dirty="0" smtClean="0">
                <a:solidFill>
                  <a:schemeClr val="bg1"/>
                </a:solidFill>
                <a:latin typeface="Calibri" pitchFamily="34" charset="0"/>
                <a:ea typeface="+mn-ea"/>
                <a:cs typeface="Arial" charset="0"/>
              </a:rPr>
            </a:br>
            <a:r>
              <a:rPr lang="ca-ES" sz="6000" b="1" dirty="0">
                <a:solidFill>
                  <a:schemeClr val="bg1"/>
                </a:solidFill>
                <a:latin typeface="Calibri" pitchFamily="34" charset="0"/>
                <a:cs typeface="Arial" charset="0"/>
              </a:rPr>
              <a:t>CENTRE DE DIGITALITZACIÓ</a:t>
            </a:r>
            <a:r>
              <a:rPr lang="ca-ES" sz="9600" b="1" dirty="0">
                <a:solidFill>
                  <a:schemeClr val="bg1"/>
                </a:solidFill>
                <a:latin typeface="Calibri" pitchFamily="34" charset="0"/>
                <a:cs typeface="Arial" charset="0"/>
              </a:rPr>
              <a:t/>
            </a:r>
            <a:br>
              <a:rPr lang="ca-ES" sz="9600" b="1" dirty="0">
                <a:solidFill>
                  <a:schemeClr val="bg1"/>
                </a:solidFill>
                <a:latin typeface="Calibri" pitchFamily="34" charset="0"/>
                <a:cs typeface="Arial" charset="0"/>
              </a:rPr>
            </a:br>
            <a:r>
              <a:rPr lang="ca-ES" sz="9600" b="1" dirty="0">
                <a:solidFill>
                  <a:schemeClr val="bg1"/>
                </a:solidFill>
                <a:latin typeface="Calibri" pitchFamily="34" charset="0"/>
                <a:cs typeface="Arial" charset="0"/>
              </a:rPr>
              <a:t/>
            </a:r>
            <a:br>
              <a:rPr lang="ca-ES" sz="9600" b="1" dirty="0">
                <a:solidFill>
                  <a:schemeClr val="bg1"/>
                </a:solidFill>
                <a:latin typeface="Calibri" pitchFamily="34" charset="0"/>
                <a:cs typeface="Arial" charset="0"/>
              </a:rPr>
            </a:br>
            <a:endParaRPr lang="ca-ES" sz="9800" b="1" spc="600" dirty="0">
              <a:solidFill>
                <a:schemeClr val="bg1"/>
              </a:solidFill>
              <a:latin typeface="Calibri" pitchFamily="34" charset="0"/>
              <a:ea typeface="+mn-ea"/>
              <a:cs typeface="Arial" charset="0"/>
            </a:endParaRPr>
          </a:p>
        </p:txBody>
      </p:sp>
      <p:sp>
        <p:nvSpPr>
          <p:cNvPr id="5" name="Conteni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8EA95-C527-4266-834E-F0CE09E0B98E}" type="slidenum">
              <a:rPr lang="ca-ES" smtClean="0"/>
              <a:t>1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555459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t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16632"/>
            <a:ext cx="8568952" cy="1180545"/>
          </a:xfrm>
          <a:prstGeom prst="rect">
            <a:avLst/>
          </a:prstGeom>
        </p:spPr>
      </p:pic>
      <p:sp>
        <p:nvSpPr>
          <p:cNvPr id="3" name="Conteni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8EA95-C527-4266-834E-F0CE09E0B98E}" type="slidenum">
              <a:rPr lang="ca-ES" smtClean="0"/>
              <a:t>2</a:t>
            </a:fld>
            <a:endParaRPr lang="ca-ES"/>
          </a:p>
        </p:txBody>
      </p:sp>
      <p:sp>
        <p:nvSpPr>
          <p:cNvPr id="5" name="Títol 1"/>
          <p:cNvSpPr>
            <a:spLocks noGrp="1"/>
          </p:cNvSpPr>
          <p:nvPr>
            <p:ph type="ctrTitle"/>
          </p:nvPr>
        </p:nvSpPr>
        <p:spPr>
          <a:xfrm>
            <a:off x="649796" y="1052736"/>
            <a:ext cx="7772400" cy="864096"/>
          </a:xfrm>
        </p:spPr>
        <p:txBody>
          <a:bodyPr>
            <a:normAutofit/>
          </a:bodyPr>
          <a:lstStyle/>
          <a:p>
            <a:r>
              <a:rPr lang="ca-ES" sz="4000" b="1" dirty="0" smtClean="0">
                <a:solidFill>
                  <a:srgbClr val="0C5587"/>
                </a:solidFill>
                <a:latin typeface="Calibri" pitchFamily="34" charset="0"/>
                <a:ea typeface="+mn-ea"/>
                <a:cs typeface="Arial" charset="0"/>
              </a:rPr>
              <a:t>Presentació</a:t>
            </a:r>
            <a:endParaRPr lang="ca-ES" sz="4000" b="1" dirty="0">
              <a:solidFill>
                <a:srgbClr val="0C5587"/>
              </a:solidFill>
              <a:latin typeface="Calibri" pitchFamily="34" charset="0"/>
              <a:ea typeface="+mn-ea"/>
              <a:cs typeface="Arial" charset="0"/>
            </a:endParaRPr>
          </a:p>
        </p:txBody>
      </p:sp>
      <p:sp>
        <p:nvSpPr>
          <p:cNvPr id="11" name="Marcador de contenido 2"/>
          <p:cNvSpPr txBox="1">
            <a:spLocks/>
          </p:cNvSpPr>
          <p:nvPr/>
        </p:nvSpPr>
        <p:spPr>
          <a:xfrm>
            <a:off x="513749" y="2032843"/>
            <a:ext cx="8352928" cy="4708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a-ES" sz="2400" b="1" dirty="0" smtClean="0">
                <a:solidFill>
                  <a:srgbClr val="033673"/>
                </a:solidFill>
              </a:rPr>
              <a:t>El Centre de Digitalització de la Universitat de Barcelona (CEDI), ubicat al carrer del Perú, 52, dins l'edifici de can </a:t>
            </a:r>
            <a:r>
              <a:rPr lang="ca-ES" sz="2400" b="1" dirty="0" err="1" smtClean="0">
                <a:solidFill>
                  <a:srgbClr val="033673"/>
                </a:solidFill>
              </a:rPr>
              <a:t>Jaumandreu</a:t>
            </a:r>
            <a:r>
              <a:rPr lang="ca-ES" sz="2400" b="1" dirty="0" smtClean="0">
                <a:solidFill>
                  <a:srgbClr val="033673"/>
                </a:solidFill>
              </a:rPr>
              <a:t>, té com a missió la digitalització de documentació a gran escala. Per dur-la a terme disposa d’una sala de treball amb ordinadors, una zona d’emmagatzematge, una sala de reunions, una sala per a l’escaneig i una cambra fosca per a l’equip fotogràfic.</a:t>
            </a:r>
          </a:p>
          <a:p>
            <a:pPr algn="l"/>
            <a:endParaRPr lang="ca-ES" sz="2400" b="1" dirty="0" smtClean="0">
              <a:solidFill>
                <a:srgbClr val="033673"/>
              </a:solidFill>
            </a:endParaRPr>
          </a:p>
          <a:p>
            <a:pPr algn="l"/>
            <a:r>
              <a:rPr lang="ca-ES" sz="2400" b="1" dirty="0" smtClean="0">
                <a:solidFill>
                  <a:srgbClr val="033673"/>
                </a:solidFill>
              </a:rPr>
              <a:t>En l’actualitat, el CEDI té capacitat per digitalitzar material divers: imprès (o manuscrit) fins a una mida màxima d’A0 (841 x 1189 mm), originals i còpies fotogràfiques en blanc i negre i en color, i radiografies dentals.</a:t>
            </a:r>
          </a:p>
          <a:p>
            <a:endParaRPr lang="ca-ES" dirty="0"/>
          </a:p>
        </p:txBody>
      </p:sp>
      <p:sp>
        <p:nvSpPr>
          <p:cNvPr id="12" name="Rectángulo redondeado 11"/>
          <p:cNvSpPr/>
          <p:nvPr/>
        </p:nvSpPr>
        <p:spPr>
          <a:xfrm>
            <a:off x="323528" y="1916832"/>
            <a:ext cx="8471141" cy="4536504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31733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t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16632"/>
            <a:ext cx="8568952" cy="1180545"/>
          </a:xfrm>
          <a:prstGeom prst="rect">
            <a:avLst/>
          </a:prstGeom>
        </p:spPr>
      </p:pic>
      <p:sp>
        <p:nvSpPr>
          <p:cNvPr id="3" name="Contenidor de número de diapositiva 2"/>
          <p:cNvSpPr>
            <a:spLocks noGrp="1"/>
          </p:cNvSpPr>
          <p:nvPr>
            <p:ph type="sldNum" sz="quarter" idx="12"/>
          </p:nvPr>
        </p:nvSpPr>
        <p:spPr>
          <a:xfrm>
            <a:off x="6614864" y="6356350"/>
            <a:ext cx="2133600" cy="365125"/>
          </a:xfrm>
        </p:spPr>
        <p:txBody>
          <a:bodyPr/>
          <a:lstStyle/>
          <a:p>
            <a:fld id="{9B28EA95-C527-4266-834E-F0CE09E0B98E}" type="slidenum">
              <a:rPr lang="ca-ES" smtClean="0"/>
              <a:t>3</a:t>
            </a:fld>
            <a:endParaRPr lang="ca-ES"/>
          </a:p>
        </p:txBody>
      </p:sp>
      <p:sp>
        <p:nvSpPr>
          <p:cNvPr id="5" name="Títol 1"/>
          <p:cNvSpPr>
            <a:spLocks noGrp="1"/>
          </p:cNvSpPr>
          <p:nvPr>
            <p:ph type="ctrTitle"/>
          </p:nvPr>
        </p:nvSpPr>
        <p:spPr>
          <a:xfrm>
            <a:off x="649796" y="980728"/>
            <a:ext cx="7772400" cy="1008112"/>
          </a:xfrm>
        </p:spPr>
        <p:txBody>
          <a:bodyPr>
            <a:normAutofit/>
          </a:bodyPr>
          <a:lstStyle/>
          <a:p>
            <a:r>
              <a:rPr lang="ca-ES" sz="4000" b="1" dirty="0" smtClean="0">
                <a:solidFill>
                  <a:srgbClr val="0C5587"/>
                </a:solidFill>
                <a:latin typeface="Calibri" pitchFamily="34" charset="0"/>
                <a:ea typeface="+mn-ea"/>
                <a:cs typeface="Arial" charset="0"/>
              </a:rPr>
              <a:t>Serveis</a:t>
            </a:r>
            <a:endParaRPr lang="ca-ES" sz="4000" b="1" dirty="0">
              <a:solidFill>
                <a:srgbClr val="0C5587"/>
              </a:solidFill>
              <a:latin typeface="Calibri" pitchFamily="34" charset="0"/>
              <a:ea typeface="+mn-ea"/>
              <a:cs typeface="Arial" charset="0"/>
            </a:endParaRPr>
          </a:p>
        </p:txBody>
      </p:sp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199577660"/>
              </p:ext>
            </p:extLst>
          </p:nvPr>
        </p:nvGraphicFramePr>
        <p:xfrm>
          <a:off x="1259632" y="1844824"/>
          <a:ext cx="6624736" cy="46555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3555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t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16632"/>
            <a:ext cx="8568952" cy="1180545"/>
          </a:xfrm>
          <a:prstGeom prst="rect">
            <a:avLst/>
          </a:prstGeom>
        </p:spPr>
      </p:pic>
      <p:sp>
        <p:nvSpPr>
          <p:cNvPr id="3" name="Conteni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8EA95-C527-4266-834E-F0CE09E0B98E}" type="slidenum">
              <a:rPr lang="ca-ES" smtClean="0"/>
              <a:t>4</a:t>
            </a:fld>
            <a:endParaRPr lang="ca-ES"/>
          </a:p>
        </p:txBody>
      </p:sp>
      <p:sp>
        <p:nvSpPr>
          <p:cNvPr id="7" name="Títol 1"/>
          <p:cNvSpPr>
            <a:spLocks noGrp="1"/>
          </p:cNvSpPr>
          <p:nvPr>
            <p:ph type="ctrTitle"/>
          </p:nvPr>
        </p:nvSpPr>
        <p:spPr>
          <a:xfrm>
            <a:off x="649796" y="980728"/>
            <a:ext cx="7772400" cy="1008112"/>
          </a:xfrm>
        </p:spPr>
        <p:txBody>
          <a:bodyPr>
            <a:normAutofit/>
          </a:bodyPr>
          <a:lstStyle/>
          <a:p>
            <a:r>
              <a:rPr lang="ca-ES" b="1" dirty="0" smtClean="0">
                <a:solidFill>
                  <a:srgbClr val="0C5587"/>
                </a:solidFill>
                <a:latin typeface="Calibri" pitchFamily="34" charset="0"/>
                <a:ea typeface="+mn-ea"/>
                <a:cs typeface="Arial" charset="0"/>
              </a:rPr>
              <a:t>Equipament</a:t>
            </a:r>
            <a:endParaRPr lang="ca-ES" b="1" dirty="0">
              <a:solidFill>
                <a:srgbClr val="0C5587"/>
              </a:solidFill>
              <a:latin typeface="Calibri" pitchFamily="34" charset="0"/>
              <a:ea typeface="+mn-ea"/>
              <a:cs typeface="Arial" charset="0"/>
            </a:endParaRPr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3281283271"/>
              </p:ext>
            </p:extLst>
          </p:nvPr>
        </p:nvGraphicFramePr>
        <p:xfrm>
          <a:off x="1187624" y="2060848"/>
          <a:ext cx="6624736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038375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Rectángulo"/>
          <p:cNvSpPr/>
          <p:nvPr/>
        </p:nvSpPr>
        <p:spPr>
          <a:xfrm>
            <a:off x="4643438" y="1700213"/>
            <a:ext cx="4249737" cy="4968875"/>
          </a:xfrm>
          <a:prstGeom prst="rect">
            <a:avLst/>
          </a:prstGeom>
          <a:solidFill>
            <a:schemeClr val="accent6">
              <a:lumMod val="40000"/>
              <a:lumOff val="60000"/>
              <a:alpha val="38000"/>
            </a:schemeClr>
          </a:solidFill>
          <a:ln w="22225"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a-ES"/>
          </a:p>
        </p:txBody>
      </p:sp>
      <p:sp>
        <p:nvSpPr>
          <p:cNvPr id="15" name="14 Rectángulo"/>
          <p:cNvSpPr/>
          <p:nvPr/>
        </p:nvSpPr>
        <p:spPr>
          <a:xfrm>
            <a:off x="287337" y="1700213"/>
            <a:ext cx="4044951" cy="4968875"/>
          </a:xfrm>
          <a:prstGeom prst="rect">
            <a:avLst/>
          </a:prstGeom>
          <a:solidFill>
            <a:schemeClr val="accent6">
              <a:lumMod val="40000"/>
              <a:lumOff val="60000"/>
              <a:alpha val="38000"/>
            </a:schemeClr>
          </a:solidFill>
          <a:ln w="22225"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a-ES"/>
          </a:p>
        </p:txBody>
      </p:sp>
      <p:sp>
        <p:nvSpPr>
          <p:cNvPr id="10244" name="1 Título"/>
          <p:cNvSpPr>
            <a:spLocks noGrp="1"/>
          </p:cNvSpPr>
          <p:nvPr>
            <p:ph type="title"/>
          </p:nvPr>
        </p:nvSpPr>
        <p:spPr>
          <a:xfrm>
            <a:off x="3027961" y="1154067"/>
            <a:ext cx="2374900" cy="638221"/>
          </a:xfrm>
        </p:spPr>
        <p:txBody>
          <a:bodyPr>
            <a:normAutofit/>
          </a:bodyPr>
          <a:lstStyle/>
          <a:p>
            <a:pPr eaLnBrk="1" hangingPunct="1"/>
            <a:r>
              <a:rPr lang="ca-ES" altLang="ca-ES" sz="2800" dirty="0" smtClean="0">
                <a:solidFill>
                  <a:schemeClr val="accent1">
                    <a:lumMod val="50000"/>
                  </a:schemeClr>
                </a:solidFill>
              </a:rPr>
              <a:t>Flux de dades</a:t>
            </a:r>
          </a:p>
        </p:txBody>
      </p:sp>
      <p:pic>
        <p:nvPicPr>
          <p:cNvPr id="10245" name="3 Imagen" descr="Escaner-Kabis-III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46" t="2577" r="13988" b="1288"/>
          <a:stretch>
            <a:fillRect/>
          </a:stretch>
        </p:blipFill>
        <p:spPr bwMode="auto">
          <a:xfrm>
            <a:off x="468313" y="2133600"/>
            <a:ext cx="1022350" cy="110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5 Imagen" descr="Scanner-CopiBook-Onyx-2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2420938"/>
            <a:ext cx="79375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7" name="6 Imagen" descr="Scanner-CopiBook-Onyx-2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2420938"/>
            <a:ext cx="790575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8" name="7 Imagen" descr="NAS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133" b="14227"/>
          <a:stretch>
            <a:fillRect/>
          </a:stretch>
        </p:blipFill>
        <p:spPr bwMode="auto">
          <a:xfrm>
            <a:off x="3419475" y="3644900"/>
            <a:ext cx="88265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9" name="8 Imagen" descr="PC-1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6" t="13464" r="354" b="17717"/>
          <a:stretch>
            <a:fillRect/>
          </a:stretch>
        </p:blipFill>
        <p:spPr bwMode="auto">
          <a:xfrm>
            <a:off x="468313" y="5084763"/>
            <a:ext cx="847725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0" name="10 Imagen" descr="PC-1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6" t="13464" r="354" b="17717"/>
          <a:stretch>
            <a:fillRect/>
          </a:stretch>
        </p:blipFill>
        <p:spPr bwMode="auto">
          <a:xfrm>
            <a:off x="1476375" y="5084763"/>
            <a:ext cx="847725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1" name="13 Imagen" descr="rack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58" r="20157" b="1680"/>
          <a:stretch>
            <a:fillRect/>
          </a:stretch>
        </p:blipFill>
        <p:spPr bwMode="auto">
          <a:xfrm>
            <a:off x="7885113" y="5157788"/>
            <a:ext cx="960437" cy="138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52" name="16 CuadroTexto"/>
          <p:cNvSpPr txBox="1">
            <a:spLocks noChangeArrowheads="1"/>
          </p:cNvSpPr>
          <p:nvPr/>
        </p:nvSpPr>
        <p:spPr bwMode="auto">
          <a:xfrm>
            <a:off x="5436096" y="1381126"/>
            <a:ext cx="358880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a-ES" altLang="ca-ES" sz="1400" dirty="0" smtClean="0"/>
              <a:t>Unitat </a:t>
            </a:r>
            <a:r>
              <a:rPr lang="ca-ES" altLang="ca-ES" sz="1400" dirty="0" err="1" smtClean="0"/>
              <a:t>deTecnologies</a:t>
            </a:r>
            <a:r>
              <a:rPr lang="ca-ES" altLang="ca-ES" sz="1400" dirty="0" smtClean="0"/>
              <a:t>. Universitat de Barcelona</a:t>
            </a:r>
            <a:endParaRPr lang="ca-ES" altLang="ca-ES" sz="1400" dirty="0"/>
          </a:p>
        </p:txBody>
      </p:sp>
      <p:sp>
        <p:nvSpPr>
          <p:cNvPr id="10253" name="17 CuadroTexto"/>
          <p:cNvSpPr txBox="1">
            <a:spLocks noChangeArrowheads="1"/>
          </p:cNvSpPr>
          <p:nvPr/>
        </p:nvSpPr>
        <p:spPr bwMode="auto">
          <a:xfrm>
            <a:off x="222920" y="1381126"/>
            <a:ext cx="1828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ca-ES" sz="1400" dirty="0"/>
              <a:t>CEDI. Can </a:t>
            </a:r>
            <a:r>
              <a:rPr lang="es-ES" altLang="ca-ES" sz="1400" dirty="0" err="1"/>
              <a:t>Jaumandreu</a:t>
            </a:r>
            <a:endParaRPr lang="ca-ES" altLang="ca-ES" sz="1400" dirty="0"/>
          </a:p>
        </p:txBody>
      </p:sp>
      <p:pic>
        <p:nvPicPr>
          <p:cNvPr id="10254" name="18 Imagen" descr="PC-1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6" t="13464" r="354" b="17717"/>
          <a:stretch>
            <a:fillRect/>
          </a:stretch>
        </p:blipFill>
        <p:spPr bwMode="auto">
          <a:xfrm>
            <a:off x="2427288" y="5084763"/>
            <a:ext cx="849312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5" name="19 Imagen" descr="servidor.jp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60" t="2362" r="21260" b="2362"/>
          <a:stretch>
            <a:fillRect/>
          </a:stretch>
        </p:blipFill>
        <p:spPr bwMode="auto">
          <a:xfrm>
            <a:off x="7019925" y="3213100"/>
            <a:ext cx="420688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6" name="20 Imagen" descr="servidor.jp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60" t="2362" r="21260" b="2362"/>
          <a:stretch>
            <a:fillRect/>
          </a:stretch>
        </p:blipFill>
        <p:spPr bwMode="auto">
          <a:xfrm>
            <a:off x="6443663" y="4724400"/>
            <a:ext cx="419100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57" name="21 CuadroTexto"/>
          <p:cNvSpPr txBox="1">
            <a:spLocks noChangeArrowheads="1"/>
          </p:cNvSpPr>
          <p:nvPr/>
        </p:nvSpPr>
        <p:spPr bwMode="auto">
          <a:xfrm>
            <a:off x="6732588" y="3860800"/>
            <a:ext cx="93503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a-ES" altLang="ca-ES" sz="1200"/>
              <a:t>Portal de consulta BiPaDi </a:t>
            </a:r>
          </a:p>
        </p:txBody>
      </p:sp>
      <p:sp>
        <p:nvSpPr>
          <p:cNvPr id="10258" name="22 CuadroTexto"/>
          <p:cNvSpPr txBox="1">
            <a:spLocks noChangeArrowheads="1"/>
          </p:cNvSpPr>
          <p:nvPr/>
        </p:nvSpPr>
        <p:spPr bwMode="auto">
          <a:xfrm>
            <a:off x="6156325" y="5516563"/>
            <a:ext cx="9350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a-ES" altLang="ca-ES" sz="1200"/>
              <a:t>Servidor de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a-ES" altLang="ca-ES" sz="1200"/>
              <a:t>preservació </a:t>
            </a:r>
          </a:p>
        </p:txBody>
      </p:sp>
      <p:sp>
        <p:nvSpPr>
          <p:cNvPr id="10259" name="23 CuadroTexto"/>
          <p:cNvSpPr txBox="1">
            <a:spLocks noChangeArrowheads="1"/>
          </p:cNvSpPr>
          <p:nvPr/>
        </p:nvSpPr>
        <p:spPr bwMode="auto">
          <a:xfrm>
            <a:off x="5076825" y="2852738"/>
            <a:ext cx="93503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a-ES" altLang="ca-ES" sz="1200"/>
              <a:t>Servidor de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a-ES" altLang="ca-ES" sz="1200"/>
              <a:t>control de producció </a:t>
            </a:r>
          </a:p>
        </p:txBody>
      </p:sp>
      <p:pic>
        <p:nvPicPr>
          <p:cNvPr id="10260" name="24 Imagen" descr="servidor.jp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60" t="2362" r="21260" b="2362"/>
          <a:stretch>
            <a:fillRect/>
          </a:stretch>
        </p:blipFill>
        <p:spPr bwMode="auto">
          <a:xfrm>
            <a:off x="5292725" y="2205038"/>
            <a:ext cx="419100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1" name="25 Imagen" descr="NAS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133" b="14227"/>
          <a:stretch>
            <a:fillRect/>
          </a:stretch>
        </p:blipFill>
        <p:spPr bwMode="auto">
          <a:xfrm>
            <a:off x="7885113" y="3213100"/>
            <a:ext cx="881062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9" name="28 Forma"/>
          <p:cNvCxnSpPr/>
          <p:nvPr/>
        </p:nvCxnSpPr>
        <p:spPr>
          <a:xfrm rot="16200000" flipH="1">
            <a:off x="1835150" y="2379663"/>
            <a:ext cx="728663" cy="2439987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Forma"/>
          <p:cNvCxnSpPr/>
          <p:nvPr/>
        </p:nvCxnSpPr>
        <p:spPr>
          <a:xfrm rot="16200000" flipH="1">
            <a:off x="2204244" y="2748756"/>
            <a:ext cx="954088" cy="1476375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Forma"/>
          <p:cNvCxnSpPr/>
          <p:nvPr/>
        </p:nvCxnSpPr>
        <p:spPr>
          <a:xfrm rot="16200000" flipH="1">
            <a:off x="2637632" y="3182144"/>
            <a:ext cx="952500" cy="611187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Conector angular"/>
          <p:cNvCxnSpPr/>
          <p:nvPr/>
        </p:nvCxnSpPr>
        <p:spPr>
          <a:xfrm rot="5400000">
            <a:off x="1975644" y="3199606"/>
            <a:ext cx="801688" cy="2968625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Conector angular"/>
          <p:cNvCxnSpPr/>
          <p:nvPr/>
        </p:nvCxnSpPr>
        <p:spPr>
          <a:xfrm rot="5400000">
            <a:off x="2479675" y="3703638"/>
            <a:ext cx="801688" cy="196056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Conector angular"/>
          <p:cNvCxnSpPr/>
          <p:nvPr/>
        </p:nvCxnSpPr>
        <p:spPr>
          <a:xfrm rot="5400000">
            <a:off x="2955131" y="4179094"/>
            <a:ext cx="801688" cy="100965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40 Conector recto"/>
          <p:cNvCxnSpPr/>
          <p:nvPr/>
        </p:nvCxnSpPr>
        <p:spPr>
          <a:xfrm flipH="1">
            <a:off x="3860800" y="2552700"/>
            <a:ext cx="1431925" cy="1092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Conector recto"/>
          <p:cNvCxnSpPr/>
          <p:nvPr/>
        </p:nvCxnSpPr>
        <p:spPr>
          <a:xfrm flipV="1">
            <a:off x="7440613" y="3532188"/>
            <a:ext cx="444500" cy="285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Conector recto de flecha"/>
          <p:cNvCxnSpPr/>
          <p:nvPr/>
        </p:nvCxnSpPr>
        <p:spPr>
          <a:xfrm flipV="1">
            <a:off x="4302125" y="3560763"/>
            <a:ext cx="2717800" cy="4032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Conector recto de flecha"/>
          <p:cNvCxnSpPr>
            <a:endCxn id="10256" idx="1"/>
          </p:cNvCxnSpPr>
          <p:nvPr/>
        </p:nvCxnSpPr>
        <p:spPr>
          <a:xfrm>
            <a:off x="4302125" y="3963988"/>
            <a:ext cx="2141538" cy="11080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72" name="48 Conector recto de flecha"/>
          <p:cNvCxnSpPr>
            <a:cxnSpLocks noChangeShapeType="1"/>
            <a:stCxn id="10256" idx="2"/>
          </p:cNvCxnSpPr>
          <p:nvPr/>
        </p:nvCxnSpPr>
        <p:spPr bwMode="auto">
          <a:xfrm>
            <a:off x="6653213" y="5419725"/>
            <a:ext cx="1231900" cy="430213"/>
          </a:xfrm>
          <a:prstGeom prst="straightConnector1">
            <a:avLst/>
          </a:prstGeom>
          <a:noFill/>
          <a:ln w="9525" algn="ctr">
            <a:solidFill>
              <a:srgbClr val="4A7EBB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0273" name="51 Imagen" descr="Copystand.jp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2276475"/>
            <a:ext cx="927100" cy="93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4" name="53 Conector recto de flecha"/>
          <p:cNvCxnSpPr/>
          <p:nvPr/>
        </p:nvCxnSpPr>
        <p:spPr>
          <a:xfrm>
            <a:off x="3811588" y="3216275"/>
            <a:ext cx="49212" cy="4286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CuadroTexto"/>
          <p:cNvSpPr txBox="1"/>
          <p:nvPr/>
        </p:nvSpPr>
        <p:spPr>
          <a:xfrm>
            <a:off x="4933950" y="4941888"/>
            <a:ext cx="646113" cy="2746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ES" sz="1200">
                <a:latin typeface="+mn-lt"/>
              </a:rPr>
              <a:t>Còpia 1</a:t>
            </a:r>
            <a:endParaRPr lang="ca-ES" sz="1200">
              <a:latin typeface="+mn-lt"/>
            </a:endParaRPr>
          </a:p>
        </p:txBody>
      </p:sp>
      <p:sp>
        <p:nvSpPr>
          <p:cNvPr id="40" name="39 CuadroTexto"/>
          <p:cNvSpPr txBox="1"/>
          <p:nvPr/>
        </p:nvSpPr>
        <p:spPr>
          <a:xfrm>
            <a:off x="8027988" y="4941888"/>
            <a:ext cx="650875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ES" sz="1200">
                <a:latin typeface="+mn-lt"/>
              </a:rPr>
              <a:t>Còpia 2</a:t>
            </a:r>
            <a:endParaRPr lang="ca-ES" sz="1200">
              <a:latin typeface="+mn-lt"/>
            </a:endParaRPr>
          </a:p>
        </p:txBody>
      </p:sp>
      <p:pic>
        <p:nvPicPr>
          <p:cNvPr id="10280" name="13 Imagen" descr="rack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58" r="20157" b="1680"/>
          <a:stretch>
            <a:fillRect/>
          </a:stretch>
        </p:blipFill>
        <p:spPr bwMode="auto">
          <a:xfrm>
            <a:off x="4787900" y="5157788"/>
            <a:ext cx="960438" cy="138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" name="48 Conector recto de flecha"/>
          <p:cNvCxnSpPr>
            <a:stCxn id="10256" idx="2"/>
            <a:endCxn id="10280" idx="3"/>
          </p:cNvCxnSpPr>
          <p:nvPr/>
        </p:nvCxnSpPr>
        <p:spPr>
          <a:xfrm flipV="1">
            <a:off x="5748338" y="5419725"/>
            <a:ext cx="904875" cy="431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82" name="21 CuadroTexto"/>
          <p:cNvSpPr txBox="1">
            <a:spLocks noChangeArrowheads="1"/>
          </p:cNvSpPr>
          <p:nvPr/>
        </p:nvSpPr>
        <p:spPr bwMode="auto">
          <a:xfrm>
            <a:off x="7885113" y="3871913"/>
            <a:ext cx="93503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a-ES" altLang="ca-ES" sz="1200"/>
              <a:t>Backups </a:t>
            </a:r>
          </a:p>
        </p:txBody>
      </p:sp>
      <p:sp>
        <p:nvSpPr>
          <p:cNvPr id="10283" name="21 CuadroTexto"/>
          <p:cNvSpPr txBox="1">
            <a:spLocks noChangeArrowheads="1"/>
          </p:cNvSpPr>
          <p:nvPr/>
        </p:nvSpPr>
        <p:spPr bwMode="auto">
          <a:xfrm>
            <a:off x="3602038" y="4283075"/>
            <a:ext cx="9350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a-ES" altLang="ca-ES" sz="1200"/>
              <a:t>NAS </a:t>
            </a:r>
          </a:p>
        </p:txBody>
      </p:sp>
      <p:sp>
        <p:nvSpPr>
          <p:cNvPr id="10284" name="21 CuadroTexto"/>
          <p:cNvSpPr txBox="1">
            <a:spLocks noChangeArrowheads="1"/>
          </p:cNvSpPr>
          <p:nvPr/>
        </p:nvSpPr>
        <p:spPr bwMode="auto">
          <a:xfrm>
            <a:off x="1371600" y="5635625"/>
            <a:ext cx="118427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a-ES" altLang="ca-ES" sz="1200"/>
              <a:t>Postproducció </a:t>
            </a:r>
          </a:p>
        </p:txBody>
      </p:sp>
      <p:sp>
        <p:nvSpPr>
          <p:cNvPr id="10285" name="21 CuadroTexto"/>
          <p:cNvSpPr txBox="1">
            <a:spLocks noChangeArrowheads="1"/>
          </p:cNvSpPr>
          <p:nvPr/>
        </p:nvSpPr>
        <p:spPr bwMode="auto">
          <a:xfrm>
            <a:off x="1812925" y="1928813"/>
            <a:ext cx="11842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a-ES" altLang="ca-ES" sz="1200"/>
              <a:t>Digitalització </a:t>
            </a:r>
          </a:p>
        </p:txBody>
      </p:sp>
      <p:pic>
        <p:nvPicPr>
          <p:cNvPr id="48" name="Imatge 3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16632"/>
            <a:ext cx="8568952" cy="1180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50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t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16632"/>
            <a:ext cx="8568952" cy="1180545"/>
          </a:xfrm>
          <a:prstGeom prst="rect">
            <a:avLst/>
          </a:prstGeom>
        </p:spPr>
      </p:pic>
      <p:sp>
        <p:nvSpPr>
          <p:cNvPr id="3" name="Contenidor de número de diapositiva 2"/>
          <p:cNvSpPr>
            <a:spLocks noGrp="1"/>
          </p:cNvSpPr>
          <p:nvPr>
            <p:ph type="sldNum" sz="quarter" idx="12"/>
          </p:nvPr>
        </p:nvSpPr>
        <p:spPr>
          <a:xfrm>
            <a:off x="6614864" y="6356350"/>
            <a:ext cx="2133600" cy="365125"/>
          </a:xfrm>
        </p:spPr>
        <p:txBody>
          <a:bodyPr/>
          <a:lstStyle/>
          <a:p>
            <a:fld id="{9B28EA95-C527-4266-834E-F0CE09E0B98E}" type="slidenum">
              <a:rPr lang="ca-ES" smtClean="0"/>
              <a:t>6</a:t>
            </a:fld>
            <a:endParaRPr lang="ca-ES"/>
          </a:p>
        </p:txBody>
      </p:sp>
      <p:sp>
        <p:nvSpPr>
          <p:cNvPr id="5" name="Títol 1"/>
          <p:cNvSpPr>
            <a:spLocks noGrp="1"/>
          </p:cNvSpPr>
          <p:nvPr>
            <p:ph type="ctrTitle"/>
          </p:nvPr>
        </p:nvSpPr>
        <p:spPr>
          <a:xfrm>
            <a:off x="649796" y="980728"/>
            <a:ext cx="8170676" cy="1008112"/>
          </a:xfrm>
        </p:spPr>
        <p:txBody>
          <a:bodyPr>
            <a:normAutofit fontScale="90000"/>
          </a:bodyPr>
          <a:lstStyle/>
          <a:p>
            <a:r>
              <a:rPr lang="ca-ES" b="1" dirty="0" smtClean="0">
                <a:solidFill>
                  <a:srgbClr val="0C5587"/>
                </a:solidFill>
                <a:latin typeface="Calibri" pitchFamily="34" charset="0"/>
                <a:ea typeface="+mn-ea"/>
                <a:cs typeface="Arial" charset="0"/>
              </a:rPr>
              <a:t>Tipologia de materials per digitalitzar</a:t>
            </a:r>
            <a:endParaRPr lang="ca-ES" b="1" dirty="0">
              <a:solidFill>
                <a:srgbClr val="0C5587"/>
              </a:solidFill>
              <a:latin typeface="Calibri" pitchFamily="34" charset="0"/>
              <a:ea typeface="+mn-ea"/>
              <a:cs typeface="Arial" charset="0"/>
            </a:endParaRPr>
          </a:p>
        </p:txBody>
      </p:sp>
      <p:graphicFrame>
        <p:nvGraphicFramePr>
          <p:cNvPr id="8" name="Diagrama 7"/>
          <p:cNvGraphicFramePr/>
          <p:nvPr>
            <p:extLst>
              <p:ext uri="{D42A27DB-BD31-4B8C-83A1-F6EECF244321}">
                <p14:modId xmlns:p14="http://schemas.microsoft.com/office/powerpoint/2010/main" val="1437308965"/>
              </p:ext>
            </p:extLst>
          </p:nvPr>
        </p:nvGraphicFramePr>
        <p:xfrm>
          <a:off x="1428328" y="1988840"/>
          <a:ext cx="6312024" cy="43675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569150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t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16632"/>
            <a:ext cx="8568952" cy="1180545"/>
          </a:xfrm>
          <a:prstGeom prst="rect">
            <a:avLst/>
          </a:prstGeom>
        </p:spPr>
      </p:pic>
      <p:sp>
        <p:nvSpPr>
          <p:cNvPr id="3" name="Conteni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8EA95-C527-4266-834E-F0CE09E0B98E}" type="slidenum">
              <a:rPr lang="ca-ES" smtClean="0"/>
              <a:t>7</a:t>
            </a:fld>
            <a:endParaRPr lang="ca-ES"/>
          </a:p>
        </p:txBody>
      </p:sp>
      <p:sp>
        <p:nvSpPr>
          <p:cNvPr id="5" name="Títol 1"/>
          <p:cNvSpPr>
            <a:spLocks noGrp="1"/>
          </p:cNvSpPr>
          <p:nvPr>
            <p:ph type="ctrTitle"/>
          </p:nvPr>
        </p:nvSpPr>
        <p:spPr>
          <a:xfrm>
            <a:off x="649796" y="1124744"/>
            <a:ext cx="7772400" cy="1008112"/>
          </a:xfrm>
        </p:spPr>
        <p:txBody>
          <a:bodyPr>
            <a:normAutofit/>
          </a:bodyPr>
          <a:lstStyle/>
          <a:p>
            <a:r>
              <a:rPr lang="ca-ES" sz="4000" b="1" dirty="0" smtClean="0">
                <a:solidFill>
                  <a:srgbClr val="0C5587"/>
                </a:solidFill>
                <a:latin typeface="Calibri" pitchFamily="34" charset="0"/>
                <a:ea typeface="+mn-ea"/>
                <a:cs typeface="Arial" charset="0"/>
              </a:rPr>
              <a:t>Preservació a llarg termini</a:t>
            </a:r>
            <a:endParaRPr lang="ca-ES" sz="4000" b="1" dirty="0">
              <a:solidFill>
                <a:srgbClr val="0C5587"/>
              </a:solidFill>
              <a:latin typeface="Calibri" pitchFamily="34" charset="0"/>
              <a:ea typeface="+mn-ea"/>
              <a:cs typeface="Arial" charset="0"/>
            </a:endParaRPr>
          </a:p>
        </p:txBody>
      </p:sp>
      <p:graphicFrame>
        <p:nvGraphicFramePr>
          <p:cNvPr id="9" name="Diagrama 8"/>
          <p:cNvGraphicFramePr/>
          <p:nvPr>
            <p:extLst>
              <p:ext uri="{D42A27DB-BD31-4B8C-83A1-F6EECF244321}">
                <p14:modId xmlns:p14="http://schemas.microsoft.com/office/powerpoint/2010/main" val="1649797493"/>
              </p:ext>
            </p:extLst>
          </p:nvPr>
        </p:nvGraphicFramePr>
        <p:xfrm>
          <a:off x="1379984" y="2132856"/>
          <a:ext cx="6360368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667107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51 Rectángulo"/>
          <p:cNvSpPr/>
          <p:nvPr/>
        </p:nvSpPr>
        <p:spPr>
          <a:xfrm>
            <a:off x="6154738" y="4437905"/>
            <a:ext cx="2519362" cy="2303463"/>
          </a:xfrm>
          <a:prstGeom prst="rect">
            <a:avLst/>
          </a:prstGeom>
          <a:solidFill>
            <a:schemeClr val="accent6">
              <a:lumMod val="40000"/>
              <a:lumOff val="60000"/>
              <a:alpha val="38000"/>
            </a:schemeClr>
          </a:solidFill>
          <a:ln w="22225"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a-ES"/>
          </a:p>
        </p:txBody>
      </p:sp>
      <p:sp>
        <p:nvSpPr>
          <p:cNvPr id="51" name="50 Rectángulo"/>
          <p:cNvSpPr/>
          <p:nvPr/>
        </p:nvSpPr>
        <p:spPr>
          <a:xfrm>
            <a:off x="3705225" y="4437905"/>
            <a:ext cx="2232025" cy="2303463"/>
          </a:xfrm>
          <a:prstGeom prst="rect">
            <a:avLst/>
          </a:prstGeom>
          <a:solidFill>
            <a:schemeClr val="accent6">
              <a:lumMod val="40000"/>
              <a:lumOff val="60000"/>
              <a:alpha val="38000"/>
            </a:schemeClr>
          </a:solidFill>
          <a:ln w="22225"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a-ES"/>
          </a:p>
        </p:txBody>
      </p:sp>
      <p:sp>
        <p:nvSpPr>
          <p:cNvPr id="50" name="49 Rectángulo"/>
          <p:cNvSpPr/>
          <p:nvPr/>
        </p:nvSpPr>
        <p:spPr>
          <a:xfrm>
            <a:off x="611188" y="1485155"/>
            <a:ext cx="6408737" cy="2376488"/>
          </a:xfrm>
          <a:prstGeom prst="rect">
            <a:avLst/>
          </a:prstGeom>
          <a:solidFill>
            <a:schemeClr val="accent6">
              <a:lumMod val="40000"/>
              <a:lumOff val="60000"/>
              <a:alpha val="38000"/>
            </a:schemeClr>
          </a:solidFill>
          <a:ln w="22225"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a-ES"/>
          </a:p>
        </p:txBody>
      </p:sp>
      <p:sp>
        <p:nvSpPr>
          <p:cNvPr id="4" name="3 Rectángulo redondeado"/>
          <p:cNvSpPr/>
          <p:nvPr/>
        </p:nvSpPr>
        <p:spPr>
          <a:xfrm>
            <a:off x="755650" y="2348755"/>
            <a:ext cx="1368425" cy="72072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tIns="0" anchor="ctr"/>
          <a:lstStyle/>
          <a:p>
            <a:pPr algn="ctr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ca-ES" sz="1200" dirty="0"/>
              <a:t>Escaneig</a:t>
            </a:r>
          </a:p>
        </p:txBody>
      </p:sp>
      <p:sp>
        <p:nvSpPr>
          <p:cNvPr id="5" name="4 Rectángulo redondeado"/>
          <p:cNvSpPr/>
          <p:nvPr/>
        </p:nvSpPr>
        <p:spPr>
          <a:xfrm>
            <a:off x="3994150" y="4869705"/>
            <a:ext cx="1727200" cy="165576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tIns="7200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a-ES" sz="1400" i="1" dirty="0"/>
          </a:p>
        </p:txBody>
      </p:sp>
      <p:sp>
        <p:nvSpPr>
          <p:cNvPr id="6" name="5 Rectángulo redondeado"/>
          <p:cNvSpPr/>
          <p:nvPr/>
        </p:nvSpPr>
        <p:spPr>
          <a:xfrm>
            <a:off x="5435600" y="2348755"/>
            <a:ext cx="1368425" cy="72072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a-ES" sz="1200" dirty="0"/>
              <a:t>Generació de fitxers derivats i empaquetat de metadades</a:t>
            </a:r>
          </a:p>
        </p:txBody>
      </p:sp>
      <p:sp>
        <p:nvSpPr>
          <p:cNvPr id="7" name="6 Rectángulo redondeado"/>
          <p:cNvSpPr/>
          <p:nvPr/>
        </p:nvSpPr>
        <p:spPr>
          <a:xfrm>
            <a:off x="3924300" y="2348755"/>
            <a:ext cx="1368425" cy="72072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a-ES" sz="1200" dirty="0"/>
              <a:t>Control de qualitat</a:t>
            </a:r>
          </a:p>
        </p:txBody>
      </p:sp>
      <p:sp>
        <p:nvSpPr>
          <p:cNvPr id="8" name="7 Rectángulo redondeado"/>
          <p:cNvSpPr/>
          <p:nvPr/>
        </p:nvSpPr>
        <p:spPr>
          <a:xfrm>
            <a:off x="2339975" y="2348755"/>
            <a:ext cx="1368425" cy="72072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a-ES" sz="1200" dirty="0"/>
              <a:t>Edició gràfica</a:t>
            </a:r>
          </a:p>
        </p:txBody>
      </p:sp>
      <p:sp>
        <p:nvSpPr>
          <p:cNvPr id="10" name="9 Rectángulo redondeado"/>
          <p:cNvSpPr/>
          <p:nvPr/>
        </p:nvSpPr>
        <p:spPr>
          <a:xfrm>
            <a:off x="6297613" y="4869705"/>
            <a:ext cx="2232025" cy="165576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tIns="7200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a-ES" sz="1400" i="1" dirty="0"/>
          </a:p>
        </p:txBody>
      </p:sp>
      <p:sp>
        <p:nvSpPr>
          <p:cNvPr id="11" name="10 Disco magnético"/>
          <p:cNvSpPr/>
          <p:nvPr/>
        </p:nvSpPr>
        <p:spPr>
          <a:xfrm>
            <a:off x="4533900" y="5877768"/>
            <a:ext cx="647700" cy="576262"/>
          </a:xfrm>
          <a:prstGeom prst="flowChartMagneticDisk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a-ES" sz="1200" dirty="0"/>
              <a:t>Discos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4281488" y="5085605"/>
            <a:ext cx="1152525" cy="6477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a-ES" sz="1200" dirty="0"/>
              <a:t>Portal de consulta </a:t>
            </a:r>
            <a:r>
              <a:rPr lang="ca-ES" sz="1200" dirty="0" err="1"/>
              <a:t>BiPaDi</a:t>
            </a:r>
            <a:endParaRPr lang="ca-ES" sz="1200" dirty="0"/>
          </a:p>
        </p:txBody>
      </p:sp>
      <p:sp>
        <p:nvSpPr>
          <p:cNvPr id="13" name="12 Disco magnético"/>
          <p:cNvSpPr/>
          <p:nvPr/>
        </p:nvSpPr>
        <p:spPr>
          <a:xfrm>
            <a:off x="6837363" y="5877768"/>
            <a:ext cx="649287" cy="576262"/>
          </a:xfrm>
          <a:prstGeom prst="flowChartMagneticDisk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a-ES" sz="1200" dirty="0"/>
              <a:t>Discos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6586538" y="5085605"/>
            <a:ext cx="1150937" cy="6477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a-ES" sz="1200" dirty="0"/>
              <a:t>Programari de preservació</a:t>
            </a:r>
          </a:p>
        </p:txBody>
      </p:sp>
      <p:cxnSp>
        <p:nvCxnSpPr>
          <p:cNvPr id="17" name="16 Conector recto"/>
          <p:cNvCxnSpPr>
            <a:stCxn id="12" idx="2"/>
            <a:endCxn id="11" idx="1"/>
          </p:cNvCxnSpPr>
          <p:nvPr/>
        </p:nvCxnSpPr>
        <p:spPr>
          <a:xfrm>
            <a:off x="4857750" y="5733305"/>
            <a:ext cx="0" cy="1444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"/>
          <p:cNvCxnSpPr>
            <a:stCxn id="14" idx="2"/>
            <a:endCxn id="13" idx="1"/>
          </p:cNvCxnSpPr>
          <p:nvPr/>
        </p:nvCxnSpPr>
        <p:spPr>
          <a:xfrm flipH="1">
            <a:off x="7161213" y="5733305"/>
            <a:ext cx="1587" cy="1444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 de flecha"/>
          <p:cNvCxnSpPr>
            <a:stCxn id="4" idx="3"/>
            <a:endCxn id="8" idx="1"/>
          </p:cNvCxnSpPr>
          <p:nvPr/>
        </p:nvCxnSpPr>
        <p:spPr>
          <a:xfrm>
            <a:off x="2124075" y="2709118"/>
            <a:ext cx="2159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 de flecha"/>
          <p:cNvCxnSpPr>
            <a:stCxn id="8" idx="3"/>
            <a:endCxn id="7" idx="1"/>
          </p:cNvCxnSpPr>
          <p:nvPr/>
        </p:nvCxnSpPr>
        <p:spPr>
          <a:xfrm>
            <a:off x="3708400" y="2709118"/>
            <a:ext cx="2159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recto de flecha"/>
          <p:cNvCxnSpPr>
            <a:stCxn id="7" idx="3"/>
            <a:endCxn id="6" idx="1"/>
          </p:cNvCxnSpPr>
          <p:nvPr/>
        </p:nvCxnSpPr>
        <p:spPr>
          <a:xfrm>
            <a:off x="5292725" y="2709118"/>
            <a:ext cx="14287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recto de flecha"/>
          <p:cNvCxnSpPr>
            <a:stCxn id="6" idx="2"/>
            <a:endCxn id="12" idx="0"/>
          </p:cNvCxnSpPr>
          <p:nvPr/>
        </p:nvCxnSpPr>
        <p:spPr>
          <a:xfrm flipH="1">
            <a:off x="4857750" y="3069480"/>
            <a:ext cx="1262063" cy="20161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 de flecha"/>
          <p:cNvCxnSpPr>
            <a:stCxn id="6" idx="2"/>
            <a:endCxn id="14" idx="0"/>
          </p:cNvCxnSpPr>
          <p:nvPr/>
        </p:nvCxnSpPr>
        <p:spPr>
          <a:xfrm>
            <a:off x="6119813" y="3069480"/>
            <a:ext cx="1042987" cy="20161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CuadroTexto"/>
          <p:cNvSpPr txBox="1"/>
          <p:nvPr/>
        </p:nvSpPr>
        <p:spPr>
          <a:xfrm>
            <a:off x="4643438" y="3934668"/>
            <a:ext cx="904875" cy="415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a-ES" sz="1050" dirty="0">
                <a:latin typeface="+mn-lt"/>
              </a:rPr>
              <a:t>Fitxers de consulta</a:t>
            </a:r>
          </a:p>
        </p:txBody>
      </p:sp>
      <p:sp>
        <p:nvSpPr>
          <p:cNvPr id="42" name="41 CuadroTexto"/>
          <p:cNvSpPr txBox="1"/>
          <p:nvPr/>
        </p:nvSpPr>
        <p:spPr>
          <a:xfrm>
            <a:off x="6877050" y="6238130"/>
            <a:ext cx="590550" cy="254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a-ES" sz="1050" dirty="0">
                <a:latin typeface="+mn-lt"/>
              </a:rPr>
              <a:t>Còpia 1</a:t>
            </a:r>
          </a:p>
        </p:txBody>
      </p:sp>
      <p:sp>
        <p:nvSpPr>
          <p:cNvPr id="10264" name="46 CuadroTexto"/>
          <p:cNvSpPr txBox="1">
            <a:spLocks noChangeArrowheads="1"/>
          </p:cNvSpPr>
          <p:nvPr/>
        </p:nvSpPr>
        <p:spPr bwMode="auto">
          <a:xfrm>
            <a:off x="-59352" y="4499536"/>
            <a:ext cx="373062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ca-ES" sz="32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ea typeface="+mj-ea"/>
                <a:cs typeface="+mj-cs"/>
              </a:rPr>
              <a:t>Flux de treball del </a:t>
            </a:r>
            <a:r>
              <a:rPr lang="ca-ES" sz="32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ea typeface="+mj-ea"/>
                <a:cs typeface="+mj-cs"/>
              </a:rPr>
              <a:t>CEDI</a:t>
            </a:r>
            <a:endParaRPr lang="ca-ES" sz="3200" b="1" dirty="0">
              <a:solidFill>
                <a:schemeClr val="accent1">
                  <a:lumMod val="50000"/>
                </a:schemeClr>
              </a:solidFill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58" name="57 Rectángulo"/>
          <p:cNvSpPr/>
          <p:nvPr/>
        </p:nvSpPr>
        <p:spPr>
          <a:xfrm>
            <a:off x="7667625" y="2390030"/>
            <a:ext cx="1152525" cy="6492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a-ES" sz="1200" dirty="0"/>
              <a:t>Catàleg CRAI</a:t>
            </a:r>
          </a:p>
        </p:txBody>
      </p:sp>
      <p:cxnSp>
        <p:nvCxnSpPr>
          <p:cNvPr id="60" name="59 Conector recto de flecha"/>
          <p:cNvCxnSpPr>
            <a:stCxn id="58" idx="1"/>
            <a:endCxn id="6" idx="3"/>
          </p:cNvCxnSpPr>
          <p:nvPr/>
        </p:nvCxnSpPr>
        <p:spPr>
          <a:xfrm flipH="1" flipV="1">
            <a:off x="6804025" y="2709118"/>
            <a:ext cx="863600" cy="47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60 Disco magnético"/>
          <p:cNvSpPr/>
          <p:nvPr/>
        </p:nvSpPr>
        <p:spPr>
          <a:xfrm>
            <a:off x="3563938" y="1556593"/>
            <a:ext cx="647700" cy="576262"/>
          </a:xfrm>
          <a:prstGeom prst="flowChartMagneticDisk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a-ES" sz="1200" dirty="0"/>
              <a:t>Discos</a:t>
            </a:r>
          </a:p>
        </p:txBody>
      </p:sp>
      <p:cxnSp>
        <p:nvCxnSpPr>
          <p:cNvPr id="63" name="62 Conector angular"/>
          <p:cNvCxnSpPr>
            <a:stCxn id="4" idx="0"/>
            <a:endCxn id="61" idx="3"/>
          </p:cNvCxnSpPr>
          <p:nvPr/>
        </p:nvCxnSpPr>
        <p:spPr>
          <a:xfrm rot="5400000" flipH="1" flipV="1">
            <a:off x="2555876" y="1016842"/>
            <a:ext cx="215900" cy="2447925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64 Conector angular"/>
          <p:cNvCxnSpPr>
            <a:stCxn id="8" idx="0"/>
            <a:endCxn id="61" idx="3"/>
          </p:cNvCxnSpPr>
          <p:nvPr/>
        </p:nvCxnSpPr>
        <p:spPr>
          <a:xfrm rot="5400000" flipH="1" flipV="1">
            <a:off x="3348038" y="1809005"/>
            <a:ext cx="215900" cy="86360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66 Conector angular"/>
          <p:cNvCxnSpPr>
            <a:stCxn id="7" idx="0"/>
            <a:endCxn id="61" idx="3"/>
          </p:cNvCxnSpPr>
          <p:nvPr/>
        </p:nvCxnSpPr>
        <p:spPr>
          <a:xfrm rot="16200000" flipV="1">
            <a:off x="4140201" y="1880442"/>
            <a:ext cx="215900" cy="720725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68 Conector angular"/>
          <p:cNvCxnSpPr>
            <a:stCxn id="6" idx="0"/>
            <a:endCxn id="61" idx="3"/>
          </p:cNvCxnSpPr>
          <p:nvPr/>
        </p:nvCxnSpPr>
        <p:spPr>
          <a:xfrm rot="16200000" flipV="1">
            <a:off x="4895851" y="1124792"/>
            <a:ext cx="215900" cy="2232025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92 Conector recto de flecha"/>
          <p:cNvCxnSpPr>
            <a:stCxn id="55" idx="2"/>
            <a:endCxn id="75" idx="1"/>
          </p:cNvCxnSpPr>
          <p:nvPr/>
        </p:nvCxnSpPr>
        <p:spPr>
          <a:xfrm>
            <a:off x="7165975" y="5771405"/>
            <a:ext cx="823913" cy="106363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51" name="98 CuadroTexto"/>
          <p:cNvSpPr txBox="1">
            <a:spLocks noChangeArrowheads="1"/>
          </p:cNvSpPr>
          <p:nvPr/>
        </p:nvSpPr>
        <p:spPr bwMode="auto">
          <a:xfrm>
            <a:off x="5795963" y="1556593"/>
            <a:ext cx="11366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a-ES" altLang="ca-ES" sz="1400" i="1"/>
              <a:t>Digitalització</a:t>
            </a:r>
          </a:p>
        </p:txBody>
      </p:sp>
      <p:sp>
        <p:nvSpPr>
          <p:cNvPr id="122" name="121 Rectángulo redondeado"/>
          <p:cNvSpPr/>
          <p:nvPr/>
        </p:nvSpPr>
        <p:spPr>
          <a:xfrm>
            <a:off x="3059113" y="3356818"/>
            <a:ext cx="1584325" cy="4318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t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a-ES" sz="1200" dirty="0"/>
              <a:t>Control de processos</a:t>
            </a:r>
          </a:p>
        </p:txBody>
      </p:sp>
      <p:cxnSp>
        <p:nvCxnSpPr>
          <p:cNvPr id="126" name="125 Conector angular"/>
          <p:cNvCxnSpPr>
            <a:stCxn id="4" idx="2"/>
            <a:endCxn id="122" idx="0"/>
          </p:cNvCxnSpPr>
          <p:nvPr/>
        </p:nvCxnSpPr>
        <p:spPr>
          <a:xfrm rot="16200000" flipH="1">
            <a:off x="2501900" y="2007443"/>
            <a:ext cx="287338" cy="2411412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127 Conector angular"/>
          <p:cNvCxnSpPr>
            <a:stCxn id="8" idx="2"/>
            <a:endCxn id="122" idx="0"/>
          </p:cNvCxnSpPr>
          <p:nvPr/>
        </p:nvCxnSpPr>
        <p:spPr>
          <a:xfrm rot="16200000" flipH="1">
            <a:off x="3294063" y="2799605"/>
            <a:ext cx="287338" cy="827087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129 Conector angular"/>
          <p:cNvCxnSpPr>
            <a:stCxn id="7" idx="2"/>
            <a:endCxn id="122" idx="0"/>
          </p:cNvCxnSpPr>
          <p:nvPr/>
        </p:nvCxnSpPr>
        <p:spPr>
          <a:xfrm rot="5400000">
            <a:off x="4086225" y="2834530"/>
            <a:ext cx="287338" cy="757238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131 Conector angular"/>
          <p:cNvCxnSpPr>
            <a:stCxn id="6" idx="2"/>
            <a:endCxn id="122" idx="0"/>
          </p:cNvCxnSpPr>
          <p:nvPr/>
        </p:nvCxnSpPr>
        <p:spPr>
          <a:xfrm rot="5400000">
            <a:off x="4841875" y="2078880"/>
            <a:ext cx="287338" cy="2268538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CuadroTexto"/>
          <p:cNvSpPr txBox="1"/>
          <p:nvPr/>
        </p:nvSpPr>
        <p:spPr>
          <a:xfrm>
            <a:off x="6881813" y="5517405"/>
            <a:ext cx="568325" cy="254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a-ES" sz="1050" dirty="0" err="1">
                <a:solidFill>
                  <a:srgbClr val="FF0000"/>
                </a:solidFill>
                <a:latin typeface="+mn-lt"/>
              </a:rPr>
              <a:t>Libsafe</a:t>
            </a:r>
            <a:endParaRPr lang="ca-ES" sz="105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2" name="61 CuadroTexto"/>
          <p:cNvSpPr txBox="1"/>
          <p:nvPr/>
        </p:nvSpPr>
        <p:spPr>
          <a:xfrm>
            <a:off x="3563938" y="3572718"/>
            <a:ext cx="601662" cy="254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a-ES" sz="1050" dirty="0" err="1">
                <a:solidFill>
                  <a:srgbClr val="FF0000"/>
                </a:solidFill>
                <a:latin typeface="+mn-lt"/>
              </a:rPr>
              <a:t>LibFlow</a:t>
            </a:r>
            <a:endParaRPr lang="ca-ES" sz="105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4" name="63 CuadroTexto"/>
          <p:cNvSpPr txBox="1"/>
          <p:nvPr/>
        </p:nvSpPr>
        <p:spPr>
          <a:xfrm>
            <a:off x="4425950" y="5517405"/>
            <a:ext cx="823913" cy="254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a-ES" sz="1050" dirty="0" err="1">
                <a:solidFill>
                  <a:srgbClr val="FF0000"/>
                </a:solidFill>
                <a:latin typeface="+mn-lt"/>
              </a:rPr>
              <a:t>ContentDM</a:t>
            </a:r>
            <a:endParaRPr lang="ca-ES" sz="105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6" name="65 CuadroTexto"/>
          <p:cNvSpPr txBox="1"/>
          <p:nvPr/>
        </p:nvSpPr>
        <p:spPr>
          <a:xfrm>
            <a:off x="755650" y="2709118"/>
            <a:ext cx="1412875" cy="254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a-ES" sz="1050" dirty="0">
                <a:solidFill>
                  <a:srgbClr val="FF0000"/>
                </a:solidFill>
                <a:latin typeface="+mn-lt"/>
              </a:rPr>
              <a:t>Escàner  i2S </a:t>
            </a:r>
            <a:r>
              <a:rPr lang="ca-ES" sz="1050" dirty="0" err="1">
                <a:solidFill>
                  <a:srgbClr val="FF0000"/>
                </a:solidFill>
                <a:latin typeface="+mn-lt"/>
              </a:rPr>
              <a:t>CopyBook</a:t>
            </a:r>
            <a:endParaRPr lang="ca-ES" sz="105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8" name="67 CuadroTexto"/>
          <p:cNvSpPr txBox="1"/>
          <p:nvPr/>
        </p:nvSpPr>
        <p:spPr>
          <a:xfrm>
            <a:off x="735013" y="2853580"/>
            <a:ext cx="1460500" cy="254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a-ES" sz="1050" dirty="0">
                <a:solidFill>
                  <a:srgbClr val="FF0000"/>
                </a:solidFill>
                <a:latin typeface="+mn-lt"/>
              </a:rPr>
              <a:t>Escàner  </a:t>
            </a:r>
            <a:r>
              <a:rPr lang="ca-ES" sz="1050" dirty="0" err="1">
                <a:solidFill>
                  <a:srgbClr val="FF0000"/>
                </a:solidFill>
                <a:latin typeface="+mn-lt"/>
              </a:rPr>
              <a:t>Kirtas</a:t>
            </a:r>
            <a:r>
              <a:rPr lang="ca-ES" sz="1050" dirty="0">
                <a:solidFill>
                  <a:srgbClr val="FF0000"/>
                </a:solidFill>
                <a:latin typeface="+mn-lt"/>
              </a:rPr>
              <a:t>  </a:t>
            </a:r>
            <a:r>
              <a:rPr lang="ca-ES" sz="1050" dirty="0" err="1">
                <a:solidFill>
                  <a:srgbClr val="FF0000"/>
                </a:solidFill>
                <a:latin typeface="+mn-lt"/>
              </a:rPr>
              <a:t>Kabis</a:t>
            </a:r>
            <a:r>
              <a:rPr lang="ca-ES" sz="1050" dirty="0">
                <a:solidFill>
                  <a:srgbClr val="FF0000"/>
                </a:solidFill>
                <a:latin typeface="+mn-lt"/>
              </a:rPr>
              <a:t> III</a:t>
            </a:r>
          </a:p>
        </p:txBody>
      </p:sp>
      <p:sp>
        <p:nvSpPr>
          <p:cNvPr id="70" name="69 CuadroTexto"/>
          <p:cNvSpPr txBox="1"/>
          <p:nvPr/>
        </p:nvSpPr>
        <p:spPr>
          <a:xfrm>
            <a:off x="2771775" y="2853580"/>
            <a:ext cx="449263" cy="254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a-ES" sz="1050" dirty="0" err="1">
                <a:solidFill>
                  <a:srgbClr val="FF0000"/>
                </a:solidFill>
                <a:latin typeface="+mn-lt"/>
              </a:rPr>
              <a:t>Limb</a:t>
            </a:r>
            <a:endParaRPr lang="ca-ES" sz="105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1" name="70 CuadroTexto"/>
          <p:cNvSpPr txBox="1"/>
          <p:nvPr/>
        </p:nvSpPr>
        <p:spPr>
          <a:xfrm>
            <a:off x="4356100" y="2853580"/>
            <a:ext cx="449263" cy="254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a-ES" sz="1050" dirty="0" err="1">
                <a:solidFill>
                  <a:srgbClr val="FF0000"/>
                </a:solidFill>
                <a:latin typeface="+mn-lt"/>
              </a:rPr>
              <a:t>Limb</a:t>
            </a:r>
            <a:endParaRPr lang="ca-ES" sz="105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2" name="71 CuadroTexto"/>
          <p:cNvSpPr txBox="1"/>
          <p:nvPr/>
        </p:nvSpPr>
        <p:spPr>
          <a:xfrm>
            <a:off x="6427788" y="2853580"/>
            <a:ext cx="447675" cy="254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a-ES" sz="1050" dirty="0" err="1">
                <a:solidFill>
                  <a:srgbClr val="FF0000"/>
                </a:solidFill>
                <a:latin typeface="+mn-lt"/>
              </a:rPr>
              <a:t>Limb</a:t>
            </a:r>
            <a:endParaRPr lang="ca-ES" sz="105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81" name="80 CuadroTexto"/>
          <p:cNvSpPr txBox="1"/>
          <p:nvPr/>
        </p:nvSpPr>
        <p:spPr>
          <a:xfrm>
            <a:off x="7885113" y="2780555"/>
            <a:ext cx="736600" cy="254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a-ES" sz="1050" dirty="0" err="1">
                <a:solidFill>
                  <a:srgbClr val="FF0000"/>
                </a:solidFill>
                <a:latin typeface="+mn-lt"/>
              </a:rPr>
              <a:t>Millenium</a:t>
            </a:r>
            <a:endParaRPr lang="ca-ES" sz="105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9267" name="72 Rectángulo"/>
          <p:cNvSpPr>
            <a:spLocks noChangeArrowheads="1"/>
          </p:cNvSpPr>
          <p:nvPr/>
        </p:nvSpPr>
        <p:spPr bwMode="auto">
          <a:xfrm>
            <a:off x="6586538" y="4490293"/>
            <a:ext cx="208915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a-ES" altLang="ca-ES" sz="1400" i="1"/>
              <a:t>Preservació a llarg termini</a:t>
            </a:r>
          </a:p>
        </p:txBody>
      </p:sp>
      <p:sp>
        <p:nvSpPr>
          <p:cNvPr id="9268" name="73 Rectángulo"/>
          <p:cNvSpPr>
            <a:spLocks noChangeArrowheads="1"/>
          </p:cNvSpPr>
          <p:nvPr/>
        </p:nvSpPr>
        <p:spPr bwMode="auto">
          <a:xfrm>
            <a:off x="4497388" y="4490293"/>
            <a:ext cx="139065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a-ES" altLang="ca-ES" sz="1400" i="1"/>
              <a:t>Consulta pública</a:t>
            </a:r>
          </a:p>
        </p:txBody>
      </p:sp>
      <p:sp>
        <p:nvSpPr>
          <p:cNvPr id="75" name="74 Disco magnético"/>
          <p:cNvSpPr/>
          <p:nvPr/>
        </p:nvSpPr>
        <p:spPr>
          <a:xfrm>
            <a:off x="7666038" y="5877768"/>
            <a:ext cx="647700" cy="576262"/>
          </a:xfrm>
          <a:prstGeom prst="flowChartMagneticDisk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a-ES" sz="1200" dirty="0"/>
              <a:t>Discos</a:t>
            </a:r>
          </a:p>
        </p:txBody>
      </p:sp>
      <p:sp>
        <p:nvSpPr>
          <p:cNvPr id="78" name="77 CuadroTexto"/>
          <p:cNvSpPr txBox="1"/>
          <p:nvPr/>
        </p:nvSpPr>
        <p:spPr>
          <a:xfrm>
            <a:off x="6659563" y="3933080"/>
            <a:ext cx="904875" cy="415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a-ES" sz="1050" dirty="0">
                <a:latin typeface="+mn-lt"/>
              </a:rPr>
              <a:t>Fitxers </a:t>
            </a:r>
            <a:r>
              <a:rPr lang="ca-ES" sz="1050">
                <a:latin typeface="+mn-lt"/>
              </a:rPr>
              <a:t>de preservació</a:t>
            </a:r>
            <a:endParaRPr lang="ca-ES" sz="1050" dirty="0">
              <a:latin typeface="+mn-lt"/>
            </a:endParaRPr>
          </a:p>
        </p:txBody>
      </p:sp>
      <p:sp>
        <p:nvSpPr>
          <p:cNvPr id="43" name="42 CuadroTexto"/>
          <p:cNvSpPr txBox="1"/>
          <p:nvPr/>
        </p:nvSpPr>
        <p:spPr>
          <a:xfrm>
            <a:off x="7705725" y="6238130"/>
            <a:ext cx="592138" cy="254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a-ES" sz="1050" dirty="0">
                <a:latin typeface="+mn-lt"/>
              </a:rPr>
              <a:t>Còpia 2</a:t>
            </a:r>
          </a:p>
        </p:txBody>
      </p:sp>
      <p:sp>
        <p:nvSpPr>
          <p:cNvPr id="73" name="72 Disco magnético"/>
          <p:cNvSpPr/>
          <p:nvPr/>
        </p:nvSpPr>
        <p:spPr>
          <a:xfrm>
            <a:off x="2844800" y="5877768"/>
            <a:ext cx="647700" cy="576262"/>
          </a:xfrm>
          <a:prstGeom prst="flowChartMagneticDisk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100"/>
              <a:t>Còpies seguretat</a:t>
            </a:r>
            <a:endParaRPr lang="ca-ES" sz="1100" dirty="0"/>
          </a:p>
        </p:txBody>
      </p:sp>
      <p:cxnSp>
        <p:nvCxnSpPr>
          <p:cNvPr id="9273" name="73 Conector recto"/>
          <p:cNvCxnSpPr>
            <a:cxnSpLocks noChangeShapeType="1"/>
            <a:endCxn id="73" idx="4"/>
          </p:cNvCxnSpPr>
          <p:nvPr/>
        </p:nvCxnSpPr>
        <p:spPr bwMode="auto">
          <a:xfrm flipH="1" flipV="1">
            <a:off x="3492500" y="6165105"/>
            <a:ext cx="1041400" cy="1588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74" name="Imat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16632"/>
            <a:ext cx="8568952" cy="1180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384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tg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685800" y="3140968"/>
            <a:ext cx="7772400" cy="1152128"/>
          </a:xfrm>
        </p:spPr>
        <p:txBody>
          <a:bodyPr>
            <a:normAutofit/>
          </a:bodyPr>
          <a:lstStyle/>
          <a:p>
            <a:r>
              <a:rPr lang="ca-ES" sz="4000" b="1" dirty="0" smtClean="0">
                <a:solidFill>
                  <a:schemeClr val="bg1"/>
                </a:solidFill>
                <a:latin typeface="Calibri" pitchFamily="34" charset="0"/>
                <a:ea typeface="+mn-ea"/>
                <a:cs typeface="Arial" charset="0"/>
              </a:rPr>
              <a:t>Gràcies!</a:t>
            </a:r>
            <a:endParaRPr lang="ca-ES" sz="4000" b="1" dirty="0">
              <a:solidFill>
                <a:schemeClr val="bg1"/>
              </a:solidFill>
              <a:latin typeface="Calibri" pitchFamily="34" charset="0"/>
              <a:ea typeface="+mn-ea"/>
              <a:cs typeface="Arial" charset="0"/>
            </a:endParaRPr>
          </a:p>
        </p:txBody>
      </p:sp>
      <p:sp>
        <p:nvSpPr>
          <p:cNvPr id="5" name="Conteni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8EA95-C527-4266-834E-F0CE09E0B98E}" type="slidenum">
              <a:rPr lang="ca-ES" smtClean="0"/>
              <a:t>9</a:t>
            </a:fld>
            <a:endParaRPr lang="ca-ES"/>
          </a:p>
        </p:txBody>
      </p:sp>
      <p:sp>
        <p:nvSpPr>
          <p:cNvPr id="7" name="Text Box 16"/>
          <p:cNvSpPr txBox="1">
            <a:spLocks noChangeArrowheads="1"/>
          </p:cNvSpPr>
          <p:nvPr/>
        </p:nvSpPr>
        <p:spPr bwMode="auto">
          <a:xfrm>
            <a:off x="1763688" y="6187370"/>
            <a:ext cx="4825082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a-ES" altLang="es-ES" sz="1200" b="1" dirty="0">
                <a:solidFill>
                  <a:schemeClr val="bg1"/>
                </a:solidFill>
                <a:latin typeface="Verdana" panose="020B0604030504040204" pitchFamily="34" charset="0"/>
              </a:rPr>
              <a:t>© CRAI Universitat de Barcelona, </a:t>
            </a:r>
            <a:r>
              <a:rPr lang="ca-ES" altLang="es-ES" sz="1200" b="1" dirty="0" smtClean="0">
                <a:solidFill>
                  <a:schemeClr val="bg1"/>
                </a:solidFill>
                <a:latin typeface="Verdana" panose="020B0604030504040204" pitchFamily="34" charset="0"/>
              </a:rPr>
              <a:t>2016</a:t>
            </a:r>
            <a:endParaRPr lang="ca-ES" altLang="es-ES" sz="1200" b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>
              <a:spcBef>
                <a:spcPct val="50000"/>
              </a:spcBef>
            </a:pPr>
            <a:endParaRPr lang="ca-ES" altLang="es-ES" sz="1200" b="1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pic>
        <p:nvPicPr>
          <p:cNvPr id="8" name="Picture 2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113" y="6165850"/>
            <a:ext cx="7905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4912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l'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l'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1010</TotalTime>
  <Words>437</Words>
  <Application>Microsoft Office PowerPoint</Application>
  <PresentationFormat>Presentación en pantalla (4:3)</PresentationFormat>
  <Paragraphs>101</Paragraphs>
  <Slides>9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Arial</vt:lpstr>
      <vt:lpstr>Calibri</vt:lpstr>
      <vt:lpstr>Verdana</vt:lpstr>
      <vt:lpstr>Tema de l'Office</vt:lpstr>
      <vt:lpstr> CEDI CENTRE DE DIGITALITZACIÓ  </vt:lpstr>
      <vt:lpstr>Presentació</vt:lpstr>
      <vt:lpstr>Serveis</vt:lpstr>
      <vt:lpstr>Equipament</vt:lpstr>
      <vt:lpstr>Flux de dades</vt:lpstr>
      <vt:lpstr>Tipologia de materials per digitalitzar</vt:lpstr>
      <vt:lpstr>Preservació a llarg termini</vt:lpstr>
      <vt:lpstr>Presentación de PowerPoint</vt:lpstr>
      <vt:lpstr>Gràcies!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Editant revistes.ub.edu</dc:title>
  <dc:creator>ub</dc:creator>
  <cp:lastModifiedBy>Laura Miró Parella</cp:lastModifiedBy>
  <cp:revision>57</cp:revision>
  <cp:lastPrinted>2016-01-27T09:10:21Z</cp:lastPrinted>
  <dcterms:created xsi:type="dcterms:W3CDTF">2015-11-20T11:34:20Z</dcterms:created>
  <dcterms:modified xsi:type="dcterms:W3CDTF">2016-02-10T13:33:17Z</dcterms:modified>
</cp:coreProperties>
</file>