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18485-BF91-4DD1-B976-7C2AE0CAA84C}" type="doc">
      <dgm:prSet loTypeId="urn:microsoft.com/office/officeart/2005/8/layout/radial1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ca-ES"/>
        </a:p>
      </dgm:t>
    </dgm:pt>
    <dgm:pt modelId="{77CC0C32-4C86-4F15-B4C6-BC9E95BD8928}">
      <dgm:prSet phldrT="[Text]" custT="1"/>
      <dgm:spPr>
        <a:solidFill>
          <a:srgbClr val="033673"/>
        </a:solidFill>
      </dgm:spPr>
      <dgm:t>
        <a:bodyPr/>
        <a:lstStyle/>
        <a:p>
          <a:r>
            <a:rPr lang="ca-ES" sz="2000" dirty="0" smtClean="0"/>
            <a:t>Difusió</a:t>
          </a:r>
        </a:p>
        <a:p>
          <a:r>
            <a:rPr lang="ca-ES" sz="3200" dirty="0" err="1" smtClean="0"/>
            <a:t>BiPaDi</a:t>
          </a:r>
          <a:endParaRPr lang="ca-ES" sz="3200" dirty="0"/>
        </a:p>
      </dgm:t>
    </dgm:pt>
    <dgm:pt modelId="{9E9EFF9D-9971-4429-8D46-76FF8973F087}" type="parTrans" cxnId="{ADEB3253-5A3B-4D25-8467-C32755C7CE5F}">
      <dgm:prSet/>
      <dgm:spPr/>
      <dgm:t>
        <a:bodyPr/>
        <a:lstStyle/>
        <a:p>
          <a:endParaRPr lang="ca-ES"/>
        </a:p>
      </dgm:t>
    </dgm:pt>
    <dgm:pt modelId="{698946CC-EFA8-448A-ACCC-8240AB6639D7}" type="sibTrans" cxnId="{ADEB3253-5A3B-4D25-8467-C32755C7CE5F}">
      <dgm:prSet/>
      <dgm:spPr/>
      <dgm:t>
        <a:bodyPr/>
        <a:lstStyle/>
        <a:p>
          <a:endParaRPr lang="ca-ES"/>
        </a:p>
      </dgm:t>
    </dgm:pt>
    <dgm:pt modelId="{B3D86505-E244-4910-8380-C968F3820A2D}">
      <dgm:prSet phldrT="[Text]" custT="1"/>
      <dgm:spPr>
        <a:solidFill>
          <a:srgbClr val="0C5587"/>
        </a:solidFill>
      </dgm:spPr>
      <dgm:t>
        <a:bodyPr/>
        <a:lstStyle/>
        <a:p>
          <a:r>
            <a:rPr lang="ca-ES" sz="1900" dirty="0" smtClean="0"/>
            <a:t>Preservació</a:t>
          </a:r>
        </a:p>
        <a:p>
          <a:r>
            <a:rPr lang="ca-ES" sz="1900" dirty="0" smtClean="0"/>
            <a:t>Digital</a:t>
          </a:r>
        </a:p>
        <a:p>
          <a:r>
            <a:rPr lang="ca-ES" sz="2600" dirty="0" smtClean="0"/>
            <a:t>XANADÚ</a:t>
          </a:r>
          <a:endParaRPr lang="ca-ES" sz="2600" dirty="0"/>
        </a:p>
      </dgm:t>
    </dgm:pt>
    <dgm:pt modelId="{D55C02BA-DF41-409F-BB34-AF0439D4F30D}" type="parTrans" cxnId="{EF8620E4-A3E3-45EF-9665-64DF10B40A15}">
      <dgm:prSet/>
      <dgm:spPr>
        <a:ln>
          <a:noFill/>
        </a:ln>
      </dgm:spPr>
      <dgm:t>
        <a:bodyPr/>
        <a:lstStyle/>
        <a:p>
          <a:endParaRPr lang="ca-ES"/>
        </a:p>
      </dgm:t>
    </dgm:pt>
    <dgm:pt modelId="{60303071-3D99-4257-ADB9-C9035678629C}" type="sibTrans" cxnId="{EF8620E4-A3E3-45EF-9665-64DF10B40A15}">
      <dgm:prSet/>
      <dgm:spPr/>
      <dgm:t>
        <a:bodyPr/>
        <a:lstStyle/>
        <a:p>
          <a:endParaRPr lang="ca-ES"/>
        </a:p>
      </dgm:t>
    </dgm:pt>
    <dgm:pt modelId="{558D217B-5BCB-4C9E-9F97-3B94219DDBB2}">
      <dgm:prSet phldrT="[Text]" custT="1"/>
      <dgm:spPr/>
      <dgm:t>
        <a:bodyPr lIns="0" tIns="108000" rIns="0" bIns="0"/>
        <a:lstStyle/>
        <a:p>
          <a:r>
            <a:rPr lang="ca-ES" sz="2000" dirty="0" smtClean="0"/>
            <a:t>Digitalització</a:t>
          </a:r>
        </a:p>
        <a:p>
          <a:r>
            <a:rPr lang="ca-ES" sz="2800" dirty="0" smtClean="0"/>
            <a:t>CEDI</a:t>
          </a:r>
          <a:endParaRPr lang="ca-ES" sz="2800" dirty="0"/>
        </a:p>
      </dgm:t>
    </dgm:pt>
    <dgm:pt modelId="{FC133E64-5617-46C8-BDDC-0711D4A2481D}" type="parTrans" cxnId="{2869088E-C1E2-4897-AB94-81223839702E}">
      <dgm:prSet/>
      <dgm:spPr>
        <a:ln>
          <a:noFill/>
        </a:ln>
      </dgm:spPr>
      <dgm:t>
        <a:bodyPr/>
        <a:lstStyle/>
        <a:p>
          <a:endParaRPr lang="ca-ES"/>
        </a:p>
      </dgm:t>
    </dgm:pt>
    <dgm:pt modelId="{F4DC1D83-39F8-45E4-8B5F-0B131B253F74}" type="sibTrans" cxnId="{2869088E-C1E2-4897-AB94-81223839702E}">
      <dgm:prSet/>
      <dgm:spPr/>
      <dgm:t>
        <a:bodyPr/>
        <a:lstStyle/>
        <a:p>
          <a:endParaRPr lang="ca-ES"/>
        </a:p>
      </dgm:t>
    </dgm:pt>
    <dgm:pt modelId="{18BF54EA-809D-4341-A358-2375E79D5C7E}">
      <dgm:prSet custScaleX="154399" custScaleY="154399" custRadScaleRad="148235" custRadScaleInc="100000"/>
      <dgm:spPr/>
      <dgm:t>
        <a:bodyPr/>
        <a:lstStyle/>
        <a:p>
          <a:endParaRPr lang="ca-ES"/>
        </a:p>
      </dgm:t>
    </dgm:pt>
    <dgm:pt modelId="{FB3FA3B8-D95B-4882-BEEF-86AF76D829C8}" type="parTrans" cxnId="{4D8C8C7C-6472-4D86-B95D-21220F91A56C}">
      <dgm:prSet/>
      <dgm:spPr/>
      <dgm:t>
        <a:bodyPr/>
        <a:lstStyle/>
        <a:p>
          <a:endParaRPr lang="ca-ES"/>
        </a:p>
      </dgm:t>
    </dgm:pt>
    <dgm:pt modelId="{4A1F8743-1463-42AC-8B05-66BFC21621BC}" type="sibTrans" cxnId="{4D8C8C7C-6472-4D86-B95D-21220F91A56C}">
      <dgm:prSet/>
      <dgm:spPr/>
      <dgm:t>
        <a:bodyPr/>
        <a:lstStyle/>
        <a:p>
          <a:endParaRPr lang="ca-ES"/>
        </a:p>
      </dgm:t>
    </dgm:pt>
    <dgm:pt modelId="{4833F7B4-6E33-4FC9-B57E-FA2B915FB61B}">
      <dgm:prSet custScaleX="154399" custScaleY="154399" custRadScaleRad="148235" custRadScaleInc="100000"/>
      <dgm:spPr/>
      <dgm:t>
        <a:bodyPr/>
        <a:lstStyle/>
        <a:p>
          <a:endParaRPr lang="ca-ES"/>
        </a:p>
      </dgm:t>
    </dgm:pt>
    <dgm:pt modelId="{BA9AE160-0043-4B82-A4C2-C1CB4FE27000}" type="parTrans" cxnId="{3D4C4EAE-5BC4-4041-A8F3-4F9223DA57EC}">
      <dgm:prSet/>
      <dgm:spPr/>
      <dgm:t>
        <a:bodyPr/>
        <a:lstStyle/>
        <a:p>
          <a:endParaRPr lang="ca-ES"/>
        </a:p>
      </dgm:t>
    </dgm:pt>
    <dgm:pt modelId="{7517730A-BFFB-4B6E-8835-69FC6B980AD5}" type="sibTrans" cxnId="{3D4C4EAE-5BC4-4041-A8F3-4F9223DA57EC}">
      <dgm:prSet/>
      <dgm:spPr/>
      <dgm:t>
        <a:bodyPr/>
        <a:lstStyle/>
        <a:p>
          <a:endParaRPr lang="ca-ES"/>
        </a:p>
      </dgm:t>
    </dgm:pt>
    <dgm:pt modelId="{D3025FF1-4D9E-4938-A3D1-7971804B6F19}">
      <dgm:prSet phldrT="[Text]" custScaleX="154399" custScaleY="154399" custRadScaleRad="153176" custRadScaleInc="100000"/>
      <dgm:spPr>
        <a:solidFill>
          <a:srgbClr val="0C5587"/>
        </a:solidFill>
      </dgm:spPr>
      <dgm:t>
        <a:bodyPr/>
        <a:lstStyle/>
        <a:p>
          <a:endParaRPr lang="ca-ES"/>
        </a:p>
      </dgm:t>
    </dgm:pt>
    <dgm:pt modelId="{91DD4B10-7855-42F8-B040-7C5DC8E8D68B}" type="parTrans" cxnId="{08E52EDC-BBB3-4516-BEF1-60B455477654}">
      <dgm:prSet/>
      <dgm:spPr/>
      <dgm:t>
        <a:bodyPr/>
        <a:lstStyle/>
        <a:p>
          <a:endParaRPr lang="ca-ES"/>
        </a:p>
      </dgm:t>
    </dgm:pt>
    <dgm:pt modelId="{FA568E61-804A-4305-B3CA-C9F74EC58527}" type="sibTrans" cxnId="{08E52EDC-BBB3-4516-BEF1-60B455477654}">
      <dgm:prSet/>
      <dgm:spPr/>
      <dgm:t>
        <a:bodyPr/>
        <a:lstStyle/>
        <a:p>
          <a:endParaRPr lang="ca-ES"/>
        </a:p>
      </dgm:t>
    </dgm:pt>
    <dgm:pt modelId="{2A084198-0747-41C2-89FB-DE85ACAB234A}">
      <dgm:prSet phldrT="[Text]" custT="1"/>
      <dgm:spPr/>
      <dgm:t>
        <a:bodyPr/>
        <a:lstStyle/>
        <a:p>
          <a:r>
            <a:rPr lang="ca-ES" sz="2000" dirty="0" smtClean="0"/>
            <a:t>Política de col·lecció</a:t>
          </a:r>
          <a:endParaRPr lang="ca-ES" sz="2000" dirty="0"/>
        </a:p>
      </dgm:t>
    </dgm:pt>
    <dgm:pt modelId="{34E477C6-4E60-4136-BB29-8E4E097C6F63}" type="sibTrans" cxnId="{08B8951C-9711-40FC-8A5F-E6D4E1886B49}">
      <dgm:prSet/>
      <dgm:spPr/>
      <dgm:t>
        <a:bodyPr/>
        <a:lstStyle/>
        <a:p>
          <a:endParaRPr lang="ca-ES"/>
        </a:p>
      </dgm:t>
    </dgm:pt>
    <dgm:pt modelId="{64851BB4-7AD0-4322-9DFB-4D4C2A779C89}" type="parTrans" cxnId="{08B8951C-9711-40FC-8A5F-E6D4E1886B49}">
      <dgm:prSet/>
      <dgm:spPr>
        <a:ln>
          <a:noFill/>
        </a:ln>
      </dgm:spPr>
      <dgm:t>
        <a:bodyPr/>
        <a:lstStyle/>
        <a:p>
          <a:endParaRPr lang="ca-ES"/>
        </a:p>
      </dgm:t>
    </dgm:pt>
    <dgm:pt modelId="{482F1EFA-800B-4BF4-A991-766025A7BA31}" type="pres">
      <dgm:prSet presAssocID="{EB618485-BF91-4DD1-B976-7C2AE0CAA8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55FAFC31-A062-43C8-933F-8A4B748FEE75}" type="pres">
      <dgm:prSet presAssocID="{77CC0C32-4C86-4F15-B4C6-BC9E95BD8928}" presName="centerShape" presStyleLbl="node0" presStyleIdx="0" presStyleCnt="1" custScaleX="123092" custScaleY="123091" custLinFactNeighborX="22819" custLinFactNeighborY="4454"/>
      <dgm:spPr/>
      <dgm:t>
        <a:bodyPr/>
        <a:lstStyle/>
        <a:p>
          <a:endParaRPr lang="ca-ES"/>
        </a:p>
      </dgm:t>
    </dgm:pt>
    <dgm:pt modelId="{C5AEE762-492C-4183-AD73-1A41836459BE}" type="pres">
      <dgm:prSet presAssocID="{D55C02BA-DF41-409F-BB34-AF0439D4F30D}" presName="Name9" presStyleLbl="parChTrans1D2" presStyleIdx="0" presStyleCnt="3"/>
      <dgm:spPr/>
      <dgm:t>
        <a:bodyPr/>
        <a:lstStyle/>
        <a:p>
          <a:endParaRPr lang="ca-ES"/>
        </a:p>
      </dgm:t>
    </dgm:pt>
    <dgm:pt modelId="{E15299B6-E356-435A-BDC6-A9DF8C1F637A}" type="pres">
      <dgm:prSet presAssocID="{D55C02BA-DF41-409F-BB34-AF0439D4F30D}" presName="connTx" presStyleLbl="parChTrans1D2" presStyleIdx="0" presStyleCnt="3"/>
      <dgm:spPr/>
      <dgm:t>
        <a:bodyPr/>
        <a:lstStyle/>
        <a:p>
          <a:endParaRPr lang="ca-ES"/>
        </a:p>
      </dgm:t>
    </dgm:pt>
    <dgm:pt modelId="{6C5DCC41-1B35-4290-BB58-69BC8D84704E}" type="pres">
      <dgm:prSet presAssocID="{B3D86505-E244-4910-8380-C968F3820A2D}" presName="node" presStyleLbl="node1" presStyleIdx="0" presStyleCnt="3" custScaleX="110261" custScaleY="97584" custRadScaleRad="138447" custRadScaleInc="13935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3865BB6-766C-41E7-AB6A-BCC58D510F36}" type="pres">
      <dgm:prSet presAssocID="{FC133E64-5617-46C8-BDDC-0711D4A2481D}" presName="Name9" presStyleLbl="parChTrans1D2" presStyleIdx="1" presStyleCnt="3"/>
      <dgm:spPr/>
      <dgm:t>
        <a:bodyPr/>
        <a:lstStyle/>
        <a:p>
          <a:endParaRPr lang="ca-ES"/>
        </a:p>
      </dgm:t>
    </dgm:pt>
    <dgm:pt modelId="{D1766837-2C5F-4403-AE6A-96395327A0EF}" type="pres">
      <dgm:prSet presAssocID="{FC133E64-5617-46C8-BDDC-0711D4A2481D}" presName="connTx" presStyleLbl="parChTrans1D2" presStyleIdx="1" presStyleCnt="3"/>
      <dgm:spPr/>
      <dgm:t>
        <a:bodyPr/>
        <a:lstStyle/>
        <a:p>
          <a:endParaRPr lang="ca-ES"/>
        </a:p>
      </dgm:t>
    </dgm:pt>
    <dgm:pt modelId="{4D4C6C24-5BC2-407F-B349-D0783327319F}" type="pres">
      <dgm:prSet presAssocID="{558D217B-5BCB-4C9E-9F97-3B94219DDBB2}" presName="node" presStyleLbl="node1" presStyleIdx="1" presStyleCnt="3" custScaleX="100822" custScaleY="91396" custRadScaleRad="41748" custRadScaleInc="28733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AEC98C1-3428-4FC2-BA3B-F18E2FDD4230}" type="pres">
      <dgm:prSet presAssocID="{64851BB4-7AD0-4322-9DFB-4D4C2A779C89}" presName="Name9" presStyleLbl="parChTrans1D2" presStyleIdx="2" presStyleCnt="3"/>
      <dgm:spPr/>
      <dgm:t>
        <a:bodyPr/>
        <a:lstStyle/>
        <a:p>
          <a:endParaRPr lang="ca-ES"/>
        </a:p>
      </dgm:t>
    </dgm:pt>
    <dgm:pt modelId="{24504120-6D31-435D-BEBC-CAD899EE8AAD}" type="pres">
      <dgm:prSet presAssocID="{64851BB4-7AD0-4322-9DFB-4D4C2A779C89}" presName="connTx" presStyleLbl="parChTrans1D2" presStyleIdx="2" presStyleCnt="3"/>
      <dgm:spPr/>
      <dgm:t>
        <a:bodyPr/>
        <a:lstStyle/>
        <a:p>
          <a:endParaRPr lang="ca-ES"/>
        </a:p>
      </dgm:t>
    </dgm:pt>
    <dgm:pt modelId="{4D58FF3B-3A43-4F14-AF33-4E61A0190DFA}" type="pres">
      <dgm:prSet presAssocID="{2A084198-0747-41C2-89FB-DE85ACAB234A}" presName="node" presStyleLbl="node1" presStyleIdx="2" presStyleCnt="3" custScaleX="85941" custScaleY="85941" custRadScaleRad="133455" custRadScaleInc="6895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42ABB261-A6BF-4AA8-81B7-D7C39D009A0B}" type="presOf" srcId="{FC133E64-5617-46C8-BDDC-0711D4A2481D}" destId="{63865BB6-766C-41E7-AB6A-BCC58D510F36}" srcOrd="0" destOrd="0" presId="urn:microsoft.com/office/officeart/2005/8/layout/radial1"/>
    <dgm:cxn modelId="{3D4C4EAE-5BC4-4041-A8F3-4F9223DA57EC}" srcId="{EB618485-BF91-4DD1-B976-7C2AE0CAA84C}" destId="{4833F7B4-6E33-4FC9-B57E-FA2B915FB61B}" srcOrd="2" destOrd="0" parTransId="{BA9AE160-0043-4B82-A4C2-C1CB4FE27000}" sibTransId="{7517730A-BFFB-4B6E-8835-69FC6B980AD5}"/>
    <dgm:cxn modelId="{7ABB803E-DB44-409F-81DA-ACAB3BBEFDC9}" type="presOf" srcId="{FC133E64-5617-46C8-BDDC-0711D4A2481D}" destId="{D1766837-2C5F-4403-AE6A-96395327A0EF}" srcOrd="1" destOrd="0" presId="urn:microsoft.com/office/officeart/2005/8/layout/radial1"/>
    <dgm:cxn modelId="{88F93A08-3EE0-468E-A688-73B6B4552753}" type="presOf" srcId="{64851BB4-7AD0-4322-9DFB-4D4C2A779C89}" destId="{24504120-6D31-435D-BEBC-CAD899EE8AAD}" srcOrd="1" destOrd="0" presId="urn:microsoft.com/office/officeart/2005/8/layout/radial1"/>
    <dgm:cxn modelId="{D4A69422-38F6-4546-8887-28B40D112436}" type="presOf" srcId="{D55C02BA-DF41-409F-BB34-AF0439D4F30D}" destId="{C5AEE762-492C-4183-AD73-1A41836459BE}" srcOrd="0" destOrd="0" presId="urn:microsoft.com/office/officeart/2005/8/layout/radial1"/>
    <dgm:cxn modelId="{08E52EDC-BBB3-4516-BEF1-60B455477654}" srcId="{EB618485-BF91-4DD1-B976-7C2AE0CAA84C}" destId="{D3025FF1-4D9E-4938-A3D1-7971804B6F19}" srcOrd="3" destOrd="0" parTransId="{91DD4B10-7855-42F8-B040-7C5DC8E8D68B}" sibTransId="{FA568E61-804A-4305-B3CA-C9F74EC58527}"/>
    <dgm:cxn modelId="{EF8620E4-A3E3-45EF-9665-64DF10B40A15}" srcId="{77CC0C32-4C86-4F15-B4C6-BC9E95BD8928}" destId="{B3D86505-E244-4910-8380-C968F3820A2D}" srcOrd="0" destOrd="0" parTransId="{D55C02BA-DF41-409F-BB34-AF0439D4F30D}" sibTransId="{60303071-3D99-4257-ADB9-C9035678629C}"/>
    <dgm:cxn modelId="{08B8951C-9711-40FC-8A5F-E6D4E1886B49}" srcId="{77CC0C32-4C86-4F15-B4C6-BC9E95BD8928}" destId="{2A084198-0747-41C2-89FB-DE85ACAB234A}" srcOrd="2" destOrd="0" parTransId="{64851BB4-7AD0-4322-9DFB-4D4C2A779C89}" sibTransId="{34E477C6-4E60-4136-BB29-8E4E097C6F63}"/>
    <dgm:cxn modelId="{4D8C8C7C-6472-4D86-B95D-21220F91A56C}" srcId="{EB618485-BF91-4DD1-B976-7C2AE0CAA84C}" destId="{18BF54EA-809D-4341-A358-2375E79D5C7E}" srcOrd="1" destOrd="0" parTransId="{FB3FA3B8-D95B-4882-BEEF-86AF76D829C8}" sibTransId="{4A1F8743-1463-42AC-8B05-66BFC21621BC}"/>
    <dgm:cxn modelId="{FAF8A5DA-1438-41C0-95DE-2FB9C469B756}" type="presOf" srcId="{77CC0C32-4C86-4F15-B4C6-BC9E95BD8928}" destId="{55FAFC31-A062-43C8-933F-8A4B748FEE75}" srcOrd="0" destOrd="0" presId="urn:microsoft.com/office/officeart/2005/8/layout/radial1"/>
    <dgm:cxn modelId="{B4227AD6-67B6-4200-9898-8063E6691D42}" type="presOf" srcId="{EB618485-BF91-4DD1-B976-7C2AE0CAA84C}" destId="{482F1EFA-800B-4BF4-A991-766025A7BA31}" srcOrd="0" destOrd="0" presId="urn:microsoft.com/office/officeart/2005/8/layout/radial1"/>
    <dgm:cxn modelId="{FCDAEED3-F89F-4DD4-9C45-8E1EBAE04B66}" type="presOf" srcId="{B3D86505-E244-4910-8380-C968F3820A2D}" destId="{6C5DCC41-1B35-4290-BB58-69BC8D84704E}" srcOrd="0" destOrd="0" presId="urn:microsoft.com/office/officeart/2005/8/layout/radial1"/>
    <dgm:cxn modelId="{AF8D3E8F-DC10-4B25-A5CF-EB4A372B098E}" type="presOf" srcId="{D55C02BA-DF41-409F-BB34-AF0439D4F30D}" destId="{E15299B6-E356-435A-BDC6-A9DF8C1F637A}" srcOrd="1" destOrd="0" presId="urn:microsoft.com/office/officeart/2005/8/layout/radial1"/>
    <dgm:cxn modelId="{2869088E-C1E2-4897-AB94-81223839702E}" srcId="{77CC0C32-4C86-4F15-B4C6-BC9E95BD8928}" destId="{558D217B-5BCB-4C9E-9F97-3B94219DDBB2}" srcOrd="1" destOrd="0" parTransId="{FC133E64-5617-46C8-BDDC-0711D4A2481D}" sibTransId="{F4DC1D83-39F8-45E4-8B5F-0B131B253F74}"/>
    <dgm:cxn modelId="{A6EEBD44-4BE9-4BCE-A1C4-D21183361DCE}" type="presOf" srcId="{64851BB4-7AD0-4322-9DFB-4D4C2A779C89}" destId="{BAEC98C1-3428-4FC2-BA3B-F18E2FDD4230}" srcOrd="0" destOrd="0" presId="urn:microsoft.com/office/officeart/2005/8/layout/radial1"/>
    <dgm:cxn modelId="{ADEB3253-5A3B-4D25-8467-C32755C7CE5F}" srcId="{EB618485-BF91-4DD1-B976-7C2AE0CAA84C}" destId="{77CC0C32-4C86-4F15-B4C6-BC9E95BD8928}" srcOrd="0" destOrd="0" parTransId="{9E9EFF9D-9971-4429-8D46-76FF8973F087}" sibTransId="{698946CC-EFA8-448A-ACCC-8240AB6639D7}"/>
    <dgm:cxn modelId="{0C5897D8-609B-480F-812B-BB91BAEC1A26}" type="presOf" srcId="{2A084198-0747-41C2-89FB-DE85ACAB234A}" destId="{4D58FF3B-3A43-4F14-AF33-4E61A0190DFA}" srcOrd="0" destOrd="0" presId="urn:microsoft.com/office/officeart/2005/8/layout/radial1"/>
    <dgm:cxn modelId="{4260B983-200B-4A61-AE28-396D3B7F56E5}" type="presOf" srcId="{558D217B-5BCB-4C9E-9F97-3B94219DDBB2}" destId="{4D4C6C24-5BC2-407F-B349-D0783327319F}" srcOrd="0" destOrd="0" presId="urn:microsoft.com/office/officeart/2005/8/layout/radial1"/>
    <dgm:cxn modelId="{B3AC3F82-F1FA-454F-8995-EF63540EF52C}" type="presParOf" srcId="{482F1EFA-800B-4BF4-A991-766025A7BA31}" destId="{55FAFC31-A062-43C8-933F-8A4B748FEE75}" srcOrd="0" destOrd="0" presId="urn:microsoft.com/office/officeart/2005/8/layout/radial1"/>
    <dgm:cxn modelId="{654E020B-4A3F-492A-B2D9-A236A2583323}" type="presParOf" srcId="{482F1EFA-800B-4BF4-A991-766025A7BA31}" destId="{C5AEE762-492C-4183-AD73-1A41836459BE}" srcOrd="1" destOrd="0" presId="urn:microsoft.com/office/officeart/2005/8/layout/radial1"/>
    <dgm:cxn modelId="{036897F8-3C2B-4E54-95F0-8F9F8F129942}" type="presParOf" srcId="{C5AEE762-492C-4183-AD73-1A41836459BE}" destId="{E15299B6-E356-435A-BDC6-A9DF8C1F637A}" srcOrd="0" destOrd="0" presId="urn:microsoft.com/office/officeart/2005/8/layout/radial1"/>
    <dgm:cxn modelId="{7E653D06-EFE5-4DCE-8BC2-2BAE426D0542}" type="presParOf" srcId="{482F1EFA-800B-4BF4-A991-766025A7BA31}" destId="{6C5DCC41-1B35-4290-BB58-69BC8D84704E}" srcOrd="2" destOrd="0" presId="urn:microsoft.com/office/officeart/2005/8/layout/radial1"/>
    <dgm:cxn modelId="{088E0FB6-ADA5-48E6-B9EF-F9366171C791}" type="presParOf" srcId="{482F1EFA-800B-4BF4-A991-766025A7BA31}" destId="{63865BB6-766C-41E7-AB6A-BCC58D510F36}" srcOrd="3" destOrd="0" presId="urn:microsoft.com/office/officeart/2005/8/layout/radial1"/>
    <dgm:cxn modelId="{AF5D875B-A8B9-43F2-ACBB-AC3B3E247CAA}" type="presParOf" srcId="{63865BB6-766C-41E7-AB6A-BCC58D510F36}" destId="{D1766837-2C5F-4403-AE6A-96395327A0EF}" srcOrd="0" destOrd="0" presId="urn:microsoft.com/office/officeart/2005/8/layout/radial1"/>
    <dgm:cxn modelId="{46F6D5DE-C47D-4830-8C92-4A3CFF6599B5}" type="presParOf" srcId="{482F1EFA-800B-4BF4-A991-766025A7BA31}" destId="{4D4C6C24-5BC2-407F-B349-D0783327319F}" srcOrd="4" destOrd="0" presId="urn:microsoft.com/office/officeart/2005/8/layout/radial1"/>
    <dgm:cxn modelId="{7328484B-9A56-4049-87AB-DA3C00EAB68E}" type="presParOf" srcId="{482F1EFA-800B-4BF4-A991-766025A7BA31}" destId="{BAEC98C1-3428-4FC2-BA3B-F18E2FDD4230}" srcOrd="5" destOrd="0" presId="urn:microsoft.com/office/officeart/2005/8/layout/radial1"/>
    <dgm:cxn modelId="{E1A0644D-371B-4498-9897-4E7818560C07}" type="presParOf" srcId="{BAEC98C1-3428-4FC2-BA3B-F18E2FDD4230}" destId="{24504120-6D31-435D-BEBC-CAD899EE8AAD}" srcOrd="0" destOrd="0" presId="urn:microsoft.com/office/officeart/2005/8/layout/radial1"/>
    <dgm:cxn modelId="{D42674CB-B444-4C69-8733-5E6436E31514}" type="presParOf" srcId="{482F1EFA-800B-4BF4-A991-766025A7BA31}" destId="{4D58FF3B-3A43-4F14-AF33-4E61A0190DF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BB2D7B-1613-441C-987A-E5F54003424B}" type="doc">
      <dgm:prSet loTypeId="urn:microsoft.com/office/officeart/2005/8/layout/radial1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ca-ES"/>
        </a:p>
      </dgm:t>
    </dgm:pt>
    <dgm:pt modelId="{222911A5-5404-47DB-87B9-D2F57E55887B}">
      <dgm:prSet phldrT="[Text]" custT="1"/>
      <dgm:spPr>
        <a:solidFill>
          <a:srgbClr val="0C5587"/>
        </a:solidFill>
      </dgm:spPr>
      <dgm:t>
        <a:bodyPr lIns="0" rIns="0"/>
        <a:lstStyle/>
        <a:p>
          <a:r>
            <a:rPr lang="ca-ES" sz="3200" dirty="0" err="1" smtClean="0"/>
            <a:t>BiPaDi</a:t>
          </a:r>
          <a:endParaRPr lang="ca-ES" sz="3600" dirty="0" smtClean="0"/>
        </a:p>
        <a:p>
          <a:r>
            <a:rPr lang="ca-ES" sz="1400" dirty="0" smtClean="0"/>
            <a:t>18 col·leccions</a:t>
          </a:r>
        </a:p>
        <a:p>
          <a:r>
            <a:rPr lang="ca-ES" sz="1400" dirty="0" smtClean="0"/>
            <a:t>+2.200 documents</a:t>
          </a:r>
        </a:p>
        <a:p>
          <a:r>
            <a:rPr lang="ca-ES" sz="1400" dirty="0" smtClean="0"/>
            <a:t>+14Gb fitxers preservats</a:t>
          </a:r>
          <a:endParaRPr lang="ca-ES" sz="1400" dirty="0"/>
        </a:p>
      </dgm:t>
    </dgm:pt>
    <dgm:pt modelId="{A03D86DD-ECC2-4396-9B76-2AC42708EDB6}" type="parTrans" cxnId="{2615A667-DF20-452A-AB85-394343675F7E}">
      <dgm:prSet/>
      <dgm:spPr/>
      <dgm:t>
        <a:bodyPr/>
        <a:lstStyle/>
        <a:p>
          <a:endParaRPr lang="ca-ES"/>
        </a:p>
      </dgm:t>
    </dgm:pt>
    <dgm:pt modelId="{E575736D-ADBB-4768-ACFD-6A7D2556A68B}" type="sibTrans" cxnId="{2615A667-DF20-452A-AB85-394343675F7E}">
      <dgm:prSet/>
      <dgm:spPr/>
      <dgm:t>
        <a:bodyPr/>
        <a:lstStyle/>
        <a:p>
          <a:endParaRPr lang="ca-ES"/>
        </a:p>
      </dgm:t>
    </dgm:pt>
    <dgm:pt modelId="{63F06F65-17C4-4904-A289-1EB32F79BAA1}">
      <dgm:prSet phldrT="[Text]"/>
      <dgm:spPr>
        <a:solidFill>
          <a:srgbClr val="0C5587"/>
        </a:solidFill>
      </dgm:spPr>
      <dgm:t>
        <a:bodyPr/>
        <a:lstStyle/>
        <a:p>
          <a:r>
            <a:rPr lang="ca-ES" dirty="0" smtClean="0"/>
            <a:t>Apadrina un document</a:t>
          </a:r>
          <a:endParaRPr lang="ca-ES" dirty="0"/>
        </a:p>
      </dgm:t>
    </dgm:pt>
    <dgm:pt modelId="{22135F39-8AD4-4BC4-8BC4-999D36DE6C6D}" type="parTrans" cxnId="{A4287F8A-49C8-4B40-9CAE-6E05A6F700EB}">
      <dgm:prSet/>
      <dgm:spPr/>
      <dgm:t>
        <a:bodyPr/>
        <a:lstStyle/>
        <a:p>
          <a:endParaRPr lang="ca-ES"/>
        </a:p>
      </dgm:t>
    </dgm:pt>
    <dgm:pt modelId="{63B29F6E-8AC2-4AC2-9B8D-65840D73DD3F}" type="sibTrans" cxnId="{A4287F8A-49C8-4B40-9CAE-6E05A6F700EB}">
      <dgm:prSet/>
      <dgm:spPr/>
      <dgm:t>
        <a:bodyPr/>
        <a:lstStyle/>
        <a:p>
          <a:endParaRPr lang="ca-ES"/>
        </a:p>
      </dgm:t>
    </dgm:pt>
    <dgm:pt modelId="{B2C72862-68BD-406A-8EA4-B4323B407378}">
      <dgm:prSet phldrT="[Text]"/>
      <dgm:spPr>
        <a:solidFill>
          <a:srgbClr val="0070C0"/>
        </a:solidFill>
      </dgm:spPr>
      <dgm:t>
        <a:bodyPr lIns="0" rIns="0"/>
        <a:lstStyle/>
        <a:p>
          <a:r>
            <a:rPr lang="ca-ES" dirty="0" smtClean="0"/>
            <a:t>Transcriu-me</a:t>
          </a:r>
          <a:endParaRPr lang="ca-ES" dirty="0"/>
        </a:p>
      </dgm:t>
    </dgm:pt>
    <dgm:pt modelId="{FD887D76-DC82-4C97-BF98-CF52D2C08B09}" type="parTrans" cxnId="{064B5F4D-72C6-4ACB-B50A-AD3DFFF44B77}">
      <dgm:prSet/>
      <dgm:spPr/>
      <dgm:t>
        <a:bodyPr/>
        <a:lstStyle/>
        <a:p>
          <a:endParaRPr lang="ca-ES"/>
        </a:p>
      </dgm:t>
    </dgm:pt>
    <dgm:pt modelId="{CC8CC05B-97D6-4862-8BC7-9CE4254715C9}" type="sibTrans" cxnId="{064B5F4D-72C6-4ACB-B50A-AD3DFFF44B77}">
      <dgm:prSet/>
      <dgm:spPr/>
      <dgm:t>
        <a:bodyPr/>
        <a:lstStyle/>
        <a:p>
          <a:endParaRPr lang="ca-ES"/>
        </a:p>
      </dgm:t>
    </dgm:pt>
    <dgm:pt modelId="{5DF20FAD-22C5-4BD5-993C-6F84FD244D42}">
      <dgm:prSet phldrT="[Text]"/>
      <dgm:spPr>
        <a:solidFill>
          <a:srgbClr val="002060"/>
        </a:solidFill>
      </dgm:spPr>
      <dgm:t>
        <a:bodyPr/>
        <a:lstStyle/>
        <a:p>
          <a:r>
            <a:rPr lang="ca-ES" dirty="0" smtClean="0"/>
            <a:t>Activitats docents i de recerca</a:t>
          </a:r>
          <a:endParaRPr lang="ca-ES" dirty="0"/>
        </a:p>
      </dgm:t>
    </dgm:pt>
    <dgm:pt modelId="{20FB26B0-AC19-4336-80EA-F0DF4BF84908}" type="parTrans" cxnId="{CD2B871E-7239-479C-BB41-83C62F072800}">
      <dgm:prSet/>
      <dgm:spPr/>
      <dgm:t>
        <a:bodyPr/>
        <a:lstStyle/>
        <a:p>
          <a:endParaRPr lang="ca-ES"/>
        </a:p>
      </dgm:t>
    </dgm:pt>
    <dgm:pt modelId="{924E711C-7309-43FB-B59D-98097CB6574B}" type="sibTrans" cxnId="{CD2B871E-7239-479C-BB41-83C62F072800}">
      <dgm:prSet/>
      <dgm:spPr/>
      <dgm:t>
        <a:bodyPr/>
        <a:lstStyle/>
        <a:p>
          <a:endParaRPr lang="ca-ES"/>
        </a:p>
      </dgm:t>
    </dgm:pt>
    <dgm:pt modelId="{91F7DDF7-ACF4-4C71-AB6F-B0E88C6F98BD}">
      <dgm:prSet phldrT="[Text]"/>
      <dgm:spPr/>
      <dgm:t>
        <a:bodyPr/>
        <a:lstStyle/>
        <a:p>
          <a:r>
            <a:rPr lang="ca-ES" dirty="0" smtClean="0"/>
            <a:t>Base de dades Impressors</a:t>
          </a:r>
          <a:endParaRPr lang="ca-ES" dirty="0"/>
        </a:p>
      </dgm:t>
    </dgm:pt>
    <dgm:pt modelId="{424427DB-28AF-442D-BD1F-394A86EC9134}" type="parTrans" cxnId="{6990FFE2-3E4F-42C9-AE03-EA7ADD2B13FA}">
      <dgm:prSet/>
      <dgm:spPr/>
      <dgm:t>
        <a:bodyPr/>
        <a:lstStyle/>
        <a:p>
          <a:endParaRPr lang="ca-ES"/>
        </a:p>
      </dgm:t>
    </dgm:pt>
    <dgm:pt modelId="{8687D477-0BD8-4EE6-B672-06C3E1AB166D}" type="sibTrans" cxnId="{6990FFE2-3E4F-42C9-AE03-EA7ADD2B13FA}">
      <dgm:prSet/>
      <dgm:spPr/>
      <dgm:t>
        <a:bodyPr/>
        <a:lstStyle/>
        <a:p>
          <a:endParaRPr lang="ca-ES"/>
        </a:p>
      </dgm:t>
    </dgm:pt>
    <dgm:pt modelId="{045AF947-8FF2-4A8A-89AA-AAFEC27E281D}">
      <dgm:prSet/>
      <dgm:spPr/>
      <dgm:t>
        <a:bodyPr/>
        <a:lstStyle/>
        <a:p>
          <a:r>
            <a:rPr lang="ca-ES" dirty="0" smtClean="0"/>
            <a:t>Base de dades antics posseïdors</a:t>
          </a:r>
          <a:endParaRPr lang="ca-ES" dirty="0"/>
        </a:p>
      </dgm:t>
    </dgm:pt>
    <dgm:pt modelId="{0555FAAB-BA8C-4753-AD2D-F02D75F42A5C}" type="parTrans" cxnId="{539BDF8E-D41E-4150-8827-3F9E793D7C79}">
      <dgm:prSet/>
      <dgm:spPr/>
      <dgm:t>
        <a:bodyPr/>
        <a:lstStyle/>
        <a:p>
          <a:endParaRPr lang="ca-ES"/>
        </a:p>
      </dgm:t>
    </dgm:pt>
    <dgm:pt modelId="{7E582EFC-6762-41AE-BCC2-89D22B1FB822}" type="sibTrans" cxnId="{539BDF8E-D41E-4150-8827-3F9E793D7C79}">
      <dgm:prSet/>
      <dgm:spPr/>
      <dgm:t>
        <a:bodyPr/>
        <a:lstStyle/>
        <a:p>
          <a:endParaRPr lang="ca-ES"/>
        </a:p>
      </dgm:t>
    </dgm:pt>
    <dgm:pt modelId="{4D9D5333-97AE-4AD4-9ED8-FC2B0A4946A7}">
      <dgm:prSet/>
      <dgm:spPr/>
      <dgm:t>
        <a:bodyPr/>
        <a:lstStyle/>
        <a:p>
          <a:r>
            <a:rPr lang="ca-ES" dirty="0" smtClean="0"/>
            <a:t>Taller de restauració</a:t>
          </a:r>
          <a:endParaRPr lang="ca-ES" dirty="0"/>
        </a:p>
      </dgm:t>
    </dgm:pt>
    <dgm:pt modelId="{CE28E562-C895-4DF4-B3D9-A4FE2FF2BA36}" type="parTrans" cxnId="{0F0C5451-FC07-4A23-A7A1-0C20A26EC325}">
      <dgm:prSet/>
      <dgm:spPr/>
      <dgm:t>
        <a:bodyPr/>
        <a:lstStyle/>
        <a:p>
          <a:endParaRPr lang="ca-ES"/>
        </a:p>
      </dgm:t>
    </dgm:pt>
    <dgm:pt modelId="{5CA6ACDE-BA40-4A40-982E-B908C37A05DE}" type="sibTrans" cxnId="{0F0C5451-FC07-4A23-A7A1-0C20A26EC325}">
      <dgm:prSet/>
      <dgm:spPr/>
      <dgm:t>
        <a:bodyPr/>
        <a:lstStyle/>
        <a:p>
          <a:endParaRPr lang="ca-ES"/>
        </a:p>
      </dgm:t>
    </dgm:pt>
    <dgm:pt modelId="{F951A42E-3764-49B3-8457-94516EAD8EC6}" type="pres">
      <dgm:prSet presAssocID="{8ABB2D7B-1613-441C-987A-E5F5400342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CC9959E3-FC39-4C2D-B91A-D573872ACBB8}" type="pres">
      <dgm:prSet presAssocID="{222911A5-5404-47DB-87B9-D2F57E55887B}" presName="centerShape" presStyleLbl="node0" presStyleIdx="0" presStyleCnt="1" custScaleX="185840" custScaleY="167265"/>
      <dgm:spPr/>
      <dgm:t>
        <a:bodyPr/>
        <a:lstStyle/>
        <a:p>
          <a:endParaRPr lang="ca-ES"/>
        </a:p>
      </dgm:t>
    </dgm:pt>
    <dgm:pt modelId="{47E4A049-9F3E-4BCB-A451-827131FD61B4}" type="pres">
      <dgm:prSet presAssocID="{22135F39-8AD4-4BC4-8BC4-999D36DE6C6D}" presName="Name9" presStyleLbl="parChTrans1D2" presStyleIdx="0" presStyleCnt="6"/>
      <dgm:spPr/>
      <dgm:t>
        <a:bodyPr/>
        <a:lstStyle/>
        <a:p>
          <a:endParaRPr lang="ca-ES"/>
        </a:p>
      </dgm:t>
    </dgm:pt>
    <dgm:pt modelId="{272F7ADE-A583-4A68-9F82-EB6FBC008A67}" type="pres">
      <dgm:prSet presAssocID="{22135F39-8AD4-4BC4-8BC4-999D36DE6C6D}" presName="connTx" presStyleLbl="parChTrans1D2" presStyleIdx="0" presStyleCnt="6"/>
      <dgm:spPr/>
      <dgm:t>
        <a:bodyPr/>
        <a:lstStyle/>
        <a:p>
          <a:endParaRPr lang="ca-ES"/>
        </a:p>
      </dgm:t>
    </dgm:pt>
    <dgm:pt modelId="{82842570-58B5-4E12-92DC-9408E4D73E7D}" type="pres">
      <dgm:prSet presAssocID="{63F06F65-17C4-4904-A289-1EB32F79BAA1}" presName="node" presStyleLbl="node1" presStyleIdx="0" presStyleCnt="6" custRadScaleRad="10598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11C16C0-A970-454C-BF85-182D3EE6E2B7}" type="pres">
      <dgm:prSet presAssocID="{FD887D76-DC82-4C97-BF98-CF52D2C08B09}" presName="Name9" presStyleLbl="parChTrans1D2" presStyleIdx="1" presStyleCnt="6"/>
      <dgm:spPr/>
      <dgm:t>
        <a:bodyPr/>
        <a:lstStyle/>
        <a:p>
          <a:endParaRPr lang="ca-ES"/>
        </a:p>
      </dgm:t>
    </dgm:pt>
    <dgm:pt modelId="{9E65436A-1010-4A2B-9229-329EEB81A122}" type="pres">
      <dgm:prSet presAssocID="{FD887D76-DC82-4C97-BF98-CF52D2C08B09}" presName="connTx" presStyleLbl="parChTrans1D2" presStyleIdx="1" presStyleCnt="6"/>
      <dgm:spPr/>
      <dgm:t>
        <a:bodyPr/>
        <a:lstStyle/>
        <a:p>
          <a:endParaRPr lang="ca-ES"/>
        </a:p>
      </dgm:t>
    </dgm:pt>
    <dgm:pt modelId="{D789DEF1-A977-4435-AE78-695B1DA0E788}" type="pres">
      <dgm:prSet presAssocID="{B2C72862-68BD-406A-8EA4-B4323B407378}" presName="node" presStyleLbl="node1" presStyleIdx="1" presStyleCnt="6" custRadScaleRad="100476" custRadScaleInc="-1421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F6E459B-7319-4139-917F-E8B251737F6C}" type="pres">
      <dgm:prSet presAssocID="{20FB26B0-AC19-4336-80EA-F0DF4BF84908}" presName="Name9" presStyleLbl="parChTrans1D2" presStyleIdx="2" presStyleCnt="6"/>
      <dgm:spPr/>
      <dgm:t>
        <a:bodyPr/>
        <a:lstStyle/>
        <a:p>
          <a:endParaRPr lang="ca-ES"/>
        </a:p>
      </dgm:t>
    </dgm:pt>
    <dgm:pt modelId="{DB36ECA1-52F9-417E-B82C-C21463ACD53A}" type="pres">
      <dgm:prSet presAssocID="{20FB26B0-AC19-4336-80EA-F0DF4BF84908}" presName="connTx" presStyleLbl="parChTrans1D2" presStyleIdx="2" presStyleCnt="6"/>
      <dgm:spPr/>
      <dgm:t>
        <a:bodyPr/>
        <a:lstStyle/>
        <a:p>
          <a:endParaRPr lang="ca-ES"/>
        </a:p>
      </dgm:t>
    </dgm:pt>
    <dgm:pt modelId="{0139D6B7-3900-4D9E-9774-31DFF660669B}" type="pres">
      <dgm:prSet presAssocID="{5DF20FAD-22C5-4BD5-993C-6F84FD244D42}" presName="node" presStyleLbl="node1" presStyleIdx="2" presStyleCnt="6" custRadScaleRad="100242" custRadScaleInc="-357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0D005E3-13E7-4FA2-9840-1D036CFEB5A7}" type="pres">
      <dgm:prSet presAssocID="{424427DB-28AF-442D-BD1F-394A86EC9134}" presName="Name9" presStyleLbl="parChTrans1D2" presStyleIdx="3" presStyleCnt="6"/>
      <dgm:spPr/>
      <dgm:t>
        <a:bodyPr/>
        <a:lstStyle/>
        <a:p>
          <a:endParaRPr lang="ca-ES"/>
        </a:p>
      </dgm:t>
    </dgm:pt>
    <dgm:pt modelId="{284FC206-74E3-4C2D-AB7E-0FB850E9083B}" type="pres">
      <dgm:prSet presAssocID="{424427DB-28AF-442D-BD1F-394A86EC9134}" presName="connTx" presStyleLbl="parChTrans1D2" presStyleIdx="3" presStyleCnt="6"/>
      <dgm:spPr/>
      <dgm:t>
        <a:bodyPr/>
        <a:lstStyle/>
        <a:p>
          <a:endParaRPr lang="ca-ES"/>
        </a:p>
      </dgm:t>
    </dgm:pt>
    <dgm:pt modelId="{E89691A7-E40C-4740-AFD5-76C3D077D9BF}" type="pres">
      <dgm:prSet presAssocID="{91F7DDF7-ACF4-4C71-AB6F-B0E88C6F98BD}" presName="node" presStyleLbl="node1" presStyleIdx="3" presStyleCnt="6" custRadScaleRad="10261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05EA80A-8187-43D9-B678-49DC5F4BC75A}" type="pres">
      <dgm:prSet presAssocID="{0555FAAB-BA8C-4753-AD2D-F02D75F42A5C}" presName="Name9" presStyleLbl="parChTrans1D2" presStyleIdx="4" presStyleCnt="6"/>
      <dgm:spPr/>
      <dgm:t>
        <a:bodyPr/>
        <a:lstStyle/>
        <a:p>
          <a:endParaRPr lang="ca-ES"/>
        </a:p>
      </dgm:t>
    </dgm:pt>
    <dgm:pt modelId="{C8B6A0C6-B4CB-4DA3-BB39-5FD5950CFEAB}" type="pres">
      <dgm:prSet presAssocID="{0555FAAB-BA8C-4753-AD2D-F02D75F42A5C}" presName="connTx" presStyleLbl="parChTrans1D2" presStyleIdx="4" presStyleCnt="6"/>
      <dgm:spPr/>
      <dgm:t>
        <a:bodyPr/>
        <a:lstStyle/>
        <a:p>
          <a:endParaRPr lang="ca-ES"/>
        </a:p>
      </dgm:t>
    </dgm:pt>
    <dgm:pt modelId="{0C963D30-07E3-42E9-94E2-7A3AC43248FF}" type="pres">
      <dgm:prSet presAssocID="{045AF947-8FF2-4A8A-89AA-AAFEC27E281D}" presName="node" presStyleLbl="node1" presStyleIdx="4" presStyleCnt="6" custRadScaleRad="100982" custRadScaleInc="107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89CFE5-B31B-4AAB-99DB-7B898F167415}" type="pres">
      <dgm:prSet presAssocID="{CE28E562-C895-4DF4-B3D9-A4FE2FF2BA36}" presName="Name9" presStyleLbl="parChTrans1D2" presStyleIdx="5" presStyleCnt="6"/>
      <dgm:spPr/>
      <dgm:t>
        <a:bodyPr/>
        <a:lstStyle/>
        <a:p>
          <a:endParaRPr lang="ca-ES"/>
        </a:p>
      </dgm:t>
    </dgm:pt>
    <dgm:pt modelId="{214F6D12-7E91-476C-AD7B-67B3142A12C4}" type="pres">
      <dgm:prSet presAssocID="{CE28E562-C895-4DF4-B3D9-A4FE2FF2BA36}" presName="connTx" presStyleLbl="parChTrans1D2" presStyleIdx="5" presStyleCnt="6"/>
      <dgm:spPr/>
      <dgm:t>
        <a:bodyPr/>
        <a:lstStyle/>
        <a:p>
          <a:endParaRPr lang="ca-ES"/>
        </a:p>
      </dgm:t>
    </dgm:pt>
    <dgm:pt modelId="{B1F54C0B-8311-4684-97BF-C487C6006A0F}" type="pres">
      <dgm:prSet presAssocID="{4D9D5333-97AE-4AD4-9ED8-FC2B0A4946A7}" presName="node" presStyleLbl="node1" presStyleIdx="5" presStyleCnt="6" custRadScaleRad="100982" custRadScaleInc="-107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2486FBCF-AD04-4DC8-9E9A-AFE1B731D76D}" type="presOf" srcId="{20FB26B0-AC19-4336-80EA-F0DF4BF84908}" destId="{DB36ECA1-52F9-417E-B82C-C21463ACD53A}" srcOrd="1" destOrd="0" presId="urn:microsoft.com/office/officeart/2005/8/layout/radial1"/>
    <dgm:cxn modelId="{8C5D656F-1E10-4A21-AC2A-D6725B77DEC2}" type="presOf" srcId="{91F7DDF7-ACF4-4C71-AB6F-B0E88C6F98BD}" destId="{E89691A7-E40C-4740-AFD5-76C3D077D9BF}" srcOrd="0" destOrd="0" presId="urn:microsoft.com/office/officeart/2005/8/layout/radial1"/>
    <dgm:cxn modelId="{D7FF02F6-9FEB-4577-94CC-D3A1C7A0F345}" type="presOf" srcId="{FD887D76-DC82-4C97-BF98-CF52D2C08B09}" destId="{9E65436A-1010-4A2B-9229-329EEB81A122}" srcOrd="1" destOrd="0" presId="urn:microsoft.com/office/officeart/2005/8/layout/radial1"/>
    <dgm:cxn modelId="{A8F7F7C9-E009-4831-B681-A302E977AFEB}" type="presOf" srcId="{63F06F65-17C4-4904-A289-1EB32F79BAA1}" destId="{82842570-58B5-4E12-92DC-9408E4D73E7D}" srcOrd="0" destOrd="0" presId="urn:microsoft.com/office/officeart/2005/8/layout/radial1"/>
    <dgm:cxn modelId="{F8280CBA-39B6-4D15-B630-800D2314DE0B}" type="presOf" srcId="{FD887D76-DC82-4C97-BF98-CF52D2C08B09}" destId="{A11C16C0-A970-454C-BF85-182D3EE6E2B7}" srcOrd="0" destOrd="0" presId="urn:microsoft.com/office/officeart/2005/8/layout/radial1"/>
    <dgm:cxn modelId="{B95F5EDD-E1C2-4A94-B019-36318FF7C1F7}" type="presOf" srcId="{20FB26B0-AC19-4336-80EA-F0DF4BF84908}" destId="{4F6E459B-7319-4139-917F-E8B251737F6C}" srcOrd="0" destOrd="0" presId="urn:microsoft.com/office/officeart/2005/8/layout/radial1"/>
    <dgm:cxn modelId="{C71C6D69-3D01-492B-8612-22C5CF56B1EE}" type="presOf" srcId="{424427DB-28AF-442D-BD1F-394A86EC9134}" destId="{284FC206-74E3-4C2D-AB7E-0FB850E9083B}" srcOrd="1" destOrd="0" presId="urn:microsoft.com/office/officeart/2005/8/layout/radial1"/>
    <dgm:cxn modelId="{56201EF7-B3A5-4F0C-B8C3-DABFA7E5C58C}" type="presOf" srcId="{22135F39-8AD4-4BC4-8BC4-999D36DE6C6D}" destId="{272F7ADE-A583-4A68-9F82-EB6FBC008A67}" srcOrd="1" destOrd="0" presId="urn:microsoft.com/office/officeart/2005/8/layout/radial1"/>
    <dgm:cxn modelId="{4488004E-E0D0-4C47-A097-06BD55B90845}" type="presOf" srcId="{CE28E562-C895-4DF4-B3D9-A4FE2FF2BA36}" destId="{5C89CFE5-B31B-4AAB-99DB-7B898F167415}" srcOrd="0" destOrd="0" presId="urn:microsoft.com/office/officeart/2005/8/layout/radial1"/>
    <dgm:cxn modelId="{539BDF8E-D41E-4150-8827-3F9E793D7C79}" srcId="{222911A5-5404-47DB-87B9-D2F57E55887B}" destId="{045AF947-8FF2-4A8A-89AA-AAFEC27E281D}" srcOrd="4" destOrd="0" parTransId="{0555FAAB-BA8C-4753-AD2D-F02D75F42A5C}" sibTransId="{7E582EFC-6762-41AE-BCC2-89D22B1FB822}"/>
    <dgm:cxn modelId="{CD2B871E-7239-479C-BB41-83C62F072800}" srcId="{222911A5-5404-47DB-87B9-D2F57E55887B}" destId="{5DF20FAD-22C5-4BD5-993C-6F84FD244D42}" srcOrd="2" destOrd="0" parTransId="{20FB26B0-AC19-4336-80EA-F0DF4BF84908}" sibTransId="{924E711C-7309-43FB-B59D-98097CB6574B}"/>
    <dgm:cxn modelId="{6990FFE2-3E4F-42C9-AE03-EA7ADD2B13FA}" srcId="{222911A5-5404-47DB-87B9-D2F57E55887B}" destId="{91F7DDF7-ACF4-4C71-AB6F-B0E88C6F98BD}" srcOrd="3" destOrd="0" parTransId="{424427DB-28AF-442D-BD1F-394A86EC9134}" sibTransId="{8687D477-0BD8-4EE6-B672-06C3E1AB166D}"/>
    <dgm:cxn modelId="{A4287F8A-49C8-4B40-9CAE-6E05A6F700EB}" srcId="{222911A5-5404-47DB-87B9-D2F57E55887B}" destId="{63F06F65-17C4-4904-A289-1EB32F79BAA1}" srcOrd="0" destOrd="0" parTransId="{22135F39-8AD4-4BC4-8BC4-999D36DE6C6D}" sibTransId="{63B29F6E-8AC2-4AC2-9B8D-65840D73DD3F}"/>
    <dgm:cxn modelId="{CE7DA9B9-F478-42FC-83A5-2267E71D09B3}" type="presOf" srcId="{4D9D5333-97AE-4AD4-9ED8-FC2B0A4946A7}" destId="{B1F54C0B-8311-4684-97BF-C487C6006A0F}" srcOrd="0" destOrd="0" presId="urn:microsoft.com/office/officeart/2005/8/layout/radial1"/>
    <dgm:cxn modelId="{F856362B-C6DB-440A-BD2B-D21D2EE1E04E}" type="presOf" srcId="{8ABB2D7B-1613-441C-987A-E5F54003424B}" destId="{F951A42E-3764-49B3-8457-94516EAD8EC6}" srcOrd="0" destOrd="0" presId="urn:microsoft.com/office/officeart/2005/8/layout/radial1"/>
    <dgm:cxn modelId="{059B206C-1E16-45D0-8EBA-2DB003A51BAD}" type="presOf" srcId="{424427DB-28AF-442D-BD1F-394A86EC9134}" destId="{70D005E3-13E7-4FA2-9840-1D036CFEB5A7}" srcOrd="0" destOrd="0" presId="urn:microsoft.com/office/officeart/2005/8/layout/radial1"/>
    <dgm:cxn modelId="{73BAD38B-BE13-4ED2-B7BB-BBAE943854E2}" type="presOf" srcId="{22135F39-8AD4-4BC4-8BC4-999D36DE6C6D}" destId="{47E4A049-9F3E-4BCB-A451-827131FD61B4}" srcOrd="0" destOrd="0" presId="urn:microsoft.com/office/officeart/2005/8/layout/radial1"/>
    <dgm:cxn modelId="{E8411102-348E-4065-A17E-35E1AF504C6E}" type="presOf" srcId="{045AF947-8FF2-4A8A-89AA-AAFEC27E281D}" destId="{0C963D30-07E3-42E9-94E2-7A3AC43248FF}" srcOrd="0" destOrd="0" presId="urn:microsoft.com/office/officeart/2005/8/layout/radial1"/>
    <dgm:cxn modelId="{97BBC6F4-50E0-4FCB-9D96-29ECDB07CC99}" type="presOf" srcId="{0555FAAB-BA8C-4753-AD2D-F02D75F42A5C}" destId="{705EA80A-8187-43D9-B678-49DC5F4BC75A}" srcOrd="0" destOrd="0" presId="urn:microsoft.com/office/officeart/2005/8/layout/radial1"/>
    <dgm:cxn modelId="{064B5F4D-72C6-4ACB-B50A-AD3DFFF44B77}" srcId="{222911A5-5404-47DB-87B9-D2F57E55887B}" destId="{B2C72862-68BD-406A-8EA4-B4323B407378}" srcOrd="1" destOrd="0" parTransId="{FD887D76-DC82-4C97-BF98-CF52D2C08B09}" sibTransId="{CC8CC05B-97D6-4862-8BC7-9CE4254715C9}"/>
    <dgm:cxn modelId="{6C04D4D0-8FC2-4943-BBE0-2F0465F63A16}" type="presOf" srcId="{222911A5-5404-47DB-87B9-D2F57E55887B}" destId="{CC9959E3-FC39-4C2D-B91A-D573872ACBB8}" srcOrd="0" destOrd="0" presId="urn:microsoft.com/office/officeart/2005/8/layout/radial1"/>
    <dgm:cxn modelId="{0F0C5451-FC07-4A23-A7A1-0C20A26EC325}" srcId="{222911A5-5404-47DB-87B9-D2F57E55887B}" destId="{4D9D5333-97AE-4AD4-9ED8-FC2B0A4946A7}" srcOrd="5" destOrd="0" parTransId="{CE28E562-C895-4DF4-B3D9-A4FE2FF2BA36}" sibTransId="{5CA6ACDE-BA40-4A40-982E-B908C37A05DE}"/>
    <dgm:cxn modelId="{9EC7C9FE-C6CD-4135-9BE9-FF42BE386B0A}" type="presOf" srcId="{5DF20FAD-22C5-4BD5-993C-6F84FD244D42}" destId="{0139D6B7-3900-4D9E-9774-31DFF660669B}" srcOrd="0" destOrd="0" presId="urn:microsoft.com/office/officeart/2005/8/layout/radial1"/>
    <dgm:cxn modelId="{2FBA5DA2-3007-4146-AAFA-3F0AA1AB77B9}" type="presOf" srcId="{B2C72862-68BD-406A-8EA4-B4323B407378}" destId="{D789DEF1-A977-4435-AE78-695B1DA0E788}" srcOrd="0" destOrd="0" presId="urn:microsoft.com/office/officeart/2005/8/layout/radial1"/>
    <dgm:cxn modelId="{FAE27EC6-DF97-49F9-A3B5-4858153D659D}" type="presOf" srcId="{0555FAAB-BA8C-4753-AD2D-F02D75F42A5C}" destId="{C8B6A0C6-B4CB-4DA3-BB39-5FD5950CFEAB}" srcOrd="1" destOrd="0" presId="urn:microsoft.com/office/officeart/2005/8/layout/radial1"/>
    <dgm:cxn modelId="{2615A667-DF20-452A-AB85-394343675F7E}" srcId="{8ABB2D7B-1613-441C-987A-E5F54003424B}" destId="{222911A5-5404-47DB-87B9-D2F57E55887B}" srcOrd="0" destOrd="0" parTransId="{A03D86DD-ECC2-4396-9B76-2AC42708EDB6}" sibTransId="{E575736D-ADBB-4768-ACFD-6A7D2556A68B}"/>
    <dgm:cxn modelId="{C41A217B-E07B-437A-AAF0-F53129D7DEF1}" type="presOf" srcId="{CE28E562-C895-4DF4-B3D9-A4FE2FF2BA36}" destId="{214F6D12-7E91-476C-AD7B-67B3142A12C4}" srcOrd="1" destOrd="0" presId="urn:microsoft.com/office/officeart/2005/8/layout/radial1"/>
    <dgm:cxn modelId="{32D75D50-183F-409B-BD6C-B7C6166797F2}" type="presParOf" srcId="{F951A42E-3764-49B3-8457-94516EAD8EC6}" destId="{CC9959E3-FC39-4C2D-B91A-D573872ACBB8}" srcOrd="0" destOrd="0" presId="urn:microsoft.com/office/officeart/2005/8/layout/radial1"/>
    <dgm:cxn modelId="{70D61ADE-55AE-4F03-9B80-92D55F5ACA42}" type="presParOf" srcId="{F951A42E-3764-49B3-8457-94516EAD8EC6}" destId="{47E4A049-9F3E-4BCB-A451-827131FD61B4}" srcOrd="1" destOrd="0" presId="urn:microsoft.com/office/officeart/2005/8/layout/radial1"/>
    <dgm:cxn modelId="{46F55437-C175-4CE3-909A-ADDD10DFDEF4}" type="presParOf" srcId="{47E4A049-9F3E-4BCB-A451-827131FD61B4}" destId="{272F7ADE-A583-4A68-9F82-EB6FBC008A67}" srcOrd="0" destOrd="0" presId="urn:microsoft.com/office/officeart/2005/8/layout/radial1"/>
    <dgm:cxn modelId="{02B4A237-974E-414B-8D90-3EF00FEE7022}" type="presParOf" srcId="{F951A42E-3764-49B3-8457-94516EAD8EC6}" destId="{82842570-58B5-4E12-92DC-9408E4D73E7D}" srcOrd="2" destOrd="0" presId="urn:microsoft.com/office/officeart/2005/8/layout/radial1"/>
    <dgm:cxn modelId="{6C977AF3-722B-4AD1-8260-D9F3F2242118}" type="presParOf" srcId="{F951A42E-3764-49B3-8457-94516EAD8EC6}" destId="{A11C16C0-A970-454C-BF85-182D3EE6E2B7}" srcOrd="3" destOrd="0" presId="urn:microsoft.com/office/officeart/2005/8/layout/radial1"/>
    <dgm:cxn modelId="{565737D1-D854-4D88-B84A-D19D5DE6F6A2}" type="presParOf" srcId="{A11C16C0-A970-454C-BF85-182D3EE6E2B7}" destId="{9E65436A-1010-4A2B-9229-329EEB81A122}" srcOrd="0" destOrd="0" presId="urn:microsoft.com/office/officeart/2005/8/layout/radial1"/>
    <dgm:cxn modelId="{5692A02E-1A55-48B7-BBA8-0AA1F3E5B97E}" type="presParOf" srcId="{F951A42E-3764-49B3-8457-94516EAD8EC6}" destId="{D789DEF1-A977-4435-AE78-695B1DA0E788}" srcOrd="4" destOrd="0" presId="urn:microsoft.com/office/officeart/2005/8/layout/radial1"/>
    <dgm:cxn modelId="{9E794676-9297-49FC-8BA3-C17FC7089DFF}" type="presParOf" srcId="{F951A42E-3764-49B3-8457-94516EAD8EC6}" destId="{4F6E459B-7319-4139-917F-E8B251737F6C}" srcOrd="5" destOrd="0" presId="urn:microsoft.com/office/officeart/2005/8/layout/radial1"/>
    <dgm:cxn modelId="{A9A47BFF-0BB0-4D7C-AE8A-7DB4BDB83731}" type="presParOf" srcId="{4F6E459B-7319-4139-917F-E8B251737F6C}" destId="{DB36ECA1-52F9-417E-B82C-C21463ACD53A}" srcOrd="0" destOrd="0" presId="urn:microsoft.com/office/officeart/2005/8/layout/radial1"/>
    <dgm:cxn modelId="{41890144-14D6-49C4-8982-EACD3D19DBF8}" type="presParOf" srcId="{F951A42E-3764-49B3-8457-94516EAD8EC6}" destId="{0139D6B7-3900-4D9E-9774-31DFF660669B}" srcOrd="6" destOrd="0" presId="urn:microsoft.com/office/officeart/2005/8/layout/radial1"/>
    <dgm:cxn modelId="{564333A8-D316-463E-B353-399077060134}" type="presParOf" srcId="{F951A42E-3764-49B3-8457-94516EAD8EC6}" destId="{70D005E3-13E7-4FA2-9840-1D036CFEB5A7}" srcOrd="7" destOrd="0" presId="urn:microsoft.com/office/officeart/2005/8/layout/radial1"/>
    <dgm:cxn modelId="{73A1C314-3CB2-4978-B8D9-F82F6D749BDA}" type="presParOf" srcId="{70D005E3-13E7-4FA2-9840-1D036CFEB5A7}" destId="{284FC206-74E3-4C2D-AB7E-0FB850E9083B}" srcOrd="0" destOrd="0" presId="urn:microsoft.com/office/officeart/2005/8/layout/radial1"/>
    <dgm:cxn modelId="{A0913339-3989-4447-A2D0-802E721647F6}" type="presParOf" srcId="{F951A42E-3764-49B3-8457-94516EAD8EC6}" destId="{E89691A7-E40C-4740-AFD5-76C3D077D9BF}" srcOrd="8" destOrd="0" presId="urn:microsoft.com/office/officeart/2005/8/layout/radial1"/>
    <dgm:cxn modelId="{8A85B2AF-C03D-4672-96F4-16CDF4567D71}" type="presParOf" srcId="{F951A42E-3764-49B3-8457-94516EAD8EC6}" destId="{705EA80A-8187-43D9-B678-49DC5F4BC75A}" srcOrd="9" destOrd="0" presId="urn:microsoft.com/office/officeart/2005/8/layout/radial1"/>
    <dgm:cxn modelId="{480D2C93-5BC6-48ED-9D27-5E63A2A93493}" type="presParOf" srcId="{705EA80A-8187-43D9-B678-49DC5F4BC75A}" destId="{C8B6A0C6-B4CB-4DA3-BB39-5FD5950CFEAB}" srcOrd="0" destOrd="0" presId="urn:microsoft.com/office/officeart/2005/8/layout/radial1"/>
    <dgm:cxn modelId="{FB9A347A-A9B0-4989-BFA4-EFF969B9329D}" type="presParOf" srcId="{F951A42E-3764-49B3-8457-94516EAD8EC6}" destId="{0C963D30-07E3-42E9-94E2-7A3AC43248FF}" srcOrd="10" destOrd="0" presId="urn:microsoft.com/office/officeart/2005/8/layout/radial1"/>
    <dgm:cxn modelId="{DC12F33B-8476-4D5B-828A-D78A5C04CBFC}" type="presParOf" srcId="{F951A42E-3764-49B3-8457-94516EAD8EC6}" destId="{5C89CFE5-B31B-4AAB-99DB-7B898F167415}" srcOrd="11" destOrd="0" presId="urn:microsoft.com/office/officeart/2005/8/layout/radial1"/>
    <dgm:cxn modelId="{1111FF5F-4EBF-4E23-A014-E69C82870F91}" type="presParOf" srcId="{5C89CFE5-B31B-4AAB-99DB-7B898F167415}" destId="{214F6D12-7E91-476C-AD7B-67B3142A12C4}" srcOrd="0" destOrd="0" presId="urn:microsoft.com/office/officeart/2005/8/layout/radial1"/>
    <dgm:cxn modelId="{A31EC343-81ED-4803-A5D8-FBB589496853}" type="presParOf" srcId="{F951A42E-3764-49B3-8457-94516EAD8EC6}" destId="{B1F54C0B-8311-4684-97BF-C487C6006A0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AFC31-A062-43C8-933F-8A4B748FEE75}">
      <dsp:nvSpPr>
        <dsp:cNvPr id="0" name=""/>
        <dsp:cNvSpPr/>
      </dsp:nvSpPr>
      <dsp:spPr>
        <a:xfrm>
          <a:off x="4204895" y="2506500"/>
          <a:ext cx="2340207" cy="2340188"/>
        </a:xfrm>
        <a:prstGeom prst="ellipse">
          <a:avLst/>
        </a:prstGeom>
        <a:solidFill>
          <a:srgbClr val="03367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kern="1200" dirty="0" smtClean="0"/>
            <a:t>Difusió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200" kern="1200" dirty="0" err="1" smtClean="0"/>
            <a:t>BiPaDi</a:t>
          </a:r>
          <a:endParaRPr lang="ca-ES" sz="3200" kern="1200" dirty="0"/>
        </a:p>
      </dsp:txBody>
      <dsp:txXfrm>
        <a:off x="4547610" y="2849213"/>
        <a:ext cx="1654777" cy="1654762"/>
      </dsp:txXfrm>
    </dsp:sp>
    <dsp:sp modelId="{C5AEE762-492C-4183-AD73-1A41836459BE}">
      <dsp:nvSpPr>
        <dsp:cNvPr id="0" name=""/>
        <dsp:cNvSpPr/>
      </dsp:nvSpPr>
      <dsp:spPr>
        <a:xfrm rot="20686427">
          <a:off x="6502584" y="3338672"/>
          <a:ext cx="82222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82222" y="19819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500" kern="1200"/>
        </a:p>
      </dsp:txBody>
      <dsp:txXfrm>
        <a:off x="6541639" y="3356436"/>
        <a:ext cx="4111" cy="4111"/>
      </dsp:txXfrm>
    </dsp:sp>
    <dsp:sp modelId="{6C5DCC41-1B35-4290-BB58-69BC8D84704E}">
      <dsp:nvSpPr>
        <dsp:cNvPr id="0" name=""/>
        <dsp:cNvSpPr/>
      </dsp:nvSpPr>
      <dsp:spPr>
        <a:xfrm>
          <a:off x="6537055" y="2147386"/>
          <a:ext cx="2096266" cy="1855253"/>
        </a:xfrm>
        <a:prstGeom prst="ellipse">
          <a:avLst/>
        </a:prstGeom>
        <a:solidFill>
          <a:srgbClr val="0C55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900" kern="1200" dirty="0" smtClean="0"/>
            <a:t>Preservació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900" kern="1200" dirty="0" smtClean="0"/>
            <a:t>Digital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600" kern="1200" dirty="0" smtClean="0"/>
            <a:t>XANADÚ</a:t>
          </a:r>
          <a:endParaRPr lang="ca-ES" sz="2600" kern="1200" dirty="0"/>
        </a:p>
      </dsp:txBody>
      <dsp:txXfrm>
        <a:off x="6844046" y="2419082"/>
        <a:ext cx="1482284" cy="1311861"/>
      </dsp:txXfrm>
    </dsp:sp>
    <dsp:sp modelId="{63865BB6-766C-41E7-AB6A-BCC58D510F36}">
      <dsp:nvSpPr>
        <dsp:cNvPr id="0" name=""/>
        <dsp:cNvSpPr/>
      </dsp:nvSpPr>
      <dsp:spPr>
        <a:xfrm rot="11784914">
          <a:off x="4201444" y="3318730"/>
          <a:ext cx="52210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52210" y="19819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500" kern="1200"/>
        </a:p>
      </dsp:txBody>
      <dsp:txXfrm rot="10800000">
        <a:off x="4226244" y="3337244"/>
        <a:ext cx="2610" cy="2610"/>
      </dsp:txXfrm>
    </dsp:sp>
    <dsp:sp modelId="{4D4C6C24-5BC2-407F-B349-D0783327319F}">
      <dsp:nvSpPr>
        <dsp:cNvPr id="0" name=""/>
        <dsp:cNvSpPr/>
      </dsp:nvSpPr>
      <dsp:spPr>
        <a:xfrm>
          <a:off x="2332621" y="2193842"/>
          <a:ext cx="1916813" cy="1737607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0800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kern="1200" dirty="0" smtClean="0"/>
            <a:t>Digitalització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800" kern="1200" dirty="0" smtClean="0"/>
            <a:t>CEDI</a:t>
          </a:r>
          <a:endParaRPr lang="ca-ES" sz="2800" kern="1200" dirty="0"/>
        </a:p>
      </dsp:txBody>
      <dsp:txXfrm>
        <a:off x="2613332" y="2448309"/>
        <a:ext cx="1355391" cy="1228673"/>
      </dsp:txXfrm>
    </dsp:sp>
    <dsp:sp modelId="{BAEC98C1-3428-4FC2-BA3B-F18E2FDD4230}">
      <dsp:nvSpPr>
        <dsp:cNvPr id="0" name=""/>
        <dsp:cNvSpPr/>
      </dsp:nvSpPr>
      <dsp:spPr>
        <a:xfrm rot="11477182">
          <a:off x="1786424" y="3186561"/>
          <a:ext cx="2464933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2464933" y="19819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800" kern="1200"/>
        </a:p>
      </dsp:txBody>
      <dsp:txXfrm rot="10800000">
        <a:off x="2957268" y="3144757"/>
        <a:ext cx="123246" cy="123246"/>
      </dsp:txXfrm>
    </dsp:sp>
    <dsp:sp modelId="{4D58FF3B-3A43-4F14-AF33-4E61A0190DFA}">
      <dsp:nvSpPr>
        <dsp:cNvPr id="0" name=""/>
        <dsp:cNvSpPr/>
      </dsp:nvSpPr>
      <dsp:spPr>
        <a:xfrm>
          <a:off x="192159" y="1988335"/>
          <a:ext cx="1633897" cy="1633897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kern="1200" dirty="0" smtClean="0"/>
            <a:t>Política de col·lecció</a:t>
          </a:r>
          <a:endParaRPr lang="ca-ES" sz="2000" kern="1200" dirty="0"/>
        </a:p>
      </dsp:txBody>
      <dsp:txXfrm>
        <a:off x="431438" y="2227614"/>
        <a:ext cx="1155339" cy="1155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959E3-FC39-4C2D-B91A-D573872ACBB8}">
      <dsp:nvSpPr>
        <dsp:cNvPr id="0" name=""/>
        <dsp:cNvSpPr/>
      </dsp:nvSpPr>
      <dsp:spPr>
        <a:xfrm>
          <a:off x="1944217" y="1107161"/>
          <a:ext cx="2100033" cy="1890132"/>
        </a:xfrm>
        <a:prstGeom prst="ellipse">
          <a:avLst/>
        </a:prstGeom>
        <a:solidFill>
          <a:srgbClr val="0C55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200" kern="1200" dirty="0" err="1" smtClean="0"/>
            <a:t>BiPaDi</a:t>
          </a:r>
          <a:endParaRPr lang="ca-ES" sz="36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/>
            <a:t>18 col·leccions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/>
            <a:t>+2.200 documents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/>
            <a:t>+14Gb fitxers preservats</a:t>
          </a:r>
          <a:endParaRPr lang="ca-ES" sz="1400" kern="1200" dirty="0"/>
        </a:p>
      </dsp:txBody>
      <dsp:txXfrm>
        <a:off x="2251760" y="1383964"/>
        <a:ext cx="1484947" cy="1336526"/>
      </dsp:txXfrm>
    </dsp:sp>
    <dsp:sp modelId="{47E4A049-9F3E-4BCB-A451-827131FD61B4}">
      <dsp:nvSpPr>
        <dsp:cNvPr id="0" name=""/>
        <dsp:cNvSpPr/>
      </dsp:nvSpPr>
      <dsp:spPr>
        <a:xfrm rot="5400000">
          <a:off x="2982804" y="1101609"/>
          <a:ext cx="22860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22860" y="1698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500" kern="1200"/>
        </a:p>
      </dsp:txBody>
      <dsp:txXfrm>
        <a:off x="2993662" y="1118020"/>
        <a:ext cx="1143" cy="1143"/>
      </dsp:txXfrm>
    </dsp:sp>
    <dsp:sp modelId="{82842570-58B5-4E12-92DC-9408E4D73E7D}">
      <dsp:nvSpPr>
        <dsp:cNvPr id="0" name=""/>
        <dsp:cNvSpPr/>
      </dsp:nvSpPr>
      <dsp:spPr>
        <a:xfrm>
          <a:off x="2429223" y="0"/>
          <a:ext cx="1130022" cy="1130022"/>
        </a:xfrm>
        <a:prstGeom prst="ellipse">
          <a:avLst/>
        </a:prstGeom>
        <a:solidFill>
          <a:srgbClr val="0C55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300" kern="1200" dirty="0" smtClean="0"/>
            <a:t>Apadrina un document</a:t>
          </a:r>
          <a:endParaRPr lang="ca-ES" sz="1300" kern="1200" dirty="0"/>
        </a:p>
      </dsp:txBody>
      <dsp:txXfrm>
        <a:off x="2594711" y="165488"/>
        <a:ext cx="799046" cy="799046"/>
      </dsp:txXfrm>
    </dsp:sp>
    <dsp:sp modelId="{A11C16C0-A970-454C-BF85-182D3EE6E2B7}">
      <dsp:nvSpPr>
        <dsp:cNvPr id="0" name=""/>
        <dsp:cNvSpPr/>
      </dsp:nvSpPr>
      <dsp:spPr>
        <a:xfrm rot="8744112">
          <a:off x="3740899" y="1492796"/>
          <a:ext cx="99169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99169" y="1698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500" kern="1200"/>
        </a:p>
      </dsp:txBody>
      <dsp:txXfrm rot="10800000">
        <a:off x="3788005" y="1507300"/>
        <a:ext cx="4958" cy="4958"/>
      </dsp:txXfrm>
    </dsp:sp>
    <dsp:sp modelId="{D789DEF1-A977-4435-AE78-695B1DA0E788}">
      <dsp:nvSpPr>
        <dsp:cNvPr id="0" name=""/>
        <dsp:cNvSpPr/>
      </dsp:nvSpPr>
      <dsp:spPr>
        <a:xfrm>
          <a:off x="3651444" y="654573"/>
          <a:ext cx="1130022" cy="1130022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300" kern="1200" dirty="0" smtClean="0"/>
            <a:t>Transcriu-me</a:t>
          </a:r>
          <a:endParaRPr lang="ca-ES" sz="1300" kern="1200" dirty="0"/>
        </a:p>
      </dsp:txBody>
      <dsp:txXfrm>
        <a:off x="3816932" y="820061"/>
        <a:ext cx="799046" cy="799046"/>
      </dsp:txXfrm>
    </dsp:sp>
    <dsp:sp modelId="{4F6E459B-7319-4139-917F-E8B251737F6C}">
      <dsp:nvSpPr>
        <dsp:cNvPr id="0" name=""/>
        <dsp:cNvSpPr/>
      </dsp:nvSpPr>
      <dsp:spPr>
        <a:xfrm rot="12535686">
          <a:off x="3784090" y="2502700"/>
          <a:ext cx="111916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111916" y="1698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500" kern="1200"/>
        </a:p>
      </dsp:txBody>
      <dsp:txXfrm rot="10800000">
        <a:off x="3837250" y="2516886"/>
        <a:ext cx="5595" cy="5595"/>
      </dsp:txXfrm>
    </dsp:sp>
    <dsp:sp modelId="{0139D6B7-3900-4D9E-9774-31DFF660669B}">
      <dsp:nvSpPr>
        <dsp:cNvPr id="0" name=""/>
        <dsp:cNvSpPr/>
      </dsp:nvSpPr>
      <dsp:spPr>
        <a:xfrm>
          <a:off x="3720574" y="2200907"/>
          <a:ext cx="1130022" cy="1130022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300" kern="1200" dirty="0" smtClean="0"/>
            <a:t>Activitats docents i de recerca</a:t>
          </a:r>
          <a:endParaRPr lang="ca-ES" sz="1300" kern="1200" dirty="0"/>
        </a:p>
      </dsp:txBody>
      <dsp:txXfrm>
        <a:off x="3886062" y="2366395"/>
        <a:ext cx="799046" cy="799046"/>
      </dsp:txXfrm>
    </dsp:sp>
    <dsp:sp modelId="{70D005E3-13E7-4FA2-9840-1D036CFEB5A7}">
      <dsp:nvSpPr>
        <dsp:cNvPr id="0" name=""/>
        <dsp:cNvSpPr/>
      </dsp:nvSpPr>
      <dsp:spPr>
        <a:xfrm rot="16200000">
          <a:off x="2982804" y="2968880"/>
          <a:ext cx="22860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22860" y="1698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500" kern="1200"/>
        </a:p>
      </dsp:txBody>
      <dsp:txXfrm>
        <a:off x="2993662" y="2985292"/>
        <a:ext cx="1143" cy="1143"/>
      </dsp:txXfrm>
    </dsp:sp>
    <dsp:sp modelId="{E89691A7-E40C-4740-AFD5-76C3D077D9BF}">
      <dsp:nvSpPr>
        <dsp:cNvPr id="0" name=""/>
        <dsp:cNvSpPr/>
      </dsp:nvSpPr>
      <dsp:spPr>
        <a:xfrm>
          <a:off x="2429223" y="2974433"/>
          <a:ext cx="1130022" cy="1130022"/>
        </a:xfrm>
        <a:prstGeom prst="ellipse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300" kern="1200" dirty="0" smtClean="0"/>
            <a:t>Base de dades Impressors</a:t>
          </a:r>
          <a:endParaRPr lang="ca-ES" sz="1300" kern="1200" dirty="0"/>
        </a:p>
      </dsp:txBody>
      <dsp:txXfrm>
        <a:off x="2594711" y="3139921"/>
        <a:ext cx="799046" cy="799046"/>
      </dsp:txXfrm>
    </dsp:sp>
    <dsp:sp modelId="{705EA80A-8187-43D9-B678-49DC5F4BC75A}">
      <dsp:nvSpPr>
        <dsp:cNvPr id="0" name=""/>
        <dsp:cNvSpPr/>
      </dsp:nvSpPr>
      <dsp:spPr>
        <a:xfrm rot="19819278">
          <a:off x="2100557" y="2516123"/>
          <a:ext cx="99756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99756" y="1698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500" kern="1200"/>
        </a:p>
      </dsp:txBody>
      <dsp:txXfrm>
        <a:off x="2147941" y="2530612"/>
        <a:ext cx="4987" cy="4987"/>
      </dsp:txXfrm>
    </dsp:sp>
    <dsp:sp modelId="{0C963D30-07E3-42E9-94E2-7A3AC43248FF}">
      <dsp:nvSpPr>
        <dsp:cNvPr id="0" name=""/>
        <dsp:cNvSpPr/>
      </dsp:nvSpPr>
      <dsp:spPr>
        <a:xfrm>
          <a:off x="1137868" y="2223156"/>
          <a:ext cx="1130022" cy="1130022"/>
        </a:xfrm>
        <a:prstGeom prst="ellipse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300" kern="1200" dirty="0" smtClean="0"/>
            <a:t>Base de dades antics posseïdors</a:t>
          </a:r>
          <a:endParaRPr lang="ca-ES" sz="1300" kern="1200" dirty="0"/>
        </a:p>
      </dsp:txBody>
      <dsp:txXfrm>
        <a:off x="1303356" y="2388644"/>
        <a:ext cx="799046" cy="799046"/>
      </dsp:txXfrm>
    </dsp:sp>
    <dsp:sp modelId="{5C89CFE5-B31B-4AAB-99DB-7B898F167415}">
      <dsp:nvSpPr>
        <dsp:cNvPr id="0" name=""/>
        <dsp:cNvSpPr/>
      </dsp:nvSpPr>
      <dsp:spPr>
        <a:xfrm rot="1780722">
          <a:off x="2100557" y="1554366"/>
          <a:ext cx="99756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99756" y="1698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500" kern="1200"/>
        </a:p>
      </dsp:txBody>
      <dsp:txXfrm>
        <a:off x="2147941" y="1568855"/>
        <a:ext cx="4987" cy="4987"/>
      </dsp:txXfrm>
    </dsp:sp>
    <dsp:sp modelId="{B1F54C0B-8311-4684-97BF-C487C6006A0F}">
      <dsp:nvSpPr>
        <dsp:cNvPr id="0" name=""/>
        <dsp:cNvSpPr/>
      </dsp:nvSpPr>
      <dsp:spPr>
        <a:xfrm>
          <a:off x="1137868" y="751277"/>
          <a:ext cx="1130022" cy="1130022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300" kern="1200" dirty="0" smtClean="0"/>
            <a:t>Taller de restauració</a:t>
          </a:r>
          <a:endParaRPr lang="ca-ES" sz="1300" kern="1200" dirty="0"/>
        </a:p>
      </dsp:txBody>
      <dsp:txXfrm>
        <a:off x="1303356" y="916765"/>
        <a:ext cx="799046" cy="799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99BD8-188D-4460-8CC1-B73E00456EA6}" type="datetimeFigureOut">
              <a:rPr lang="ca-ES" smtClean="0"/>
              <a:t>11/02/2016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2A424-4079-4F45-88F7-4B5E685216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5333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46F0-5327-4F1B-B8EE-20E751AD2441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5292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logo_apaisat-rec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67744" y="-99392"/>
            <a:ext cx="4662078" cy="20162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C91289-E0A3-4EDF-AB29-3CA30D2DAE21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AA6D97-1796-42E1-B3CA-C352BD4007A5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71E2B5-35F7-4641-BCAA-E998D5F67C5A}" type="datetime1">
              <a:rPr lang="ca-ES" smtClean="0"/>
              <a:t>11/02/2016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8EA95-C527-4266-834E-F0CE09E0B98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520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" name="10 Imagen" descr="COBDC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949112" y="6093296"/>
            <a:ext cx="670560" cy="670560"/>
          </a:xfrm>
          <a:prstGeom prst="rect">
            <a:avLst/>
          </a:prstGeom>
        </p:spPr>
      </p:pic>
      <p:sp>
        <p:nvSpPr>
          <p:cNvPr id="12" name="11 CuadroTexto"/>
          <p:cNvSpPr txBox="1"/>
          <p:nvPr userDrawn="1"/>
        </p:nvSpPr>
        <p:spPr>
          <a:xfrm>
            <a:off x="7956376" y="6453336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#14JCID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13 Imagen" descr="14jornades-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51520" y="6093296"/>
            <a:ext cx="669600" cy="66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227687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it-IT" sz="3200" dirty="0">
                <a:latin typeface="Arial" pitchFamily="34" charset="0"/>
                <a:cs typeface="Arial" pitchFamily="34" charset="0"/>
              </a:rPr>
              <a:t>l’entorn del BiPaDi: un projecte de gestió del patrimoni bibliogràfic per al futur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3717032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>
                <a:latin typeface="Arial" pitchFamily="34" charset="0"/>
                <a:cs typeface="Arial" pitchFamily="34" charset="0"/>
              </a:rPr>
              <a:t>Casals</a:t>
            </a:r>
            <a:r>
              <a:rPr lang="pt-BR" dirty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Judit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Fabeiro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>
                <a:latin typeface="Arial" pitchFamily="34" charset="0"/>
                <a:cs typeface="Arial" pitchFamily="34" charset="0"/>
              </a:rPr>
              <a:t>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osa; Térmens,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Miquel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Autor </a:t>
            </a:r>
            <a:r>
              <a:rPr lang="es-ES" dirty="0">
                <a:latin typeface="Arial" pitchFamily="34" charset="0"/>
                <a:cs typeface="Arial" pitchFamily="34" charset="0"/>
              </a:rPr>
              <a:t>que presenta: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Casals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>
                <a:latin typeface="Arial" pitchFamily="34" charset="0"/>
                <a:cs typeface="Arial" pitchFamily="34" charset="0"/>
              </a:rPr>
              <a:t>Judit </a:t>
            </a:r>
          </a:p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085184"/>
            <a:ext cx="2195736" cy="661184"/>
          </a:xfrm>
          <a:prstGeom prst="rect">
            <a:avLst/>
          </a:prstGeom>
        </p:spPr>
      </p:pic>
      <p:pic>
        <p:nvPicPr>
          <p:cNvPr id="7" name="Imat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65"/>
          <a:stretch/>
        </p:blipFill>
        <p:spPr>
          <a:xfrm>
            <a:off x="251520" y="4825503"/>
            <a:ext cx="8568952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568952" cy="1180545"/>
          </a:xfrm>
          <a:prstGeom prst="rect">
            <a:avLst/>
          </a:prstGeom>
        </p:spPr>
      </p:pic>
      <p:sp>
        <p:nvSpPr>
          <p:cNvPr id="4" name="Títol 1"/>
          <p:cNvSpPr txBox="1">
            <a:spLocks/>
          </p:cNvSpPr>
          <p:nvPr/>
        </p:nvSpPr>
        <p:spPr>
          <a:xfrm>
            <a:off x="649796" y="1052736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3600" b="1" dirty="0" smtClean="0">
                <a:solidFill>
                  <a:srgbClr val="0C5587"/>
                </a:solidFill>
                <a:latin typeface="Calibri" pitchFamily="34" charset="0"/>
                <a:ea typeface="+mn-ea"/>
                <a:cs typeface="Arial" charset="0"/>
              </a:rPr>
              <a:t>Projecte integrat</a:t>
            </a:r>
            <a:endParaRPr lang="ca-ES" sz="3600" b="1" dirty="0">
              <a:solidFill>
                <a:srgbClr val="0C5587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7868101"/>
              </p:ext>
            </p:extLst>
          </p:nvPr>
        </p:nvGraphicFramePr>
        <p:xfrm>
          <a:off x="331166" y="167886"/>
          <a:ext cx="863332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QuadreDeText 5"/>
          <p:cNvSpPr txBox="1"/>
          <p:nvPr/>
        </p:nvSpPr>
        <p:spPr>
          <a:xfrm>
            <a:off x="251520" y="3933056"/>
            <a:ext cx="2103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Selecció i preparació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Automatització: MARC21 a DC</a:t>
            </a:r>
          </a:p>
        </p:txBody>
      </p:sp>
      <p:sp>
        <p:nvSpPr>
          <p:cNvPr id="7" name="QuadreDeText 6"/>
          <p:cNvSpPr txBox="1"/>
          <p:nvPr/>
        </p:nvSpPr>
        <p:spPr>
          <a:xfrm>
            <a:off x="4564360" y="5057889"/>
            <a:ext cx="2527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Col·leccions temàtiques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JPG + OCR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err="1" smtClean="0">
                <a:solidFill>
                  <a:schemeClr val="bg1">
                    <a:lumMod val="50000"/>
                  </a:schemeClr>
                </a:solidFill>
              </a:rPr>
              <a:t>ContentDM</a:t>
            </a:r>
            <a:endParaRPr lang="ca-E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OAI-PMH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err="1" smtClean="0">
                <a:solidFill>
                  <a:schemeClr val="bg1">
                    <a:lumMod val="50000"/>
                  </a:schemeClr>
                </a:solidFill>
              </a:rPr>
              <a:t>Europeana</a:t>
            </a:r>
            <a:endParaRPr lang="ca-E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QuadreDeText 7"/>
          <p:cNvSpPr txBox="1"/>
          <p:nvPr/>
        </p:nvSpPr>
        <p:spPr>
          <a:xfrm>
            <a:off x="7020272" y="4511202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Arxiu fosc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TIFF + METS XML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err="1">
                <a:solidFill>
                  <a:schemeClr val="bg1">
                    <a:lumMod val="50000"/>
                  </a:schemeClr>
                </a:solidFill>
              </a:rPr>
              <a:t>Libsafe</a:t>
            </a:r>
            <a:endParaRPr lang="ca-E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30 Tb + 30 Tb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QuadreDeText 8"/>
          <p:cNvSpPr txBox="1"/>
          <p:nvPr/>
        </p:nvSpPr>
        <p:spPr>
          <a:xfrm>
            <a:off x="395536" y="162880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Fons</a:t>
            </a:r>
            <a:r>
              <a:rPr lang="ca-ES" sz="2000" dirty="0" smtClean="0"/>
              <a:t> </a:t>
            </a:r>
            <a:r>
              <a:rPr lang="ca-ES" sz="2000" b="1" dirty="0" smtClean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pa</a:t>
            </a:r>
            <a:r>
              <a:rPr lang="ca-ES" sz="2000" b="1" dirty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tri</a:t>
            </a:r>
            <a:r>
              <a:rPr lang="ca-ES" sz="2000" b="1" dirty="0" smtClean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monial</a:t>
            </a:r>
            <a:r>
              <a:rPr lang="ca-ES" sz="2000" b="1" dirty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s: manuscrits, </a:t>
            </a:r>
            <a:r>
              <a:rPr lang="ca-ES" sz="2000" b="1" dirty="0" smtClean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incunables</a:t>
            </a:r>
            <a:r>
              <a:rPr lang="ca-ES" sz="2000" b="1" dirty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,</a:t>
            </a:r>
            <a:r>
              <a:rPr lang="ca-ES" sz="2000" dirty="0" smtClean="0"/>
              <a:t> </a:t>
            </a:r>
            <a:r>
              <a:rPr lang="ca-ES" sz="2000" b="1" dirty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impresos</a:t>
            </a:r>
            <a:r>
              <a:rPr lang="ca-ES" sz="2000" dirty="0" smtClean="0"/>
              <a:t> </a:t>
            </a:r>
            <a:r>
              <a:rPr lang="ca-ES" sz="2000" b="1" dirty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S. XVI-XIX</a:t>
            </a:r>
          </a:p>
        </p:txBody>
      </p:sp>
      <p:sp>
        <p:nvSpPr>
          <p:cNvPr id="10" name="QuadreDeText 9"/>
          <p:cNvSpPr txBox="1"/>
          <p:nvPr/>
        </p:nvSpPr>
        <p:spPr>
          <a:xfrm>
            <a:off x="2339752" y="4509120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Digitalització industrial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Escàners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 i2s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ca-ES" sz="1600" dirty="0" smtClean="0">
                <a:solidFill>
                  <a:schemeClr val="bg1">
                    <a:lumMod val="50000"/>
                  </a:schemeClr>
                </a:solidFill>
              </a:rPr>
              <a:t>Programari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 LIMB</a:t>
            </a:r>
            <a:endParaRPr lang="ca-E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ca-E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568952" cy="1180545"/>
          </a:xfrm>
          <a:prstGeom prst="rect">
            <a:avLst/>
          </a:prstGeom>
        </p:spPr>
      </p:pic>
      <p:sp>
        <p:nvSpPr>
          <p:cNvPr id="6" name="Títol 1"/>
          <p:cNvSpPr txBox="1">
            <a:spLocks/>
          </p:cNvSpPr>
          <p:nvPr/>
        </p:nvSpPr>
        <p:spPr>
          <a:xfrm>
            <a:off x="649796" y="980728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3600" b="1" dirty="0" smtClean="0">
                <a:solidFill>
                  <a:srgbClr val="0C5587"/>
                </a:solidFill>
                <a:latin typeface="Calibri" pitchFamily="34" charset="0"/>
                <a:ea typeface="+mn-ea"/>
                <a:cs typeface="Arial" charset="0"/>
              </a:rPr>
              <a:t>Projecte integrat</a:t>
            </a:r>
            <a:endParaRPr lang="ca-ES" sz="3600" b="1" dirty="0">
              <a:solidFill>
                <a:srgbClr val="0C5587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03105338"/>
              </p:ext>
            </p:extLst>
          </p:nvPr>
        </p:nvGraphicFramePr>
        <p:xfrm>
          <a:off x="1535859" y="2204864"/>
          <a:ext cx="5988469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QuadreDeText 6"/>
          <p:cNvSpPr txBox="1"/>
          <p:nvPr/>
        </p:nvSpPr>
        <p:spPr>
          <a:xfrm>
            <a:off x="395536" y="1628800"/>
            <a:ext cx="8640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solidFill>
                  <a:srgbClr val="0C5587"/>
                </a:solidFill>
                <a:latin typeface="Calibri" pitchFamily="34" charset="0"/>
                <a:cs typeface="Arial" charset="0"/>
              </a:rPr>
              <a:t>Difusió, preservació digital, conservació, internacionalització, dinamització</a:t>
            </a:r>
            <a:endParaRPr lang="ca-ES" sz="2000" b="1" dirty="0">
              <a:solidFill>
                <a:srgbClr val="0C5587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5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135</Words>
  <Application>Microsoft Office PowerPoint</Application>
  <PresentationFormat>Presentació en pantalla 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 del PowerPoint</vt:lpstr>
      <vt:lpstr>Presentació del PowerPoint</vt:lpstr>
      <vt:lpstr>Presentació del PowerPoint</vt:lpstr>
    </vt:vector>
  </TitlesOfParts>
  <Company>COBDC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MAngeles</dc:creator>
  <cp:lastModifiedBy>JUDIT CASALS PARLADE</cp:lastModifiedBy>
  <cp:revision>12</cp:revision>
  <dcterms:created xsi:type="dcterms:W3CDTF">2016-01-28T08:47:25Z</dcterms:created>
  <dcterms:modified xsi:type="dcterms:W3CDTF">2016-02-11T07:55:22Z</dcterms:modified>
</cp:coreProperties>
</file>