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223237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44189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92959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10717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38443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69247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4333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518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28115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16478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56440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82998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98066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25201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1" i="0" u="none" strike="noStrike" cap="none">
                <a:solidFill>
                  <a:schemeClr val="dk1"/>
                </a:solidFill>
              </a:rPr>
              <a:t>4.1. CONCEPTES DE DESPESA I D’INGRÉS.</a:t>
            </a:r>
            <a:endParaRPr b="1"/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DESPESA ÉS TOT ALLÓ QUE L’EMPRESA HA CONSUMIT EN UN EXERCICI.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SÓN PRODUCTES O SERVEIS QUE L’EMPRESA HA CONSUMIT.</a:t>
            </a:r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>
                <a:solidFill>
                  <a:schemeClr val="dk1"/>
                </a:solidFill>
              </a:rPr>
              <a:t>ACTIVITAT FINANCERA ÉS LA QUE TE A VEURE AMB OPERACIONS AMB BANCS O ENTITATS FINANCERES</a:t>
            </a: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TAMBÉ TENIM EL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RESULTAT FINANCER.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ÉS LA DIFERÈNCIA ENTRE TOTS ELS INGRESSOS FINANCERS MENYS TOTES LES DESPESES FINANCERES.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3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>
                <a:solidFill>
                  <a:schemeClr val="dk1"/>
                </a:solidFill>
              </a:rPr>
              <a:t>LA SUMA D’AQUESTS DOS RESULTATS, EL DE EXPLOTACIÓ I EL FINANCER FAN </a:t>
            </a:r>
            <a:r>
              <a:rPr lang="es-ES" b="1">
                <a:solidFill>
                  <a:schemeClr val="dk1"/>
                </a:solidFill>
              </a:rPr>
              <a:t>EL RESULTAT ABANS D’IMPOSTOS</a:t>
            </a:r>
            <a:endParaRPr b="1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AL RESULTAT ABANS D’IMPOSTOS LI RESTEM L’ANOMENAT IMPOST DE SOCIETATS TINDREM EL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RESULTAT FINAL O RESULTAT DE L’EXERCICI.</a:t>
            </a: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24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4.3 RELATIVITAT DEL RESULTAT COMPTABLE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DIU QUE EL RESULTAT COMPTABLE ÉS RELATIU PERQUÈ ALGUNES PARTIDES NO REPRESENTEN UN PAGAMENT A TERCERS I ES CALCULEN D’ACORD A UNS PARÀMETRES CONCRETS.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EXEMPLE: AMORTITZACIONS I DETERIORAMENTS.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5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 DE COMPTE DE PÈRDUES I GUANYS I MODEL DE BALANÇ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5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EXEMPLE: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UNA EMPRESA QUE FABRICA MOBLES: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PRODUCTES COMPRATS I DESTINATS A LA VENDA COM LA FUSTA, ELS CARGOLS, LA PINTURA, ETC. SÓN LES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COMPRES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SERVEIS CONSUMITS, COM EL SERVEI DEL PERSONAL DE LA FÀBRICA, DEL MAGATZEM, DE LES OFICINES. ES CONCRETEN EN UNS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SALARIS.</a:t>
            </a: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QUOTES DE LA SEGURETAT SOCIAL AMB QUE ES COBREIX AL PERSONAL. ÉS LA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SEGURETAT SOCIAL A CÀRREC DE L’EMPRESA.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SUBMINISTRAMENTS DE ENERGIA, AIGUA, TELÈFON, GAS. SÓN LES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DESPESES PER SUBMINISTRAMENTS,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 GENERAL.</a:t>
            </a:r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SERVEIS REBUTS D’ALTRES EMPRESES, COM UNA ASSESSORIA, O UN DESPATX D’ADVOCATS O ECONOMISTES. SÓN LES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DESPESES D’ASSESSORAMENT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LLOGUEM UN LOCAL PER A FER-LO SERVIR DE MAGATEM O OFICINES, CADA MES TINDREM LA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DESPESA DE LLOGUER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TAMBÉ, LES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DESPESES DE VIATGE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DESPESES DE GASOLINA, TICKETS AUTOPISTA, RESTAURANTS, ETC.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7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CONTRACTEM UN PRÉSTEC, PAGAREM INTERESSOS PER L’ÚS DEL PRÉSTEC. AQUESTS INTERESSOS SERAN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DESPESES PER INTERESSOS.</a:t>
            </a: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8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INGRESSOS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SÓN EL CONTRARI DE LES DESPESES. CORRESPONEN AL QUE S’OBTÉ PER PRODUCTES O SERVEIS VENUTS O PRESTATS.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 DE L’EMPRESA QUE FABRICA MOBLES.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CADA COP QUE ES VEN UN MOBLE ES PRODUEIX UN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INGRÉS PER VENDA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9"/>
          <p:cNvSpPr txBox="1">
            <a:spLocks noGrp="1"/>
          </p:cNvSpPr>
          <p:nvPr>
            <p:ph type="subTitle" idx="1"/>
          </p:nvPr>
        </p:nvSpPr>
        <p:spPr>
          <a:xfrm>
            <a:off x="642937" y="1571624"/>
            <a:ext cx="7786687" cy="5072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CONTRARI D’ABANS, SI NOSALTRES SÓM ELS QUE TENIM UN LOCAL EN PROPIETAT I EL LLOGUEM A UN TERCER, CADA COP QUE COBREM EL LLOGUER TINDREM UN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INGRÉS PER LLOGUER.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TAMBÉ I AL CONTRARI D’ABANS, SI EN COMPTES DE DEMANAR UN PRÉSTEC, DIPOSITEM ELS NOSTRES DINERS AL BANC, CADA COP QUE COBREM UN INTERÈS TINDREM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INGRESSOS PER INTERESSOS. </a:t>
            </a: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417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0"/>
          <p:cNvSpPr txBox="1">
            <a:spLocks noGrp="1"/>
          </p:cNvSpPr>
          <p:nvPr>
            <p:ph type="subTitle" idx="1"/>
          </p:nvPr>
        </p:nvSpPr>
        <p:spPr>
          <a:xfrm>
            <a:off x="642937" y="1899138"/>
            <a:ext cx="7786687" cy="4601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4.2. CÀLCUL I TIPUS DE RESULTAT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ÉS LA DIFERÈNCIA ENTRE INGRESSOS I DESPESES D’UN EXERCICI ECONÒMIC.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 = I – D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DE L’EMPRESA: EL COMPTE DE P i 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1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RESULTAT ES DIVIDEIX EN: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RESULTAT DE L’EXPLOTACIÓ.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ÉS EL RESULTAT DE TOTS ELS INGRESSOS MENYS TOTES LES DESPESES DE L’EXPLOTACIÓ.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EXPLOTACIÓ ÉS TOT EXCEPTE L’ACTIVITAT FINANCERA.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648</Words>
  <Application>Microsoft Office PowerPoint</Application>
  <PresentationFormat>Presentació en pantalla (4:3)</PresentationFormat>
  <Paragraphs>71</Paragraphs>
  <Slides>13</Slides>
  <Notes>13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Tema de Office</vt:lpstr>
      <vt:lpstr>EL RESULTAT DE L’EMPRESA: EL COMPTE DE P i G</vt:lpstr>
      <vt:lpstr>EL RESULTAT DE L’EMPRESA: EL COMPTE DE P i G</vt:lpstr>
      <vt:lpstr>EL RESULTAT DE L’EMPRESA: EL COMPTE DE P i G</vt:lpstr>
      <vt:lpstr>EL RESULTAT DE L’EMPRESA: EL COMPTE DE P i G</vt:lpstr>
      <vt:lpstr>EL RESULTAT DE L’EMPRESA: EL COMPTE DE P i G</vt:lpstr>
      <vt:lpstr>EL RESULTAT DE L’EMPRESA: EL COMPTE DE P i G</vt:lpstr>
      <vt:lpstr>EL RESULTAT DE L’EMPRESA: EL COMPTE DE P i G</vt:lpstr>
      <vt:lpstr>EL RESULTAT DE L’EMPRESA: EL COMPTE DE P i G</vt:lpstr>
      <vt:lpstr>EL RESULTAT DE L’EMPRESA: EL COMPTE DE P i G</vt:lpstr>
      <vt:lpstr>EL RESULTAT DE L’EMPRESA: EL COMPTE DE P i G</vt:lpstr>
      <vt:lpstr>EL RESULTAT DE L’EMPRESA: EL COMPTE DE P i G</vt:lpstr>
      <vt:lpstr>EL RESULTAT DE L’EMPRESA: EL COMPTE DE P i G</vt:lpstr>
      <vt:lpstr>EL RESULTAT DE L’EMPRESA: EL COMPTE DE P i 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RESULTAT DE L’EMPRESA: EL COMPTE DE P i G</dc:title>
  <dc:creator>Alfred Salvador</dc:creator>
  <cp:lastModifiedBy>ALFRED SALVADOR PITARCH</cp:lastModifiedBy>
  <cp:revision>1</cp:revision>
  <dcterms:modified xsi:type="dcterms:W3CDTF">2018-12-11T13:03:52Z</dcterms:modified>
</cp:coreProperties>
</file>