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4" r:id="rId3"/>
    <p:sldId id="266" r:id="rId4"/>
    <p:sldId id="265" r:id="rId5"/>
    <p:sldId id="259" r:id="rId6"/>
    <p:sldId id="260" r:id="rId7"/>
  </p:sldIdLst>
  <p:sldSz cx="12192000" cy="6858000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B92"/>
    <a:srgbClr val="FF7C80"/>
    <a:srgbClr val="FB8689"/>
    <a:srgbClr val="FCA6A0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589" autoAdjust="0"/>
    <p:restoredTop sz="94660"/>
  </p:normalViewPr>
  <p:slideViewPr>
    <p:cSldViewPr snapToGrid="0">
      <p:cViewPr>
        <p:scale>
          <a:sx n="51" d="100"/>
          <a:sy n="51" d="100"/>
        </p:scale>
        <p:origin x="-264" y="12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9016F111-00EB-4DFA-938A-30842304A5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Subtítol 2">
            <a:extLst>
              <a:ext uri="{FF2B5EF4-FFF2-40B4-BE49-F238E27FC236}">
                <a16:creationId xmlns:a16="http://schemas.microsoft.com/office/drawing/2014/main" id="{059C90ED-2C89-4FE8-9CBD-323C08A1ED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a-ES"/>
              <a:t>Feu clic aquí per editar l'estil de subtítols del patró</a:t>
            </a:r>
          </a:p>
        </p:txBody>
      </p:sp>
      <p:sp>
        <p:nvSpPr>
          <p:cNvPr id="4" name="Contenidor de data 3">
            <a:extLst>
              <a:ext uri="{FF2B5EF4-FFF2-40B4-BE49-F238E27FC236}">
                <a16:creationId xmlns:a16="http://schemas.microsoft.com/office/drawing/2014/main" id="{A3B1BB88-E7F9-466A-BBFC-251963D37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1E017-6121-4636-A7A6-F719F6CF1FC0}" type="datetimeFigureOut">
              <a:rPr lang="ca-ES" smtClean="0"/>
              <a:t>31/5/2023</a:t>
            </a:fld>
            <a:endParaRPr lang="ca-ES"/>
          </a:p>
        </p:txBody>
      </p:sp>
      <p:sp>
        <p:nvSpPr>
          <p:cNvPr id="5" name="Contenidor de peu de pàgina 4">
            <a:extLst>
              <a:ext uri="{FF2B5EF4-FFF2-40B4-BE49-F238E27FC236}">
                <a16:creationId xmlns:a16="http://schemas.microsoft.com/office/drawing/2014/main" id="{61395FB2-E31D-4A52-9DAD-CDE6E683F5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>
            <a:extLst>
              <a:ext uri="{FF2B5EF4-FFF2-40B4-BE49-F238E27FC236}">
                <a16:creationId xmlns:a16="http://schemas.microsoft.com/office/drawing/2014/main" id="{3AC117E2-CF6B-4310-AC56-CC585964A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66246-2634-4F3F-883F-00891A429DF2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47493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55498894-1842-403C-976E-BE85BF160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vertical 2">
            <a:extLst>
              <a:ext uri="{FF2B5EF4-FFF2-40B4-BE49-F238E27FC236}">
                <a16:creationId xmlns:a16="http://schemas.microsoft.com/office/drawing/2014/main" id="{84FBCDC8-880E-46C0-982F-FCDB524082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data 3">
            <a:extLst>
              <a:ext uri="{FF2B5EF4-FFF2-40B4-BE49-F238E27FC236}">
                <a16:creationId xmlns:a16="http://schemas.microsoft.com/office/drawing/2014/main" id="{5A7AEF10-58A9-4C7E-A9DD-EDC3AE1FC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1E017-6121-4636-A7A6-F719F6CF1FC0}" type="datetimeFigureOut">
              <a:rPr lang="ca-ES" smtClean="0"/>
              <a:t>31/5/2023</a:t>
            </a:fld>
            <a:endParaRPr lang="ca-ES"/>
          </a:p>
        </p:txBody>
      </p:sp>
      <p:sp>
        <p:nvSpPr>
          <p:cNvPr id="5" name="Contenidor de peu de pàgina 4">
            <a:extLst>
              <a:ext uri="{FF2B5EF4-FFF2-40B4-BE49-F238E27FC236}">
                <a16:creationId xmlns:a16="http://schemas.microsoft.com/office/drawing/2014/main" id="{EFB48A4F-6CFC-42F6-96B8-ACBBCFC47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>
            <a:extLst>
              <a:ext uri="{FF2B5EF4-FFF2-40B4-BE49-F238E27FC236}">
                <a16:creationId xmlns:a16="http://schemas.microsoft.com/office/drawing/2014/main" id="{15211FD4-81ED-4E22-B45D-86B825BD8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66246-2634-4F3F-883F-00891A429DF2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704230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>
            <a:extLst>
              <a:ext uri="{FF2B5EF4-FFF2-40B4-BE49-F238E27FC236}">
                <a16:creationId xmlns:a16="http://schemas.microsoft.com/office/drawing/2014/main" id="{3D2B28CF-4DD8-4794-979C-7D437C3125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vertical 2">
            <a:extLst>
              <a:ext uri="{FF2B5EF4-FFF2-40B4-BE49-F238E27FC236}">
                <a16:creationId xmlns:a16="http://schemas.microsoft.com/office/drawing/2014/main" id="{666BAEAA-8BA5-4102-9B53-53EF71AEDA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data 3">
            <a:extLst>
              <a:ext uri="{FF2B5EF4-FFF2-40B4-BE49-F238E27FC236}">
                <a16:creationId xmlns:a16="http://schemas.microsoft.com/office/drawing/2014/main" id="{43B0ABC1-8ADE-401C-94D7-052A40176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1E017-6121-4636-A7A6-F719F6CF1FC0}" type="datetimeFigureOut">
              <a:rPr lang="ca-ES" smtClean="0"/>
              <a:t>31/5/2023</a:t>
            </a:fld>
            <a:endParaRPr lang="ca-ES"/>
          </a:p>
        </p:txBody>
      </p:sp>
      <p:sp>
        <p:nvSpPr>
          <p:cNvPr id="5" name="Contenidor de peu de pàgina 4">
            <a:extLst>
              <a:ext uri="{FF2B5EF4-FFF2-40B4-BE49-F238E27FC236}">
                <a16:creationId xmlns:a16="http://schemas.microsoft.com/office/drawing/2014/main" id="{AAB241B0-6D25-47DE-B6CD-2EDFCBD50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>
            <a:extLst>
              <a:ext uri="{FF2B5EF4-FFF2-40B4-BE49-F238E27FC236}">
                <a16:creationId xmlns:a16="http://schemas.microsoft.com/office/drawing/2014/main" id="{888431BF-F7F3-4482-B4D8-017F99B97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66246-2634-4F3F-883F-00891A429DF2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430287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3CC8101B-64E4-4C4C-AB19-A27726919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contingut 2">
            <a:extLst>
              <a:ext uri="{FF2B5EF4-FFF2-40B4-BE49-F238E27FC236}">
                <a16:creationId xmlns:a16="http://schemas.microsoft.com/office/drawing/2014/main" id="{F51DBA9F-4C02-4D6C-83BF-1DBF94ACDA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data 3">
            <a:extLst>
              <a:ext uri="{FF2B5EF4-FFF2-40B4-BE49-F238E27FC236}">
                <a16:creationId xmlns:a16="http://schemas.microsoft.com/office/drawing/2014/main" id="{A3999103-796E-4CB6-97D7-1AB683C23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1E017-6121-4636-A7A6-F719F6CF1FC0}" type="datetimeFigureOut">
              <a:rPr lang="ca-ES" smtClean="0"/>
              <a:t>31/5/2023</a:t>
            </a:fld>
            <a:endParaRPr lang="ca-ES"/>
          </a:p>
        </p:txBody>
      </p:sp>
      <p:sp>
        <p:nvSpPr>
          <p:cNvPr id="5" name="Contenidor de peu de pàgina 4">
            <a:extLst>
              <a:ext uri="{FF2B5EF4-FFF2-40B4-BE49-F238E27FC236}">
                <a16:creationId xmlns:a16="http://schemas.microsoft.com/office/drawing/2014/main" id="{29196FC3-8CA4-4570-90A2-D576B57D1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>
            <a:extLst>
              <a:ext uri="{FF2B5EF4-FFF2-40B4-BE49-F238E27FC236}">
                <a16:creationId xmlns:a16="http://schemas.microsoft.com/office/drawing/2014/main" id="{9691A1F6-83B2-4868-B10A-6D34C7623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66246-2634-4F3F-883F-00891A429DF2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0447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9D96E099-F13A-4CD5-BBEC-39D5F27627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2">
            <a:extLst>
              <a:ext uri="{FF2B5EF4-FFF2-40B4-BE49-F238E27FC236}">
                <a16:creationId xmlns:a16="http://schemas.microsoft.com/office/drawing/2014/main" id="{A65BDBD8-14BB-47F9-A4C9-EA6D51748D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4" name="Contenidor de data 3">
            <a:extLst>
              <a:ext uri="{FF2B5EF4-FFF2-40B4-BE49-F238E27FC236}">
                <a16:creationId xmlns:a16="http://schemas.microsoft.com/office/drawing/2014/main" id="{DB2E06AE-1EFF-4141-ACA0-F9A7C9AD0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1E017-6121-4636-A7A6-F719F6CF1FC0}" type="datetimeFigureOut">
              <a:rPr lang="ca-ES" smtClean="0"/>
              <a:t>31/5/2023</a:t>
            </a:fld>
            <a:endParaRPr lang="ca-ES"/>
          </a:p>
        </p:txBody>
      </p:sp>
      <p:sp>
        <p:nvSpPr>
          <p:cNvPr id="5" name="Contenidor de peu de pàgina 4">
            <a:extLst>
              <a:ext uri="{FF2B5EF4-FFF2-40B4-BE49-F238E27FC236}">
                <a16:creationId xmlns:a16="http://schemas.microsoft.com/office/drawing/2014/main" id="{750929BE-8112-43AF-9DDE-E91ED083C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>
            <a:extLst>
              <a:ext uri="{FF2B5EF4-FFF2-40B4-BE49-F238E27FC236}">
                <a16:creationId xmlns:a16="http://schemas.microsoft.com/office/drawing/2014/main" id="{DAE61040-B02A-44DE-83D0-28AA366A9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66246-2634-4F3F-883F-00891A429DF2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505047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60E6E6AA-0871-431C-927B-F6ED4139D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contingut 2">
            <a:extLst>
              <a:ext uri="{FF2B5EF4-FFF2-40B4-BE49-F238E27FC236}">
                <a16:creationId xmlns:a16="http://schemas.microsoft.com/office/drawing/2014/main" id="{C48456CC-157C-4AD2-B2D1-0DB933BE0E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contingut 3">
            <a:extLst>
              <a:ext uri="{FF2B5EF4-FFF2-40B4-BE49-F238E27FC236}">
                <a16:creationId xmlns:a16="http://schemas.microsoft.com/office/drawing/2014/main" id="{907B27E5-8559-487A-8E13-66DC95EA1E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5" name="Contenidor de data 4">
            <a:extLst>
              <a:ext uri="{FF2B5EF4-FFF2-40B4-BE49-F238E27FC236}">
                <a16:creationId xmlns:a16="http://schemas.microsoft.com/office/drawing/2014/main" id="{E2B3263F-1F18-4328-BBD6-A435EBC08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1E017-6121-4636-A7A6-F719F6CF1FC0}" type="datetimeFigureOut">
              <a:rPr lang="ca-ES" smtClean="0"/>
              <a:t>31/5/2023</a:t>
            </a:fld>
            <a:endParaRPr lang="ca-ES"/>
          </a:p>
        </p:txBody>
      </p:sp>
      <p:sp>
        <p:nvSpPr>
          <p:cNvPr id="6" name="Contenidor de peu de pàgina 5">
            <a:extLst>
              <a:ext uri="{FF2B5EF4-FFF2-40B4-BE49-F238E27FC236}">
                <a16:creationId xmlns:a16="http://schemas.microsoft.com/office/drawing/2014/main" id="{E4BA3D27-D09C-44D0-9882-E3F39AB4C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>
            <a:extLst>
              <a:ext uri="{FF2B5EF4-FFF2-40B4-BE49-F238E27FC236}">
                <a16:creationId xmlns:a16="http://schemas.microsoft.com/office/drawing/2014/main" id="{7C712F28-2184-47E8-98D6-993405217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66246-2634-4F3F-883F-00891A429DF2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70890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6B215086-7757-4B5D-B494-B913379CBA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2">
            <a:extLst>
              <a:ext uri="{FF2B5EF4-FFF2-40B4-BE49-F238E27FC236}">
                <a16:creationId xmlns:a16="http://schemas.microsoft.com/office/drawing/2014/main" id="{794E4DCC-6088-465F-A5F8-5FCEE95F0A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4" name="Contenidor de contingut 3">
            <a:extLst>
              <a:ext uri="{FF2B5EF4-FFF2-40B4-BE49-F238E27FC236}">
                <a16:creationId xmlns:a16="http://schemas.microsoft.com/office/drawing/2014/main" id="{8111F384-064A-4374-B308-92B631C49D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5" name="Contenidor de text 4">
            <a:extLst>
              <a:ext uri="{FF2B5EF4-FFF2-40B4-BE49-F238E27FC236}">
                <a16:creationId xmlns:a16="http://schemas.microsoft.com/office/drawing/2014/main" id="{683EEA43-D711-409E-A7F9-CFF7997892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6" name="Contenidor de contingut 5">
            <a:extLst>
              <a:ext uri="{FF2B5EF4-FFF2-40B4-BE49-F238E27FC236}">
                <a16:creationId xmlns:a16="http://schemas.microsoft.com/office/drawing/2014/main" id="{373FFAA3-D8F3-4B33-8A04-DA857B7CAB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7" name="Contenidor de data 6">
            <a:extLst>
              <a:ext uri="{FF2B5EF4-FFF2-40B4-BE49-F238E27FC236}">
                <a16:creationId xmlns:a16="http://schemas.microsoft.com/office/drawing/2014/main" id="{EEDFC9F2-1579-4969-9223-3D01D1A2B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1E017-6121-4636-A7A6-F719F6CF1FC0}" type="datetimeFigureOut">
              <a:rPr lang="ca-ES" smtClean="0"/>
              <a:t>31/5/2023</a:t>
            </a:fld>
            <a:endParaRPr lang="ca-ES"/>
          </a:p>
        </p:txBody>
      </p:sp>
      <p:sp>
        <p:nvSpPr>
          <p:cNvPr id="8" name="Contenidor de peu de pàgina 7">
            <a:extLst>
              <a:ext uri="{FF2B5EF4-FFF2-40B4-BE49-F238E27FC236}">
                <a16:creationId xmlns:a16="http://schemas.microsoft.com/office/drawing/2014/main" id="{BB99A212-A148-4F9E-B1BE-9245A1A8E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Contenidor de número de diapositiva 8">
            <a:extLst>
              <a:ext uri="{FF2B5EF4-FFF2-40B4-BE49-F238E27FC236}">
                <a16:creationId xmlns:a16="http://schemas.microsoft.com/office/drawing/2014/main" id="{4EC90904-C9C0-44F0-940E-57F871163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66246-2634-4F3F-883F-00891A429DF2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527651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9C7EF3EB-73E0-4A1E-A3FC-5CCB369C1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data 2">
            <a:extLst>
              <a:ext uri="{FF2B5EF4-FFF2-40B4-BE49-F238E27FC236}">
                <a16:creationId xmlns:a16="http://schemas.microsoft.com/office/drawing/2014/main" id="{BCD05E46-558D-489D-B6CC-B4774EE6F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1E017-6121-4636-A7A6-F719F6CF1FC0}" type="datetimeFigureOut">
              <a:rPr lang="ca-ES" smtClean="0"/>
              <a:t>31/5/2023</a:t>
            </a:fld>
            <a:endParaRPr lang="ca-ES"/>
          </a:p>
        </p:txBody>
      </p:sp>
      <p:sp>
        <p:nvSpPr>
          <p:cNvPr id="4" name="Contenidor de peu de pàgina 3">
            <a:extLst>
              <a:ext uri="{FF2B5EF4-FFF2-40B4-BE49-F238E27FC236}">
                <a16:creationId xmlns:a16="http://schemas.microsoft.com/office/drawing/2014/main" id="{980B7857-EEEC-4995-BC16-3B6AD8C39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Contenidor de número de diapositiva 4">
            <a:extLst>
              <a:ext uri="{FF2B5EF4-FFF2-40B4-BE49-F238E27FC236}">
                <a16:creationId xmlns:a16="http://schemas.microsoft.com/office/drawing/2014/main" id="{D4AD754F-A8B8-43E2-98B6-C338552BF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66246-2634-4F3F-883F-00891A429DF2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048626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>
            <a:extLst>
              <a:ext uri="{FF2B5EF4-FFF2-40B4-BE49-F238E27FC236}">
                <a16:creationId xmlns:a16="http://schemas.microsoft.com/office/drawing/2014/main" id="{D48F6310-7E8E-4FF3-B9C4-3F09E3B49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1E017-6121-4636-A7A6-F719F6CF1FC0}" type="datetimeFigureOut">
              <a:rPr lang="ca-ES" smtClean="0"/>
              <a:t>31/5/2023</a:t>
            </a:fld>
            <a:endParaRPr lang="ca-ES"/>
          </a:p>
        </p:txBody>
      </p:sp>
      <p:sp>
        <p:nvSpPr>
          <p:cNvPr id="3" name="Contenidor de peu de pàgina 2">
            <a:extLst>
              <a:ext uri="{FF2B5EF4-FFF2-40B4-BE49-F238E27FC236}">
                <a16:creationId xmlns:a16="http://schemas.microsoft.com/office/drawing/2014/main" id="{41712AB9-4E5C-45F1-9DA3-44E43B1AB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>
            <a:extLst>
              <a:ext uri="{FF2B5EF4-FFF2-40B4-BE49-F238E27FC236}">
                <a16:creationId xmlns:a16="http://schemas.microsoft.com/office/drawing/2014/main" id="{FE023136-C2C5-461D-803E-6FAE1E69C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66246-2634-4F3F-883F-00891A429DF2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40253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5901750A-F1F2-437D-8591-92CB8BD136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Contenidor de contingut 2">
            <a:extLst>
              <a:ext uri="{FF2B5EF4-FFF2-40B4-BE49-F238E27FC236}">
                <a16:creationId xmlns:a16="http://schemas.microsoft.com/office/drawing/2014/main" id="{5F590B5F-9C8F-4692-84BA-7E39838406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text 3">
            <a:extLst>
              <a:ext uri="{FF2B5EF4-FFF2-40B4-BE49-F238E27FC236}">
                <a16:creationId xmlns:a16="http://schemas.microsoft.com/office/drawing/2014/main" id="{CD29CDDE-B8F9-4910-AD97-D617AC31E6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5" name="Contenidor de data 4">
            <a:extLst>
              <a:ext uri="{FF2B5EF4-FFF2-40B4-BE49-F238E27FC236}">
                <a16:creationId xmlns:a16="http://schemas.microsoft.com/office/drawing/2014/main" id="{1ECA8014-0E42-4CFB-893A-EEC960C6C9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1E017-6121-4636-A7A6-F719F6CF1FC0}" type="datetimeFigureOut">
              <a:rPr lang="ca-ES" smtClean="0"/>
              <a:t>31/5/2023</a:t>
            </a:fld>
            <a:endParaRPr lang="ca-ES"/>
          </a:p>
        </p:txBody>
      </p:sp>
      <p:sp>
        <p:nvSpPr>
          <p:cNvPr id="6" name="Contenidor de peu de pàgina 5">
            <a:extLst>
              <a:ext uri="{FF2B5EF4-FFF2-40B4-BE49-F238E27FC236}">
                <a16:creationId xmlns:a16="http://schemas.microsoft.com/office/drawing/2014/main" id="{331E62FE-9FFC-43E2-908A-FE825445C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>
            <a:extLst>
              <a:ext uri="{FF2B5EF4-FFF2-40B4-BE49-F238E27FC236}">
                <a16:creationId xmlns:a16="http://schemas.microsoft.com/office/drawing/2014/main" id="{5CAEACB8-E57A-4A03-A856-D6349DFFA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66246-2634-4F3F-883F-00891A429DF2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691352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0C91E675-EE91-4CB2-B27B-BC6308F22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Contenidor d'imatge 2">
            <a:extLst>
              <a:ext uri="{FF2B5EF4-FFF2-40B4-BE49-F238E27FC236}">
                <a16:creationId xmlns:a16="http://schemas.microsoft.com/office/drawing/2014/main" id="{6425AAA0-C5ED-4580-A0DE-8D68073D3A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Contenidor de text 3">
            <a:extLst>
              <a:ext uri="{FF2B5EF4-FFF2-40B4-BE49-F238E27FC236}">
                <a16:creationId xmlns:a16="http://schemas.microsoft.com/office/drawing/2014/main" id="{6F85C8CC-3038-4A66-9761-188A20D6A0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5" name="Contenidor de data 4">
            <a:extLst>
              <a:ext uri="{FF2B5EF4-FFF2-40B4-BE49-F238E27FC236}">
                <a16:creationId xmlns:a16="http://schemas.microsoft.com/office/drawing/2014/main" id="{CB11A1F4-3435-4FC5-82BE-2DBFB3B069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1E017-6121-4636-A7A6-F719F6CF1FC0}" type="datetimeFigureOut">
              <a:rPr lang="ca-ES" smtClean="0"/>
              <a:t>31/5/2023</a:t>
            </a:fld>
            <a:endParaRPr lang="ca-ES"/>
          </a:p>
        </p:txBody>
      </p:sp>
      <p:sp>
        <p:nvSpPr>
          <p:cNvPr id="6" name="Contenidor de peu de pàgina 5">
            <a:extLst>
              <a:ext uri="{FF2B5EF4-FFF2-40B4-BE49-F238E27FC236}">
                <a16:creationId xmlns:a16="http://schemas.microsoft.com/office/drawing/2014/main" id="{B93D50BF-638A-439C-B4D5-B148471BA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>
            <a:extLst>
              <a:ext uri="{FF2B5EF4-FFF2-40B4-BE49-F238E27FC236}">
                <a16:creationId xmlns:a16="http://schemas.microsoft.com/office/drawing/2014/main" id="{2956CEC3-B6A8-4A63-9F55-FFE8ACE47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66246-2634-4F3F-883F-00891A429DF2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779972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ítol 1">
            <a:extLst>
              <a:ext uri="{FF2B5EF4-FFF2-40B4-BE49-F238E27FC236}">
                <a16:creationId xmlns:a16="http://schemas.microsoft.com/office/drawing/2014/main" id="{6919B75A-EB16-4BE4-B9F9-E8F10038CA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2">
            <a:extLst>
              <a:ext uri="{FF2B5EF4-FFF2-40B4-BE49-F238E27FC236}">
                <a16:creationId xmlns:a16="http://schemas.microsoft.com/office/drawing/2014/main" id="{844B1D12-D883-42BF-93E2-96C3D84176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data 3">
            <a:extLst>
              <a:ext uri="{FF2B5EF4-FFF2-40B4-BE49-F238E27FC236}">
                <a16:creationId xmlns:a16="http://schemas.microsoft.com/office/drawing/2014/main" id="{597E8903-BA3C-4B7C-A368-B54A717169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D1E017-6121-4636-A7A6-F719F6CF1FC0}" type="datetimeFigureOut">
              <a:rPr lang="ca-ES" smtClean="0"/>
              <a:t>31/5/2023</a:t>
            </a:fld>
            <a:endParaRPr lang="ca-ES"/>
          </a:p>
        </p:txBody>
      </p:sp>
      <p:sp>
        <p:nvSpPr>
          <p:cNvPr id="5" name="Contenidor de peu de pàgina 4">
            <a:extLst>
              <a:ext uri="{FF2B5EF4-FFF2-40B4-BE49-F238E27FC236}">
                <a16:creationId xmlns:a16="http://schemas.microsoft.com/office/drawing/2014/main" id="{1140081A-3E75-4304-9D64-16C9DC4B6A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Contenidor de número de diapositiva 5">
            <a:extLst>
              <a:ext uri="{FF2B5EF4-FFF2-40B4-BE49-F238E27FC236}">
                <a16:creationId xmlns:a16="http://schemas.microsoft.com/office/drawing/2014/main" id="{98AA7225-F7A1-40AE-9465-34967F88D8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066246-2634-4F3F-883F-00891A429DF2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55777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2167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idor de contingut 2">
            <a:extLst>
              <a:ext uri="{FF2B5EF4-FFF2-40B4-BE49-F238E27FC236}">
                <a16:creationId xmlns:a16="http://schemas.microsoft.com/office/drawing/2014/main" id="{A4F10687-90F5-494E-9CEA-9C0464662DF8}"/>
              </a:ext>
            </a:extLst>
          </p:cNvPr>
          <p:cNvSpPr txBox="1">
            <a:spLocks/>
          </p:cNvSpPr>
          <p:nvPr/>
        </p:nvSpPr>
        <p:spPr>
          <a:xfrm>
            <a:off x="958195" y="2536370"/>
            <a:ext cx="11050029" cy="21835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tabLst>
                <a:tab pos="0" algn="l"/>
              </a:tabLst>
            </a:pPr>
            <a:r>
              <a:rPr lang="es-ES" sz="3500" i="1" spc="-1" dirty="0">
                <a:solidFill>
                  <a:schemeClr val="bg1"/>
                </a:solidFill>
                <a:latin typeface="Helvetica LT Std Light"/>
              </a:rPr>
              <a:t>MÀSTER EN ART SONOR</a:t>
            </a:r>
            <a:endParaRPr lang="ca-ES" sz="3500" i="1" spc="-1" dirty="0">
              <a:solidFill>
                <a:schemeClr val="bg1"/>
              </a:solidFill>
              <a:latin typeface="Helvetica LT Std Light"/>
            </a:endParaRPr>
          </a:p>
          <a:p>
            <a:pPr marL="0" indent="0">
              <a:lnSpc>
                <a:spcPct val="90000"/>
              </a:lnSpc>
              <a:buNone/>
              <a:tabLst>
                <a:tab pos="0" algn="l"/>
              </a:tabLst>
            </a:pPr>
            <a:r>
              <a:rPr lang="ca-ES" sz="4800" b="1" dirty="0" err="1">
                <a:solidFill>
                  <a:schemeClr val="bg1"/>
                </a:solidFill>
                <a:latin typeface="Helvetica LT Std" panose="020B0504020202020204" pitchFamily="34" charset="0"/>
              </a:rPr>
              <a:t>Lecture</a:t>
            </a:r>
            <a:r>
              <a:rPr lang="ca-ES" sz="4800" b="1" dirty="0">
                <a:solidFill>
                  <a:schemeClr val="bg1"/>
                </a:solidFill>
                <a:latin typeface="Helvetica LT Std" panose="020B0504020202020204" pitchFamily="34" charset="0"/>
              </a:rPr>
              <a:t> on </a:t>
            </a:r>
            <a:r>
              <a:rPr lang="ca-ES" sz="4800" b="1" dirty="0" err="1">
                <a:solidFill>
                  <a:schemeClr val="bg1"/>
                </a:solidFill>
                <a:latin typeface="Helvetica LT Std" panose="020B0504020202020204" pitchFamily="34" charset="0"/>
              </a:rPr>
              <a:t>Nothing</a:t>
            </a:r>
            <a:r>
              <a:rPr lang="ca-ES" sz="4800" b="1" dirty="0">
                <a:solidFill>
                  <a:schemeClr val="bg1"/>
                </a:solidFill>
                <a:latin typeface="Helvetica LT Std" panose="020B0504020202020204" pitchFamily="34" charset="0"/>
              </a:rPr>
              <a:t> John Cage.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ca-ES" sz="4800" i="1" dirty="0">
              <a:solidFill>
                <a:schemeClr val="bg1"/>
              </a:solidFill>
              <a:latin typeface="Helvetica LT Std Light" panose="020B04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6159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uadreDeText 1">
            <a:extLst>
              <a:ext uri="{FF2B5EF4-FFF2-40B4-BE49-F238E27FC236}">
                <a16:creationId xmlns:a16="http://schemas.microsoft.com/office/drawing/2014/main" id="{A404E5E5-D1E0-4100-9C38-D45FD1A76A2D}"/>
              </a:ext>
            </a:extLst>
          </p:cNvPr>
          <p:cNvSpPr txBox="1"/>
          <p:nvPr/>
        </p:nvSpPr>
        <p:spPr>
          <a:xfrm>
            <a:off x="8968124" y="1066685"/>
            <a:ext cx="2265680" cy="55399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ca-ES" sz="2400" b="1" dirty="0">
                <a:solidFill>
                  <a:schemeClr val="bg1"/>
                </a:solidFill>
                <a:latin typeface="Helvetica LT Std" panose="020B0504020202020204" pitchFamily="34" charset="0"/>
              </a:rPr>
              <a:t>2022-23</a:t>
            </a:r>
          </a:p>
          <a:p>
            <a:pPr algn="r"/>
            <a:endParaRPr lang="ca-ES" sz="600" b="1" dirty="0">
              <a:solidFill>
                <a:schemeClr val="bg1"/>
              </a:solidFill>
              <a:latin typeface="Helvetica LT Std" panose="020B0504020202020204" pitchFamily="34" charset="0"/>
            </a:endParaRPr>
          </a:p>
        </p:txBody>
      </p:sp>
      <p:sp>
        <p:nvSpPr>
          <p:cNvPr id="3" name="Contenidor de contingut 2">
            <a:extLst>
              <a:ext uri="{FF2B5EF4-FFF2-40B4-BE49-F238E27FC236}">
                <a16:creationId xmlns:a16="http://schemas.microsoft.com/office/drawing/2014/main" id="{A2F5E380-A1D8-4D86-8E24-D38627E3AB50}"/>
              </a:ext>
            </a:extLst>
          </p:cNvPr>
          <p:cNvSpPr txBox="1">
            <a:spLocks/>
          </p:cNvSpPr>
          <p:nvPr/>
        </p:nvSpPr>
        <p:spPr>
          <a:xfrm>
            <a:off x="958196" y="1066685"/>
            <a:ext cx="7817296" cy="1059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ca-ES" sz="6000" b="1" dirty="0">
                <a:solidFill>
                  <a:schemeClr val="bg1"/>
                </a:solidFill>
                <a:latin typeface="Helvetica LT Std" panose="020B0504020202020204" pitchFamily="34" charset="0"/>
              </a:rPr>
              <a:t>CONCERT</a:t>
            </a:r>
          </a:p>
        </p:txBody>
      </p:sp>
      <p:sp>
        <p:nvSpPr>
          <p:cNvPr id="5" name="Contenidor de contingut 2">
            <a:extLst>
              <a:ext uri="{FF2B5EF4-FFF2-40B4-BE49-F238E27FC236}">
                <a16:creationId xmlns:a16="http://schemas.microsoft.com/office/drawing/2014/main" id="{7E065D07-7F2C-431F-BD2F-9DFB91CAEF67}"/>
              </a:ext>
            </a:extLst>
          </p:cNvPr>
          <p:cNvSpPr txBox="1">
            <a:spLocks/>
          </p:cNvSpPr>
          <p:nvPr/>
        </p:nvSpPr>
        <p:spPr>
          <a:xfrm>
            <a:off x="958195" y="2536370"/>
            <a:ext cx="11050029" cy="21835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tabLst>
                <a:tab pos="0" algn="l"/>
              </a:tabLst>
            </a:pPr>
            <a:r>
              <a:rPr lang="es-ES" sz="3500" i="1" spc="-1" dirty="0">
                <a:solidFill>
                  <a:schemeClr val="bg1"/>
                </a:solidFill>
                <a:latin typeface="Helvetica LT Std Light"/>
              </a:rPr>
              <a:t>MÀSTER EN ART SONOR</a:t>
            </a:r>
            <a:endParaRPr lang="ca-ES" sz="3500" i="1" spc="-1" dirty="0">
              <a:solidFill>
                <a:schemeClr val="bg1"/>
              </a:solidFill>
              <a:latin typeface="Helvetica LT Std Light"/>
            </a:endParaRPr>
          </a:p>
          <a:p>
            <a:pPr marL="0" indent="0">
              <a:lnSpc>
                <a:spcPct val="90000"/>
              </a:lnSpc>
              <a:buNone/>
              <a:tabLst>
                <a:tab pos="0" algn="l"/>
              </a:tabLst>
            </a:pPr>
            <a:r>
              <a:rPr lang="ca-ES" sz="4800" b="1" dirty="0" err="1">
                <a:solidFill>
                  <a:schemeClr val="bg1"/>
                </a:solidFill>
                <a:latin typeface="Helvetica LT Std" panose="020B0504020202020204" pitchFamily="34" charset="0"/>
              </a:rPr>
              <a:t>Lecture</a:t>
            </a:r>
            <a:r>
              <a:rPr lang="ca-ES" sz="4800" b="1" dirty="0">
                <a:solidFill>
                  <a:schemeClr val="bg1"/>
                </a:solidFill>
                <a:latin typeface="Helvetica LT Std" panose="020B0504020202020204" pitchFamily="34" charset="0"/>
              </a:rPr>
              <a:t> on </a:t>
            </a:r>
            <a:r>
              <a:rPr lang="ca-ES" sz="4800" b="1" dirty="0" err="1">
                <a:solidFill>
                  <a:schemeClr val="bg1"/>
                </a:solidFill>
                <a:latin typeface="Helvetica LT Std" panose="020B0504020202020204" pitchFamily="34" charset="0"/>
              </a:rPr>
              <a:t>Nothing</a:t>
            </a:r>
            <a:r>
              <a:rPr lang="ca-ES" sz="4800" b="1" dirty="0">
                <a:solidFill>
                  <a:schemeClr val="bg1"/>
                </a:solidFill>
                <a:latin typeface="Helvetica LT Std" panose="020B0504020202020204" pitchFamily="34" charset="0"/>
              </a:rPr>
              <a:t> John Cage.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ca-ES" sz="4800" i="1" dirty="0">
              <a:solidFill>
                <a:schemeClr val="bg1"/>
              </a:solidFill>
              <a:latin typeface="Helvetica LT Std Light" panose="020B04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7491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uadreDeText 1">
            <a:extLst>
              <a:ext uri="{FF2B5EF4-FFF2-40B4-BE49-F238E27FC236}">
                <a16:creationId xmlns:a16="http://schemas.microsoft.com/office/drawing/2014/main" id="{A404E5E5-D1E0-4100-9C38-D45FD1A76A2D}"/>
              </a:ext>
            </a:extLst>
          </p:cNvPr>
          <p:cNvSpPr txBox="1"/>
          <p:nvPr/>
        </p:nvSpPr>
        <p:spPr>
          <a:xfrm>
            <a:off x="8968124" y="1066685"/>
            <a:ext cx="2265680" cy="55399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ca-ES" sz="2400" b="1" dirty="0">
                <a:solidFill>
                  <a:schemeClr val="bg1"/>
                </a:solidFill>
                <a:latin typeface="Helvetica LT Std" panose="020B0504020202020204" pitchFamily="34" charset="0"/>
              </a:rPr>
              <a:t>2022-23</a:t>
            </a:r>
          </a:p>
          <a:p>
            <a:pPr algn="r"/>
            <a:endParaRPr lang="ca-ES" sz="600" b="1" dirty="0">
              <a:solidFill>
                <a:schemeClr val="bg1"/>
              </a:solidFill>
              <a:latin typeface="Helvetica LT Std" panose="020B0504020202020204" pitchFamily="34" charset="0"/>
            </a:endParaRPr>
          </a:p>
        </p:txBody>
      </p:sp>
      <p:sp>
        <p:nvSpPr>
          <p:cNvPr id="3" name="Contenidor de contingut 2">
            <a:extLst>
              <a:ext uri="{FF2B5EF4-FFF2-40B4-BE49-F238E27FC236}">
                <a16:creationId xmlns:a16="http://schemas.microsoft.com/office/drawing/2014/main" id="{A2F5E380-A1D8-4D86-8E24-D38627E3AB50}"/>
              </a:ext>
            </a:extLst>
          </p:cNvPr>
          <p:cNvSpPr txBox="1">
            <a:spLocks/>
          </p:cNvSpPr>
          <p:nvPr/>
        </p:nvSpPr>
        <p:spPr>
          <a:xfrm>
            <a:off x="958196" y="1066685"/>
            <a:ext cx="7817296" cy="1059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ca-ES" sz="6000" b="1" dirty="0">
                <a:solidFill>
                  <a:schemeClr val="bg1"/>
                </a:solidFill>
                <a:latin typeface="Helvetica LT Std" panose="020B0504020202020204" pitchFamily="34" charset="0"/>
              </a:rPr>
              <a:t>CONCERT</a:t>
            </a:r>
          </a:p>
        </p:txBody>
      </p:sp>
      <p:sp>
        <p:nvSpPr>
          <p:cNvPr id="5" name="Contenidor de contingut 2">
            <a:extLst>
              <a:ext uri="{FF2B5EF4-FFF2-40B4-BE49-F238E27FC236}">
                <a16:creationId xmlns:a16="http://schemas.microsoft.com/office/drawing/2014/main" id="{CA70C416-BCB7-455C-B3AA-EFBBB7B7B215}"/>
              </a:ext>
            </a:extLst>
          </p:cNvPr>
          <p:cNvSpPr txBox="1">
            <a:spLocks/>
          </p:cNvSpPr>
          <p:nvPr/>
        </p:nvSpPr>
        <p:spPr>
          <a:xfrm>
            <a:off x="1082451" y="5077099"/>
            <a:ext cx="8213949" cy="1059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ca-ES" dirty="0">
                <a:solidFill>
                  <a:schemeClr val="bg1"/>
                </a:solidFill>
                <a:latin typeface="Helvetica LT Std Light" panose="020B0403020202020204" pitchFamily="34" charset="0"/>
              </a:rPr>
              <a:t>13.06.2023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ca-ES" dirty="0">
                <a:solidFill>
                  <a:schemeClr val="bg1"/>
                </a:solidFill>
                <a:latin typeface="Helvetica LT Std Light" panose="020B0403020202020204" pitchFamily="34" charset="0"/>
              </a:rPr>
              <a:t>Facultat de Belles – 19.00 h.</a:t>
            </a:r>
          </a:p>
        </p:txBody>
      </p:sp>
      <p:pic>
        <p:nvPicPr>
          <p:cNvPr id="6" name="Imatge 5" descr="Imatge que conté text&#10;&#10;Descripció generada automàticament">
            <a:extLst>
              <a:ext uri="{FF2B5EF4-FFF2-40B4-BE49-F238E27FC236}">
                <a16:creationId xmlns:a16="http://schemas.microsoft.com/office/drawing/2014/main" id="{288091BC-304F-4E8F-BA06-9C0A75CBEA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7458" y="5346987"/>
            <a:ext cx="1666346" cy="888655"/>
          </a:xfrm>
          <a:prstGeom prst="rect">
            <a:avLst/>
          </a:prstGeom>
        </p:spPr>
      </p:pic>
      <p:sp>
        <p:nvSpPr>
          <p:cNvPr id="8" name="Contenidor de contingut 2">
            <a:extLst>
              <a:ext uri="{FF2B5EF4-FFF2-40B4-BE49-F238E27FC236}">
                <a16:creationId xmlns:a16="http://schemas.microsoft.com/office/drawing/2014/main" id="{22182AFD-7AE5-4014-91AF-1D9E9EA1C445}"/>
              </a:ext>
            </a:extLst>
          </p:cNvPr>
          <p:cNvSpPr txBox="1">
            <a:spLocks/>
          </p:cNvSpPr>
          <p:nvPr/>
        </p:nvSpPr>
        <p:spPr>
          <a:xfrm>
            <a:off x="958195" y="2536370"/>
            <a:ext cx="11050029" cy="21835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tabLst>
                <a:tab pos="0" algn="l"/>
              </a:tabLst>
            </a:pPr>
            <a:r>
              <a:rPr lang="es-ES" sz="3500" i="1" spc="-1" dirty="0">
                <a:solidFill>
                  <a:schemeClr val="bg1"/>
                </a:solidFill>
                <a:latin typeface="Helvetica LT Std Light"/>
              </a:rPr>
              <a:t>MÀSTER EN ART SONOR</a:t>
            </a:r>
            <a:endParaRPr lang="ca-ES" sz="3500" i="1" spc="-1" dirty="0">
              <a:solidFill>
                <a:schemeClr val="bg1"/>
              </a:solidFill>
              <a:latin typeface="Helvetica LT Std Light"/>
            </a:endParaRPr>
          </a:p>
          <a:p>
            <a:pPr marL="0" indent="0">
              <a:lnSpc>
                <a:spcPct val="90000"/>
              </a:lnSpc>
              <a:buNone/>
              <a:tabLst>
                <a:tab pos="0" algn="l"/>
              </a:tabLst>
            </a:pPr>
            <a:r>
              <a:rPr lang="ca-ES" sz="4800" b="1" dirty="0" err="1">
                <a:solidFill>
                  <a:schemeClr val="bg1"/>
                </a:solidFill>
                <a:latin typeface="Helvetica LT Std" panose="020B0504020202020204" pitchFamily="34" charset="0"/>
              </a:rPr>
              <a:t>Lecture</a:t>
            </a:r>
            <a:r>
              <a:rPr lang="ca-ES" sz="4800" b="1" dirty="0">
                <a:solidFill>
                  <a:schemeClr val="bg1"/>
                </a:solidFill>
                <a:latin typeface="Helvetica LT Std" panose="020B0504020202020204" pitchFamily="34" charset="0"/>
              </a:rPr>
              <a:t> on </a:t>
            </a:r>
            <a:r>
              <a:rPr lang="ca-ES" sz="4800" b="1" dirty="0" err="1">
                <a:solidFill>
                  <a:schemeClr val="bg1"/>
                </a:solidFill>
                <a:latin typeface="Helvetica LT Std" panose="020B0504020202020204" pitchFamily="34" charset="0"/>
              </a:rPr>
              <a:t>Nothing</a:t>
            </a:r>
            <a:r>
              <a:rPr lang="ca-ES" sz="4800" b="1" dirty="0">
                <a:solidFill>
                  <a:schemeClr val="bg1"/>
                </a:solidFill>
                <a:latin typeface="Helvetica LT Std" panose="020B0504020202020204" pitchFamily="34" charset="0"/>
              </a:rPr>
              <a:t> John Cage.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ca-ES" sz="4800" i="1" dirty="0">
              <a:solidFill>
                <a:schemeClr val="bg1"/>
              </a:solidFill>
              <a:latin typeface="Helvetica LT Std Light" panose="020B04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1889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idor de contingut 2">
            <a:extLst>
              <a:ext uri="{FF2B5EF4-FFF2-40B4-BE49-F238E27FC236}">
                <a16:creationId xmlns:a16="http://schemas.microsoft.com/office/drawing/2014/main" id="{F6603014-7B13-4758-914A-644D49510127}"/>
              </a:ext>
            </a:extLst>
          </p:cNvPr>
          <p:cNvSpPr txBox="1">
            <a:spLocks/>
          </p:cNvSpPr>
          <p:nvPr/>
        </p:nvSpPr>
        <p:spPr>
          <a:xfrm>
            <a:off x="10076131" y="632741"/>
            <a:ext cx="2018509" cy="7793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ca-ES" sz="1600" dirty="0">
                <a:solidFill>
                  <a:schemeClr val="bg1"/>
                </a:solidFill>
                <a:latin typeface="Helvetica LT Std" panose="020B0504020202020204" pitchFamily="34" charset="0"/>
              </a:rPr>
              <a:t>CONCERT 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ca-ES" sz="1600" dirty="0">
                <a:solidFill>
                  <a:schemeClr val="bg1"/>
                </a:solidFill>
                <a:latin typeface="Helvetica LT Std" panose="020B0504020202020204" pitchFamily="34" charset="0"/>
              </a:rPr>
              <a:t>2022-</a:t>
            </a:r>
            <a:r>
              <a:rPr lang="ca-ES" sz="1600" spc="-150" dirty="0">
                <a:solidFill>
                  <a:schemeClr val="bg1"/>
                </a:solidFill>
                <a:latin typeface="Helvetica LT Std" panose="020B0504020202020204" pitchFamily="34" charset="0"/>
              </a:rPr>
              <a:t>23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BDE9E9D-57AE-464F-88A8-C39D41856BDC}"/>
              </a:ext>
            </a:extLst>
          </p:cNvPr>
          <p:cNvSpPr/>
          <p:nvPr/>
        </p:nvSpPr>
        <p:spPr>
          <a:xfrm>
            <a:off x="0" y="0"/>
            <a:ext cx="9890911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pic>
        <p:nvPicPr>
          <p:cNvPr id="8" name="Imatge 7">
            <a:extLst>
              <a:ext uri="{FF2B5EF4-FFF2-40B4-BE49-F238E27FC236}">
                <a16:creationId xmlns:a16="http://schemas.microsoft.com/office/drawing/2014/main" id="{160E55FA-578E-40F8-B7D1-C6506BB61D3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3030"/>
          <a:stretch/>
        </p:blipFill>
        <p:spPr>
          <a:xfrm>
            <a:off x="2631214" y="446809"/>
            <a:ext cx="4628481" cy="5964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035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contingut 2">
            <a:extLst>
              <a:ext uri="{FF2B5EF4-FFF2-40B4-BE49-F238E27FC236}">
                <a16:creationId xmlns:a16="http://schemas.microsoft.com/office/drawing/2014/main" id="{68AFDCB2-FBB6-43FD-844D-EE40AF2FA015}"/>
              </a:ext>
            </a:extLst>
          </p:cNvPr>
          <p:cNvSpPr txBox="1">
            <a:spLocks/>
          </p:cNvSpPr>
          <p:nvPr/>
        </p:nvSpPr>
        <p:spPr>
          <a:xfrm>
            <a:off x="1090276" y="5737870"/>
            <a:ext cx="8213949" cy="1059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ca-ES" sz="1600" dirty="0">
                <a:solidFill>
                  <a:schemeClr val="bg1"/>
                </a:solidFill>
                <a:latin typeface="Helvetica LT Std Light" panose="020B0403020202020204" pitchFamily="34" charset="0"/>
              </a:rPr>
              <a:t>13.06.2023 - Facultat de Belles Arts – 19.00 h.</a:t>
            </a:r>
          </a:p>
        </p:txBody>
      </p:sp>
      <p:sp>
        <p:nvSpPr>
          <p:cNvPr id="4" name="Contenidor de contingut 2">
            <a:extLst>
              <a:ext uri="{FF2B5EF4-FFF2-40B4-BE49-F238E27FC236}">
                <a16:creationId xmlns:a16="http://schemas.microsoft.com/office/drawing/2014/main" id="{001EDFD1-D4CB-4E10-94DD-7926AF9D6D9A}"/>
              </a:ext>
            </a:extLst>
          </p:cNvPr>
          <p:cNvSpPr txBox="1">
            <a:spLocks/>
          </p:cNvSpPr>
          <p:nvPr/>
        </p:nvSpPr>
        <p:spPr>
          <a:xfrm>
            <a:off x="1090276" y="5051268"/>
            <a:ext cx="7649963" cy="6866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2000" i="1" spc="-1" dirty="0">
                <a:solidFill>
                  <a:schemeClr val="bg1"/>
                </a:solidFill>
                <a:latin typeface="Helvetica LT Std Light"/>
              </a:rPr>
              <a:t>MÀSTER EN ART SONOR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i="1" spc="-1" dirty="0">
                <a:solidFill>
                  <a:schemeClr val="bg1"/>
                </a:solidFill>
                <a:latin typeface="Helvetica LT Std Light"/>
              </a:rPr>
              <a:t>Lecture on Nothing John Cage.</a:t>
            </a:r>
            <a:endParaRPr lang="ca-ES" sz="2000" b="1" dirty="0">
              <a:solidFill>
                <a:schemeClr val="bg1"/>
              </a:solidFill>
              <a:latin typeface="Helvetica LT Std" panose="020B0504020202020204" pitchFamily="34" charset="0"/>
            </a:endParaRP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ca-ES" sz="4800" i="1" dirty="0">
              <a:solidFill>
                <a:schemeClr val="bg1"/>
              </a:solidFill>
              <a:latin typeface="Helvetica LT Std Light" panose="020B0403020202020204" pitchFamily="34" charset="0"/>
            </a:endParaRPr>
          </a:p>
        </p:txBody>
      </p:sp>
      <p:sp>
        <p:nvSpPr>
          <p:cNvPr id="5" name="Contenidor de contingut 2">
            <a:extLst>
              <a:ext uri="{FF2B5EF4-FFF2-40B4-BE49-F238E27FC236}">
                <a16:creationId xmlns:a16="http://schemas.microsoft.com/office/drawing/2014/main" id="{637C4662-4AAC-4D21-AFAF-965BE2A356BC}"/>
              </a:ext>
            </a:extLst>
          </p:cNvPr>
          <p:cNvSpPr txBox="1">
            <a:spLocks/>
          </p:cNvSpPr>
          <p:nvPr/>
        </p:nvSpPr>
        <p:spPr>
          <a:xfrm>
            <a:off x="1090276" y="4612729"/>
            <a:ext cx="7817296" cy="505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ca-ES" sz="2000" b="1" dirty="0">
                <a:solidFill>
                  <a:schemeClr val="bg1"/>
                </a:solidFill>
                <a:latin typeface="Helvetica LT Std" panose="020B0504020202020204" pitchFamily="34" charset="0"/>
              </a:rPr>
              <a:t>CONCERT 2022-23 </a:t>
            </a:r>
          </a:p>
        </p:txBody>
      </p:sp>
      <p:pic>
        <p:nvPicPr>
          <p:cNvPr id="6" name="Imatge 5" descr="Imatge que conté text&#10;&#10;Descripció generada automàticament">
            <a:extLst>
              <a:ext uri="{FF2B5EF4-FFF2-40B4-BE49-F238E27FC236}">
                <a16:creationId xmlns:a16="http://schemas.microsoft.com/office/drawing/2014/main" id="{90B77B7B-C651-4566-9B39-A0692BB9EF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5378" y="5232212"/>
            <a:ext cx="1666346" cy="888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09027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l'Office">
  <a:themeElements>
    <a:clrScheme name="Ofici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icin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23F5DB92979046AB1294EA47727E5A" ma:contentTypeVersion="18" ma:contentTypeDescription="Crea un document nou" ma:contentTypeScope="" ma:versionID="443ceef5c2e504cf9cb290e0babace5f">
  <xsd:schema xmlns:xsd="http://www.w3.org/2001/XMLSchema" xmlns:xs="http://www.w3.org/2001/XMLSchema" xmlns:p="http://schemas.microsoft.com/office/2006/metadata/properties" xmlns:ns2="02438a32-e18b-4eac-be57-1917724db1f8" xmlns:ns3="1f453e61-12a5-4228-8f56-b303b9a71eb7" targetNamespace="http://schemas.microsoft.com/office/2006/metadata/properties" ma:root="true" ma:fieldsID="740da16c8af0a2bf2f9bb33666caca1d" ns2:_="" ns3:_="">
    <xsd:import namespace="02438a32-e18b-4eac-be57-1917724db1f8"/>
    <xsd:import namespace="1f453e61-12a5-4228-8f56-b303b9a71e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lcf76f155ced4ddcb4097134ff3c332f" minOccurs="0"/>
                <xsd:element ref="ns2:TaxCatchAll" minOccurs="0"/>
                <xsd:element ref="ns3:MediaLengthInSeconds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438a32-e18b-4eac-be57-1917724db1f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t amb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'ha compartit amb detalls" ma:description="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48ab6d60-f751-4e9b-bd7b-cce21d042906}" ma:internalName="TaxCatchAll" ma:showField="CatchAllData" ma:web="02438a32-e18b-4eac-be57-1917724db1f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453e61-12a5-4228-8f56-b303b9a71eb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Etiquetes de la imatge" ma:readOnly="false" ma:fieldId="{5cf76f15-5ced-4ddc-b409-7134ff3c332f}" ma:taxonomyMulti="true" ma:sspId="87c5a2b0-51b2-40d4-af1d-8383668458f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2438a32-e18b-4eac-be57-1917724db1f8" xsi:nil="true"/>
    <lcf76f155ced4ddcb4097134ff3c332f xmlns="1f453e61-12a5-4228-8f56-b303b9a71eb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B38774C-9B54-44E7-8158-95D40A7F64B8}"/>
</file>

<file path=customXml/itemProps2.xml><?xml version="1.0" encoding="utf-8"?>
<ds:datastoreItem xmlns:ds="http://schemas.openxmlformats.org/officeDocument/2006/customXml" ds:itemID="{26DD6836-DDE8-41E3-BDE4-E3FA431C565F}"/>
</file>

<file path=customXml/itemProps3.xml><?xml version="1.0" encoding="utf-8"?>
<ds:datastoreItem xmlns:ds="http://schemas.openxmlformats.org/officeDocument/2006/customXml" ds:itemID="{89C81C16-1862-4FC6-B49E-E8AEF311171F}"/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66</Words>
  <Application>Microsoft Office PowerPoint</Application>
  <PresentationFormat>Pantalla panoràmica</PresentationFormat>
  <Paragraphs>18</Paragraphs>
  <Slides>6</Slides>
  <Notes>0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5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Helvetica LT Std</vt:lpstr>
      <vt:lpstr>Helvetica LT Std Light</vt:lpstr>
      <vt:lpstr>Tema de l'Office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 del PowerPoint</dc:title>
  <dc:creator>CARLA PÉREZ MACHOTA</dc:creator>
  <cp:lastModifiedBy>CARLA PÉREZ MACHOTA</cp:lastModifiedBy>
  <cp:revision>13</cp:revision>
  <dcterms:created xsi:type="dcterms:W3CDTF">2023-05-19T11:50:41Z</dcterms:created>
  <dcterms:modified xsi:type="dcterms:W3CDTF">2023-05-31T12:00:17Z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0x0101008E23F5DB92979046AB1294EA47727E5A</vt:lpwstr>
  </property>
</Properties>
</file>