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9" r:id="rId4"/>
    <p:sldId id="260" r:id="rId5"/>
    <p:sldId id="258" r:id="rId6"/>
    <p:sldId id="257" r:id="rId7"/>
    <p:sldId id="262" r:id="rId8"/>
  </p:sldIdLst>
  <p:sldSz cx="11123613" cy="55800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0452" y="913219"/>
            <a:ext cx="8342710" cy="1942689"/>
          </a:xfrm>
        </p:spPr>
        <p:txBody>
          <a:bodyPr anchor="b"/>
          <a:lstStyle>
            <a:lvl1pPr algn="ctr">
              <a:defRPr sz="4882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0452" y="2930825"/>
            <a:ext cx="8342710" cy="1347223"/>
          </a:xfrm>
        </p:spPr>
        <p:txBody>
          <a:bodyPr/>
          <a:lstStyle>
            <a:lvl1pPr marL="0" indent="0" algn="ctr">
              <a:buNone/>
              <a:defRPr sz="1953"/>
            </a:lvl1pPr>
            <a:lvl2pPr marL="372024" indent="0" algn="ctr">
              <a:buNone/>
              <a:defRPr sz="1627"/>
            </a:lvl2pPr>
            <a:lvl3pPr marL="744047" indent="0" algn="ctr">
              <a:buNone/>
              <a:defRPr sz="1465"/>
            </a:lvl3pPr>
            <a:lvl4pPr marL="1116071" indent="0" algn="ctr">
              <a:buNone/>
              <a:defRPr sz="1302"/>
            </a:lvl4pPr>
            <a:lvl5pPr marL="1488095" indent="0" algn="ctr">
              <a:buNone/>
              <a:defRPr sz="1302"/>
            </a:lvl5pPr>
            <a:lvl6pPr marL="1860118" indent="0" algn="ctr">
              <a:buNone/>
              <a:defRPr sz="1302"/>
            </a:lvl6pPr>
            <a:lvl7pPr marL="2232142" indent="0" algn="ctr">
              <a:buNone/>
              <a:defRPr sz="1302"/>
            </a:lvl7pPr>
            <a:lvl8pPr marL="2604165" indent="0" algn="ctr">
              <a:buNone/>
              <a:defRPr sz="1302"/>
            </a:lvl8pPr>
            <a:lvl9pPr marL="2976189" indent="0" algn="ctr">
              <a:buNone/>
              <a:defRPr sz="1302"/>
            </a:lvl9pPr>
          </a:lstStyle>
          <a:p>
            <a:r>
              <a:rPr lang="ca-ES"/>
              <a:t>Feu clic aquí per editar l'estil de subtítols del patró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8600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6889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0336" y="297087"/>
            <a:ext cx="2398529" cy="4728845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4748" y="297087"/>
            <a:ext cx="7056542" cy="4728845"/>
          </a:xfrm>
        </p:spPr>
        <p:txBody>
          <a:bodyPr vert="eaVert"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44256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041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5" y="1391141"/>
            <a:ext cx="9594116" cy="2321151"/>
          </a:xfrm>
        </p:spPr>
        <p:txBody>
          <a:bodyPr anchor="b"/>
          <a:lstStyle>
            <a:lvl1pPr>
              <a:defRPr sz="4882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5" y="3734251"/>
            <a:ext cx="9594116" cy="1220638"/>
          </a:xfrm>
        </p:spPr>
        <p:txBody>
          <a:bodyPr/>
          <a:lstStyle>
            <a:lvl1pPr marL="0" indent="0">
              <a:buNone/>
              <a:defRPr sz="1953">
                <a:solidFill>
                  <a:schemeClr val="tx1">
                    <a:tint val="75000"/>
                  </a:schemeClr>
                </a:solidFill>
              </a:defRPr>
            </a:lvl1pPr>
            <a:lvl2pPr marL="372024" indent="0">
              <a:buNone/>
              <a:defRPr sz="1627">
                <a:solidFill>
                  <a:schemeClr val="tx1">
                    <a:tint val="75000"/>
                  </a:schemeClr>
                </a:solidFill>
              </a:defRPr>
            </a:lvl2pPr>
            <a:lvl3pPr marL="744047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3pPr>
            <a:lvl4pPr marL="1116071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4pPr>
            <a:lvl5pPr marL="1488095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5pPr>
            <a:lvl6pPr marL="1860118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6pPr>
            <a:lvl7pPr marL="2232142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7pPr>
            <a:lvl8pPr marL="2604165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8pPr>
            <a:lvl9pPr marL="2976189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94032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4748" y="1485433"/>
            <a:ext cx="4727536" cy="3540499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1329" y="1485433"/>
            <a:ext cx="4727536" cy="3540499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42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197" y="297087"/>
            <a:ext cx="9594116" cy="1078554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6198" y="1367891"/>
            <a:ext cx="4705809" cy="670382"/>
          </a:xfrm>
        </p:spPr>
        <p:txBody>
          <a:bodyPr anchor="b"/>
          <a:lstStyle>
            <a:lvl1pPr marL="0" indent="0">
              <a:buNone/>
              <a:defRPr sz="1953" b="1"/>
            </a:lvl1pPr>
            <a:lvl2pPr marL="372024" indent="0">
              <a:buNone/>
              <a:defRPr sz="1627" b="1"/>
            </a:lvl2pPr>
            <a:lvl3pPr marL="744047" indent="0">
              <a:buNone/>
              <a:defRPr sz="1465" b="1"/>
            </a:lvl3pPr>
            <a:lvl4pPr marL="1116071" indent="0">
              <a:buNone/>
              <a:defRPr sz="1302" b="1"/>
            </a:lvl4pPr>
            <a:lvl5pPr marL="1488095" indent="0">
              <a:buNone/>
              <a:defRPr sz="1302" b="1"/>
            </a:lvl5pPr>
            <a:lvl6pPr marL="1860118" indent="0">
              <a:buNone/>
              <a:defRPr sz="1302" b="1"/>
            </a:lvl6pPr>
            <a:lvl7pPr marL="2232142" indent="0">
              <a:buNone/>
              <a:defRPr sz="1302" b="1"/>
            </a:lvl7pPr>
            <a:lvl8pPr marL="2604165" indent="0">
              <a:buNone/>
              <a:defRPr sz="1302" b="1"/>
            </a:lvl8pPr>
            <a:lvl9pPr marL="2976189" indent="0">
              <a:buNone/>
              <a:defRPr sz="1302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6198" y="2038273"/>
            <a:ext cx="4705809" cy="2997993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31329" y="1367891"/>
            <a:ext cx="4728984" cy="670382"/>
          </a:xfrm>
        </p:spPr>
        <p:txBody>
          <a:bodyPr anchor="b"/>
          <a:lstStyle>
            <a:lvl1pPr marL="0" indent="0">
              <a:buNone/>
              <a:defRPr sz="1953" b="1"/>
            </a:lvl1pPr>
            <a:lvl2pPr marL="372024" indent="0">
              <a:buNone/>
              <a:defRPr sz="1627" b="1"/>
            </a:lvl2pPr>
            <a:lvl3pPr marL="744047" indent="0">
              <a:buNone/>
              <a:defRPr sz="1465" b="1"/>
            </a:lvl3pPr>
            <a:lvl4pPr marL="1116071" indent="0">
              <a:buNone/>
              <a:defRPr sz="1302" b="1"/>
            </a:lvl4pPr>
            <a:lvl5pPr marL="1488095" indent="0">
              <a:buNone/>
              <a:defRPr sz="1302" b="1"/>
            </a:lvl5pPr>
            <a:lvl6pPr marL="1860118" indent="0">
              <a:buNone/>
              <a:defRPr sz="1302" b="1"/>
            </a:lvl6pPr>
            <a:lvl7pPr marL="2232142" indent="0">
              <a:buNone/>
              <a:defRPr sz="1302" b="1"/>
            </a:lvl7pPr>
            <a:lvl8pPr marL="2604165" indent="0">
              <a:buNone/>
              <a:defRPr sz="1302" b="1"/>
            </a:lvl8pPr>
            <a:lvl9pPr marL="2976189" indent="0">
              <a:buNone/>
              <a:defRPr sz="1302" b="1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31329" y="2038273"/>
            <a:ext cx="4728984" cy="2997993"/>
          </a:xfrm>
        </p:spPr>
        <p:txBody>
          <a:bodyPr/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73055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1969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195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198" y="372004"/>
            <a:ext cx="3587654" cy="1302015"/>
          </a:xfrm>
        </p:spPr>
        <p:txBody>
          <a:bodyPr anchor="b"/>
          <a:lstStyle>
            <a:lvl1pPr>
              <a:defRPr sz="2604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8984" y="803426"/>
            <a:ext cx="5631329" cy="3965461"/>
          </a:xfrm>
        </p:spPr>
        <p:txBody>
          <a:bodyPr/>
          <a:lstStyle>
            <a:lvl1pPr>
              <a:defRPr sz="2604"/>
            </a:lvl1pPr>
            <a:lvl2pPr>
              <a:defRPr sz="2278"/>
            </a:lvl2pPr>
            <a:lvl3pPr>
              <a:defRPr sz="1953"/>
            </a:lvl3pPr>
            <a:lvl4pPr>
              <a:defRPr sz="1627"/>
            </a:lvl4pPr>
            <a:lvl5pPr>
              <a:defRPr sz="1627"/>
            </a:lvl5pPr>
            <a:lvl6pPr>
              <a:defRPr sz="1627"/>
            </a:lvl6pPr>
            <a:lvl7pPr>
              <a:defRPr sz="1627"/>
            </a:lvl7pPr>
            <a:lvl8pPr>
              <a:defRPr sz="1627"/>
            </a:lvl8pPr>
            <a:lvl9pPr>
              <a:defRPr sz="1627"/>
            </a:lvl9pPr>
          </a:lstStyle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6198" y="1674019"/>
            <a:ext cx="3587654" cy="3101327"/>
          </a:xfrm>
        </p:spPr>
        <p:txBody>
          <a:bodyPr/>
          <a:lstStyle>
            <a:lvl1pPr marL="0" indent="0">
              <a:buNone/>
              <a:defRPr sz="1302"/>
            </a:lvl1pPr>
            <a:lvl2pPr marL="372024" indent="0">
              <a:buNone/>
              <a:defRPr sz="1139"/>
            </a:lvl2pPr>
            <a:lvl3pPr marL="744047" indent="0">
              <a:buNone/>
              <a:defRPr sz="976"/>
            </a:lvl3pPr>
            <a:lvl4pPr marL="1116071" indent="0">
              <a:buNone/>
              <a:defRPr sz="814"/>
            </a:lvl4pPr>
            <a:lvl5pPr marL="1488095" indent="0">
              <a:buNone/>
              <a:defRPr sz="814"/>
            </a:lvl5pPr>
            <a:lvl6pPr marL="1860118" indent="0">
              <a:buNone/>
              <a:defRPr sz="814"/>
            </a:lvl6pPr>
            <a:lvl7pPr marL="2232142" indent="0">
              <a:buNone/>
              <a:defRPr sz="814"/>
            </a:lvl7pPr>
            <a:lvl8pPr marL="2604165" indent="0">
              <a:buNone/>
              <a:defRPr sz="814"/>
            </a:lvl8pPr>
            <a:lvl9pPr marL="2976189" indent="0">
              <a:buNone/>
              <a:defRPr sz="814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2081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198" y="372004"/>
            <a:ext cx="3587654" cy="1302015"/>
          </a:xfrm>
        </p:spPr>
        <p:txBody>
          <a:bodyPr anchor="b"/>
          <a:lstStyle>
            <a:lvl1pPr>
              <a:defRPr sz="2604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8984" y="803426"/>
            <a:ext cx="5631329" cy="3965461"/>
          </a:xfrm>
        </p:spPr>
        <p:txBody>
          <a:bodyPr anchor="t"/>
          <a:lstStyle>
            <a:lvl1pPr marL="0" indent="0">
              <a:buNone/>
              <a:defRPr sz="2604"/>
            </a:lvl1pPr>
            <a:lvl2pPr marL="372024" indent="0">
              <a:buNone/>
              <a:defRPr sz="2278"/>
            </a:lvl2pPr>
            <a:lvl3pPr marL="744047" indent="0">
              <a:buNone/>
              <a:defRPr sz="1953"/>
            </a:lvl3pPr>
            <a:lvl4pPr marL="1116071" indent="0">
              <a:buNone/>
              <a:defRPr sz="1627"/>
            </a:lvl4pPr>
            <a:lvl5pPr marL="1488095" indent="0">
              <a:buNone/>
              <a:defRPr sz="1627"/>
            </a:lvl5pPr>
            <a:lvl6pPr marL="1860118" indent="0">
              <a:buNone/>
              <a:defRPr sz="1627"/>
            </a:lvl6pPr>
            <a:lvl7pPr marL="2232142" indent="0">
              <a:buNone/>
              <a:defRPr sz="1627"/>
            </a:lvl7pPr>
            <a:lvl8pPr marL="2604165" indent="0">
              <a:buNone/>
              <a:defRPr sz="1627"/>
            </a:lvl8pPr>
            <a:lvl9pPr marL="2976189" indent="0">
              <a:buNone/>
              <a:defRPr sz="1627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6198" y="1674019"/>
            <a:ext cx="3587654" cy="3101327"/>
          </a:xfrm>
        </p:spPr>
        <p:txBody>
          <a:bodyPr/>
          <a:lstStyle>
            <a:lvl1pPr marL="0" indent="0">
              <a:buNone/>
              <a:defRPr sz="1302"/>
            </a:lvl1pPr>
            <a:lvl2pPr marL="372024" indent="0">
              <a:buNone/>
              <a:defRPr sz="1139"/>
            </a:lvl2pPr>
            <a:lvl3pPr marL="744047" indent="0">
              <a:buNone/>
              <a:defRPr sz="976"/>
            </a:lvl3pPr>
            <a:lvl4pPr marL="1116071" indent="0">
              <a:buNone/>
              <a:defRPr sz="814"/>
            </a:lvl4pPr>
            <a:lvl5pPr marL="1488095" indent="0">
              <a:buNone/>
              <a:defRPr sz="814"/>
            </a:lvl5pPr>
            <a:lvl6pPr marL="1860118" indent="0">
              <a:buNone/>
              <a:defRPr sz="814"/>
            </a:lvl6pPr>
            <a:lvl7pPr marL="2232142" indent="0">
              <a:buNone/>
              <a:defRPr sz="814"/>
            </a:lvl7pPr>
            <a:lvl8pPr marL="2604165" indent="0">
              <a:buNone/>
              <a:defRPr sz="814"/>
            </a:lvl8pPr>
            <a:lvl9pPr marL="2976189" indent="0">
              <a:buNone/>
              <a:defRPr sz="814"/>
            </a:lvl9pPr>
          </a:lstStyle>
          <a:p>
            <a:pPr lvl="0"/>
            <a:r>
              <a:rPr lang="ca-ES"/>
              <a:t>Editeu els estils de text del patró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037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4749" y="297087"/>
            <a:ext cx="9594116" cy="1078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749" y="1485433"/>
            <a:ext cx="9594116" cy="35404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Editeu els estils de text del patró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4748" y="5171892"/>
            <a:ext cx="2502813" cy="297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F5FB1-190E-43BC-A255-ACFE6ADD58F3}" type="datetimeFigureOut">
              <a:rPr lang="ca-ES" smtClean="0"/>
              <a:t>25/2/2020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4697" y="5171892"/>
            <a:ext cx="3754219" cy="297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56052" y="5171892"/>
            <a:ext cx="2502813" cy="297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6F727-F1E6-4ED6-AE12-DBD73E37404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37415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44047" rtl="0" eaLnBrk="1" latinLnBrk="0" hangingPunct="1">
        <a:lnSpc>
          <a:spcPct val="90000"/>
        </a:lnSpc>
        <a:spcBef>
          <a:spcPct val="0"/>
        </a:spcBef>
        <a:buNone/>
        <a:defRPr sz="35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6012" indent="-186012" algn="l" defTabSz="744047" rtl="0" eaLnBrk="1" latinLnBrk="0" hangingPunct="1">
        <a:lnSpc>
          <a:spcPct val="90000"/>
        </a:lnSpc>
        <a:spcBef>
          <a:spcPts val="814"/>
        </a:spcBef>
        <a:buFont typeface="Arial" panose="020B0604020202020204" pitchFamily="34" charset="0"/>
        <a:buChar char="•"/>
        <a:defRPr sz="2278" kern="1200">
          <a:solidFill>
            <a:schemeClr val="tx1"/>
          </a:solidFill>
          <a:latin typeface="+mn-lt"/>
          <a:ea typeface="+mn-ea"/>
          <a:cs typeface="+mn-cs"/>
        </a:defRPr>
      </a:lvl1pPr>
      <a:lvl2pPr marL="558035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953" kern="1200">
          <a:solidFill>
            <a:schemeClr val="tx1"/>
          </a:solidFill>
          <a:latin typeface="+mn-lt"/>
          <a:ea typeface="+mn-ea"/>
          <a:cs typeface="+mn-cs"/>
        </a:defRPr>
      </a:lvl2pPr>
      <a:lvl3pPr marL="930059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627" kern="1200">
          <a:solidFill>
            <a:schemeClr val="tx1"/>
          </a:solidFill>
          <a:latin typeface="+mn-lt"/>
          <a:ea typeface="+mn-ea"/>
          <a:cs typeface="+mn-cs"/>
        </a:defRPr>
      </a:lvl3pPr>
      <a:lvl4pPr marL="1302083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4pPr>
      <a:lvl5pPr marL="1674106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5pPr>
      <a:lvl6pPr marL="2046130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6pPr>
      <a:lvl7pPr marL="2418154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7pPr>
      <a:lvl8pPr marL="2790177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8pPr>
      <a:lvl9pPr marL="3162201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1pPr>
      <a:lvl2pPr marL="372024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2pPr>
      <a:lvl3pPr marL="744047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3pPr>
      <a:lvl4pPr marL="1116071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4pPr>
      <a:lvl5pPr marL="1488095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5pPr>
      <a:lvl6pPr marL="1860118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6pPr>
      <a:lvl7pPr marL="2232142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7pPr>
      <a:lvl8pPr marL="2604165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8pPr>
      <a:lvl9pPr marL="2976189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Crystal_Clear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t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123613" cy="558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64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325"/>
            <a:ext cx="11123613" cy="563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284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idor de contingut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3613" cy="5628816"/>
          </a:xfrm>
        </p:spPr>
      </p:pic>
    </p:spTree>
    <p:extLst>
      <p:ext uri="{BB962C8B-B14F-4D97-AF65-F5344CB8AC3E}">
        <p14:creationId xmlns:p14="http://schemas.microsoft.com/office/powerpoint/2010/main" val="2549151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idor de contingut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123613" cy="5633665"/>
          </a:xfrm>
        </p:spPr>
      </p:pic>
    </p:spTree>
    <p:extLst>
      <p:ext uri="{BB962C8B-B14F-4D97-AF65-F5344CB8AC3E}">
        <p14:creationId xmlns:p14="http://schemas.microsoft.com/office/powerpoint/2010/main" val="2631215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idor de contingut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3613" cy="5614594"/>
          </a:xfrm>
        </p:spPr>
      </p:pic>
    </p:spTree>
    <p:extLst>
      <p:ext uri="{BB962C8B-B14F-4D97-AF65-F5344CB8AC3E}">
        <p14:creationId xmlns:p14="http://schemas.microsoft.com/office/powerpoint/2010/main" val="1987601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530"/>
            <a:ext cx="11123613" cy="561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193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idor de contingut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123613" cy="5599986"/>
          </a:xfrm>
        </p:spPr>
      </p:pic>
      <p:sp>
        <p:nvSpPr>
          <p:cNvPr id="5" name="Rectangle 4"/>
          <p:cNvSpPr/>
          <p:nvPr/>
        </p:nvSpPr>
        <p:spPr>
          <a:xfrm>
            <a:off x="3112770" y="4280764"/>
            <a:ext cx="55594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/>
              <a:t>Totes les </a:t>
            </a:r>
            <a:r>
              <a:rPr lang="en-US" sz="900" dirty="0" err="1"/>
              <a:t>icones</a:t>
            </a:r>
            <a:r>
              <a:rPr lang="en-US" sz="900" dirty="0"/>
              <a:t> By </a:t>
            </a:r>
            <a:r>
              <a:rPr lang="en-US" sz="900" dirty="0" err="1"/>
              <a:t>Everaldo</a:t>
            </a:r>
            <a:r>
              <a:rPr lang="en-US" sz="900" dirty="0"/>
              <a:t> Coelho and </a:t>
            </a:r>
            <a:r>
              <a:rPr lang="en-US" sz="900" dirty="0" err="1"/>
              <a:t>YellowIcon</a:t>
            </a:r>
            <a:r>
              <a:rPr lang="en-US" sz="900" dirty="0"/>
              <a:t>; - All Crystal Clear icons were posted by the author as LGPL on </a:t>
            </a:r>
            <a:r>
              <a:rPr lang="en-US" sz="900" dirty="0" err="1"/>
              <a:t>kde</a:t>
            </a:r>
            <a:r>
              <a:rPr lang="en-US" sz="900" dirty="0"/>
              <a:t>-look;, LGPL, </a:t>
            </a:r>
            <a:r>
              <a:rPr lang="en-US" sz="900" dirty="0">
                <a:hlinkClick r:id="rId3"/>
              </a:rPr>
              <a:t>https://commons.wikimedia.org/wiki/Crystal_Clear</a:t>
            </a:r>
            <a:endParaRPr lang="ca-ES" sz="900" dirty="0"/>
          </a:p>
        </p:txBody>
      </p:sp>
      <p:sp>
        <p:nvSpPr>
          <p:cNvPr id="6" name="Rectangle 5"/>
          <p:cNvSpPr/>
          <p:nvPr/>
        </p:nvSpPr>
        <p:spPr>
          <a:xfrm>
            <a:off x="3682092" y="1690172"/>
            <a:ext cx="37594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4000" b="1" dirty="0"/>
              <a:t>Moltes gràcies!!!</a:t>
            </a:r>
            <a:endParaRPr lang="ca-ES" sz="4000" dirty="0"/>
          </a:p>
        </p:txBody>
      </p:sp>
    </p:spTree>
    <p:extLst>
      <p:ext uri="{BB962C8B-B14F-4D97-AF65-F5344CB8AC3E}">
        <p14:creationId xmlns:p14="http://schemas.microsoft.com/office/powerpoint/2010/main" val="15096610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Tema de l'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l'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l'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32</Words>
  <Application>Microsoft Office PowerPoint</Application>
  <PresentationFormat>Personalizado</PresentationFormat>
  <Paragraphs>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l'Office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Lola Yáñez</dc:creator>
  <cp:lastModifiedBy>Lola Yáñez</cp:lastModifiedBy>
  <cp:revision>4</cp:revision>
  <dcterms:created xsi:type="dcterms:W3CDTF">2020-02-21T15:00:03Z</dcterms:created>
  <dcterms:modified xsi:type="dcterms:W3CDTF">2020-02-25T08:42:15Z</dcterms:modified>
</cp:coreProperties>
</file>