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embedTrueTypeFonts="1" saveSubsetFonts="1" autoCompressPictures="0">
  <p:sldMasterIdLst>
    <p:sldMasterId id="2147483660" r:id="rId1"/>
  </p:sldMasterIdLst>
  <p:notesMasterIdLst>
    <p:notesMasterId r:id="rId31"/>
  </p:notesMasterIdLst>
  <p:sldIdLst>
    <p:sldId id="256" r:id="rId2"/>
    <p:sldId id="257" r:id="rId3"/>
    <p:sldId id="259" r:id="rId4"/>
    <p:sldId id="273" r:id="rId5"/>
    <p:sldId id="263" r:id="rId6"/>
    <p:sldId id="261" r:id="rId7"/>
    <p:sldId id="264" r:id="rId8"/>
    <p:sldId id="275" r:id="rId9"/>
    <p:sldId id="262" r:id="rId10"/>
    <p:sldId id="283" r:id="rId11"/>
    <p:sldId id="287" r:id="rId12"/>
    <p:sldId id="288" r:id="rId13"/>
    <p:sldId id="289" r:id="rId14"/>
    <p:sldId id="291" r:id="rId15"/>
    <p:sldId id="292" r:id="rId16"/>
    <p:sldId id="293" r:id="rId17"/>
    <p:sldId id="294" r:id="rId18"/>
    <p:sldId id="285" r:id="rId19"/>
    <p:sldId id="295" r:id="rId20"/>
    <p:sldId id="280" r:id="rId21"/>
    <p:sldId id="296" r:id="rId22"/>
    <p:sldId id="297" r:id="rId23"/>
    <p:sldId id="265" r:id="rId24"/>
    <p:sldId id="298" r:id="rId25"/>
    <p:sldId id="299" r:id="rId26"/>
    <p:sldId id="300" r:id="rId27"/>
    <p:sldId id="258" r:id="rId28"/>
    <p:sldId id="286" r:id="rId29"/>
    <p:sldId id="301" r:id="rId30"/>
  </p:sldIdLst>
  <p:sldSz cx="9144000" cy="5143500" type="screen16x9"/>
  <p:notesSz cx="6858000" cy="9144000"/>
  <p:embeddedFontLst>
    <p:embeddedFont>
      <p:font typeface="Calibri" panose="020F0502020204030204" pitchFamily="34" charset="0"/>
      <p:regular r:id="rId32"/>
      <p:bold r:id="rId33"/>
      <p:italic r:id="rId34"/>
      <p:boldItalic r:id="rId35"/>
    </p:embeddedFont>
    <p:embeddedFont>
      <p:font typeface="Poppins" panose="00000500000000000000" pitchFamily="2" charset="0"/>
      <p:regular r:id="rId36"/>
      <p:bold r:id="rId37"/>
      <p:italic r:id="rId38"/>
      <p:boldItalic r:id="rId39"/>
    </p:embeddedFont>
    <p:embeddedFont>
      <p:font typeface="Poppins Light" panose="00000400000000000000" pitchFamily="2" charset="0"/>
      <p:regular r:id="rId40"/>
      <p:bold r:id="rId41"/>
      <p:italic r:id="rId42"/>
      <p:boldItalic r:id="rId43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54E90D78-4111-BDF5-A898-058AF7FB4525}" name="CRAI - Unitat de Suport a la Docència" initials="CD" userId="S::udcrai@ub.edu::75fb3398-00db-4740-b147-a1113c82d40a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A6A6A6"/>
    <a:srgbClr val="D5D4D4"/>
    <a:srgbClr val="D9D8D8"/>
    <a:srgbClr val="2FA0D5"/>
    <a:srgbClr val="87878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19B3DE0-C812-4C57-AC5D-0DFED7249AE5}" v="1" dt="2022-05-27T10:10:21.083"/>
  </p1510:revLst>
</p1510:revInfo>
</file>

<file path=ppt/tableStyles.xml><?xml version="1.0" encoding="utf-8"?>
<a:tblStyleLst xmlns:a="http://schemas.openxmlformats.org/drawingml/2006/main" def="{487771CA-0655-4A5F-BD69-8282F2055B59}">
  <a:tblStyle styleId="{487771CA-0655-4A5F-BD69-8282F2055B59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7" d="100"/>
          <a:sy n="107" d="100"/>
        </p:scale>
        <p:origin x="114" y="5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font" Target="fonts/font8.fntdata"/><Relationship Id="rId21" Type="http://schemas.openxmlformats.org/officeDocument/2006/relationships/slide" Target="slides/slide20.xml"/><Relationship Id="rId34" Type="http://schemas.openxmlformats.org/officeDocument/2006/relationships/font" Target="fonts/font3.fntdata"/><Relationship Id="rId42" Type="http://schemas.openxmlformats.org/officeDocument/2006/relationships/font" Target="fonts/font11.fntdata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font" Target="fonts/font1.fntdata"/><Relationship Id="rId37" Type="http://schemas.openxmlformats.org/officeDocument/2006/relationships/font" Target="fonts/font6.fntdata"/><Relationship Id="rId40" Type="http://schemas.openxmlformats.org/officeDocument/2006/relationships/font" Target="fonts/font9.fntdata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font" Target="fonts/font5.fntdata"/><Relationship Id="rId49" Type="http://schemas.microsoft.com/office/2018/10/relationships/authors" Target="author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font" Target="fonts/font4.fntdata"/><Relationship Id="rId43" Type="http://schemas.openxmlformats.org/officeDocument/2006/relationships/font" Target="fonts/font12.fntdata"/><Relationship Id="rId48" Type="http://schemas.microsoft.com/office/2015/10/relationships/revisionInfo" Target="revisionInfo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font" Target="fonts/font2.fntdata"/><Relationship Id="rId38" Type="http://schemas.openxmlformats.org/officeDocument/2006/relationships/font" Target="fonts/font7.fntdata"/><Relationship Id="rId46" Type="http://schemas.openxmlformats.org/officeDocument/2006/relationships/theme" Target="theme/theme1.xml"/><Relationship Id="rId20" Type="http://schemas.openxmlformats.org/officeDocument/2006/relationships/slide" Target="slides/slide19.xml"/><Relationship Id="rId41" Type="http://schemas.openxmlformats.org/officeDocument/2006/relationships/font" Target="fonts/font10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g35f391192_0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9" name="Google Shape;139;g35f391192_0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None/>
            </a:pPr>
            <a:endParaRPr lang="en-US" dirty="0">
              <a:latin typeface="Calibri"/>
              <a:ea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9429996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None/>
            </a:pPr>
            <a:endParaRPr lang="en-US" dirty="0">
              <a:latin typeface="Calibri"/>
              <a:ea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54159874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None/>
            </a:pPr>
            <a:endParaRPr lang="en-US" dirty="0">
              <a:latin typeface="Calibri"/>
              <a:ea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98000921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None/>
            </a:pPr>
            <a:endParaRPr lang="en-US" dirty="0">
              <a:latin typeface="Calibri"/>
              <a:ea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88629181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None/>
            </a:pPr>
            <a:endParaRPr lang="en-US" dirty="0">
              <a:latin typeface="Calibri"/>
              <a:ea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9705931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None/>
            </a:pPr>
            <a:endParaRPr lang="en-US" dirty="0">
              <a:latin typeface="Calibri"/>
              <a:ea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74786634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None/>
            </a:pPr>
            <a:endParaRPr lang="en-US" dirty="0">
              <a:latin typeface="Calibri"/>
              <a:ea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97776913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None/>
            </a:pPr>
            <a:endParaRPr lang="en-US">
              <a:latin typeface="Calibri"/>
              <a:ea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08582001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5" name="Google Shape;435;g35ed75ccf_014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36" name="Google Shape;436;g35ed75ccf_014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indent="0">
              <a:buNone/>
            </a:pP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96712284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5" name="Google Shape;435;g35ed75ccf_014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36" name="Google Shape;436;g35ed75ccf_014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indent="0">
              <a:buNone/>
            </a:pP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13255845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g3606f1c2d_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1" name="Google Shape;151;g3606f1c2d_3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5" name="Google Shape;435;g35ed75ccf_014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36" name="Google Shape;436;g35ed75ccf_014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indent="0"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5" name="Google Shape;435;g35ed75ccf_014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36" name="Google Shape;436;g35ed75ccf_014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indent="0">
              <a:buNone/>
            </a:pPr>
            <a:r>
              <a:rPr lang="es-ES"/>
              <a:t>Comentar los informes, en lugar de </a:t>
            </a:r>
            <a:r>
              <a:rPr lang="es-ES" err="1"/>
              <a:t>Intelliboard</a:t>
            </a:r>
            <a:endParaRPr err="1"/>
          </a:p>
        </p:txBody>
      </p:sp>
    </p:spTree>
    <p:extLst>
      <p:ext uri="{BB962C8B-B14F-4D97-AF65-F5344CB8AC3E}">
        <p14:creationId xmlns:p14="http://schemas.microsoft.com/office/powerpoint/2010/main" val="86904950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g35f391192_02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3" name="Google Shape;173;g35f391192_02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352040513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" name="Google Shape;252;g35f391192_05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3" name="Google Shape;253;g35f391192_05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indent="0">
              <a:buNone/>
            </a:pPr>
            <a:endParaRPr lang="es-ES" dirty="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" name="Google Shape;252;g35f391192_05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3" name="Google Shape;253;g35f391192_05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indent="0"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41997058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" name="Google Shape;252;g35f391192_05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3" name="Google Shape;253;g35f391192_05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indent="0"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655715358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Google Shape;260;g35f391192_06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1" name="Google Shape;261;g35f391192_06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g35f391192_0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5" name="Google Shape;165;g35f391192_0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g35f391192_0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5" name="Google Shape;165;g35f391192_0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190165988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7" name="Google Shape;417;g35ed75ccf_0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18" name="Google Shape;418;g35ed75ccf_02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g35f391192_02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3" name="Google Shape;173;g35f391192_02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3" name="Google Shape;353;g35ed75ccf_05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54" name="Google Shape;354;g35ed75ccf_05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g35f391192_0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2" name="Google Shape;222;g35f391192_01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6" name="Google Shape;186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Google Shape;235;g35f391192_04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6" name="Google Shape;236;g35f391192_04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2" name="Google Shape;382;g35ed75ccf_08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83" name="Google Shape;383;g35ed75ccf_08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indent="0"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Google Shape;202;g35ed75ccf_0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3" name="Google Shape;203;g35ed75ccf_0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" type="title">
  <p:cSld name="TITLE">
    <p:bg>
      <p:bgPr>
        <a:blipFill dpi="0" rotWithShape="1">
          <a:blip r:embed="rId2">
            <a:alphaModFix amt="55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>
            <a:off x="1592400" y="-407850"/>
            <a:ext cx="5959200" cy="5959200"/>
          </a:xfrm>
          <a:prstGeom prst="ellipse">
            <a:avLst/>
          </a:prstGeom>
          <a:solidFill>
            <a:srgbClr val="000000">
              <a:alpha val="2654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1" name="Google Shape;11;p2"/>
          <p:cNvGrpSpPr/>
          <p:nvPr/>
        </p:nvGrpSpPr>
        <p:grpSpPr>
          <a:xfrm>
            <a:off x="501210" y="175873"/>
            <a:ext cx="2451351" cy="2451351"/>
            <a:chOff x="6680825" y="2549350"/>
            <a:chExt cx="1539600" cy="1539600"/>
          </a:xfrm>
        </p:grpSpPr>
        <p:sp>
          <p:nvSpPr>
            <p:cNvPr id="12" name="Google Shape;12;p2"/>
            <p:cNvSpPr/>
            <p:nvPr/>
          </p:nvSpPr>
          <p:spPr>
            <a:xfrm>
              <a:off x="6825669" y="2694194"/>
              <a:ext cx="1249800" cy="1249800"/>
            </a:xfrm>
            <a:prstGeom prst="ellipse">
              <a:avLst/>
            </a:prstGeom>
            <a:solidFill>
              <a:srgbClr val="000000">
                <a:alpha val="188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" name="Google Shape;13;p2"/>
            <p:cNvSpPr/>
            <p:nvPr/>
          </p:nvSpPr>
          <p:spPr>
            <a:xfrm>
              <a:off x="6894850" y="2763375"/>
              <a:ext cx="1111200" cy="1111200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" name="Google Shape;14;p2"/>
            <p:cNvSpPr/>
            <p:nvPr/>
          </p:nvSpPr>
          <p:spPr>
            <a:xfrm>
              <a:off x="6680825" y="2549350"/>
              <a:ext cx="1539600" cy="1539600"/>
            </a:xfrm>
            <a:prstGeom prst="donut">
              <a:avLst>
                <a:gd name="adj" fmla="val 495"/>
              </a:avLst>
            </a:prstGeom>
            <a:solidFill>
              <a:srgbClr val="000000">
                <a:alpha val="653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5" name="Google Shape;15;p2"/>
          <p:cNvGrpSpPr/>
          <p:nvPr/>
        </p:nvGrpSpPr>
        <p:grpSpPr>
          <a:xfrm>
            <a:off x="6427669" y="2502633"/>
            <a:ext cx="2324700" cy="2324700"/>
            <a:chOff x="-474900" y="321200"/>
            <a:chExt cx="2324700" cy="2324700"/>
          </a:xfrm>
        </p:grpSpPr>
        <p:sp>
          <p:nvSpPr>
            <p:cNvPr id="16" name="Google Shape;16;p2"/>
            <p:cNvSpPr/>
            <p:nvPr/>
          </p:nvSpPr>
          <p:spPr>
            <a:xfrm>
              <a:off x="-474900" y="321200"/>
              <a:ext cx="2324700" cy="2324700"/>
            </a:xfrm>
            <a:prstGeom prst="ellipse">
              <a:avLst/>
            </a:prstGeom>
            <a:noFill/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" name="Google Shape;17;p2"/>
            <p:cNvSpPr/>
            <p:nvPr/>
          </p:nvSpPr>
          <p:spPr>
            <a:xfrm>
              <a:off x="120725" y="916825"/>
              <a:ext cx="1133400" cy="1133400"/>
            </a:xfrm>
            <a:prstGeom prst="ellipse">
              <a:avLst/>
            </a:prstGeom>
            <a:noFill/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" name="Google Shape;18;p2"/>
            <p:cNvSpPr/>
            <p:nvPr/>
          </p:nvSpPr>
          <p:spPr>
            <a:xfrm>
              <a:off x="-137125" y="658975"/>
              <a:ext cx="1649100" cy="1649100"/>
            </a:xfrm>
            <a:prstGeom prst="ellipse">
              <a:avLst/>
            </a:prstGeom>
            <a:noFill/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" name="Google Shape;19;p2"/>
            <p:cNvSpPr/>
            <p:nvPr/>
          </p:nvSpPr>
          <p:spPr>
            <a:xfrm>
              <a:off x="313650" y="1109750"/>
              <a:ext cx="747600" cy="747600"/>
            </a:xfrm>
            <a:prstGeom prst="ellipse">
              <a:avLst/>
            </a:prstGeom>
            <a:noFill/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0" name="Google Shape;20;p2"/>
          <p:cNvSpPr txBox="1">
            <a:spLocks noGrp="1"/>
          </p:cNvSpPr>
          <p:nvPr>
            <p:ph type="ctrTitle"/>
          </p:nvPr>
        </p:nvSpPr>
        <p:spPr>
          <a:xfrm>
            <a:off x="2211600" y="1991850"/>
            <a:ext cx="4720800" cy="1159800"/>
          </a:xfrm>
          <a:prstGeom prst="rect">
            <a:avLst/>
          </a:prstGeom>
          <a:effectLst>
            <a:outerShdw blurRad="85725" dist="19050" dir="5400000" algn="bl" rotWithShape="0">
              <a:srgbClr val="000000">
                <a:alpha val="10000"/>
              </a:srgbClr>
            </a:outerShdw>
          </a:effectLst>
        </p:spPr>
        <p:txBody>
          <a:bodyPr spcFirstLastPara="1" wrap="square" lIns="91425" tIns="91425" rIns="91425" bIns="91425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None/>
              <a:defRPr sz="5200">
                <a:solidFill>
                  <a:srgbClr val="FFFFFF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None/>
              <a:defRPr sz="5200">
                <a:solidFill>
                  <a:srgbClr val="FFFFFF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None/>
              <a:defRPr sz="5200">
                <a:solidFill>
                  <a:srgbClr val="FFFFFF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None/>
              <a:defRPr sz="5200">
                <a:solidFill>
                  <a:srgbClr val="FFFFFF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None/>
              <a:defRPr sz="5200">
                <a:solidFill>
                  <a:srgbClr val="FFFFFF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None/>
              <a:defRPr sz="5200">
                <a:solidFill>
                  <a:srgbClr val="FFFFFF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None/>
              <a:defRPr sz="5200">
                <a:solidFill>
                  <a:srgbClr val="FFFFFF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None/>
              <a:defRPr sz="5200">
                <a:solidFill>
                  <a:srgbClr val="FFFFFF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None/>
              <a:defRPr sz="5200">
                <a:solidFill>
                  <a:srgbClr val="FFFFFF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mage background">
  <p:cSld name="BLANK_1">
    <p:bg>
      <p:bgPr>
        <a:solidFill>
          <a:srgbClr val="000000"/>
        </a:solidFill>
        <a:effectLst/>
      </p:bgPr>
    </p:bg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13"/>
          <p:cNvSpPr/>
          <p:nvPr/>
        </p:nvSpPr>
        <p:spPr>
          <a:xfrm>
            <a:off x="-704850" y="-2705100"/>
            <a:ext cx="10553700" cy="10553700"/>
          </a:xfrm>
          <a:prstGeom prst="donut">
            <a:avLst>
              <a:gd name="adj" fmla="val 10467"/>
            </a:avLst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2" name="Google Shape;132;p13"/>
          <p:cNvSpPr/>
          <p:nvPr/>
        </p:nvSpPr>
        <p:spPr>
          <a:xfrm>
            <a:off x="8556000" y="4576450"/>
            <a:ext cx="435600" cy="435600"/>
          </a:xfrm>
          <a:prstGeom prst="ellipse">
            <a:avLst/>
          </a:prstGeom>
          <a:solidFill>
            <a:srgbClr val="0000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3" name="Google Shape;133;p13"/>
          <p:cNvSpPr/>
          <p:nvPr/>
        </p:nvSpPr>
        <p:spPr>
          <a:xfrm>
            <a:off x="764000" y="-1236275"/>
            <a:ext cx="7616100" cy="7616100"/>
          </a:xfrm>
          <a:prstGeom prst="ellipse">
            <a:avLst/>
          </a:prstGeom>
          <a:noFill/>
          <a:ln w="952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4" name="Google Shape;134;p13"/>
          <p:cNvSpPr/>
          <p:nvPr/>
        </p:nvSpPr>
        <p:spPr>
          <a:xfrm>
            <a:off x="1198300" y="-801975"/>
            <a:ext cx="6747000" cy="6747000"/>
          </a:xfrm>
          <a:prstGeom prst="ellipse">
            <a:avLst/>
          </a:prstGeom>
          <a:noFill/>
          <a:ln w="952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5" name="Google Shape;135;p13"/>
          <p:cNvSpPr/>
          <p:nvPr/>
        </p:nvSpPr>
        <p:spPr>
          <a:xfrm>
            <a:off x="2267900" y="267625"/>
            <a:ext cx="4608300" cy="4608300"/>
          </a:xfrm>
          <a:prstGeom prst="ellipse">
            <a:avLst/>
          </a:prstGeom>
          <a:noFill/>
          <a:ln w="952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6" name="Google Shape;136;p13"/>
          <p:cNvSpPr txBox="1">
            <a:spLocks noGrp="1"/>
          </p:cNvSpPr>
          <p:nvPr>
            <p:ph type="sldNum" idx="12"/>
          </p:nvPr>
        </p:nvSpPr>
        <p:spPr>
          <a:xfrm>
            <a:off x="8555875" y="4576450"/>
            <a:ext cx="435600" cy="43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>
                <a:solidFill>
                  <a:srgbClr val="FFFFFF"/>
                </a:solidFill>
              </a:defRPr>
            </a:lvl1pPr>
            <a:lvl2pPr lvl="1" rtl="0">
              <a:buNone/>
              <a:defRPr>
                <a:solidFill>
                  <a:srgbClr val="FFFFFF"/>
                </a:solidFill>
              </a:defRPr>
            </a:lvl2pPr>
            <a:lvl3pPr lvl="2" rtl="0">
              <a:buNone/>
              <a:defRPr>
                <a:solidFill>
                  <a:srgbClr val="FFFFFF"/>
                </a:solidFill>
              </a:defRPr>
            </a:lvl3pPr>
            <a:lvl4pPr lvl="3" rtl="0">
              <a:buNone/>
              <a:defRPr>
                <a:solidFill>
                  <a:srgbClr val="FFFFFF"/>
                </a:solidFill>
              </a:defRPr>
            </a:lvl4pPr>
            <a:lvl5pPr lvl="4" rtl="0">
              <a:buNone/>
              <a:defRPr>
                <a:solidFill>
                  <a:srgbClr val="FFFFFF"/>
                </a:solidFill>
              </a:defRPr>
            </a:lvl5pPr>
            <a:lvl6pPr lvl="5" rtl="0">
              <a:buNone/>
              <a:defRPr>
                <a:solidFill>
                  <a:srgbClr val="FFFFFF"/>
                </a:solidFill>
              </a:defRPr>
            </a:lvl6pPr>
            <a:lvl7pPr lvl="6" rtl="0">
              <a:buNone/>
              <a:defRPr>
                <a:solidFill>
                  <a:srgbClr val="FFFFFF"/>
                </a:solidFill>
              </a:defRPr>
            </a:lvl7pPr>
            <a:lvl8pPr lvl="7" rtl="0">
              <a:buNone/>
              <a:defRPr>
                <a:solidFill>
                  <a:srgbClr val="FFFFFF"/>
                </a:solidFill>
              </a:defRPr>
            </a:lvl8pPr>
            <a:lvl9pPr lvl="8" rtl="0">
              <a:buNone/>
              <a:defRPr>
                <a:solidFill>
                  <a:srgbClr val="FFFFFF"/>
                </a:solidFill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ubtitle">
  <p:cSld name="TITLE_1">
    <p:bg>
      <p:bgPr>
        <a:solidFill>
          <a:srgbClr val="000000"/>
        </a:solidFill>
        <a:effectLst/>
      </p:bgPr>
    </p:bg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3"/>
          <p:cNvSpPr/>
          <p:nvPr/>
        </p:nvSpPr>
        <p:spPr>
          <a:xfrm>
            <a:off x="1592400" y="-407850"/>
            <a:ext cx="5959200" cy="5959200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23" name="Google Shape;23;p3"/>
          <p:cNvGrpSpPr/>
          <p:nvPr/>
        </p:nvGrpSpPr>
        <p:grpSpPr>
          <a:xfrm>
            <a:off x="6427669" y="2502633"/>
            <a:ext cx="2324700" cy="2324700"/>
            <a:chOff x="-474900" y="321200"/>
            <a:chExt cx="2324700" cy="2324700"/>
          </a:xfrm>
        </p:grpSpPr>
        <p:sp>
          <p:nvSpPr>
            <p:cNvPr id="24" name="Google Shape;24;p3"/>
            <p:cNvSpPr/>
            <p:nvPr/>
          </p:nvSpPr>
          <p:spPr>
            <a:xfrm>
              <a:off x="-474900" y="321200"/>
              <a:ext cx="2324700" cy="2324700"/>
            </a:xfrm>
            <a:prstGeom prst="ellipse">
              <a:avLst/>
            </a:prstGeom>
            <a:noFill/>
            <a:ln w="9525" cap="flat" cmpd="sng">
              <a:solidFill>
                <a:srgbClr val="CCCCCC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" name="Google Shape;25;p3"/>
            <p:cNvSpPr/>
            <p:nvPr/>
          </p:nvSpPr>
          <p:spPr>
            <a:xfrm>
              <a:off x="120725" y="916825"/>
              <a:ext cx="1133400" cy="1133400"/>
            </a:xfrm>
            <a:prstGeom prst="ellipse">
              <a:avLst/>
            </a:prstGeom>
            <a:noFill/>
            <a:ln w="9525" cap="flat" cmpd="sng">
              <a:solidFill>
                <a:srgbClr val="CCCCCC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" name="Google Shape;26;p3"/>
            <p:cNvSpPr/>
            <p:nvPr/>
          </p:nvSpPr>
          <p:spPr>
            <a:xfrm>
              <a:off x="-137125" y="658975"/>
              <a:ext cx="1649100" cy="1649100"/>
            </a:xfrm>
            <a:prstGeom prst="ellipse">
              <a:avLst/>
            </a:prstGeom>
            <a:noFill/>
            <a:ln w="9525" cap="flat" cmpd="sng">
              <a:solidFill>
                <a:srgbClr val="CCCCCC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" name="Google Shape;27;p3"/>
            <p:cNvSpPr/>
            <p:nvPr/>
          </p:nvSpPr>
          <p:spPr>
            <a:xfrm>
              <a:off x="313650" y="1109750"/>
              <a:ext cx="747600" cy="747600"/>
            </a:xfrm>
            <a:prstGeom prst="ellipse">
              <a:avLst/>
            </a:prstGeom>
            <a:noFill/>
            <a:ln w="9525" cap="flat" cmpd="sng">
              <a:solidFill>
                <a:srgbClr val="CCCCCC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8" name="Google Shape;28;p3"/>
          <p:cNvSpPr txBox="1">
            <a:spLocks noGrp="1"/>
          </p:cNvSpPr>
          <p:nvPr>
            <p:ph type="ctrTitle"/>
          </p:nvPr>
        </p:nvSpPr>
        <p:spPr>
          <a:xfrm>
            <a:off x="2569800" y="2236800"/>
            <a:ext cx="4004400" cy="9567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200"/>
              <a:buNone/>
              <a:defRPr sz="5200">
                <a:solidFill>
                  <a:srgbClr val="000000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200"/>
              <a:buNone/>
              <a:defRPr sz="5200">
                <a:solidFill>
                  <a:srgbClr val="000000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200"/>
              <a:buNone/>
              <a:defRPr sz="5200">
                <a:solidFill>
                  <a:srgbClr val="000000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200"/>
              <a:buNone/>
              <a:defRPr sz="5200">
                <a:solidFill>
                  <a:srgbClr val="000000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200"/>
              <a:buNone/>
              <a:defRPr sz="5200">
                <a:solidFill>
                  <a:srgbClr val="000000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200"/>
              <a:buNone/>
              <a:defRPr sz="5200">
                <a:solidFill>
                  <a:srgbClr val="000000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200"/>
              <a:buNone/>
              <a:defRPr sz="5200">
                <a:solidFill>
                  <a:srgbClr val="000000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200"/>
              <a:buNone/>
              <a:defRPr sz="5200">
                <a:solidFill>
                  <a:srgbClr val="000000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200"/>
              <a:buNone/>
              <a:defRPr sz="5200">
                <a:solidFill>
                  <a:srgbClr val="000000"/>
                </a:solidFill>
              </a:defRPr>
            </a:lvl9pPr>
          </a:lstStyle>
          <a:p>
            <a:endParaRPr/>
          </a:p>
        </p:txBody>
      </p:sp>
      <p:sp>
        <p:nvSpPr>
          <p:cNvPr id="29" name="Google Shape;29;p3"/>
          <p:cNvSpPr txBox="1">
            <a:spLocks noGrp="1"/>
          </p:cNvSpPr>
          <p:nvPr>
            <p:ph type="subTitle" idx="1"/>
          </p:nvPr>
        </p:nvSpPr>
        <p:spPr>
          <a:xfrm>
            <a:off x="2569800" y="3188701"/>
            <a:ext cx="4004400" cy="7848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 sz="1400">
                <a:solidFill>
                  <a:srgbClr val="000000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 sz="1400">
                <a:solidFill>
                  <a:srgbClr val="000000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 sz="1400">
                <a:solidFill>
                  <a:srgbClr val="000000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 sz="1400">
                <a:solidFill>
                  <a:srgbClr val="000000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 sz="1400">
                <a:solidFill>
                  <a:srgbClr val="000000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 sz="1400">
                <a:solidFill>
                  <a:srgbClr val="000000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 sz="1400">
                <a:solidFill>
                  <a:srgbClr val="000000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 sz="1400">
                <a:solidFill>
                  <a:srgbClr val="000000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 sz="1400">
                <a:solidFill>
                  <a:srgbClr val="000000"/>
                </a:solidFill>
              </a:defRPr>
            </a:lvl9pPr>
          </a:lstStyle>
          <a:p>
            <a:endParaRPr/>
          </a:p>
        </p:txBody>
      </p:sp>
      <p:grpSp>
        <p:nvGrpSpPr>
          <p:cNvPr id="30" name="Google Shape;30;p3"/>
          <p:cNvGrpSpPr/>
          <p:nvPr/>
        </p:nvGrpSpPr>
        <p:grpSpPr>
          <a:xfrm>
            <a:off x="764825" y="439375"/>
            <a:ext cx="1924500" cy="1924500"/>
            <a:chOff x="6680825" y="2549350"/>
            <a:chExt cx="1539600" cy="1539600"/>
          </a:xfrm>
        </p:grpSpPr>
        <p:sp>
          <p:nvSpPr>
            <p:cNvPr id="31" name="Google Shape;31;p3"/>
            <p:cNvSpPr/>
            <p:nvPr/>
          </p:nvSpPr>
          <p:spPr>
            <a:xfrm>
              <a:off x="6825669" y="2694194"/>
              <a:ext cx="1249800" cy="1249800"/>
            </a:xfrm>
            <a:prstGeom prst="ellipse">
              <a:avLst/>
            </a:prstGeom>
            <a:solidFill>
              <a:srgbClr val="666666">
                <a:alpha val="526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" name="Google Shape;32;p3"/>
            <p:cNvSpPr/>
            <p:nvPr/>
          </p:nvSpPr>
          <p:spPr>
            <a:xfrm>
              <a:off x="6894850" y="2763375"/>
              <a:ext cx="1111200" cy="1111200"/>
            </a:xfrm>
            <a:prstGeom prst="ellipse">
              <a:avLst/>
            </a:prstGeom>
            <a:solidFill>
              <a:srgbClr val="666666">
                <a:alpha val="526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" name="Google Shape;33;p3"/>
            <p:cNvSpPr/>
            <p:nvPr/>
          </p:nvSpPr>
          <p:spPr>
            <a:xfrm>
              <a:off x="6680825" y="2549350"/>
              <a:ext cx="1539600" cy="1539600"/>
            </a:xfrm>
            <a:prstGeom prst="donut">
              <a:avLst>
                <a:gd name="adj" fmla="val 495"/>
              </a:avLst>
            </a:prstGeom>
            <a:solidFill>
              <a:srgbClr val="666666">
                <a:alpha val="526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1 column" type="tx">
  <p:cSld name="TITLE_AND_BODY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5"/>
          <p:cNvSpPr/>
          <p:nvPr/>
        </p:nvSpPr>
        <p:spPr>
          <a:xfrm>
            <a:off x="6081700" y="764000"/>
            <a:ext cx="3615600" cy="3615600"/>
          </a:xfrm>
          <a:prstGeom prst="ellipse">
            <a:avLst/>
          </a:prstGeom>
          <a:noFill/>
          <a:ln w="9525" cap="flat" cmpd="sng">
            <a:solidFill>
              <a:srgbClr val="E8E8E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47" name="Google Shape;47;p5"/>
          <p:cNvGrpSpPr/>
          <p:nvPr/>
        </p:nvGrpSpPr>
        <p:grpSpPr>
          <a:xfrm>
            <a:off x="-442731" y="84620"/>
            <a:ext cx="2324700" cy="2324700"/>
            <a:chOff x="-474900" y="321200"/>
            <a:chExt cx="2324700" cy="2324700"/>
          </a:xfrm>
        </p:grpSpPr>
        <p:sp>
          <p:nvSpPr>
            <p:cNvPr id="48" name="Google Shape;48;p5"/>
            <p:cNvSpPr/>
            <p:nvPr/>
          </p:nvSpPr>
          <p:spPr>
            <a:xfrm>
              <a:off x="-474900" y="321200"/>
              <a:ext cx="2324700" cy="2324700"/>
            </a:xfrm>
            <a:prstGeom prst="ellipse">
              <a:avLst/>
            </a:prstGeom>
            <a:noFill/>
            <a:ln w="9525" cap="flat" cmpd="sng">
              <a:solidFill>
                <a:srgbClr val="E8E8E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" name="Google Shape;49;p5"/>
            <p:cNvSpPr/>
            <p:nvPr/>
          </p:nvSpPr>
          <p:spPr>
            <a:xfrm>
              <a:off x="120725" y="916825"/>
              <a:ext cx="1133400" cy="1133400"/>
            </a:xfrm>
            <a:prstGeom prst="ellipse">
              <a:avLst/>
            </a:prstGeom>
            <a:noFill/>
            <a:ln w="9525" cap="flat" cmpd="sng">
              <a:solidFill>
                <a:srgbClr val="E8E8E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" name="Google Shape;50;p5"/>
            <p:cNvSpPr/>
            <p:nvPr/>
          </p:nvSpPr>
          <p:spPr>
            <a:xfrm>
              <a:off x="-137125" y="658975"/>
              <a:ext cx="1649100" cy="1649100"/>
            </a:xfrm>
            <a:prstGeom prst="ellipse">
              <a:avLst/>
            </a:prstGeom>
            <a:noFill/>
            <a:ln w="9525" cap="flat" cmpd="sng">
              <a:solidFill>
                <a:srgbClr val="E8E8E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" name="Google Shape;51;p5"/>
            <p:cNvSpPr/>
            <p:nvPr/>
          </p:nvSpPr>
          <p:spPr>
            <a:xfrm>
              <a:off x="313650" y="1109750"/>
              <a:ext cx="747600" cy="747600"/>
            </a:xfrm>
            <a:prstGeom prst="ellipse">
              <a:avLst/>
            </a:prstGeom>
            <a:noFill/>
            <a:ln w="9525" cap="flat" cmpd="sng">
              <a:solidFill>
                <a:srgbClr val="E8E8E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52" name="Google Shape;52;p5"/>
          <p:cNvSpPr/>
          <p:nvPr/>
        </p:nvSpPr>
        <p:spPr>
          <a:xfrm>
            <a:off x="8556000" y="4576450"/>
            <a:ext cx="435600" cy="435600"/>
          </a:xfrm>
          <a:prstGeom prst="ellipse">
            <a:avLst/>
          </a:prstGeom>
          <a:solidFill>
            <a:srgbClr val="0000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3" name="Google Shape;53;p5"/>
          <p:cNvSpPr txBox="1">
            <a:spLocks noGrp="1"/>
          </p:cNvSpPr>
          <p:nvPr>
            <p:ph type="title"/>
          </p:nvPr>
        </p:nvSpPr>
        <p:spPr>
          <a:xfrm>
            <a:off x="457200" y="1166125"/>
            <a:ext cx="5220300" cy="6831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>
            <a:endParaRPr/>
          </a:p>
        </p:txBody>
      </p:sp>
      <p:sp>
        <p:nvSpPr>
          <p:cNvPr id="54" name="Google Shape;54;p5"/>
          <p:cNvSpPr txBox="1">
            <a:spLocks noGrp="1"/>
          </p:cNvSpPr>
          <p:nvPr>
            <p:ph type="body" idx="1"/>
          </p:nvPr>
        </p:nvSpPr>
        <p:spPr>
          <a:xfrm>
            <a:off x="1069625" y="1958050"/>
            <a:ext cx="4608000" cy="26184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30200">
              <a:spcBef>
                <a:spcPts val="600"/>
              </a:spcBef>
              <a:spcAft>
                <a:spcPts val="0"/>
              </a:spcAft>
              <a:buSzPts val="1600"/>
              <a:buChar char="￮"/>
              <a:defRPr/>
            </a:lvl1pPr>
            <a:lvl2pPr marL="914400" lvl="1" indent="-330200">
              <a:spcBef>
                <a:spcPts val="0"/>
              </a:spcBef>
              <a:spcAft>
                <a:spcPts val="0"/>
              </a:spcAft>
              <a:buSzPts val="1600"/>
              <a:buChar char="￮"/>
              <a:defRPr/>
            </a:lvl2pPr>
            <a:lvl3pPr marL="1371600" lvl="2" indent="-330200">
              <a:spcBef>
                <a:spcPts val="0"/>
              </a:spcBef>
              <a:spcAft>
                <a:spcPts val="0"/>
              </a:spcAft>
              <a:buSzPts val="1600"/>
              <a:buChar char="￮"/>
              <a:defRPr/>
            </a:lvl3pPr>
            <a:lvl4pPr marL="1828800" lvl="3" indent="-330200">
              <a:spcBef>
                <a:spcPts val="0"/>
              </a:spcBef>
              <a:spcAft>
                <a:spcPts val="0"/>
              </a:spcAft>
              <a:buSzPts val="1600"/>
              <a:buChar char="●"/>
              <a:defRPr/>
            </a:lvl4pPr>
            <a:lvl5pPr marL="2286000" lvl="4" indent="-330200">
              <a:spcBef>
                <a:spcPts val="0"/>
              </a:spcBef>
              <a:spcAft>
                <a:spcPts val="0"/>
              </a:spcAft>
              <a:buSzPts val="1600"/>
              <a:buChar char="○"/>
              <a:defRPr/>
            </a:lvl5pPr>
            <a:lvl6pPr marL="2743200" lvl="5" indent="-330200">
              <a:spcBef>
                <a:spcPts val="0"/>
              </a:spcBef>
              <a:spcAft>
                <a:spcPts val="0"/>
              </a:spcAft>
              <a:buSzPts val="1600"/>
              <a:buChar char="■"/>
              <a:defRPr/>
            </a:lvl6pPr>
            <a:lvl7pPr marL="3200400" lvl="6" indent="-330200">
              <a:spcBef>
                <a:spcPts val="0"/>
              </a:spcBef>
              <a:spcAft>
                <a:spcPts val="0"/>
              </a:spcAft>
              <a:buSzPts val="1600"/>
              <a:buChar char="●"/>
              <a:defRPr/>
            </a:lvl7pPr>
            <a:lvl8pPr marL="3657600" lvl="7" indent="-330200">
              <a:spcBef>
                <a:spcPts val="0"/>
              </a:spcBef>
              <a:spcAft>
                <a:spcPts val="0"/>
              </a:spcAft>
              <a:buSzPts val="1600"/>
              <a:buChar char="○"/>
              <a:defRPr/>
            </a:lvl8pPr>
            <a:lvl9pPr marL="4114800" lvl="8" indent="-330200">
              <a:spcBef>
                <a:spcPts val="0"/>
              </a:spcBef>
              <a:spcAft>
                <a:spcPts val="0"/>
              </a:spcAft>
              <a:buSzPts val="1600"/>
              <a:buChar char="■"/>
              <a:defRPr/>
            </a:lvl9pPr>
          </a:lstStyle>
          <a:p>
            <a:endParaRPr/>
          </a:p>
        </p:txBody>
      </p:sp>
      <p:sp>
        <p:nvSpPr>
          <p:cNvPr id="55" name="Google Shape;55;p5"/>
          <p:cNvSpPr txBox="1">
            <a:spLocks noGrp="1"/>
          </p:cNvSpPr>
          <p:nvPr>
            <p:ph type="sldNum" idx="12"/>
          </p:nvPr>
        </p:nvSpPr>
        <p:spPr>
          <a:xfrm>
            <a:off x="8555875" y="4576450"/>
            <a:ext cx="435600" cy="43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‹Nº›</a:t>
            </a:fld>
            <a:endParaRPr/>
          </a:p>
        </p:txBody>
      </p:sp>
      <p:sp>
        <p:nvSpPr>
          <p:cNvPr id="56" name="Google Shape;56;p5"/>
          <p:cNvSpPr/>
          <p:nvPr/>
        </p:nvSpPr>
        <p:spPr>
          <a:xfrm>
            <a:off x="6272900" y="955200"/>
            <a:ext cx="3233100" cy="3233100"/>
          </a:xfrm>
          <a:prstGeom prst="ellipse">
            <a:avLst/>
          </a:prstGeom>
          <a:solidFill>
            <a:srgbClr val="000000">
              <a:alpha val="6539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1 column + big image">
  <p:cSld name="TITLE_AND_BODY_1"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6"/>
          <p:cNvSpPr/>
          <p:nvPr/>
        </p:nvSpPr>
        <p:spPr>
          <a:xfrm>
            <a:off x="5142675" y="358375"/>
            <a:ext cx="4426800" cy="4426800"/>
          </a:xfrm>
          <a:prstGeom prst="ellipse">
            <a:avLst/>
          </a:prstGeom>
          <a:noFill/>
          <a:ln w="9525" cap="flat" cmpd="sng">
            <a:solidFill>
              <a:srgbClr val="E8E8E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9" name="Google Shape;59;p6"/>
          <p:cNvSpPr/>
          <p:nvPr/>
        </p:nvSpPr>
        <p:spPr>
          <a:xfrm>
            <a:off x="5376775" y="592475"/>
            <a:ext cx="3958500" cy="3958500"/>
          </a:xfrm>
          <a:prstGeom prst="ellipse">
            <a:avLst/>
          </a:prstGeom>
          <a:solidFill>
            <a:srgbClr val="000000">
              <a:alpha val="6539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60" name="Google Shape;60;p6"/>
          <p:cNvGrpSpPr/>
          <p:nvPr/>
        </p:nvGrpSpPr>
        <p:grpSpPr>
          <a:xfrm>
            <a:off x="-442731" y="84616"/>
            <a:ext cx="2324700" cy="2324700"/>
            <a:chOff x="-474900" y="321200"/>
            <a:chExt cx="2324700" cy="2324700"/>
          </a:xfrm>
        </p:grpSpPr>
        <p:sp>
          <p:nvSpPr>
            <p:cNvPr id="61" name="Google Shape;61;p6"/>
            <p:cNvSpPr/>
            <p:nvPr/>
          </p:nvSpPr>
          <p:spPr>
            <a:xfrm>
              <a:off x="-474900" y="321200"/>
              <a:ext cx="2324700" cy="2324700"/>
            </a:xfrm>
            <a:prstGeom prst="ellipse">
              <a:avLst/>
            </a:prstGeom>
            <a:noFill/>
            <a:ln w="9525" cap="flat" cmpd="sng">
              <a:solidFill>
                <a:srgbClr val="E8E8E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" name="Google Shape;62;p6"/>
            <p:cNvSpPr/>
            <p:nvPr/>
          </p:nvSpPr>
          <p:spPr>
            <a:xfrm>
              <a:off x="120725" y="916825"/>
              <a:ext cx="1133400" cy="1133400"/>
            </a:xfrm>
            <a:prstGeom prst="ellipse">
              <a:avLst/>
            </a:prstGeom>
            <a:noFill/>
            <a:ln w="9525" cap="flat" cmpd="sng">
              <a:solidFill>
                <a:srgbClr val="E8E8E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" name="Google Shape;63;p6"/>
            <p:cNvSpPr/>
            <p:nvPr/>
          </p:nvSpPr>
          <p:spPr>
            <a:xfrm>
              <a:off x="-137125" y="658975"/>
              <a:ext cx="1649100" cy="1649100"/>
            </a:xfrm>
            <a:prstGeom prst="ellipse">
              <a:avLst/>
            </a:prstGeom>
            <a:noFill/>
            <a:ln w="9525" cap="flat" cmpd="sng">
              <a:solidFill>
                <a:srgbClr val="E8E8E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" name="Google Shape;64;p6"/>
            <p:cNvSpPr/>
            <p:nvPr/>
          </p:nvSpPr>
          <p:spPr>
            <a:xfrm>
              <a:off x="313650" y="1109750"/>
              <a:ext cx="747600" cy="747600"/>
            </a:xfrm>
            <a:prstGeom prst="ellipse">
              <a:avLst/>
            </a:prstGeom>
            <a:noFill/>
            <a:ln w="9525" cap="flat" cmpd="sng">
              <a:solidFill>
                <a:srgbClr val="E8E8E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65" name="Google Shape;65;p6"/>
          <p:cNvSpPr/>
          <p:nvPr/>
        </p:nvSpPr>
        <p:spPr>
          <a:xfrm>
            <a:off x="8556000" y="4576450"/>
            <a:ext cx="435600" cy="435600"/>
          </a:xfrm>
          <a:prstGeom prst="ellipse">
            <a:avLst/>
          </a:prstGeom>
          <a:solidFill>
            <a:srgbClr val="0000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6" name="Google Shape;66;p6"/>
          <p:cNvSpPr txBox="1">
            <a:spLocks noGrp="1"/>
          </p:cNvSpPr>
          <p:nvPr>
            <p:ph type="title"/>
          </p:nvPr>
        </p:nvSpPr>
        <p:spPr>
          <a:xfrm>
            <a:off x="457200" y="1166125"/>
            <a:ext cx="4504800" cy="6831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6"/>
          <p:cNvSpPr txBox="1">
            <a:spLocks noGrp="1"/>
          </p:cNvSpPr>
          <p:nvPr>
            <p:ph type="body" idx="1"/>
          </p:nvPr>
        </p:nvSpPr>
        <p:spPr>
          <a:xfrm>
            <a:off x="985679" y="1958050"/>
            <a:ext cx="3976500" cy="26184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30200" rtl="0">
              <a:spcBef>
                <a:spcPts val="600"/>
              </a:spcBef>
              <a:spcAft>
                <a:spcPts val="0"/>
              </a:spcAft>
              <a:buSzPts val="1600"/>
              <a:buChar char="￮"/>
              <a:defRPr/>
            </a:lvl1pPr>
            <a:lvl2pPr marL="914400" lvl="1" indent="-330200" rtl="0">
              <a:spcBef>
                <a:spcPts val="0"/>
              </a:spcBef>
              <a:spcAft>
                <a:spcPts val="0"/>
              </a:spcAft>
              <a:buSzPts val="1600"/>
              <a:buChar char="￮"/>
              <a:defRPr/>
            </a:lvl2pPr>
            <a:lvl3pPr marL="1371600" lvl="2" indent="-330200" rtl="0">
              <a:spcBef>
                <a:spcPts val="0"/>
              </a:spcBef>
              <a:spcAft>
                <a:spcPts val="0"/>
              </a:spcAft>
              <a:buSzPts val="1600"/>
              <a:buChar char="￮"/>
              <a:defRPr/>
            </a:lvl3pPr>
            <a:lvl4pPr marL="1828800" lvl="3" indent="-330200" rtl="0">
              <a:spcBef>
                <a:spcPts val="0"/>
              </a:spcBef>
              <a:spcAft>
                <a:spcPts val="0"/>
              </a:spcAft>
              <a:buSzPts val="1600"/>
              <a:buChar char="●"/>
              <a:defRPr/>
            </a:lvl4pPr>
            <a:lvl5pPr marL="2286000" lvl="4" indent="-330200" rtl="0">
              <a:spcBef>
                <a:spcPts val="0"/>
              </a:spcBef>
              <a:spcAft>
                <a:spcPts val="0"/>
              </a:spcAft>
              <a:buSzPts val="1600"/>
              <a:buChar char="○"/>
              <a:defRPr/>
            </a:lvl5pPr>
            <a:lvl6pPr marL="2743200" lvl="5" indent="-330200" rtl="0">
              <a:spcBef>
                <a:spcPts val="0"/>
              </a:spcBef>
              <a:spcAft>
                <a:spcPts val="0"/>
              </a:spcAft>
              <a:buSzPts val="1600"/>
              <a:buChar char="■"/>
              <a:defRPr/>
            </a:lvl6pPr>
            <a:lvl7pPr marL="3200400" lvl="6" indent="-330200" rtl="0">
              <a:spcBef>
                <a:spcPts val="0"/>
              </a:spcBef>
              <a:spcAft>
                <a:spcPts val="0"/>
              </a:spcAft>
              <a:buSzPts val="1600"/>
              <a:buChar char="●"/>
              <a:defRPr/>
            </a:lvl7pPr>
            <a:lvl8pPr marL="3657600" lvl="7" indent="-330200" rtl="0">
              <a:spcBef>
                <a:spcPts val="0"/>
              </a:spcBef>
              <a:spcAft>
                <a:spcPts val="0"/>
              </a:spcAft>
              <a:buSzPts val="1600"/>
              <a:buChar char="○"/>
              <a:defRPr/>
            </a:lvl8pPr>
            <a:lvl9pPr marL="4114800" lvl="8" indent="-330200" rtl="0">
              <a:spcBef>
                <a:spcPts val="0"/>
              </a:spcBef>
              <a:spcAft>
                <a:spcPts val="0"/>
              </a:spcAft>
              <a:buSzPts val="1600"/>
              <a:buChar char="■"/>
              <a:defRPr/>
            </a:lvl9pPr>
          </a:lstStyle>
          <a:p>
            <a:endParaRPr/>
          </a:p>
        </p:txBody>
      </p:sp>
      <p:sp>
        <p:nvSpPr>
          <p:cNvPr id="68" name="Google Shape;68;p6"/>
          <p:cNvSpPr txBox="1">
            <a:spLocks noGrp="1"/>
          </p:cNvSpPr>
          <p:nvPr>
            <p:ph type="sldNum" idx="12"/>
          </p:nvPr>
        </p:nvSpPr>
        <p:spPr>
          <a:xfrm>
            <a:off x="8555875" y="4576450"/>
            <a:ext cx="435600" cy="43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2 columns" type="twoColTx">
  <p:cSld name="TITLE_AND_TWO_COLUMNS"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0" name="Google Shape;70;p7"/>
          <p:cNvGrpSpPr/>
          <p:nvPr/>
        </p:nvGrpSpPr>
        <p:grpSpPr>
          <a:xfrm>
            <a:off x="-442731" y="84618"/>
            <a:ext cx="2324700" cy="2324700"/>
            <a:chOff x="-474900" y="321200"/>
            <a:chExt cx="2324700" cy="2324700"/>
          </a:xfrm>
        </p:grpSpPr>
        <p:sp>
          <p:nvSpPr>
            <p:cNvPr id="71" name="Google Shape;71;p7"/>
            <p:cNvSpPr/>
            <p:nvPr/>
          </p:nvSpPr>
          <p:spPr>
            <a:xfrm>
              <a:off x="-474900" y="321200"/>
              <a:ext cx="2324700" cy="2324700"/>
            </a:xfrm>
            <a:prstGeom prst="ellipse">
              <a:avLst/>
            </a:prstGeom>
            <a:noFill/>
            <a:ln w="9525" cap="flat" cmpd="sng">
              <a:solidFill>
                <a:srgbClr val="E8E8E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" name="Google Shape;72;p7"/>
            <p:cNvSpPr/>
            <p:nvPr/>
          </p:nvSpPr>
          <p:spPr>
            <a:xfrm>
              <a:off x="120725" y="916825"/>
              <a:ext cx="1133400" cy="1133400"/>
            </a:xfrm>
            <a:prstGeom prst="ellipse">
              <a:avLst/>
            </a:prstGeom>
            <a:noFill/>
            <a:ln w="9525" cap="flat" cmpd="sng">
              <a:solidFill>
                <a:srgbClr val="E8E8E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" name="Google Shape;73;p7"/>
            <p:cNvSpPr/>
            <p:nvPr/>
          </p:nvSpPr>
          <p:spPr>
            <a:xfrm>
              <a:off x="-137125" y="658975"/>
              <a:ext cx="1649100" cy="1649100"/>
            </a:xfrm>
            <a:prstGeom prst="ellipse">
              <a:avLst/>
            </a:prstGeom>
            <a:noFill/>
            <a:ln w="9525" cap="flat" cmpd="sng">
              <a:solidFill>
                <a:srgbClr val="E8E8E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" name="Google Shape;74;p7"/>
            <p:cNvSpPr/>
            <p:nvPr/>
          </p:nvSpPr>
          <p:spPr>
            <a:xfrm>
              <a:off x="313650" y="1109750"/>
              <a:ext cx="747600" cy="747600"/>
            </a:xfrm>
            <a:prstGeom prst="ellipse">
              <a:avLst/>
            </a:prstGeom>
            <a:noFill/>
            <a:ln w="9525" cap="flat" cmpd="sng">
              <a:solidFill>
                <a:srgbClr val="E8E8E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75" name="Google Shape;75;p7"/>
          <p:cNvSpPr/>
          <p:nvPr/>
        </p:nvSpPr>
        <p:spPr>
          <a:xfrm>
            <a:off x="8556000" y="4576450"/>
            <a:ext cx="435600" cy="435600"/>
          </a:xfrm>
          <a:prstGeom prst="ellipse">
            <a:avLst/>
          </a:prstGeom>
          <a:solidFill>
            <a:srgbClr val="0000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6" name="Google Shape;76;p7"/>
          <p:cNvSpPr txBox="1">
            <a:spLocks noGrp="1"/>
          </p:cNvSpPr>
          <p:nvPr>
            <p:ph type="title"/>
          </p:nvPr>
        </p:nvSpPr>
        <p:spPr>
          <a:xfrm>
            <a:off x="457200" y="1166125"/>
            <a:ext cx="5220300" cy="6831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>
            <a:endParaRPr/>
          </a:p>
        </p:txBody>
      </p:sp>
      <p:sp>
        <p:nvSpPr>
          <p:cNvPr id="77" name="Google Shape;77;p7"/>
          <p:cNvSpPr txBox="1">
            <a:spLocks noGrp="1"/>
          </p:cNvSpPr>
          <p:nvPr>
            <p:ph type="body" idx="1"/>
          </p:nvPr>
        </p:nvSpPr>
        <p:spPr>
          <a:xfrm>
            <a:off x="1069625" y="1958050"/>
            <a:ext cx="2236800" cy="26184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17500">
              <a:spcBef>
                <a:spcPts val="600"/>
              </a:spcBef>
              <a:spcAft>
                <a:spcPts val="0"/>
              </a:spcAft>
              <a:buSzPts val="1400"/>
              <a:buChar char="￮"/>
              <a:defRPr sz="1400"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￮"/>
              <a:defRPr sz="1400"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￮"/>
              <a:defRPr sz="1400"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400"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400"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400"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400"/>
            </a:lvl9pPr>
          </a:lstStyle>
          <a:p>
            <a:endParaRPr/>
          </a:p>
        </p:txBody>
      </p:sp>
      <p:sp>
        <p:nvSpPr>
          <p:cNvPr id="78" name="Google Shape;78;p7"/>
          <p:cNvSpPr txBox="1">
            <a:spLocks noGrp="1"/>
          </p:cNvSpPr>
          <p:nvPr>
            <p:ph type="body" idx="2"/>
          </p:nvPr>
        </p:nvSpPr>
        <p:spPr>
          <a:xfrm>
            <a:off x="3440857" y="1958050"/>
            <a:ext cx="2236800" cy="26184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17500">
              <a:spcBef>
                <a:spcPts val="600"/>
              </a:spcBef>
              <a:spcAft>
                <a:spcPts val="0"/>
              </a:spcAft>
              <a:buSzPts val="1400"/>
              <a:buChar char="￮"/>
              <a:defRPr sz="1400"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￮"/>
              <a:defRPr sz="1400"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￮"/>
              <a:defRPr sz="1400"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400"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400"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400"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400"/>
            </a:lvl9pPr>
          </a:lstStyle>
          <a:p>
            <a:endParaRPr/>
          </a:p>
        </p:txBody>
      </p:sp>
      <p:sp>
        <p:nvSpPr>
          <p:cNvPr id="79" name="Google Shape;79;p7"/>
          <p:cNvSpPr txBox="1">
            <a:spLocks noGrp="1"/>
          </p:cNvSpPr>
          <p:nvPr>
            <p:ph type="sldNum" idx="12"/>
          </p:nvPr>
        </p:nvSpPr>
        <p:spPr>
          <a:xfrm>
            <a:off x="8555875" y="4576450"/>
            <a:ext cx="435600" cy="43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‹Nº›</a:t>
            </a:fld>
            <a:endParaRPr/>
          </a:p>
        </p:txBody>
      </p:sp>
      <p:sp>
        <p:nvSpPr>
          <p:cNvPr id="80" name="Google Shape;80;p7"/>
          <p:cNvSpPr/>
          <p:nvPr/>
        </p:nvSpPr>
        <p:spPr>
          <a:xfrm>
            <a:off x="6081700" y="764000"/>
            <a:ext cx="3615600" cy="3615600"/>
          </a:xfrm>
          <a:prstGeom prst="ellipse">
            <a:avLst/>
          </a:prstGeom>
          <a:noFill/>
          <a:ln w="9525" cap="flat" cmpd="sng">
            <a:solidFill>
              <a:srgbClr val="E8E8E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1" name="Google Shape;81;p7"/>
          <p:cNvSpPr/>
          <p:nvPr/>
        </p:nvSpPr>
        <p:spPr>
          <a:xfrm>
            <a:off x="6272900" y="955200"/>
            <a:ext cx="3233100" cy="3233100"/>
          </a:xfrm>
          <a:prstGeom prst="ellipse">
            <a:avLst/>
          </a:prstGeom>
          <a:solidFill>
            <a:srgbClr val="000000">
              <a:alpha val="6539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3 columns">
  <p:cSld name="TITLE_AND_TWO_COLUMNS_1"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3" name="Google Shape;83;p8"/>
          <p:cNvGrpSpPr/>
          <p:nvPr/>
        </p:nvGrpSpPr>
        <p:grpSpPr>
          <a:xfrm>
            <a:off x="-442731" y="82639"/>
            <a:ext cx="2324700" cy="2324700"/>
            <a:chOff x="-474900" y="321200"/>
            <a:chExt cx="2324700" cy="2324700"/>
          </a:xfrm>
        </p:grpSpPr>
        <p:sp>
          <p:nvSpPr>
            <p:cNvPr id="84" name="Google Shape;84;p8"/>
            <p:cNvSpPr/>
            <p:nvPr/>
          </p:nvSpPr>
          <p:spPr>
            <a:xfrm>
              <a:off x="-474900" y="321200"/>
              <a:ext cx="2324700" cy="2324700"/>
            </a:xfrm>
            <a:prstGeom prst="ellipse">
              <a:avLst/>
            </a:prstGeom>
            <a:noFill/>
            <a:ln w="9525" cap="flat" cmpd="sng">
              <a:solidFill>
                <a:srgbClr val="E8E8E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" name="Google Shape;85;p8"/>
            <p:cNvSpPr/>
            <p:nvPr/>
          </p:nvSpPr>
          <p:spPr>
            <a:xfrm>
              <a:off x="120725" y="916825"/>
              <a:ext cx="1133400" cy="1133400"/>
            </a:xfrm>
            <a:prstGeom prst="ellipse">
              <a:avLst/>
            </a:prstGeom>
            <a:noFill/>
            <a:ln w="9525" cap="flat" cmpd="sng">
              <a:solidFill>
                <a:srgbClr val="E8E8E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" name="Google Shape;86;p8"/>
            <p:cNvSpPr/>
            <p:nvPr/>
          </p:nvSpPr>
          <p:spPr>
            <a:xfrm>
              <a:off x="-137125" y="658975"/>
              <a:ext cx="1649100" cy="1649100"/>
            </a:xfrm>
            <a:prstGeom prst="ellipse">
              <a:avLst/>
            </a:prstGeom>
            <a:noFill/>
            <a:ln w="9525" cap="flat" cmpd="sng">
              <a:solidFill>
                <a:srgbClr val="E8E8E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" name="Google Shape;87;p8"/>
            <p:cNvSpPr/>
            <p:nvPr/>
          </p:nvSpPr>
          <p:spPr>
            <a:xfrm>
              <a:off x="313650" y="1109750"/>
              <a:ext cx="747600" cy="747600"/>
            </a:xfrm>
            <a:prstGeom prst="ellipse">
              <a:avLst/>
            </a:prstGeom>
            <a:noFill/>
            <a:ln w="9525" cap="flat" cmpd="sng">
              <a:solidFill>
                <a:srgbClr val="E8E8E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88" name="Google Shape;88;p8"/>
          <p:cNvSpPr/>
          <p:nvPr/>
        </p:nvSpPr>
        <p:spPr>
          <a:xfrm>
            <a:off x="8556000" y="4576450"/>
            <a:ext cx="435600" cy="435600"/>
          </a:xfrm>
          <a:prstGeom prst="ellipse">
            <a:avLst/>
          </a:prstGeom>
          <a:solidFill>
            <a:srgbClr val="0000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9" name="Google Shape;89;p8"/>
          <p:cNvSpPr txBox="1">
            <a:spLocks noGrp="1"/>
          </p:cNvSpPr>
          <p:nvPr>
            <p:ph type="title"/>
          </p:nvPr>
        </p:nvSpPr>
        <p:spPr>
          <a:xfrm>
            <a:off x="457200" y="1166125"/>
            <a:ext cx="5220300" cy="6831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>
            <a:endParaRPr/>
          </a:p>
        </p:txBody>
      </p:sp>
      <p:sp>
        <p:nvSpPr>
          <p:cNvPr id="90" name="Google Shape;90;p8"/>
          <p:cNvSpPr txBox="1">
            <a:spLocks noGrp="1"/>
          </p:cNvSpPr>
          <p:nvPr>
            <p:ph type="body" idx="1"/>
          </p:nvPr>
        </p:nvSpPr>
        <p:spPr>
          <a:xfrm>
            <a:off x="1069625" y="1958050"/>
            <a:ext cx="1485300" cy="26184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298450" rtl="0">
              <a:spcBef>
                <a:spcPts val="600"/>
              </a:spcBef>
              <a:spcAft>
                <a:spcPts val="0"/>
              </a:spcAft>
              <a:buSzPts val="1100"/>
              <a:buChar char="￮"/>
              <a:defRPr sz="1100"/>
            </a:lvl1pPr>
            <a:lvl2pPr marL="914400" lvl="1" indent="-298450" rtl="0">
              <a:spcBef>
                <a:spcPts val="0"/>
              </a:spcBef>
              <a:spcAft>
                <a:spcPts val="0"/>
              </a:spcAft>
              <a:buSzPts val="1100"/>
              <a:buChar char="￮"/>
              <a:defRPr sz="1100"/>
            </a:lvl2pPr>
            <a:lvl3pPr marL="1371600" lvl="2" indent="-298450" rtl="0">
              <a:spcBef>
                <a:spcPts val="0"/>
              </a:spcBef>
              <a:spcAft>
                <a:spcPts val="0"/>
              </a:spcAft>
              <a:buSzPts val="1100"/>
              <a:buChar char="￮"/>
              <a:defRPr sz="1100"/>
            </a:lvl3pPr>
            <a:lvl4pPr marL="1828800" lvl="3" indent="-298450" rtl="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 rtl="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 rtl="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 rtl="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 rtl="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 rtl="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  <p:sp>
        <p:nvSpPr>
          <p:cNvPr id="91" name="Google Shape;91;p8"/>
          <p:cNvSpPr txBox="1">
            <a:spLocks noGrp="1"/>
          </p:cNvSpPr>
          <p:nvPr>
            <p:ph type="body" idx="2"/>
          </p:nvPr>
        </p:nvSpPr>
        <p:spPr>
          <a:xfrm>
            <a:off x="2630936" y="1958050"/>
            <a:ext cx="1485300" cy="26184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298450" rtl="0">
              <a:spcBef>
                <a:spcPts val="600"/>
              </a:spcBef>
              <a:spcAft>
                <a:spcPts val="0"/>
              </a:spcAft>
              <a:buSzPts val="1100"/>
              <a:buChar char="￮"/>
              <a:defRPr sz="1100"/>
            </a:lvl1pPr>
            <a:lvl2pPr marL="914400" lvl="1" indent="-298450" rtl="0">
              <a:spcBef>
                <a:spcPts val="0"/>
              </a:spcBef>
              <a:spcAft>
                <a:spcPts val="0"/>
              </a:spcAft>
              <a:buSzPts val="1100"/>
              <a:buChar char="￮"/>
              <a:defRPr sz="1100"/>
            </a:lvl2pPr>
            <a:lvl3pPr marL="1371600" lvl="2" indent="-298450" rtl="0">
              <a:spcBef>
                <a:spcPts val="0"/>
              </a:spcBef>
              <a:spcAft>
                <a:spcPts val="0"/>
              </a:spcAft>
              <a:buSzPts val="1100"/>
              <a:buChar char="￮"/>
              <a:defRPr sz="1100"/>
            </a:lvl3pPr>
            <a:lvl4pPr marL="1828800" lvl="3" indent="-298450" rtl="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 rtl="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 rtl="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 rtl="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 rtl="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 rtl="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  <p:sp>
        <p:nvSpPr>
          <p:cNvPr id="92" name="Google Shape;92;p8"/>
          <p:cNvSpPr txBox="1">
            <a:spLocks noGrp="1"/>
          </p:cNvSpPr>
          <p:nvPr>
            <p:ph type="body" idx="3"/>
          </p:nvPr>
        </p:nvSpPr>
        <p:spPr>
          <a:xfrm>
            <a:off x="4192246" y="1958050"/>
            <a:ext cx="1485300" cy="26184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298450" rtl="0">
              <a:spcBef>
                <a:spcPts val="600"/>
              </a:spcBef>
              <a:spcAft>
                <a:spcPts val="0"/>
              </a:spcAft>
              <a:buSzPts val="1100"/>
              <a:buChar char="￮"/>
              <a:defRPr sz="1100"/>
            </a:lvl1pPr>
            <a:lvl2pPr marL="914400" lvl="1" indent="-298450" rtl="0">
              <a:spcBef>
                <a:spcPts val="0"/>
              </a:spcBef>
              <a:spcAft>
                <a:spcPts val="0"/>
              </a:spcAft>
              <a:buSzPts val="1100"/>
              <a:buChar char="￮"/>
              <a:defRPr sz="1100"/>
            </a:lvl2pPr>
            <a:lvl3pPr marL="1371600" lvl="2" indent="-298450" rtl="0">
              <a:spcBef>
                <a:spcPts val="0"/>
              </a:spcBef>
              <a:spcAft>
                <a:spcPts val="0"/>
              </a:spcAft>
              <a:buSzPts val="1100"/>
              <a:buChar char="￮"/>
              <a:defRPr sz="1100"/>
            </a:lvl3pPr>
            <a:lvl4pPr marL="1828800" lvl="3" indent="-298450" rtl="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 rtl="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 rtl="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 rtl="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 rtl="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 rtl="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  <p:sp>
        <p:nvSpPr>
          <p:cNvPr id="93" name="Google Shape;93;p8"/>
          <p:cNvSpPr txBox="1">
            <a:spLocks noGrp="1"/>
          </p:cNvSpPr>
          <p:nvPr>
            <p:ph type="sldNum" idx="12"/>
          </p:nvPr>
        </p:nvSpPr>
        <p:spPr>
          <a:xfrm>
            <a:off x="8555875" y="4576450"/>
            <a:ext cx="435600" cy="43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‹Nº›</a:t>
            </a:fld>
            <a:endParaRPr/>
          </a:p>
        </p:txBody>
      </p:sp>
      <p:sp>
        <p:nvSpPr>
          <p:cNvPr id="94" name="Google Shape;94;p8"/>
          <p:cNvSpPr/>
          <p:nvPr/>
        </p:nvSpPr>
        <p:spPr>
          <a:xfrm>
            <a:off x="6081700" y="764000"/>
            <a:ext cx="3615600" cy="3615600"/>
          </a:xfrm>
          <a:prstGeom prst="ellipse">
            <a:avLst/>
          </a:prstGeom>
          <a:noFill/>
          <a:ln w="9525" cap="flat" cmpd="sng">
            <a:solidFill>
              <a:srgbClr val="E8E8E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5" name="Google Shape;95;p8"/>
          <p:cNvSpPr/>
          <p:nvPr/>
        </p:nvSpPr>
        <p:spPr>
          <a:xfrm>
            <a:off x="6272900" y="955200"/>
            <a:ext cx="3233100" cy="3233100"/>
          </a:xfrm>
          <a:prstGeom prst="ellipse">
            <a:avLst/>
          </a:prstGeom>
          <a:solidFill>
            <a:srgbClr val="000000">
              <a:alpha val="6539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7" name="Google Shape;97;p9"/>
          <p:cNvGrpSpPr/>
          <p:nvPr/>
        </p:nvGrpSpPr>
        <p:grpSpPr>
          <a:xfrm>
            <a:off x="-442731" y="84620"/>
            <a:ext cx="2324700" cy="2324700"/>
            <a:chOff x="-474900" y="321200"/>
            <a:chExt cx="2324700" cy="2324700"/>
          </a:xfrm>
        </p:grpSpPr>
        <p:sp>
          <p:nvSpPr>
            <p:cNvPr id="98" name="Google Shape;98;p9"/>
            <p:cNvSpPr/>
            <p:nvPr/>
          </p:nvSpPr>
          <p:spPr>
            <a:xfrm>
              <a:off x="-474900" y="321200"/>
              <a:ext cx="2324700" cy="2324700"/>
            </a:xfrm>
            <a:prstGeom prst="ellipse">
              <a:avLst/>
            </a:prstGeom>
            <a:noFill/>
            <a:ln w="9525" cap="flat" cmpd="sng">
              <a:solidFill>
                <a:srgbClr val="E8E8E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" name="Google Shape;99;p9"/>
            <p:cNvSpPr/>
            <p:nvPr/>
          </p:nvSpPr>
          <p:spPr>
            <a:xfrm>
              <a:off x="120725" y="916825"/>
              <a:ext cx="1133400" cy="1133400"/>
            </a:xfrm>
            <a:prstGeom prst="ellipse">
              <a:avLst/>
            </a:prstGeom>
            <a:noFill/>
            <a:ln w="9525" cap="flat" cmpd="sng">
              <a:solidFill>
                <a:srgbClr val="E8E8E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" name="Google Shape;100;p9"/>
            <p:cNvSpPr/>
            <p:nvPr/>
          </p:nvSpPr>
          <p:spPr>
            <a:xfrm>
              <a:off x="-137125" y="658975"/>
              <a:ext cx="1649100" cy="1649100"/>
            </a:xfrm>
            <a:prstGeom prst="ellipse">
              <a:avLst/>
            </a:prstGeom>
            <a:noFill/>
            <a:ln w="9525" cap="flat" cmpd="sng">
              <a:solidFill>
                <a:srgbClr val="E8E8E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" name="Google Shape;101;p9"/>
            <p:cNvSpPr/>
            <p:nvPr/>
          </p:nvSpPr>
          <p:spPr>
            <a:xfrm>
              <a:off x="313650" y="1109750"/>
              <a:ext cx="747600" cy="747600"/>
            </a:xfrm>
            <a:prstGeom prst="ellipse">
              <a:avLst/>
            </a:prstGeom>
            <a:noFill/>
            <a:ln w="9525" cap="flat" cmpd="sng">
              <a:solidFill>
                <a:srgbClr val="E8E8E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02" name="Google Shape;102;p9"/>
          <p:cNvSpPr/>
          <p:nvPr/>
        </p:nvSpPr>
        <p:spPr>
          <a:xfrm>
            <a:off x="8556000" y="4576450"/>
            <a:ext cx="435600" cy="435600"/>
          </a:xfrm>
          <a:prstGeom prst="ellipse">
            <a:avLst/>
          </a:prstGeom>
          <a:solidFill>
            <a:srgbClr val="0000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3" name="Google Shape;103;p9"/>
          <p:cNvSpPr txBox="1">
            <a:spLocks noGrp="1"/>
          </p:cNvSpPr>
          <p:nvPr>
            <p:ph type="title"/>
          </p:nvPr>
        </p:nvSpPr>
        <p:spPr>
          <a:xfrm>
            <a:off x="457200" y="1166125"/>
            <a:ext cx="5220300" cy="6831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>
            <a:endParaRPr/>
          </a:p>
        </p:txBody>
      </p:sp>
      <p:sp>
        <p:nvSpPr>
          <p:cNvPr id="104" name="Google Shape;104;p9"/>
          <p:cNvSpPr txBox="1">
            <a:spLocks noGrp="1"/>
          </p:cNvSpPr>
          <p:nvPr>
            <p:ph type="sldNum" idx="12"/>
          </p:nvPr>
        </p:nvSpPr>
        <p:spPr>
          <a:xfrm>
            <a:off x="8555875" y="4576450"/>
            <a:ext cx="435600" cy="43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type A" type="blank">
  <p:cSld name="BLANK"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11"/>
          <p:cNvSpPr/>
          <p:nvPr/>
        </p:nvSpPr>
        <p:spPr>
          <a:xfrm>
            <a:off x="764000" y="-1236275"/>
            <a:ext cx="7616100" cy="7616100"/>
          </a:xfrm>
          <a:prstGeom prst="ellipse">
            <a:avLst/>
          </a:prstGeom>
          <a:noFill/>
          <a:ln w="9525" cap="flat" cmpd="sng">
            <a:solidFill>
              <a:srgbClr val="E8E8E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6" name="Google Shape;116;p11"/>
          <p:cNvSpPr/>
          <p:nvPr/>
        </p:nvSpPr>
        <p:spPr>
          <a:xfrm>
            <a:off x="1198300" y="-801975"/>
            <a:ext cx="6747000" cy="6747000"/>
          </a:xfrm>
          <a:prstGeom prst="ellipse">
            <a:avLst/>
          </a:prstGeom>
          <a:noFill/>
          <a:ln w="9525" cap="flat" cmpd="sng">
            <a:solidFill>
              <a:srgbClr val="E8E8E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7" name="Google Shape;117;p11"/>
          <p:cNvSpPr/>
          <p:nvPr/>
        </p:nvSpPr>
        <p:spPr>
          <a:xfrm>
            <a:off x="2267900" y="267625"/>
            <a:ext cx="4608300" cy="4608300"/>
          </a:xfrm>
          <a:prstGeom prst="ellipse">
            <a:avLst/>
          </a:prstGeom>
          <a:noFill/>
          <a:ln w="9525" cap="flat" cmpd="sng">
            <a:solidFill>
              <a:srgbClr val="E8E8E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8" name="Google Shape;118;p11"/>
          <p:cNvSpPr/>
          <p:nvPr/>
        </p:nvSpPr>
        <p:spPr>
          <a:xfrm>
            <a:off x="-704850" y="-2705100"/>
            <a:ext cx="10553700" cy="10553700"/>
          </a:xfrm>
          <a:prstGeom prst="donut">
            <a:avLst>
              <a:gd name="adj" fmla="val 10467"/>
            </a:avLst>
          </a:prstGeom>
          <a:solidFill>
            <a:srgbClr val="000000">
              <a:alpha val="6539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9" name="Google Shape;119;p11"/>
          <p:cNvSpPr/>
          <p:nvPr/>
        </p:nvSpPr>
        <p:spPr>
          <a:xfrm>
            <a:off x="8556000" y="4576450"/>
            <a:ext cx="435600" cy="435600"/>
          </a:xfrm>
          <a:prstGeom prst="ellipse">
            <a:avLst/>
          </a:prstGeom>
          <a:solidFill>
            <a:srgbClr val="0000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0" name="Google Shape;120;p11"/>
          <p:cNvSpPr txBox="1">
            <a:spLocks noGrp="1"/>
          </p:cNvSpPr>
          <p:nvPr>
            <p:ph type="sldNum" idx="12"/>
          </p:nvPr>
        </p:nvSpPr>
        <p:spPr>
          <a:xfrm>
            <a:off x="8555875" y="4576450"/>
            <a:ext cx="435600" cy="43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type B">
  <p:cSld name="BLANK_2"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p12"/>
          <p:cNvSpPr/>
          <p:nvPr/>
        </p:nvSpPr>
        <p:spPr>
          <a:xfrm>
            <a:off x="8556000" y="4576450"/>
            <a:ext cx="435600" cy="435600"/>
          </a:xfrm>
          <a:prstGeom prst="ellipse">
            <a:avLst/>
          </a:prstGeom>
          <a:solidFill>
            <a:srgbClr val="0000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3" name="Google Shape;123;p12"/>
          <p:cNvSpPr txBox="1">
            <a:spLocks noGrp="1"/>
          </p:cNvSpPr>
          <p:nvPr>
            <p:ph type="sldNum" idx="12"/>
          </p:nvPr>
        </p:nvSpPr>
        <p:spPr>
          <a:xfrm>
            <a:off x="8555875" y="4576450"/>
            <a:ext cx="435600" cy="43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‹Nº›</a:t>
            </a:fld>
            <a:endParaRPr/>
          </a:p>
        </p:txBody>
      </p:sp>
      <p:grpSp>
        <p:nvGrpSpPr>
          <p:cNvPr id="124" name="Google Shape;124;p12"/>
          <p:cNvGrpSpPr/>
          <p:nvPr/>
        </p:nvGrpSpPr>
        <p:grpSpPr>
          <a:xfrm>
            <a:off x="842907" y="108288"/>
            <a:ext cx="2324700" cy="2324700"/>
            <a:chOff x="-474900" y="321200"/>
            <a:chExt cx="2324700" cy="2324700"/>
          </a:xfrm>
        </p:grpSpPr>
        <p:sp>
          <p:nvSpPr>
            <p:cNvPr id="125" name="Google Shape;125;p12"/>
            <p:cNvSpPr/>
            <p:nvPr/>
          </p:nvSpPr>
          <p:spPr>
            <a:xfrm>
              <a:off x="-474900" y="321200"/>
              <a:ext cx="2324700" cy="2324700"/>
            </a:xfrm>
            <a:prstGeom prst="ellipse">
              <a:avLst/>
            </a:prstGeom>
            <a:noFill/>
            <a:ln w="9525" cap="flat" cmpd="sng">
              <a:solidFill>
                <a:srgbClr val="E8E8E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" name="Google Shape;126;p12"/>
            <p:cNvSpPr/>
            <p:nvPr/>
          </p:nvSpPr>
          <p:spPr>
            <a:xfrm>
              <a:off x="120725" y="916825"/>
              <a:ext cx="1133400" cy="1133400"/>
            </a:xfrm>
            <a:prstGeom prst="ellipse">
              <a:avLst/>
            </a:prstGeom>
            <a:noFill/>
            <a:ln w="9525" cap="flat" cmpd="sng">
              <a:solidFill>
                <a:srgbClr val="E8E8E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" name="Google Shape;127;p12"/>
            <p:cNvSpPr/>
            <p:nvPr/>
          </p:nvSpPr>
          <p:spPr>
            <a:xfrm>
              <a:off x="-137125" y="658975"/>
              <a:ext cx="1649100" cy="1649100"/>
            </a:xfrm>
            <a:prstGeom prst="ellipse">
              <a:avLst/>
            </a:prstGeom>
            <a:noFill/>
            <a:ln w="9525" cap="flat" cmpd="sng">
              <a:solidFill>
                <a:srgbClr val="E8E8E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" name="Google Shape;128;p12"/>
            <p:cNvSpPr/>
            <p:nvPr/>
          </p:nvSpPr>
          <p:spPr>
            <a:xfrm>
              <a:off x="313650" y="1109750"/>
              <a:ext cx="747600" cy="747600"/>
            </a:xfrm>
            <a:prstGeom prst="ellipse">
              <a:avLst/>
            </a:prstGeom>
            <a:noFill/>
            <a:ln w="9525" cap="flat" cmpd="sng">
              <a:solidFill>
                <a:srgbClr val="E8E8E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29" name="Google Shape;129;p12"/>
          <p:cNvSpPr/>
          <p:nvPr/>
        </p:nvSpPr>
        <p:spPr>
          <a:xfrm>
            <a:off x="1794525" y="-407900"/>
            <a:ext cx="5959200" cy="5959200"/>
          </a:xfrm>
          <a:prstGeom prst="ellipse">
            <a:avLst/>
          </a:prstGeom>
          <a:solidFill>
            <a:srgbClr val="000000">
              <a:alpha val="6539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sldNum" idx="12"/>
          </p:nvPr>
        </p:nvSpPr>
        <p:spPr>
          <a:xfrm>
            <a:off x="8555875" y="4576450"/>
            <a:ext cx="435600" cy="43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buNone/>
              <a:defRPr sz="1000" b="1">
                <a:solidFill>
                  <a:srgbClr val="FFFFFF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lvl="1" algn="ctr">
              <a:buNone/>
              <a:defRPr sz="1000" b="1">
                <a:solidFill>
                  <a:srgbClr val="FFFFFF"/>
                </a:solidFill>
                <a:latin typeface="Poppins"/>
                <a:ea typeface="Poppins"/>
                <a:cs typeface="Poppins"/>
                <a:sym typeface="Poppins"/>
              </a:defRPr>
            </a:lvl2pPr>
            <a:lvl3pPr lvl="2" algn="ctr">
              <a:buNone/>
              <a:defRPr sz="1000" b="1">
                <a:solidFill>
                  <a:srgbClr val="FFFFFF"/>
                </a:solidFill>
                <a:latin typeface="Poppins"/>
                <a:ea typeface="Poppins"/>
                <a:cs typeface="Poppins"/>
                <a:sym typeface="Poppins"/>
              </a:defRPr>
            </a:lvl3pPr>
            <a:lvl4pPr lvl="3" algn="ctr">
              <a:buNone/>
              <a:defRPr sz="1000" b="1">
                <a:solidFill>
                  <a:srgbClr val="FFFFFF"/>
                </a:solidFill>
                <a:latin typeface="Poppins"/>
                <a:ea typeface="Poppins"/>
                <a:cs typeface="Poppins"/>
                <a:sym typeface="Poppins"/>
              </a:defRPr>
            </a:lvl4pPr>
            <a:lvl5pPr lvl="4" algn="ctr">
              <a:buNone/>
              <a:defRPr sz="1000" b="1">
                <a:solidFill>
                  <a:srgbClr val="FFFFFF"/>
                </a:solidFill>
                <a:latin typeface="Poppins"/>
                <a:ea typeface="Poppins"/>
                <a:cs typeface="Poppins"/>
                <a:sym typeface="Poppins"/>
              </a:defRPr>
            </a:lvl5pPr>
            <a:lvl6pPr lvl="5" algn="ctr">
              <a:buNone/>
              <a:defRPr sz="1000" b="1">
                <a:solidFill>
                  <a:srgbClr val="FFFFFF"/>
                </a:solidFill>
                <a:latin typeface="Poppins"/>
                <a:ea typeface="Poppins"/>
                <a:cs typeface="Poppins"/>
                <a:sym typeface="Poppins"/>
              </a:defRPr>
            </a:lvl6pPr>
            <a:lvl7pPr lvl="6" algn="ctr">
              <a:buNone/>
              <a:defRPr sz="1000" b="1">
                <a:solidFill>
                  <a:srgbClr val="FFFFFF"/>
                </a:solidFill>
                <a:latin typeface="Poppins"/>
                <a:ea typeface="Poppins"/>
                <a:cs typeface="Poppins"/>
                <a:sym typeface="Poppins"/>
              </a:defRPr>
            </a:lvl7pPr>
            <a:lvl8pPr lvl="7" algn="ctr">
              <a:buNone/>
              <a:defRPr sz="1000" b="1">
                <a:solidFill>
                  <a:srgbClr val="FFFFFF"/>
                </a:solidFill>
                <a:latin typeface="Poppins"/>
                <a:ea typeface="Poppins"/>
                <a:cs typeface="Poppins"/>
                <a:sym typeface="Poppins"/>
              </a:defRPr>
            </a:lvl8pPr>
            <a:lvl9pPr lvl="8" algn="ctr">
              <a:buNone/>
              <a:defRPr sz="1000" b="1">
                <a:solidFill>
                  <a:srgbClr val="FFFFFF"/>
                </a:solidFill>
                <a:latin typeface="Poppins"/>
                <a:ea typeface="Poppins"/>
                <a:cs typeface="Poppins"/>
                <a:sym typeface="Poppins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‹Nº›</a:t>
            </a:fld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title"/>
          </p:nvPr>
        </p:nvSpPr>
        <p:spPr>
          <a:xfrm>
            <a:off x="457200" y="1166125"/>
            <a:ext cx="5220300" cy="683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"/>
              <a:buNone/>
              <a:defRPr sz="3600" b="1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"/>
              <a:buNone/>
              <a:defRPr sz="3600" b="1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"/>
              <a:buNone/>
              <a:defRPr sz="3600" b="1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"/>
              <a:buNone/>
              <a:defRPr sz="3600" b="1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"/>
              <a:buNone/>
              <a:defRPr sz="3600" b="1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"/>
              <a:buNone/>
              <a:defRPr sz="3600" b="1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"/>
              <a:buNone/>
              <a:defRPr sz="3600" b="1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"/>
              <a:buNone/>
              <a:defRPr sz="3600" b="1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"/>
              <a:buNone/>
              <a:defRPr sz="3600" b="1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body" idx="1"/>
          </p:nvPr>
        </p:nvSpPr>
        <p:spPr>
          <a:xfrm>
            <a:off x="1069625" y="1958050"/>
            <a:ext cx="4608300" cy="261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330200">
              <a:spcBef>
                <a:spcPts val="600"/>
              </a:spcBef>
              <a:spcAft>
                <a:spcPts val="0"/>
              </a:spcAft>
              <a:buClr>
                <a:srgbClr val="CCCCCC"/>
              </a:buClr>
              <a:buSzPts val="1600"/>
              <a:buFont typeface="Poppins Light"/>
              <a:buChar char="￮"/>
              <a:defRPr sz="1600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1pPr>
            <a:lvl2pPr marL="914400" lvl="1" indent="-330200">
              <a:spcBef>
                <a:spcPts val="0"/>
              </a:spcBef>
              <a:spcAft>
                <a:spcPts val="0"/>
              </a:spcAft>
              <a:buClr>
                <a:srgbClr val="CCCCCC"/>
              </a:buClr>
              <a:buSzPts val="1600"/>
              <a:buFont typeface="Poppins Light"/>
              <a:buChar char="￮"/>
              <a:defRPr sz="1600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2pPr>
            <a:lvl3pPr marL="1371600" lvl="2" indent="-330200">
              <a:spcBef>
                <a:spcPts val="0"/>
              </a:spcBef>
              <a:spcAft>
                <a:spcPts val="0"/>
              </a:spcAft>
              <a:buClr>
                <a:srgbClr val="CCCCCC"/>
              </a:buClr>
              <a:buSzPts val="1600"/>
              <a:buFont typeface="Poppins Light"/>
              <a:buChar char="￮"/>
              <a:defRPr sz="1600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3pPr>
            <a:lvl4pPr marL="1828800" lvl="3" indent="-330200">
              <a:spcBef>
                <a:spcPts val="0"/>
              </a:spcBef>
              <a:spcAft>
                <a:spcPts val="0"/>
              </a:spcAft>
              <a:buClr>
                <a:srgbClr val="CCCCCC"/>
              </a:buClr>
              <a:buSzPts val="1600"/>
              <a:buFont typeface="Poppins Light"/>
              <a:buChar char="●"/>
              <a:defRPr sz="1600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4pPr>
            <a:lvl5pPr marL="2286000" lvl="4" indent="-330200">
              <a:spcBef>
                <a:spcPts val="0"/>
              </a:spcBef>
              <a:spcAft>
                <a:spcPts val="0"/>
              </a:spcAft>
              <a:buClr>
                <a:srgbClr val="CCCCCC"/>
              </a:buClr>
              <a:buSzPts val="1600"/>
              <a:buFont typeface="Poppins Light"/>
              <a:buChar char="○"/>
              <a:defRPr sz="1600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5pPr>
            <a:lvl6pPr marL="2743200" lvl="5" indent="-330200">
              <a:spcBef>
                <a:spcPts val="0"/>
              </a:spcBef>
              <a:spcAft>
                <a:spcPts val="0"/>
              </a:spcAft>
              <a:buClr>
                <a:srgbClr val="CCCCCC"/>
              </a:buClr>
              <a:buSzPts val="1600"/>
              <a:buFont typeface="Poppins Light"/>
              <a:buChar char="■"/>
              <a:defRPr sz="1600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6pPr>
            <a:lvl7pPr marL="3200400" lvl="6" indent="-330200">
              <a:spcBef>
                <a:spcPts val="0"/>
              </a:spcBef>
              <a:spcAft>
                <a:spcPts val="0"/>
              </a:spcAft>
              <a:buClr>
                <a:srgbClr val="CCCCCC"/>
              </a:buClr>
              <a:buSzPts val="1600"/>
              <a:buFont typeface="Poppins Light"/>
              <a:buChar char="●"/>
              <a:defRPr sz="1600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7pPr>
            <a:lvl8pPr marL="3657600" lvl="7" indent="-330200">
              <a:spcBef>
                <a:spcPts val="0"/>
              </a:spcBef>
              <a:spcAft>
                <a:spcPts val="0"/>
              </a:spcAft>
              <a:buClr>
                <a:srgbClr val="CCCCCC"/>
              </a:buClr>
              <a:buSzPts val="1600"/>
              <a:buFont typeface="Poppins Light"/>
              <a:buChar char="○"/>
              <a:defRPr sz="1600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8pPr>
            <a:lvl9pPr marL="4114800" lvl="8" indent="-330200">
              <a:spcBef>
                <a:spcPts val="0"/>
              </a:spcBef>
              <a:spcAft>
                <a:spcPts val="0"/>
              </a:spcAft>
              <a:buClr>
                <a:srgbClr val="CCCCCC"/>
              </a:buClr>
              <a:buSzPts val="1600"/>
              <a:buFont typeface="Poppins Light"/>
              <a:buChar char="■"/>
              <a:defRPr sz="1600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7" r:id="rId8"/>
    <p:sldLayoutId id="2147483658" r:id="rId9"/>
    <p:sldLayoutId id="2147483659" r:id="rId10"/>
  </p:sldLayoutIdLst>
  <p:transition>
    <p:fade thruBlk="1"/>
  </p:transition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hyperlink" Target="https://www.ub.edu/docenciacrai/Fitxa-TACTIC/h5p" TargetMode="External"/><Relationship Id="rId7" Type="http://schemas.openxmlformats.org/officeDocument/2006/relationships/image" Target="../media/image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Relationship Id="rId6" Type="http://schemas.openxmlformats.org/officeDocument/2006/relationships/hyperlink" Target="https://campusvirtual.ub.edu/mod/h5pactivity/view.php?id=3531043" TargetMode="External"/><Relationship Id="rId5" Type="http://schemas.openxmlformats.org/officeDocument/2006/relationships/hyperlink" Target="https://h5p.org/content-types-and-applications" TargetMode="External"/><Relationship Id="rId4" Type="http://schemas.openxmlformats.org/officeDocument/2006/relationships/hyperlink" Target="https://www.ub.edu/docenciacrai/Blog-TACTIC/noves-activitats-interactives-al-campus-virtual-h5p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diposit.ub.edu/dspace/bitstream/2445/168337/4/PLD_Catala.pdf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hyperlink" Target="https://campusvirtual.ub.edu/local/pld/view.php?courseid=22045" TargetMode="Externa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hyperlink" Target="http://nuvol.ub.edu/" TargetMode="External"/><Relationship Id="rId7" Type="http://schemas.openxmlformats.org/officeDocument/2006/relationships/image" Target="../media/image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Relationship Id="rId6" Type="http://schemas.openxmlformats.org/officeDocument/2006/relationships/hyperlink" Target="https://www.ub.edu/campusvirtualub/ca/content/video-onedrive-a-curs" TargetMode="External"/><Relationship Id="rId5" Type="http://schemas.openxmlformats.org/officeDocument/2006/relationships/hyperlink" Target="https://www.ub.edu/portal/web/iub/detallservei/-/recurs/1051544/espai-personal-al-nuvol-onedrive-ub-" TargetMode="External"/><Relationship Id="rId4" Type="http://schemas.openxmlformats.org/officeDocument/2006/relationships/hyperlink" Target="https://www.ub.edu/docenciacrai/Fitxa-TACTIC/microsoft-onedrive" TargetMode="Externa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hyperlink" Target="https://www.ub.edu/campusvirtualub/ca/node/181" TargetMode="External"/><Relationship Id="rId7" Type="http://schemas.openxmlformats.org/officeDocument/2006/relationships/hyperlink" Target="http://diposit.ub.edu/dspace/handle/2445/151844" TargetMode="Externa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Relationship Id="rId6" Type="http://schemas.openxmlformats.org/officeDocument/2006/relationships/hyperlink" Target="https://campusvirtual.ub.edu/course/view.php?id=16688" TargetMode="External"/><Relationship Id="rId5" Type="http://schemas.openxmlformats.org/officeDocument/2006/relationships/hyperlink" Target="https://www.ub.edu/campusvirtualub/ca/content/com-activar-urkund-lactivitat-taller" TargetMode="External"/><Relationship Id="rId10" Type="http://schemas.openxmlformats.org/officeDocument/2006/relationships/image" Target="../media/image3.png"/><Relationship Id="rId4" Type="http://schemas.openxmlformats.org/officeDocument/2006/relationships/hyperlink" Target="https://www.ub.edu/campusvirtualub/ca/content/com-activar-urkund-lactivitat-f%C3%B2rum" TargetMode="External"/><Relationship Id="rId9" Type="http://schemas.openxmlformats.org/officeDocument/2006/relationships/image" Target="../media/image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ub.edu/campusvirtualub/ca/content/activitat-assistencia" TargetMode="Externa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hyperlink" Target="https://campusvirtual.ub.edu/mod/attendance/manage.php?id=3531219" TargetMode="Externa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ub.edu/rimda/pmedicina/tasca_cv" TargetMode="Externa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hyperlink" Target="http://diposit.ub.edu/dspace/handle/2445/120761" TargetMode="Externa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s://ub-edu.zoom.us/" TargetMode="Externa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.png"/><Relationship Id="rId5" Type="http://schemas.openxmlformats.org/officeDocument/2006/relationships/image" Target="../media/image3.png"/><Relationship Id="rId4" Type="http://schemas.openxmlformats.org/officeDocument/2006/relationships/hyperlink" Target="https://www.ub.edu/campusvirtualub/ca/content/zoom-inici-0" TargetMode="Externa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0.png"/><Relationship Id="rId4" Type="http://schemas.openxmlformats.org/officeDocument/2006/relationships/image" Target="../media/image3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hyperlink" Target="https://www.ub.edu/campusvirtualub/sites/default/files/per_que_bb_ally_a_la_ub.pdf" TargetMode="External"/><Relationship Id="rId7" Type="http://schemas.openxmlformats.org/officeDocument/2006/relationships/image" Target="../media/image2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.xml"/><Relationship Id="rId6" Type="http://schemas.openxmlformats.org/officeDocument/2006/relationships/hyperlink" Target="https://campusvirtual.ub.edu/course/view.php?id=22045#section-1" TargetMode="External"/><Relationship Id="rId5" Type="http://schemas.openxmlformats.org/officeDocument/2006/relationships/hyperlink" Target="https://www.ub.edu/docenciacrai/Blog-TACTIC/accessibilitat-la-ub" TargetMode="External"/><Relationship Id="rId4" Type="http://schemas.openxmlformats.org/officeDocument/2006/relationships/hyperlink" Target="http://diposit.ub.edu/dspace/bitstream/2445/148419/2/BB%20Ally_Guia%20%c3%bas_Catal%c3%a0.pdf" TargetMode="External"/><Relationship Id="rId9" Type="http://schemas.openxmlformats.org/officeDocument/2006/relationships/image" Target="../media/image10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1.png"/><Relationship Id="rId4" Type="http://schemas.openxmlformats.org/officeDocument/2006/relationships/image" Target="../media/image3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ub.edu/campusvirtualub/ca/content/qu%C3%A8-%C3%A9s-intelliboard" TargetMode="External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1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7" Type="http://schemas.openxmlformats.org/officeDocument/2006/relationships/image" Target="../media/image3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.png"/><Relationship Id="rId5" Type="http://schemas.openxmlformats.org/officeDocument/2006/relationships/hyperlink" Target="https://www.ub.edu/campusvirtualub/ca/content/bibliografia-recomanada-cvub" TargetMode="External"/><Relationship Id="rId4" Type="http://schemas.openxmlformats.org/officeDocument/2006/relationships/hyperlink" Target="https://www.ub.edu/campusvirtualub/ca/content/procediment-de-creaci%C3%B3-autom%C3%A0tica-de-cursos-al-campus-virtual-ub" TargetMode="Externa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image" Target="../media/image12.jpeg"/><Relationship Id="rId7" Type="http://schemas.openxmlformats.org/officeDocument/2006/relationships/image" Target="../media/image2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www.ub.edu/acad/signaractes/inicial.php" TargetMode="External"/><Relationship Id="rId5" Type="http://schemas.openxmlformats.org/officeDocument/2006/relationships/hyperlink" Target="https://www.ub.edu/acad/actes/inSessioProf" TargetMode="External"/><Relationship Id="rId4" Type="http://schemas.openxmlformats.org/officeDocument/2006/relationships/hyperlink" Target="https://intranet.ub.edu/dyn/cms/05_docencia/index.html" TargetMode="Externa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hyperlink" Target="https://campusvirtual.ub.edu/course/view.php?id=1184" TargetMode="External"/><Relationship Id="rId7" Type="http://schemas.openxmlformats.org/officeDocument/2006/relationships/image" Target="../media/image15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1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ub.edu/docenciacrai/Blog-TACTIC/guia-basica-pel-professorat-novell-ub" TargetMode="External"/><Relationship Id="rId13" Type="http://schemas.openxmlformats.org/officeDocument/2006/relationships/image" Target="../media/image14.png"/><Relationship Id="rId3" Type="http://schemas.openxmlformats.org/officeDocument/2006/relationships/hyperlink" Target="http://www.ub.edu/campusvirtualub/" TargetMode="External"/><Relationship Id="rId7" Type="http://schemas.openxmlformats.org/officeDocument/2006/relationships/hyperlink" Target="https://www.ub.edu/docenciacrai/" TargetMode="External"/><Relationship Id="rId12" Type="http://schemas.openxmlformats.org/officeDocument/2006/relationships/image" Target="../media/image3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9.xml"/><Relationship Id="rId6" Type="http://schemas.openxmlformats.org/officeDocument/2006/relationships/hyperlink" Target="http://eepurl.com/hvLziT" TargetMode="External"/><Relationship Id="rId11" Type="http://schemas.openxmlformats.org/officeDocument/2006/relationships/image" Target="../media/image2.png"/><Relationship Id="rId5" Type="http://schemas.openxmlformats.org/officeDocument/2006/relationships/hyperlink" Target="https://www.ub.edu/campusvirtualub/ca/pmf_professorat" TargetMode="External"/><Relationship Id="rId10" Type="http://schemas.openxmlformats.org/officeDocument/2006/relationships/hyperlink" Target="https://crai.ub.edu/que-ofereix-el-crai/sau" TargetMode="External"/><Relationship Id="rId4" Type="http://schemas.openxmlformats.org/officeDocument/2006/relationships/hyperlink" Target="http://www.ub.edu/campusvirtualub" TargetMode="External"/><Relationship Id="rId9" Type="http://schemas.openxmlformats.org/officeDocument/2006/relationships/hyperlink" Target="https://www.ub.edu/docenciacrai/Blog-TACTIC/ple-la-comunitat-ub" TargetMode="External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2.png"/><Relationship Id="rId7" Type="http://schemas.openxmlformats.org/officeDocument/2006/relationships/image" Target="../media/image18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3.png"/><Relationship Id="rId9" Type="http://schemas.openxmlformats.org/officeDocument/2006/relationships/image" Target="../media/image20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14"/>
          <p:cNvSpPr txBox="1">
            <a:spLocks noGrp="1"/>
          </p:cNvSpPr>
          <p:nvPr>
            <p:ph type="ctrTitle"/>
          </p:nvPr>
        </p:nvSpPr>
        <p:spPr>
          <a:xfrm>
            <a:off x="2332926" y="1111167"/>
            <a:ext cx="4720800" cy="1159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/>
            <a:br>
              <a:rPr lang="ca-ES" sz="6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ca-ES" sz="6600" noProof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CAMPUS VIRTUAL</a:t>
            </a:r>
          </a:p>
        </p:txBody>
      </p:sp>
      <p:sp>
        <p:nvSpPr>
          <p:cNvPr id="10" name="Google Shape;686;p39" descr="Núvol">
            <a:extLst>
              <a:ext uri="{FF2B5EF4-FFF2-40B4-BE49-F238E27FC236}">
                <a16:creationId xmlns:a16="http://schemas.microsoft.com/office/drawing/2014/main" id="{A2A9306F-FCB3-4591-B950-011407883B2D}"/>
              </a:ext>
            </a:extLst>
          </p:cNvPr>
          <p:cNvSpPr/>
          <p:nvPr/>
        </p:nvSpPr>
        <p:spPr>
          <a:xfrm>
            <a:off x="1058899" y="937549"/>
            <a:ext cx="1366627" cy="771976"/>
          </a:xfrm>
          <a:custGeom>
            <a:avLst/>
            <a:gdLst/>
            <a:ahLst/>
            <a:cxnLst/>
            <a:rect l="l" t="t" r="r" b="b"/>
            <a:pathLst>
              <a:path w="19144" h="10814" fill="none" extrusionOk="0">
                <a:moveTo>
                  <a:pt x="16124" y="4774"/>
                </a:moveTo>
                <a:lnTo>
                  <a:pt x="15369" y="4774"/>
                </a:lnTo>
                <a:lnTo>
                  <a:pt x="15369" y="4774"/>
                </a:lnTo>
                <a:lnTo>
                  <a:pt x="15393" y="4482"/>
                </a:lnTo>
                <a:lnTo>
                  <a:pt x="15393" y="4482"/>
                </a:lnTo>
                <a:lnTo>
                  <a:pt x="15369" y="4189"/>
                </a:lnTo>
                <a:lnTo>
                  <a:pt x="15344" y="3921"/>
                </a:lnTo>
                <a:lnTo>
                  <a:pt x="15271" y="3654"/>
                </a:lnTo>
                <a:lnTo>
                  <a:pt x="15174" y="3410"/>
                </a:lnTo>
                <a:lnTo>
                  <a:pt x="15052" y="3166"/>
                </a:lnTo>
                <a:lnTo>
                  <a:pt x="14930" y="2947"/>
                </a:lnTo>
                <a:lnTo>
                  <a:pt x="14760" y="2728"/>
                </a:lnTo>
                <a:lnTo>
                  <a:pt x="14589" y="2533"/>
                </a:lnTo>
                <a:lnTo>
                  <a:pt x="14394" y="2363"/>
                </a:lnTo>
                <a:lnTo>
                  <a:pt x="14175" y="2192"/>
                </a:lnTo>
                <a:lnTo>
                  <a:pt x="13956" y="2070"/>
                </a:lnTo>
                <a:lnTo>
                  <a:pt x="13712" y="1949"/>
                </a:lnTo>
                <a:lnTo>
                  <a:pt x="13469" y="1851"/>
                </a:lnTo>
                <a:lnTo>
                  <a:pt x="13201" y="1778"/>
                </a:lnTo>
                <a:lnTo>
                  <a:pt x="12933" y="1754"/>
                </a:lnTo>
                <a:lnTo>
                  <a:pt x="12641" y="1729"/>
                </a:lnTo>
                <a:lnTo>
                  <a:pt x="12641" y="1729"/>
                </a:lnTo>
                <a:lnTo>
                  <a:pt x="12300" y="1754"/>
                </a:lnTo>
                <a:lnTo>
                  <a:pt x="11959" y="1827"/>
                </a:lnTo>
                <a:lnTo>
                  <a:pt x="11618" y="1924"/>
                </a:lnTo>
                <a:lnTo>
                  <a:pt x="11326" y="2070"/>
                </a:lnTo>
                <a:lnTo>
                  <a:pt x="11326" y="2070"/>
                </a:lnTo>
                <a:lnTo>
                  <a:pt x="11155" y="1851"/>
                </a:lnTo>
                <a:lnTo>
                  <a:pt x="10985" y="1632"/>
                </a:lnTo>
                <a:lnTo>
                  <a:pt x="10814" y="1413"/>
                </a:lnTo>
                <a:lnTo>
                  <a:pt x="10619" y="1218"/>
                </a:lnTo>
                <a:lnTo>
                  <a:pt x="10425" y="1048"/>
                </a:lnTo>
                <a:lnTo>
                  <a:pt x="10205" y="877"/>
                </a:lnTo>
                <a:lnTo>
                  <a:pt x="9962" y="707"/>
                </a:lnTo>
                <a:lnTo>
                  <a:pt x="9718" y="560"/>
                </a:lnTo>
                <a:lnTo>
                  <a:pt x="9475" y="439"/>
                </a:lnTo>
                <a:lnTo>
                  <a:pt x="9231" y="317"/>
                </a:lnTo>
                <a:lnTo>
                  <a:pt x="8963" y="219"/>
                </a:lnTo>
                <a:lnTo>
                  <a:pt x="8695" y="146"/>
                </a:lnTo>
                <a:lnTo>
                  <a:pt x="8403" y="73"/>
                </a:lnTo>
                <a:lnTo>
                  <a:pt x="8135" y="25"/>
                </a:lnTo>
                <a:lnTo>
                  <a:pt x="7843" y="0"/>
                </a:lnTo>
                <a:lnTo>
                  <a:pt x="7551" y="0"/>
                </a:lnTo>
                <a:lnTo>
                  <a:pt x="7551" y="0"/>
                </a:lnTo>
                <a:lnTo>
                  <a:pt x="7088" y="25"/>
                </a:lnTo>
                <a:lnTo>
                  <a:pt x="6650" y="98"/>
                </a:lnTo>
                <a:lnTo>
                  <a:pt x="6211" y="195"/>
                </a:lnTo>
                <a:lnTo>
                  <a:pt x="5797" y="341"/>
                </a:lnTo>
                <a:lnTo>
                  <a:pt x="5407" y="536"/>
                </a:lnTo>
                <a:lnTo>
                  <a:pt x="5042" y="755"/>
                </a:lnTo>
                <a:lnTo>
                  <a:pt x="4701" y="1023"/>
                </a:lnTo>
                <a:lnTo>
                  <a:pt x="4385" y="1315"/>
                </a:lnTo>
                <a:lnTo>
                  <a:pt x="4092" y="1632"/>
                </a:lnTo>
                <a:lnTo>
                  <a:pt x="3824" y="1973"/>
                </a:lnTo>
                <a:lnTo>
                  <a:pt x="3605" y="2338"/>
                </a:lnTo>
                <a:lnTo>
                  <a:pt x="3410" y="2728"/>
                </a:lnTo>
                <a:lnTo>
                  <a:pt x="3264" y="3142"/>
                </a:lnTo>
                <a:lnTo>
                  <a:pt x="3142" y="3580"/>
                </a:lnTo>
                <a:lnTo>
                  <a:pt x="3094" y="4019"/>
                </a:lnTo>
                <a:lnTo>
                  <a:pt x="3069" y="4482"/>
                </a:lnTo>
                <a:lnTo>
                  <a:pt x="3069" y="4482"/>
                </a:lnTo>
                <a:lnTo>
                  <a:pt x="3069" y="4774"/>
                </a:lnTo>
                <a:lnTo>
                  <a:pt x="3021" y="4774"/>
                </a:lnTo>
                <a:lnTo>
                  <a:pt x="3021" y="4774"/>
                </a:lnTo>
                <a:lnTo>
                  <a:pt x="2704" y="4774"/>
                </a:lnTo>
                <a:lnTo>
                  <a:pt x="2412" y="4823"/>
                </a:lnTo>
                <a:lnTo>
                  <a:pt x="2120" y="4896"/>
                </a:lnTo>
                <a:lnTo>
                  <a:pt x="1827" y="5017"/>
                </a:lnTo>
                <a:lnTo>
                  <a:pt x="1584" y="5139"/>
                </a:lnTo>
                <a:lnTo>
                  <a:pt x="1316" y="5285"/>
                </a:lnTo>
                <a:lnTo>
                  <a:pt x="1097" y="5456"/>
                </a:lnTo>
                <a:lnTo>
                  <a:pt x="877" y="5651"/>
                </a:lnTo>
                <a:lnTo>
                  <a:pt x="683" y="5870"/>
                </a:lnTo>
                <a:lnTo>
                  <a:pt x="512" y="6113"/>
                </a:lnTo>
                <a:lnTo>
                  <a:pt x="366" y="6357"/>
                </a:lnTo>
                <a:lnTo>
                  <a:pt x="220" y="6625"/>
                </a:lnTo>
                <a:lnTo>
                  <a:pt x="122" y="6893"/>
                </a:lnTo>
                <a:lnTo>
                  <a:pt x="49" y="7185"/>
                </a:lnTo>
                <a:lnTo>
                  <a:pt x="1" y="7477"/>
                </a:lnTo>
                <a:lnTo>
                  <a:pt x="1" y="7794"/>
                </a:lnTo>
                <a:lnTo>
                  <a:pt x="1" y="7794"/>
                </a:lnTo>
                <a:lnTo>
                  <a:pt x="1" y="8110"/>
                </a:lnTo>
                <a:lnTo>
                  <a:pt x="49" y="8403"/>
                </a:lnTo>
                <a:lnTo>
                  <a:pt x="122" y="8695"/>
                </a:lnTo>
                <a:lnTo>
                  <a:pt x="220" y="8963"/>
                </a:lnTo>
                <a:lnTo>
                  <a:pt x="366" y="9231"/>
                </a:lnTo>
                <a:lnTo>
                  <a:pt x="512" y="9474"/>
                </a:lnTo>
                <a:lnTo>
                  <a:pt x="683" y="9718"/>
                </a:lnTo>
                <a:lnTo>
                  <a:pt x="877" y="9937"/>
                </a:lnTo>
                <a:lnTo>
                  <a:pt x="1097" y="10132"/>
                </a:lnTo>
                <a:lnTo>
                  <a:pt x="1316" y="10302"/>
                </a:lnTo>
                <a:lnTo>
                  <a:pt x="1584" y="10449"/>
                </a:lnTo>
                <a:lnTo>
                  <a:pt x="1827" y="10570"/>
                </a:lnTo>
                <a:lnTo>
                  <a:pt x="2120" y="10692"/>
                </a:lnTo>
                <a:lnTo>
                  <a:pt x="2412" y="10765"/>
                </a:lnTo>
                <a:lnTo>
                  <a:pt x="2704" y="10814"/>
                </a:lnTo>
                <a:lnTo>
                  <a:pt x="3021" y="10814"/>
                </a:lnTo>
                <a:lnTo>
                  <a:pt x="16124" y="10814"/>
                </a:lnTo>
                <a:lnTo>
                  <a:pt x="16124" y="10814"/>
                </a:lnTo>
                <a:lnTo>
                  <a:pt x="16440" y="10814"/>
                </a:lnTo>
                <a:lnTo>
                  <a:pt x="16732" y="10765"/>
                </a:lnTo>
                <a:lnTo>
                  <a:pt x="17025" y="10692"/>
                </a:lnTo>
                <a:lnTo>
                  <a:pt x="17317" y="10570"/>
                </a:lnTo>
                <a:lnTo>
                  <a:pt x="17561" y="10449"/>
                </a:lnTo>
                <a:lnTo>
                  <a:pt x="17828" y="10302"/>
                </a:lnTo>
                <a:lnTo>
                  <a:pt x="18048" y="10132"/>
                </a:lnTo>
                <a:lnTo>
                  <a:pt x="18267" y="9937"/>
                </a:lnTo>
                <a:lnTo>
                  <a:pt x="18462" y="9718"/>
                </a:lnTo>
                <a:lnTo>
                  <a:pt x="18632" y="9474"/>
                </a:lnTo>
                <a:lnTo>
                  <a:pt x="18778" y="9231"/>
                </a:lnTo>
                <a:lnTo>
                  <a:pt x="18924" y="8963"/>
                </a:lnTo>
                <a:lnTo>
                  <a:pt x="19022" y="8695"/>
                </a:lnTo>
                <a:lnTo>
                  <a:pt x="19095" y="8403"/>
                </a:lnTo>
                <a:lnTo>
                  <a:pt x="19144" y="8110"/>
                </a:lnTo>
                <a:lnTo>
                  <a:pt x="19144" y="7794"/>
                </a:lnTo>
                <a:lnTo>
                  <a:pt x="19144" y="7794"/>
                </a:lnTo>
                <a:lnTo>
                  <a:pt x="19144" y="7477"/>
                </a:lnTo>
                <a:lnTo>
                  <a:pt x="19095" y="7185"/>
                </a:lnTo>
                <a:lnTo>
                  <a:pt x="19022" y="6893"/>
                </a:lnTo>
                <a:lnTo>
                  <a:pt x="18924" y="6625"/>
                </a:lnTo>
                <a:lnTo>
                  <a:pt x="18778" y="6357"/>
                </a:lnTo>
                <a:lnTo>
                  <a:pt x="18632" y="6113"/>
                </a:lnTo>
                <a:lnTo>
                  <a:pt x="18462" y="5870"/>
                </a:lnTo>
                <a:lnTo>
                  <a:pt x="18267" y="5651"/>
                </a:lnTo>
                <a:lnTo>
                  <a:pt x="18048" y="5456"/>
                </a:lnTo>
                <a:lnTo>
                  <a:pt x="17828" y="5285"/>
                </a:lnTo>
                <a:lnTo>
                  <a:pt x="17561" y="5139"/>
                </a:lnTo>
                <a:lnTo>
                  <a:pt x="17317" y="5017"/>
                </a:lnTo>
                <a:lnTo>
                  <a:pt x="17025" y="4896"/>
                </a:lnTo>
                <a:lnTo>
                  <a:pt x="16732" y="4823"/>
                </a:lnTo>
                <a:lnTo>
                  <a:pt x="16440" y="4774"/>
                </a:lnTo>
                <a:lnTo>
                  <a:pt x="16124" y="4774"/>
                </a:lnTo>
                <a:lnTo>
                  <a:pt x="16124" y="4774"/>
                </a:lnTo>
                <a:close/>
              </a:path>
            </a:pathLst>
          </a:custGeom>
          <a:noFill/>
          <a:ln w="50800" cap="rnd" cmpd="sng">
            <a:solidFill>
              <a:schemeClr val="bg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11" name="Imagen 10" descr="Logo UB">
            <a:extLst>
              <a:ext uri="{FF2B5EF4-FFF2-40B4-BE49-F238E27FC236}">
                <a16:creationId xmlns:a16="http://schemas.microsoft.com/office/drawing/2014/main" id="{5E709352-EACB-4C6A-A286-6ADA8DDAB72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4255" y="4437099"/>
            <a:ext cx="432435" cy="594360"/>
          </a:xfrm>
          <a:prstGeom prst="rect">
            <a:avLst/>
          </a:prstGeom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id="{88BA0410-3574-4A78-A247-6BE217C7FDA8}"/>
              </a:ext>
            </a:extLst>
          </p:cNvPr>
          <p:cNvSpPr txBox="1"/>
          <p:nvPr/>
        </p:nvSpPr>
        <p:spPr>
          <a:xfrm>
            <a:off x="1330618" y="3203143"/>
            <a:ext cx="6574732" cy="461665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ca-ES" sz="2400" b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+ QUE UN PAS CAP AL NÚVOL</a:t>
            </a:r>
          </a:p>
        </p:txBody>
      </p:sp>
      <p:pic>
        <p:nvPicPr>
          <p:cNvPr id="4" name="Imagen 3" descr="Imagen que contiene exterior&#10;&#10;Descripción generada con confianza muy alta">
            <a:extLst>
              <a:ext uri="{FF2B5EF4-FFF2-40B4-BE49-F238E27FC236}">
                <a16:creationId xmlns:a16="http://schemas.microsoft.com/office/drawing/2014/main" id="{C1497B15-CD47-4F34-98EA-2A22A6183AF4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2401"/>
          <a:stretch/>
        </p:blipFill>
        <p:spPr>
          <a:xfrm>
            <a:off x="566690" y="4437099"/>
            <a:ext cx="1527857" cy="592184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3C6743E6-D291-44FF-B23F-7CFDC89C299C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a-ES" smtClean="0"/>
              <a:t>10</a:t>
            </a:fld>
            <a:endParaRPr lang="ca-ES"/>
          </a:p>
        </p:txBody>
      </p:sp>
      <p:sp>
        <p:nvSpPr>
          <p:cNvPr id="5" name="Rectángulo 4">
            <a:extLst>
              <a:ext uri="{FF2B5EF4-FFF2-40B4-BE49-F238E27FC236}">
                <a16:creationId xmlns:a16="http://schemas.microsoft.com/office/drawing/2014/main" id="{3099E149-0AC6-44EF-A38E-46FB8B329F56}"/>
              </a:ext>
            </a:extLst>
          </p:cNvPr>
          <p:cNvSpPr/>
          <p:nvPr/>
        </p:nvSpPr>
        <p:spPr>
          <a:xfrm>
            <a:off x="580063" y="1004144"/>
            <a:ext cx="435888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>
                <a:latin typeface="Poppins" panose="020B0604020202020204" charset="0"/>
                <a:cs typeface="Poppins" panose="020B0604020202020204" charset="0"/>
              </a:rPr>
              <a:t>Noves </a:t>
            </a:r>
            <a:r>
              <a:rPr lang="en-US" sz="3200" b="1" err="1">
                <a:latin typeface="Poppins" panose="020B0604020202020204" charset="0"/>
                <a:cs typeface="Poppins" panose="020B0604020202020204" charset="0"/>
              </a:rPr>
              <a:t>funcionalitats</a:t>
            </a:r>
            <a:endParaRPr lang="ca-ES" sz="3200" b="1"/>
          </a:p>
        </p:txBody>
      </p:sp>
      <p:sp>
        <p:nvSpPr>
          <p:cNvPr id="6" name="Google Shape;439;p38">
            <a:extLst>
              <a:ext uri="{FF2B5EF4-FFF2-40B4-BE49-F238E27FC236}">
                <a16:creationId xmlns:a16="http://schemas.microsoft.com/office/drawing/2014/main" id="{D913C4A4-8DDA-4AB5-B34D-D3A5A7D655FD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1351058" y="1633968"/>
            <a:ext cx="4525057" cy="337415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285750" lvl="0" indent="-285750" algn="l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ca-ES" sz="1400" noProof="0" dirty="0">
                <a:solidFill>
                  <a:srgbClr val="000000"/>
                </a:solidFill>
              </a:rPr>
              <a:t>E-</a:t>
            </a:r>
            <a:r>
              <a:rPr lang="ca-ES" sz="1400" noProof="0" dirty="0" err="1">
                <a:solidFill>
                  <a:srgbClr val="000000"/>
                </a:solidFill>
              </a:rPr>
              <a:t>Portafoli</a:t>
            </a:r>
            <a:r>
              <a:rPr lang="ca-ES" sz="1400" noProof="0" dirty="0">
                <a:solidFill>
                  <a:srgbClr val="000000"/>
                </a:solidFill>
              </a:rPr>
              <a:t> (</a:t>
            </a:r>
            <a:r>
              <a:rPr lang="ca-ES" sz="1400" noProof="0" dirty="0" err="1">
                <a:solidFill>
                  <a:srgbClr val="000000"/>
                </a:solidFill>
              </a:rPr>
              <a:t>Mahara</a:t>
            </a:r>
            <a:r>
              <a:rPr lang="ca-ES" sz="1400" noProof="0" dirty="0">
                <a:solidFill>
                  <a:srgbClr val="000000"/>
                </a:solidFill>
              </a:rPr>
              <a:t>)</a:t>
            </a:r>
          </a:p>
          <a:p>
            <a:pPr marL="285750" lvl="0" indent="-285750" algn="l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ca-ES" sz="1400" noProof="0" dirty="0">
                <a:solidFill>
                  <a:srgbClr val="000000"/>
                </a:solidFill>
              </a:rPr>
              <a:t>Disseny personalitzat d’aprenentatge (PLD)</a:t>
            </a:r>
          </a:p>
          <a:p>
            <a:pPr marL="285750" lvl="0" indent="-285750" algn="l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ca-ES" sz="1400" noProof="0" dirty="0" err="1">
                <a:solidFill>
                  <a:srgbClr val="000000"/>
                </a:solidFill>
              </a:rPr>
              <a:t>Repositori</a:t>
            </a:r>
            <a:r>
              <a:rPr lang="ca-ES" sz="1400" noProof="0" dirty="0">
                <a:solidFill>
                  <a:srgbClr val="000000"/>
                </a:solidFill>
              </a:rPr>
              <a:t> de materials (OneDrive)</a:t>
            </a:r>
          </a:p>
          <a:p>
            <a:pPr marL="285750" indent="-285750">
              <a:lnSpc>
                <a:spcPct val="115000"/>
              </a:lnSpc>
              <a:buFont typeface="Courier New" panose="02070309020205020404" pitchFamily="49" charset="0"/>
              <a:buChar char="o"/>
            </a:pPr>
            <a:r>
              <a:rPr lang="ca-ES" sz="1400" noProof="0" dirty="0">
                <a:solidFill>
                  <a:srgbClr val="000000"/>
                </a:solidFill>
              </a:rPr>
              <a:t>Detecció de similituds entre treballs acadèmics (</a:t>
            </a:r>
            <a:r>
              <a:rPr lang="ca-ES" sz="1400" dirty="0" err="1">
                <a:solidFill>
                  <a:srgbClr val="000000"/>
                </a:solidFill>
              </a:rPr>
              <a:t>Ouriginal</a:t>
            </a:r>
            <a:r>
              <a:rPr lang="ca-ES" sz="1400" dirty="0">
                <a:solidFill>
                  <a:srgbClr val="000000"/>
                </a:solidFill>
              </a:rPr>
              <a:t>-antic </a:t>
            </a:r>
            <a:r>
              <a:rPr lang="ca-ES" sz="1400" dirty="0" err="1">
                <a:solidFill>
                  <a:srgbClr val="000000"/>
                </a:solidFill>
              </a:rPr>
              <a:t>Urkund</a:t>
            </a:r>
            <a:r>
              <a:rPr lang="ca-ES" sz="1400" noProof="0" dirty="0">
                <a:solidFill>
                  <a:srgbClr val="000000"/>
                </a:solidFill>
              </a:rPr>
              <a:t>)</a:t>
            </a:r>
          </a:p>
          <a:p>
            <a:pPr marL="285750" indent="-285750">
              <a:lnSpc>
                <a:spcPct val="115000"/>
              </a:lnSpc>
              <a:buFont typeface="Courier New" panose="02070309020205020404" pitchFamily="49" charset="0"/>
              <a:buChar char="o"/>
            </a:pPr>
            <a:r>
              <a:rPr lang="ca-ES" sz="1400" noProof="0" dirty="0">
                <a:solidFill>
                  <a:srgbClr val="000000"/>
                </a:solidFill>
              </a:rPr>
              <a:t>Passar llista (Mòdul Assistència)</a:t>
            </a:r>
          </a:p>
          <a:p>
            <a:pPr marL="285750" indent="-285750">
              <a:lnSpc>
                <a:spcPct val="114999"/>
              </a:lnSpc>
              <a:buFont typeface="Courier New" panose="02070309020205020404" pitchFamily="49" charset="0"/>
              <a:buChar char="o"/>
            </a:pPr>
            <a:r>
              <a:rPr lang="ca-ES" sz="1400" noProof="0" dirty="0">
                <a:solidFill>
                  <a:srgbClr val="000000"/>
                </a:solidFill>
              </a:rPr>
              <a:t>Activitats interactives (H5P)</a:t>
            </a:r>
          </a:p>
          <a:p>
            <a:pPr marL="285750" indent="-285750">
              <a:lnSpc>
                <a:spcPct val="114999"/>
              </a:lnSpc>
              <a:buFont typeface="Courier New" panose="02070309020205020404" pitchFamily="49" charset="0"/>
              <a:buChar char="o"/>
            </a:pPr>
            <a:r>
              <a:rPr lang="ca-ES" sz="1400" noProof="0" dirty="0">
                <a:solidFill>
                  <a:srgbClr val="000000"/>
                </a:solidFill>
              </a:rPr>
              <a:t>Classes en línia i videoconferència (Zoom)</a:t>
            </a:r>
          </a:p>
          <a:p>
            <a:pPr marL="285750" indent="-285750">
              <a:lnSpc>
                <a:spcPct val="114999"/>
              </a:lnSpc>
              <a:buFont typeface="Courier New" panose="02070309020205020404" pitchFamily="49" charset="0"/>
              <a:buChar char="o"/>
            </a:pPr>
            <a:r>
              <a:rPr lang="ca-ES" sz="1400" noProof="0" dirty="0">
                <a:solidFill>
                  <a:srgbClr val="000000"/>
                </a:solidFill>
              </a:rPr>
              <a:t>Accessibilitat (BB </a:t>
            </a:r>
            <a:r>
              <a:rPr lang="ca-ES" sz="1400" noProof="0" dirty="0" err="1">
                <a:solidFill>
                  <a:srgbClr val="000000"/>
                </a:solidFill>
              </a:rPr>
              <a:t>Ally</a:t>
            </a:r>
            <a:r>
              <a:rPr lang="ca-ES" sz="1400" noProof="0" dirty="0">
                <a:solidFill>
                  <a:srgbClr val="000000"/>
                </a:solidFill>
              </a:rPr>
              <a:t>)</a:t>
            </a:r>
          </a:p>
          <a:p>
            <a:pPr marL="285750" indent="-285750">
              <a:lnSpc>
                <a:spcPct val="114999"/>
              </a:lnSpc>
              <a:buFont typeface="Courier New" panose="02070309020205020404" pitchFamily="49" charset="0"/>
              <a:buChar char="o"/>
            </a:pPr>
            <a:r>
              <a:rPr lang="ca-ES" sz="1400" noProof="0" dirty="0" err="1">
                <a:solidFill>
                  <a:srgbClr val="000000"/>
                </a:solidFill>
              </a:rPr>
              <a:t>Learning</a:t>
            </a:r>
            <a:r>
              <a:rPr lang="ca-ES" sz="1400" noProof="0" dirty="0">
                <a:solidFill>
                  <a:srgbClr val="000000"/>
                </a:solidFill>
              </a:rPr>
              <a:t> </a:t>
            </a:r>
            <a:r>
              <a:rPr lang="ca-ES" sz="1400" noProof="0" dirty="0" err="1">
                <a:solidFill>
                  <a:srgbClr val="000000"/>
                </a:solidFill>
              </a:rPr>
              <a:t>analytics</a:t>
            </a:r>
            <a:endParaRPr lang="ca-ES" sz="1400" noProof="0">
              <a:solidFill>
                <a:srgbClr val="000000"/>
              </a:solidFill>
            </a:endParaRPr>
          </a:p>
          <a:p>
            <a:pPr marL="285750" indent="-285750">
              <a:lnSpc>
                <a:spcPct val="115000"/>
              </a:lnSpc>
              <a:buFont typeface="Courier New" panose="02070309020205020404" pitchFamily="49" charset="0"/>
              <a:buChar char="o"/>
            </a:pPr>
            <a:endParaRPr lang="ca-ES" sz="1400" noProof="0">
              <a:solidFill>
                <a:srgbClr val="000000"/>
              </a:solidFill>
            </a:endParaRPr>
          </a:p>
        </p:txBody>
      </p:sp>
      <p:grpSp>
        <p:nvGrpSpPr>
          <p:cNvPr id="9" name="Google Shape;612;p39">
            <a:extLst>
              <a:ext uri="{FF2B5EF4-FFF2-40B4-BE49-F238E27FC236}">
                <a16:creationId xmlns:a16="http://schemas.microsoft.com/office/drawing/2014/main" id="{15A69345-6D98-439B-B39D-C65247FBC9C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7083774" y="1819023"/>
            <a:ext cx="1589299" cy="1505453"/>
            <a:chOff x="2583100" y="2973775"/>
            <a:chExt cx="461550" cy="437200"/>
          </a:xfrm>
        </p:grpSpPr>
        <p:sp>
          <p:nvSpPr>
            <p:cNvPr id="10" name="Google Shape;613;p39">
              <a:extLst>
                <a:ext uri="{FF2B5EF4-FFF2-40B4-BE49-F238E27FC236}">
                  <a16:creationId xmlns:a16="http://schemas.microsoft.com/office/drawing/2014/main" id="{BD233A32-4B71-428B-B638-01128D117C13}"/>
                </a:ext>
              </a:extLst>
            </p:cNvPr>
            <p:cNvSpPr/>
            <p:nvPr/>
          </p:nvSpPr>
          <p:spPr>
            <a:xfrm>
              <a:off x="2701225" y="3315975"/>
              <a:ext cx="225300" cy="95000"/>
            </a:xfrm>
            <a:custGeom>
              <a:avLst/>
              <a:gdLst/>
              <a:ahLst/>
              <a:cxnLst/>
              <a:rect l="l" t="t" r="r" b="b"/>
              <a:pathLst>
                <a:path w="9012" h="3800" fill="none" extrusionOk="0">
                  <a:moveTo>
                    <a:pt x="2947" y="0"/>
                  </a:moveTo>
                  <a:lnTo>
                    <a:pt x="2947" y="2947"/>
                  </a:lnTo>
                  <a:lnTo>
                    <a:pt x="853" y="2947"/>
                  </a:lnTo>
                  <a:lnTo>
                    <a:pt x="853" y="2947"/>
                  </a:lnTo>
                  <a:lnTo>
                    <a:pt x="682" y="2947"/>
                  </a:lnTo>
                  <a:lnTo>
                    <a:pt x="512" y="2996"/>
                  </a:lnTo>
                  <a:lnTo>
                    <a:pt x="365" y="3093"/>
                  </a:lnTo>
                  <a:lnTo>
                    <a:pt x="244" y="3191"/>
                  </a:lnTo>
                  <a:lnTo>
                    <a:pt x="146" y="3313"/>
                  </a:lnTo>
                  <a:lnTo>
                    <a:pt x="49" y="3459"/>
                  </a:lnTo>
                  <a:lnTo>
                    <a:pt x="0" y="3629"/>
                  </a:lnTo>
                  <a:lnTo>
                    <a:pt x="0" y="3800"/>
                  </a:lnTo>
                  <a:lnTo>
                    <a:pt x="9011" y="3800"/>
                  </a:lnTo>
                  <a:lnTo>
                    <a:pt x="9011" y="3800"/>
                  </a:lnTo>
                  <a:lnTo>
                    <a:pt x="9011" y="3629"/>
                  </a:lnTo>
                  <a:lnTo>
                    <a:pt x="8963" y="3459"/>
                  </a:lnTo>
                  <a:lnTo>
                    <a:pt x="8865" y="3313"/>
                  </a:lnTo>
                  <a:lnTo>
                    <a:pt x="8768" y="3191"/>
                  </a:lnTo>
                  <a:lnTo>
                    <a:pt x="8646" y="3093"/>
                  </a:lnTo>
                  <a:lnTo>
                    <a:pt x="8500" y="2996"/>
                  </a:lnTo>
                  <a:lnTo>
                    <a:pt x="8330" y="2947"/>
                  </a:lnTo>
                  <a:lnTo>
                    <a:pt x="8159" y="2947"/>
                  </a:lnTo>
                  <a:lnTo>
                    <a:pt x="6065" y="2947"/>
                  </a:lnTo>
                  <a:lnTo>
                    <a:pt x="6065" y="0"/>
                  </a:lnTo>
                </a:path>
              </a:pathLst>
            </a:custGeom>
            <a:noFill/>
            <a:ln w="12175" cap="rnd" cmpd="sng">
              <a:solidFill>
                <a:schemeClr val="bg1">
                  <a:lumMod val="65000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" name="Google Shape;614;p39">
              <a:extLst>
                <a:ext uri="{FF2B5EF4-FFF2-40B4-BE49-F238E27FC236}">
                  <a16:creationId xmlns:a16="http://schemas.microsoft.com/office/drawing/2014/main" id="{4F9AD099-CB51-4624-8E87-40DB18D2E19A}"/>
                </a:ext>
              </a:extLst>
            </p:cNvPr>
            <p:cNvSpPr/>
            <p:nvPr/>
          </p:nvSpPr>
          <p:spPr>
            <a:xfrm>
              <a:off x="2583100" y="2973775"/>
              <a:ext cx="461550" cy="336125"/>
            </a:xfrm>
            <a:custGeom>
              <a:avLst/>
              <a:gdLst/>
              <a:ahLst/>
              <a:cxnLst/>
              <a:rect l="l" t="t" r="r" b="b"/>
              <a:pathLst>
                <a:path w="18462" h="13445" fill="none" extrusionOk="0">
                  <a:moveTo>
                    <a:pt x="17974" y="1"/>
                  </a:moveTo>
                  <a:lnTo>
                    <a:pt x="487" y="1"/>
                  </a:lnTo>
                  <a:lnTo>
                    <a:pt x="487" y="1"/>
                  </a:lnTo>
                  <a:lnTo>
                    <a:pt x="390" y="1"/>
                  </a:lnTo>
                  <a:lnTo>
                    <a:pt x="317" y="50"/>
                  </a:lnTo>
                  <a:lnTo>
                    <a:pt x="220" y="74"/>
                  </a:lnTo>
                  <a:lnTo>
                    <a:pt x="146" y="147"/>
                  </a:lnTo>
                  <a:lnTo>
                    <a:pt x="98" y="220"/>
                  </a:lnTo>
                  <a:lnTo>
                    <a:pt x="49" y="293"/>
                  </a:lnTo>
                  <a:lnTo>
                    <a:pt x="25" y="390"/>
                  </a:lnTo>
                  <a:lnTo>
                    <a:pt x="0" y="488"/>
                  </a:lnTo>
                  <a:lnTo>
                    <a:pt x="0" y="12958"/>
                  </a:lnTo>
                  <a:lnTo>
                    <a:pt x="0" y="12958"/>
                  </a:lnTo>
                  <a:lnTo>
                    <a:pt x="25" y="13055"/>
                  </a:lnTo>
                  <a:lnTo>
                    <a:pt x="49" y="13152"/>
                  </a:lnTo>
                  <a:lnTo>
                    <a:pt x="98" y="13226"/>
                  </a:lnTo>
                  <a:lnTo>
                    <a:pt x="146" y="13299"/>
                  </a:lnTo>
                  <a:lnTo>
                    <a:pt x="220" y="13372"/>
                  </a:lnTo>
                  <a:lnTo>
                    <a:pt x="317" y="13396"/>
                  </a:lnTo>
                  <a:lnTo>
                    <a:pt x="390" y="13445"/>
                  </a:lnTo>
                  <a:lnTo>
                    <a:pt x="487" y="13445"/>
                  </a:lnTo>
                  <a:lnTo>
                    <a:pt x="17974" y="13445"/>
                  </a:lnTo>
                  <a:lnTo>
                    <a:pt x="17974" y="13445"/>
                  </a:lnTo>
                  <a:lnTo>
                    <a:pt x="18072" y="13445"/>
                  </a:lnTo>
                  <a:lnTo>
                    <a:pt x="18145" y="13396"/>
                  </a:lnTo>
                  <a:lnTo>
                    <a:pt x="18242" y="13372"/>
                  </a:lnTo>
                  <a:lnTo>
                    <a:pt x="18315" y="13299"/>
                  </a:lnTo>
                  <a:lnTo>
                    <a:pt x="18364" y="13226"/>
                  </a:lnTo>
                  <a:lnTo>
                    <a:pt x="18413" y="13152"/>
                  </a:lnTo>
                  <a:lnTo>
                    <a:pt x="18437" y="13055"/>
                  </a:lnTo>
                  <a:lnTo>
                    <a:pt x="18461" y="12958"/>
                  </a:lnTo>
                  <a:lnTo>
                    <a:pt x="18461" y="488"/>
                  </a:lnTo>
                  <a:lnTo>
                    <a:pt x="18461" y="488"/>
                  </a:lnTo>
                  <a:lnTo>
                    <a:pt x="18437" y="390"/>
                  </a:lnTo>
                  <a:lnTo>
                    <a:pt x="18413" y="293"/>
                  </a:lnTo>
                  <a:lnTo>
                    <a:pt x="18364" y="220"/>
                  </a:lnTo>
                  <a:lnTo>
                    <a:pt x="18315" y="147"/>
                  </a:lnTo>
                  <a:lnTo>
                    <a:pt x="18242" y="74"/>
                  </a:lnTo>
                  <a:lnTo>
                    <a:pt x="18145" y="50"/>
                  </a:lnTo>
                  <a:lnTo>
                    <a:pt x="18072" y="1"/>
                  </a:lnTo>
                  <a:lnTo>
                    <a:pt x="17974" y="1"/>
                  </a:lnTo>
                  <a:lnTo>
                    <a:pt x="17974" y="1"/>
                  </a:lnTo>
                  <a:close/>
                  <a:moveTo>
                    <a:pt x="17000" y="11983"/>
                  </a:moveTo>
                  <a:lnTo>
                    <a:pt x="1462" y="11983"/>
                  </a:lnTo>
                  <a:lnTo>
                    <a:pt x="1462" y="1462"/>
                  </a:lnTo>
                  <a:lnTo>
                    <a:pt x="17000" y="1462"/>
                  </a:lnTo>
                  <a:lnTo>
                    <a:pt x="17000" y="11983"/>
                  </a:lnTo>
                  <a:close/>
                </a:path>
              </a:pathLst>
            </a:custGeom>
            <a:noFill/>
            <a:ln w="12175" cap="rnd" cmpd="sng">
              <a:solidFill>
                <a:schemeClr val="bg1">
                  <a:lumMod val="65000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8" name="Grupo 7" descr="Logo UB">
            <a:extLst>
              <a:ext uri="{FF2B5EF4-FFF2-40B4-BE49-F238E27FC236}">
                <a16:creationId xmlns:a16="http://schemas.microsoft.com/office/drawing/2014/main" id="{622785C3-765E-B8F8-8623-F39F991F3BD8}"/>
              </a:ext>
            </a:extLst>
          </p:cNvPr>
          <p:cNvGrpSpPr/>
          <p:nvPr/>
        </p:nvGrpSpPr>
        <p:grpSpPr>
          <a:xfrm>
            <a:off x="134255" y="4629611"/>
            <a:ext cx="1252961" cy="360000"/>
            <a:chOff x="134255" y="4629611"/>
            <a:chExt cx="1252961" cy="360000"/>
          </a:xfrm>
        </p:grpSpPr>
        <p:pic>
          <p:nvPicPr>
            <p:cNvPr id="12" name="Imagen 11">
              <a:extLst>
                <a:ext uri="{FF2B5EF4-FFF2-40B4-BE49-F238E27FC236}">
                  <a16:creationId xmlns:a16="http://schemas.microsoft.com/office/drawing/2014/main" id="{93357C7A-3CEA-C118-3C43-9718FE7D99B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>
              <a:off x="134255" y="4629611"/>
              <a:ext cx="261922" cy="360000"/>
            </a:xfrm>
            <a:prstGeom prst="rect">
              <a:avLst/>
            </a:prstGeom>
          </p:spPr>
        </p:pic>
        <p:pic>
          <p:nvPicPr>
            <p:cNvPr id="13" name="Imagen 12" descr="Imagen que contiene exterior&#10;&#10;Descripción generada con confianza muy alta">
              <a:extLst>
                <a:ext uri="{FF2B5EF4-FFF2-40B4-BE49-F238E27FC236}">
                  <a16:creationId xmlns:a16="http://schemas.microsoft.com/office/drawing/2014/main" id="{32C9A2B5-0167-3332-9CB2-E9F09BB8C5D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  <a:srcRect l="22401"/>
            <a:stretch/>
          </p:blipFill>
          <p:spPr>
            <a:xfrm>
              <a:off x="458402" y="4629611"/>
              <a:ext cx="928814" cy="3600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3768182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3C6743E6-D291-44FF-B23F-7CFDC89C299C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a-ES" smtClean="0"/>
              <a:t>11</a:t>
            </a:fld>
            <a:endParaRPr lang="ca-ES"/>
          </a:p>
        </p:txBody>
      </p:sp>
      <p:sp>
        <p:nvSpPr>
          <p:cNvPr id="5" name="Rectángulo 4">
            <a:extLst>
              <a:ext uri="{FF2B5EF4-FFF2-40B4-BE49-F238E27FC236}">
                <a16:creationId xmlns:a16="http://schemas.microsoft.com/office/drawing/2014/main" id="{3099E149-0AC6-44EF-A38E-46FB8B329F56}"/>
              </a:ext>
            </a:extLst>
          </p:cNvPr>
          <p:cNvSpPr/>
          <p:nvPr/>
        </p:nvSpPr>
        <p:spPr>
          <a:xfrm>
            <a:off x="580063" y="1004144"/>
            <a:ext cx="435888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>
                <a:latin typeface="Poppins" panose="020B0604020202020204" charset="0"/>
                <a:cs typeface="Poppins" panose="020B0604020202020204" charset="0"/>
              </a:rPr>
              <a:t>Noves </a:t>
            </a:r>
            <a:r>
              <a:rPr lang="en-US" sz="3200" b="1" err="1">
                <a:latin typeface="Poppins" panose="020B0604020202020204" charset="0"/>
                <a:cs typeface="Poppins" panose="020B0604020202020204" charset="0"/>
              </a:rPr>
              <a:t>funcionalitats</a:t>
            </a:r>
            <a:endParaRPr lang="ca-ES" sz="3200" b="1"/>
          </a:p>
        </p:txBody>
      </p:sp>
      <p:sp>
        <p:nvSpPr>
          <p:cNvPr id="6" name="Google Shape;439;p38">
            <a:extLst>
              <a:ext uri="{FF2B5EF4-FFF2-40B4-BE49-F238E27FC236}">
                <a16:creationId xmlns:a16="http://schemas.microsoft.com/office/drawing/2014/main" id="{D913C4A4-8DDA-4AB5-B34D-D3A5A7D655FD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701070" y="2016574"/>
            <a:ext cx="5143529" cy="2904423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285750" lvl="0" indent="-285750" algn="l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endParaRPr lang="ca-ES" sz="1400" noProof="0" dirty="0">
              <a:solidFill>
                <a:srgbClr val="000000"/>
              </a:solidFill>
            </a:endParaRPr>
          </a:p>
          <a:p>
            <a:pPr marL="285750" indent="-285750">
              <a:lnSpc>
                <a:spcPct val="115000"/>
              </a:lnSpc>
              <a:buFont typeface="Courier New" panose="02070309020205020404" pitchFamily="49" charset="0"/>
              <a:buChar char="o"/>
            </a:pPr>
            <a:r>
              <a:rPr lang="ca-ES" sz="1400" noProof="0" dirty="0"/>
              <a:t>Es tracta d'un </a:t>
            </a:r>
            <a:r>
              <a:rPr lang="ca-ES" sz="1400" noProof="0" dirty="0" err="1"/>
              <a:t>plugin</a:t>
            </a:r>
            <a:r>
              <a:rPr lang="ca-ES" sz="1400" noProof="0" dirty="0"/>
              <a:t> que permet crear continguts interactius als nostres cursos per tal de millorar l'experiència d'aprenentatge dels estudiants.</a:t>
            </a:r>
            <a:endParaRPr lang="ca-ES" sz="1400" noProof="0" dirty="0">
              <a:solidFill>
                <a:srgbClr val="000000"/>
              </a:solidFill>
            </a:endParaRPr>
          </a:p>
          <a:p>
            <a:pPr marL="285750" indent="-285750">
              <a:lnSpc>
                <a:spcPct val="114999"/>
              </a:lnSpc>
              <a:buFont typeface="Courier New" panose="02070309020205020404" pitchFamily="49" charset="0"/>
              <a:buChar char="o"/>
            </a:pPr>
            <a:r>
              <a:rPr lang="ca-ES" sz="1400" noProof="0" dirty="0">
                <a:solidFill>
                  <a:srgbClr val="000000"/>
                </a:solidFill>
              </a:rPr>
              <a:t>Més Informació sobre H5P al Portal del TACTIC:</a:t>
            </a:r>
            <a:endParaRPr lang="ca-ES" noProof="0" dirty="0"/>
          </a:p>
          <a:p>
            <a:pPr marL="742950" lvl="1" indent="-285750">
              <a:lnSpc>
                <a:spcPct val="114999"/>
              </a:lnSpc>
              <a:buFont typeface="Wingdings" panose="02070309020205020404" pitchFamily="49" charset="0"/>
              <a:buChar char="v"/>
            </a:pPr>
            <a:r>
              <a:rPr lang="ca-ES" sz="1400" noProof="0" dirty="0">
                <a:hlinkClick r:id="rId3"/>
              </a:rPr>
              <a:t>Fitxa</a:t>
            </a:r>
            <a:r>
              <a:rPr lang="ca-ES" sz="1400" noProof="0" dirty="0"/>
              <a:t> i entrada al </a:t>
            </a:r>
            <a:r>
              <a:rPr lang="ca-ES" sz="1400" noProof="0" dirty="0">
                <a:hlinkClick r:id="rId4"/>
              </a:rPr>
              <a:t>Blog</a:t>
            </a:r>
            <a:endParaRPr lang="ca-ES" sz="1400" noProof="0" dirty="0"/>
          </a:p>
          <a:p>
            <a:pPr marL="285750" indent="-285750">
              <a:lnSpc>
                <a:spcPct val="114999"/>
              </a:lnSpc>
              <a:buFont typeface="Courier New" panose="02070309020205020404" pitchFamily="49" charset="0"/>
              <a:buChar char="o"/>
            </a:pPr>
            <a:r>
              <a:rPr lang="ca-ES" sz="1400" noProof="0" dirty="0"/>
              <a:t>Exemples:</a:t>
            </a:r>
            <a:br>
              <a:rPr lang="ca-ES" sz="1400" noProof="0" dirty="0"/>
            </a:br>
            <a:r>
              <a:rPr lang="ca-ES" sz="1400" noProof="0" dirty="0"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Web H5P</a:t>
            </a:r>
            <a:br>
              <a:rPr lang="ca-ES" sz="1400" noProof="0" dirty="0"/>
            </a:br>
            <a:r>
              <a:rPr lang="ca-ES" sz="1400" noProof="0" dirty="0"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Campus </a:t>
            </a:r>
            <a:r>
              <a:rPr lang="ca-ES" sz="1400" dirty="0"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Virtual UB</a:t>
            </a:r>
            <a:br>
              <a:rPr lang="ca-ES" sz="1400" noProof="0" dirty="0"/>
            </a:br>
            <a:endParaRPr lang="ca-ES" sz="1400" noProof="0" dirty="0"/>
          </a:p>
        </p:txBody>
      </p:sp>
      <p:grpSp>
        <p:nvGrpSpPr>
          <p:cNvPr id="9" name="Google Shape;612;p39">
            <a:extLst>
              <a:ext uri="{FF2B5EF4-FFF2-40B4-BE49-F238E27FC236}">
                <a16:creationId xmlns:a16="http://schemas.microsoft.com/office/drawing/2014/main" id="{15A69345-6D98-439B-B39D-C65247FBC9C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7083774" y="1819023"/>
            <a:ext cx="1589299" cy="1505453"/>
            <a:chOff x="2583100" y="2973775"/>
            <a:chExt cx="461550" cy="437200"/>
          </a:xfrm>
        </p:grpSpPr>
        <p:sp>
          <p:nvSpPr>
            <p:cNvPr id="10" name="Google Shape;613;p39">
              <a:extLst>
                <a:ext uri="{FF2B5EF4-FFF2-40B4-BE49-F238E27FC236}">
                  <a16:creationId xmlns:a16="http://schemas.microsoft.com/office/drawing/2014/main" id="{BD233A32-4B71-428B-B638-01128D117C13}"/>
                </a:ext>
              </a:extLst>
            </p:cNvPr>
            <p:cNvSpPr/>
            <p:nvPr/>
          </p:nvSpPr>
          <p:spPr>
            <a:xfrm>
              <a:off x="2701225" y="3315975"/>
              <a:ext cx="225300" cy="95000"/>
            </a:xfrm>
            <a:custGeom>
              <a:avLst/>
              <a:gdLst/>
              <a:ahLst/>
              <a:cxnLst/>
              <a:rect l="l" t="t" r="r" b="b"/>
              <a:pathLst>
                <a:path w="9012" h="3800" fill="none" extrusionOk="0">
                  <a:moveTo>
                    <a:pt x="2947" y="0"/>
                  </a:moveTo>
                  <a:lnTo>
                    <a:pt x="2947" y="2947"/>
                  </a:lnTo>
                  <a:lnTo>
                    <a:pt x="853" y="2947"/>
                  </a:lnTo>
                  <a:lnTo>
                    <a:pt x="853" y="2947"/>
                  </a:lnTo>
                  <a:lnTo>
                    <a:pt x="682" y="2947"/>
                  </a:lnTo>
                  <a:lnTo>
                    <a:pt x="512" y="2996"/>
                  </a:lnTo>
                  <a:lnTo>
                    <a:pt x="365" y="3093"/>
                  </a:lnTo>
                  <a:lnTo>
                    <a:pt x="244" y="3191"/>
                  </a:lnTo>
                  <a:lnTo>
                    <a:pt x="146" y="3313"/>
                  </a:lnTo>
                  <a:lnTo>
                    <a:pt x="49" y="3459"/>
                  </a:lnTo>
                  <a:lnTo>
                    <a:pt x="0" y="3629"/>
                  </a:lnTo>
                  <a:lnTo>
                    <a:pt x="0" y="3800"/>
                  </a:lnTo>
                  <a:lnTo>
                    <a:pt x="9011" y="3800"/>
                  </a:lnTo>
                  <a:lnTo>
                    <a:pt x="9011" y="3800"/>
                  </a:lnTo>
                  <a:lnTo>
                    <a:pt x="9011" y="3629"/>
                  </a:lnTo>
                  <a:lnTo>
                    <a:pt x="8963" y="3459"/>
                  </a:lnTo>
                  <a:lnTo>
                    <a:pt x="8865" y="3313"/>
                  </a:lnTo>
                  <a:lnTo>
                    <a:pt x="8768" y="3191"/>
                  </a:lnTo>
                  <a:lnTo>
                    <a:pt x="8646" y="3093"/>
                  </a:lnTo>
                  <a:lnTo>
                    <a:pt x="8500" y="2996"/>
                  </a:lnTo>
                  <a:lnTo>
                    <a:pt x="8330" y="2947"/>
                  </a:lnTo>
                  <a:lnTo>
                    <a:pt x="8159" y="2947"/>
                  </a:lnTo>
                  <a:lnTo>
                    <a:pt x="6065" y="2947"/>
                  </a:lnTo>
                  <a:lnTo>
                    <a:pt x="6065" y="0"/>
                  </a:lnTo>
                </a:path>
              </a:pathLst>
            </a:custGeom>
            <a:noFill/>
            <a:ln w="12175" cap="rnd" cmpd="sng">
              <a:solidFill>
                <a:schemeClr val="bg1">
                  <a:lumMod val="65000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" name="Google Shape;614;p39">
              <a:extLst>
                <a:ext uri="{FF2B5EF4-FFF2-40B4-BE49-F238E27FC236}">
                  <a16:creationId xmlns:a16="http://schemas.microsoft.com/office/drawing/2014/main" id="{4F9AD099-CB51-4624-8E87-40DB18D2E19A}"/>
                </a:ext>
              </a:extLst>
            </p:cNvPr>
            <p:cNvSpPr/>
            <p:nvPr/>
          </p:nvSpPr>
          <p:spPr>
            <a:xfrm>
              <a:off x="2583100" y="2973775"/>
              <a:ext cx="461550" cy="336125"/>
            </a:xfrm>
            <a:custGeom>
              <a:avLst/>
              <a:gdLst/>
              <a:ahLst/>
              <a:cxnLst/>
              <a:rect l="l" t="t" r="r" b="b"/>
              <a:pathLst>
                <a:path w="18462" h="13445" fill="none" extrusionOk="0">
                  <a:moveTo>
                    <a:pt x="17974" y="1"/>
                  </a:moveTo>
                  <a:lnTo>
                    <a:pt x="487" y="1"/>
                  </a:lnTo>
                  <a:lnTo>
                    <a:pt x="487" y="1"/>
                  </a:lnTo>
                  <a:lnTo>
                    <a:pt x="390" y="1"/>
                  </a:lnTo>
                  <a:lnTo>
                    <a:pt x="317" y="50"/>
                  </a:lnTo>
                  <a:lnTo>
                    <a:pt x="220" y="74"/>
                  </a:lnTo>
                  <a:lnTo>
                    <a:pt x="146" y="147"/>
                  </a:lnTo>
                  <a:lnTo>
                    <a:pt x="98" y="220"/>
                  </a:lnTo>
                  <a:lnTo>
                    <a:pt x="49" y="293"/>
                  </a:lnTo>
                  <a:lnTo>
                    <a:pt x="25" y="390"/>
                  </a:lnTo>
                  <a:lnTo>
                    <a:pt x="0" y="488"/>
                  </a:lnTo>
                  <a:lnTo>
                    <a:pt x="0" y="12958"/>
                  </a:lnTo>
                  <a:lnTo>
                    <a:pt x="0" y="12958"/>
                  </a:lnTo>
                  <a:lnTo>
                    <a:pt x="25" y="13055"/>
                  </a:lnTo>
                  <a:lnTo>
                    <a:pt x="49" y="13152"/>
                  </a:lnTo>
                  <a:lnTo>
                    <a:pt x="98" y="13226"/>
                  </a:lnTo>
                  <a:lnTo>
                    <a:pt x="146" y="13299"/>
                  </a:lnTo>
                  <a:lnTo>
                    <a:pt x="220" y="13372"/>
                  </a:lnTo>
                  <a:lnTo>
                    <a:pt x="317" y="13396"/>
                  </a:lnTo>
                  <a:lnTo>
                    <a:pt x="390" y="13445"/>
                  </a:lnTo>
                  <a:lnTo>
                    <a:pt x="487" y="13445"/>
                  </a:lnTo>
                  <a:lnTo>
                    <a:pt x="17974" y="13445"/>
                  </a:lnTo>
                  <a:lnTo>
                    <a:pt x="17974" y="13445"/>
                  </a:lnTo>
                  <a:lnTo>
                    <a:pt x="18072" y="13445"/>
                  </a:lnTo>
                  <a:lnTo>
                    <a:pt x="18145" y="13396"/>
                  </a:lnTo>
                  <a:lnTo>
                    <a:pt x="18242" y="13372"/>
                  </a:lnTo>
                  <a:lnTo>
                    <a:pt x="18315" y="13299"/>
                  </a:lnTo>
                  <a:lnTo>
                    <a:pt x="18364" y="13226"/>
                  </a:lnTo>
                  <a:lnTo>
                    <a:pt x="18413" y="13152"/>
                  </a:lnTo>
                  <a:lnTo>
                    <a:pt x="18437" y="13055"/>
                  </a:lnTo>
                  <a:lnTo>
                    <a:pt x="18461" y="12958"/>
                  </a:lnTo>
                  <a:lnTo>
                    <a:pt x="18461" y="488"/>
                  </a:lnTo>
                  <a:lnTo>
                    <a:pt x="18461" y="488"/>
                  </a:lnTo>
                  <a:lnTo>
                    <a:pt x="18437" y="390"/>
                  </a:lnTo>
                  <a:lnTo>
                    <a:pt x="18413" y="293"/>
                  </a:lnTo>
                  <a:lnTo>
                    <a:pt x="18364" y="220"/>
                  </a:lnTo>
                  <a:lnTo>
                    <a:pt x="18315" y="147"/>
                  </a:lnTo>
                  <a:lnTo>
                    <a:pt x="18242" y="74"/>
                  </a:lnTo>
                  <a:lnTo>
                    <a:pt x="18145" y="50"/>
                  </a:lnTo>
                  <a:lnTo>
                    <a:pt x="18072" y="1"/>
                  </a:lnTo>
                  <a:lnTo>
                    <a:pt x="17974" y="1"/>
                  </a:lnTo>
                  <a:lnTo>
                    <a:pt x="17974" y="1"/>
                  </a:lnTo>
                  <a:close/>
                  <a:moveTo>
                    <a:pt x="17000" y="11983"/>
                  </a:moveTo>
                  <a:lnTo>
                    <a:pt x="1462" y="11983"/>
                  </a:lnTo>
                  <a:lnTo>
                    <a:pt x="1462" y="1462"/>
                  </a:lnTo>
                  <a:lnTo>
                    <a:pt x="17000" y="1462"/>
                  </a:lnTo>
                  <a:lnTo>
                    <a:pt x="17000" y="11983"/>
                  </a:lnTo>
                  <a:close/>
                </a:path>
              </a:pathLst>
            </a:custGeom>
            <a:noFill/>
            <a:ln w="12175" cap="rnd" cmpd="sng">
              <a:solidFill>
                <a:schemeClr val="bg1">
                  <a:lumMod val="65000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" name="CuadroTexto 1">
            <a:extLst>
              <a:ext uri="{FF2B5EF4-FFF2-40B4-BE49-F238E27FC236}">
                <a16:creationId xmlns:a16="http://schemas.microsoft.com/office/drawing/2014/main" id="{129F86B5-2D01-9555-023F-B329A0460B3D}"/>
              </a:ext>
            </a:extLst>
          </p:cNvPr>
          <p:cNvSpPr txBox="1"/>
          <p:nvPr/>
        </p:nvSpPr>
        <p:spPr>
          <a:xfrm>
            <a:off x="620061" y="1848466"/>
            <a:ext cx="4777722" cy="68788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>
              <a:lnSpc>
                <a:spcPct val="114999"/>
              </a:lnSpc>
              <a:spcBef>
                <a:spcPts val="600"/>
              </a:spcBef>
            </a:pPr>
            <a:r>
              <a:rPr lang="es-ES" sz="1800" b="1" err="1">
                <a:latin typeface="Poppins"/>
              </a:rPr>
              <a:t>Activitats</a:t>
            </a:r>
            <a:r>
              <a:rPr lang="es-ES" sz="1800" b="1">
                <a:latin typeface="Poppins"/>
              </a:rPr>
              <a:t> interactives (H5P)</a:t>
            </a:r>
            <a:endParaRPr lang="es-ES" b="1">
              <a:latin typeface="Poppins"/>
            </a:endParaRPr>
          </a:p>
          <a:p>
            <a:endParaRPr lang="ca-ES" sz="1800" b="1">
              <a:latin typeface="Poppins"/>
              <a:cs typeface="Poppins"/>
            </a:endParaRPr>
          </a:p>
        </p:txBody>
      </p:sp>
      <p:grpSp>
        <p:nvGrpSpPr>
          <p:cNvPr id="12" name="Grupo 11" descr="Logo UB">
            <a:extLst>
              <a:ext uri="{FF2B5EF4-FFF2-40B4-BE49-F238E27FC236}">
                <a16:creationId xmlns:a16="http://schemas.microsoft.com/office/drawing/2014/main" id="{124DC852-9C83-4144-8351-E62C46CDE178}"/>
              </a:ext>
            </a:extLst>
          </p:cNvPr>
          <p:cNvGrpSpPr/>
          <p:nvPr/>
        </p:nvGrpSpPr>
        <p:grpSpPr>
          <a:xfrm>
            <a:off x="134255" y="4629611"/>
            <a:ext cx="1252961" cy="360000"/>
            <a:chOff x="134255" y="4629611"/>
            <a:chExt cx="1252961" cy="360000"/>
          </a:xfrm>
        </p:grpSpPr>
        <p:pic>
          <p:nvPicPr>
            <p:cNvPr id="13" name="Imagen 12">
              <a:extLst>
                <a:ext uri="{FF2B5EF4-FFF2-40B4-BE49-F238E27FC236}">
                  <a16:creationId xmlns:a16="http://schemas.microsoft.com/office/drawing/2014/main" id="{0CCC501E-57F9-8F73-49F8-1241A015205C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>
              <a:off x="134255" y="4629611"/>
              <a:ext cx="261922" cy="360000"/>
            </a:xfrm>
            <a:prstGeom prst="rect">
              <a:avLst/>
            </a:prstGeom>
          </p:spPr>
        </p:pic>
        <p:pic>
          <p:nvPicPr>
            <p:cNvPr id="14" name="Imagen 13" descr="Imagen que contiene exterior&#10;&#10;Descripción generada con confianza muy alta">
              <a:extLst>
                <a:ext uri="{FF2B5EF4-FFF2-40B4-BE49-F238E27FC236}">
                  <a16:creationId xmlns:a16="http://schemas.microsoft.com/office/drawing/2014/main" id="{97288BA0-79CD-753A-0692-A145B75D378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  <a:srcRect l="22401"/>
            <a:stretch/>
          </p:blipFill>
          <p:spPr>
            <a:xfrm>
              <a:off x="458402" y="4629611"/>
              <a:ext cx="928814" cy="3600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64916280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3C6743E6-D291-44FF-B23F-7CFDC89C299C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a-ES" smtClean="0"/>
              <a:t>12</a:t>
            </a:fld>
            <a:endParaRPr lang="ca-ES"/>
          </a:p>
        </p:txBody>
      </p:sp>
      <p:sp>
        <p:nvSpPr>
          <p:cNvPr id="5" name="Rectángulo 4">
            <a:extLst>
              <a:ext uri="{FF2B5EF4-FFF2-40B4-BE49-F238E27FC236}">
                <a16:creationId xmlns:a16="http://schemas.microsoft.com/office/drawing/2014/main" id="{3099E149-0AC6-44EF-A38E-46FB8B329F56}"/>
              </a:ext>
            </a:extLst>
          </p:cNvPr>
          <p:cNvSpPr/>
          <p:nvPr/>
        </p:nvSpPr>
        <p:spPr>
          <a:xfrm>
            <a:off x="580063" y="1004144"/>
            <a:ext cx="435888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>
                <a:latin typeface="Poppins" panose="020B0604020202020204" charset="0"/>
                <a:cs typeface="Poppins" panose="020B0604020202020204" charset="0"/>
              </a:rPr>
              <a:t>Noves </a:t>
            </a:r>
            <a:r>
              <a:rPr lang="en-US" sz="3200" b="1" err="1">
                <a:latin typeface="Poppins" panose="020B0604020202020204" charset="0"/>
                <a:cs typeface="Poppins" panose="020B0604020202020204" charset="0"/>
              </a:rPr>
              <a:t>funcionalitats</a:t>
            </a:r>
            <a:endParaRPr lang="ca-ES" sz="3200" b="1"/>
          </a:p>
        </p:txBody>
      </p:sp>
      <p:sp>
        <p:nvSpPr>
          <p:cNvPr id="6" name="Google Shape;439;p38">
            <a:extLst>
              <a:ext uri="{FF2B5EF4-FFF2-40B4-BE49-F238E27FC236}">
                <a16:creationId xmlns:a16="http://schemas.microsoft.com/office/drawing/2014/main" id="{D913C4A4-8DDA-4AB5-B34D-D3A5A7D655FD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596385" y="2220122"/>
            <a:ext cx="5730686" cy="286528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285750" lvl="0" indent="-285750" algn="l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ca-ES" sz="1400" noProof="0" dirty="0"/>
              <a:t>El </a:t>
            </a:r>
            <a:r>
              <a:rPr lang="ca-ES" sz="1400" noProof="0" dirty="0" err="1"/>
              <a:t>Personalized</a:t>
            </a:r>
            <a:r>
              <a:rPr lang="ca-ES" sz="1400" noProof="0" dirty="0"/>
              <a:t> </a:t>
            </a:r>
            <a:r>
              <a:rPr lang="ca-ES" sz="1400" noProof="0" dirty="0" err="1"/>
              <a:t>Learning</a:t>
            </a:r>
            <a:r>
              <a:rPr lang="ca-ES" sz="1400" noProof="0" dirty="0"/>
              <a:t> Designer (PLD) és una eina que permet interaccionar, comunicar-se i dirigir l’activitat dels estudiants dins del curs. Podem crear regles afegint esdeveniments, condicions i accions per millorar el vostre curs. Aquestes regles us permetran automatitzar accions que habitualment feu de forma manual.</a:t>
            </a:r>
          </a:p>
          <a:p>
            <a:pPr marL="285750" indent="-285750">
              <a:lnSpc>
                <a:spcPct val="114999"/>
              </a:lnSpc>
              <a:buFont typeface="Courier New" panose="02070309020205020404" pitchFamily="49" charset="0"/>
              <a:buChar char="o"/>
            </a:pPr>
            <a:r>
              <a:rPr lang="ca-ES" sz="1400" noProof="0" dirty="0">
                <a:solidFill>
                  <a:srgbClr val="000000"/>
                </a:solidFill>
                <a:hlinkClick r:id="rId3"/>
              </a:rPr>
              <a:t>Guia d'us PLD</a:t>
            </a:r>
          </a:p>
          <a:p>
            <a:pPr marL="285750" indent="-285750">
              <a:lnSpc>
                <a:spcPct val="114999"/>
              </a:lnSpc>
              <a:buFont typeface="Courier New" panose="02070309020205020404" pitchFamily="49" charset="0"/>
              <a:buChar char="o"/>
            </a:pPr>
            <a:r>
              <a:rPr lang="ca-ES" sz="1400" noProof="0" dirty="0">
                <a:solidFill>
                  <a:srgbClr val="000000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Exemple </a:t>
            </a:r>
            <a:r>
              <a:rPr lang="ca-ES" sz="1400" dirty="0">
                <a:solidFill>
                  <a:srgbClr val="000000"/>
                </a:solidFill>
                <a:hlinkClick r:id="rId4"/>
              </a:rPr>
              <a:t>Campus </a:t>
            </a:r>
            <a:r>
              <a:rPr lang="ca-ES" sz="1400" dirty="0">
                <a:solidFill>
                  <a:srgbClr val="000000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Virtual UB</a:t>
            </a:r>
            <a:endParaRPr lang="ca-ES" sz="1400" noProof="0" dirty="0"/>
          </a:p>
          <a:p>
            <a:pPr marL="285750" indent="-285750">
              <a:lnSpc>
                <a:spcPct val="114999"/>
              </a:lnSpc>
              <a:buFont typeface="Courier New" panose="02070309020205020404" pitchFamily="49" charset="0"/>
              <a:buChar char="o"/>
            </a:pPr>
            <a:endParaRPr lang="ca-ES" sz="1400" noProof="0">
              <a:solidFill>
                <a:srgbClr val="000000"/>
              </a:solidFill>
            </a:endParaRPr>
          </a:p>
        </p:txBody>
      </p:sp>
      <p:grpSp>
        <p:nvGrpSpPr>
          <p:cNvPr id="9" name="Google Shape;612;p39">
            <a:extLst>
              <a:ext uri="{FF2B5EF4-FFF2-40B4-BE49-F238E27FC236}">
                <a16:creationId xmlns:a16="http://schemas.microsoft.com/office/drawing/2014/main" id="{15A69345-6D98-439B-B39D-C65247FBC9C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7083774" y="1819023"/>
            <a:ext cx="1589299" cy="1505453"/>
            <a:chOff x="2583100" y="2973775"/>
            <a:chExt cx="461550" cy="437200"/>
          </a:xfrm>
        </p:grpSpPr>
        <p:sp>
          <p:nvSpPr>
            <p:cNvPr id="10" name="Google Shape;613;p39">
              <a:extLst>
                <a:ext uri="{FF2B5EF4-FFF2-40B4-BE49-F238E27FC236}">
                  <a16:creationId xmlns:a16="http://schemas.microsoft.com/office/drawing/2014/main" id="{BD233A32-4B71-428B-B638-01128D117C13}"/>
                </a:ext>
              </a:extLst>
            </p:cNvPr>
            <p:cNvSpPr/>
            <p:nvPr/>
          </p:nvSpPr>
          <p:spPr>
            <a:xfrm>
              <a:off x="2701225" y="3315975"/>
              <a:ext cx="225300" cy="95000"/>
            </a:xfrm>
            <a:custGeom>
              <a:avLst/>
              <a:gdLst/>
              <a:ahLst/>
              <a:cxnLst/>
              <a:rect l="l" t="t" r="r" b="b"/>
              <a:pathLst>
                <a:path w="9012" h="3800" fill="none" extrusionOk="0">
                  <a:moveTo>
                    <a:pt x="2947" y="0"/>
                  </a:moveTo>
                  <a:lnTo>
                    <a:pt x="2947" y="2947"/>
                  </a:lnTo>
                  <a:lnTo>
                    <a:pt x="853" y="2947"/>
                  </a:lnTo>
                  <a:lnTo>
                    <a:pt x="853" y="2947"/>
                  </a:lnTo>
                  <a:lnTo>
                    <a:pt x="682" y="2947"/>
                  </a:lnTo>
                  <a:lnTo>
                    <a:pt x="512" y="2996"/>
                  </a:lnTo>
                  <a:lnTo>
                    <a:pt x="365" y="3093"/>
                  </a:lnTo>
                  <a:lnTo>
                    <a:pt x="244" y="3191"/>
                  </a:lnTo>
                  <a:lnTo>
                    <a:pt x="146" y="3313"/>
                  </a:lnTo>
                  <a:lnTo>
                    <a:pt x="49" y="3459"/>
                  </a:lnTo>
                  <a:lnTo>
                    <a:pt x="0" y="3629"/>
                  </a:lnTo>
                  <a:lnTo>
                    <a:pt x="0" y="3800"/>
                  </a:lnTo>
                  <a:lnTo>
                    <a:pt x="9011" y="3800"/>
                  </a:lnTo>
                  <a:lnTo>
                    <a:pt x="9011" y="3800"/>
                  </a:lnTo>
                  <a:lnTo>
                    <a:pt x="9011" y="3629"/>
                  </a:lnTo>
                  <a:lnTo>
                    <a:pt x="8963" y="3459"/>
                  </a:lnTo>
                  <a:lnTo>
                    <a:pt x="8865" y="3313"/>
                  </a:lnTo>
                  <a:lnTo>
                    <a:pt x="8768" y="3191"/>
                  </a:lnTo>
                  <a:lnTo>
                    <a:pt x="8646" y="3093"/>
                  </a:lnTo>
                  <a:lnTo>
                    <a:pt x="8500" y="2996"/>
                  </a:lnTo>
                  <a:lnTo>
                    <a:pt x="8330" y="2947"/>
                  </a:lnTo>
                  <a:lnTo>
                    <a:pt x="8159" y="2947"/>
                  </a:lnTo>
                  <a:lnTo>
                    <a:pt x="6065" y="2947"/>
                  </a:lnTo>
                  <a:lnTo>
                    <a:pt x="6065" y="0"/>
                  </a:lnTo>
                </a:path>
              </a:pathLst>
            </a:custGeom>
            <a:noFill/>
            <a:ln w="12175" cap="rnd" cmpd="sng">
              <a:solidFill>
                <a:schemeClr val="bg1">
                  <a:lumMod val="65000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" name="Google Shape;614;p39">
              <a:extLst>
                <a:ext uri="{FF2B5EF4-FFF2-40B4-BE49-F238E27FC236}">
                  <a16:creationId xmlns:a16="http://schemas.microsoft.com/office/drawing/2014/main" id="{4F9AD099-CB51-4624-8E87-40DB18D2E19A}"/>
                </a:ext>
              </a:extLst>
            </p:cNvPr>
            <p:cNvSpPr/>
            <p:nvPr/>
          </p:nvSpPr>
          <p:spPr>
            <a:xfrm>
              <a:off x="2583100" y="2973775"/>
              <a:ext cx="461550" cy="336125"/>
            </a:xfrm>
            <a:custGeom>
              <a:avLst/>
              <a:gdLst/>
              <a:ahLst/>
              <a:cxnLst/>
              <a:rect l="l" t="t" r="r" b="b"/>
              <a:pathLst>
                <a:path w="18462" h="13445" fill="none" extrusionOk="0">
                  <a:moveTo>
                    <a:pt x="17974" y="1"/>
                  </a:moveTo>
                  <a:lnTo>
                    <a:pt x="487" y="1"/>
                  </a:lnTo>
                  <a:lnTo>
                    <a:pt x="487" y="1"/>
                  </a:lnTo>
                  <a:lnTo>
                    <a:pt x="390" y="1"/>
                  </a:lnTo>
                  <a:lnTo>
                    <a:pt x="317" y="50"/>
                  </a:lnTo>
                  <a:lnTo>
                    <a:pt x="220" y="74"/>
                  </a:lnTo>
                  <a:lnTo>
                    <a:pt x="146" y="147"/>
                  </a:lnTo>
                  <a:lnTo>
                    <a:pt x="98" y="220"/>
                  </a:lnTo>
                  <a:lnTo>
                    <a:pt x="49" y="293"/>
                  </a:lnTo>
                  <a:lnTo>
                    <a:pt x="25" y="390"/>
                  </a:lnTo>
                  <a:lnTo>
                    <a:pt x="0" y="488"/>
                  </a:lnTo>
                  <a:lnTo>
                    <a:pt x="0" y="12958"/>
                  </a:lnTo>
                  <a:lnTo>
                    <a:pt x="0" y="12958"/>
                  </a:lnTo>
                  <a:lnTo>
                    <a:pt x="25" y="13055"/>
                  </a:lnTo>
                  <a:lnTo>
                    <a:pt x="49" y="13152"/>
                  </a:lnTo>
                  <a:lnTo>
                    <a:pt x="98" y="13226"/>
                  </a:lnTo>
                  <a:lnTo>
                    <a:pt x="146" y="13299"/>
                  </a:lnTo>
                  <a:lnTo>
                    <a:pt x="220" y="13372"/>
                  </a:lnTo>
                  <a:lnTo>
                    <a:pt x="317" y="13396"/>
                  </a:lnTo>
                  <a:lnTo>
                    <a:pt x="390" y="13445"/>
                  </a:lnTo>
                  <a:lnTo>
                    <a:pt x="487" y="13445"/>
                  </a:lnTo>
                  <a:lnTo>
                    <a:pt x="17974" y="13445"/>
                  </a:lnTo>
                  <a:lnTo>
                    <a:pt x="17974" y="13445"/>
                  </a:lnTo>
                  <a:lnTo>
                    <a:pt x="18072" y="13445"/>
                  </a:lnTo>
                  <a:lnTo>
                    <a:pt x="18145" y="13396"/>
                  </a:lnTo>
                  <a:lnTo>
                    <a:pt x="18242" y="13372"/>
                  </a:lnTo>
                  <a:lnTo>
                    <a:pt x="18315" y="13299"/>
                  </a:lnTo>
                  <a:lnTo>
                    <a:pt x="18364" y="13226"/>
                  </a:lnTo>
                  <a:lnTo>
                    <a:pt x="18413" y="13152"/>
                  </a:lnTo>
                  <a:lnTo>
                    <a:pt x="18437" y="13055"/>
                  </a:lnTo>
                  <a:lnTo>
                    <a:pt x="18461" y="12958"/>
                  </a:lnTo>
                  <a:lnTo>
                    <a:pt x="18461" y="488"/>
                  </a:lnTo>
                  <a:lnTo>
                    <a:pt x="18461" y="488"/>
                  </a:lnTo>
                  <a:lnTo>
                    <a:pt x="18437" y="390"/>
                  </a:lnTo>
                  <a:lnTo>
                    <a:pt x="18413" y="293"/>
                  </a:lnTo>
                  <a:lnTo>
                    <a:pt x="18364" y="220"/>
                  </a:lnTo>
                  <a:lnTo>
                    <a:pt x="18315" y="147"/>
                  </a:lnTo>
                  <a:lnTo>
                    <a:pt x="18242" y="74"/>
                  </a:lnTo>
                  <a:lnTo>
                    <a:pt x="18145" y="50"/>
                  </a:lnTo>
                  <a:lnTo>
                    <a:pt x="18072" y="1"/>
                  </a:lnTo>
                  <a:lnTo>
                    <a:pt x="17974" y="1"/>
                  </a:lnTo>
                  <a:lnTo>
                    <a:pt x="17974" y="1"/>
                  </a:lnTo>
                  <a:close/>
                  <a:moveTo>
                    <a:pt x="17000" y="11983"/>
                  </a:moveTo>
                  <a:lnTo>
                    <a:pt x="1462" y="11983"/>
                  </a:lnTo>
                  <a:lnTo>
                    <a:pt x="1462" y="1462"/>
                  </a:lnTo>
                  <a:lnTo>
                    <a:pt x="17000" y="1462"/>
                  </a:lnTo>
                  <a:lnTo>
                    <a:pt x="17000" y="11983"/>
                  </a:lnTo>
                  <a:close/>
                </a:path>
              </a:pathLst>
            </a:custGeom>
            <a:noFill/>
            <a:ln w="12175" cap="rnd" cmpd="sng">
              <a:solidFill>
                <a:schemeClr val="bg1">
                  <a:lumMod val="65000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" name="CuadroTexto 1">
            <a:extLst>
              <a:ext uri="{FF2B5EF4-FFF2-40B4-BE49-F238E27FC236}">
                <a16:creationId xmlns:a16="http://schemas.microsoft.com/office/drawing/2014/main" id="{129F86B5-2D01-9555-023F-B329A0460B3D}"/>
              </a:ext>
            </a:extLst>
          </p:cNvPr>
          <p:cNvSpPr txBox="1"/>
          <p:nvPr/>
        </p:nvSpPr>
        <p:spPr>
          <a:xfrm>
            <a:off x="598080" y="1848466"/>
            <a:ext cx="5393183" cy="1083374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>
              <a:lnSpc>
                <a:spcPct val="114999"/>
              </a:lnSpc>
              <a:spcBef>
                <a:spcPts val="600"/>
              </a:spcBef>
            </a:pPr>
            <a:r>
              <a:rPr lang="es-ES" sz="1800" b="1" err="1">
                <a:latin typeface="Poppins"/>
                <a:cs typeface="Poppins"/>
              </a:rPr>
              <a:t>Disseny</a:t>
            </a:r>
            <a:r>
              <a:rPr lang="es-ES" sz="1800" b="1">
                <a:latin typeface="Poppins"/>
                <a:cs typeface="Poppins"/>
              </a:rPr>
              <a:t> </a:t>
            </a:r>
            <a:r>
              <a:rPr lang="es-ES" sz="1800" b="1" err="1">
                <a:latin typeface="Poppins"/>
                <a:cs typeface="Poppins"/>
              </a:rPr>
              <a:t>personalitzat</a:t>
            </a:r>
            <a:r>
              <a:rPr lang="es-ES" sz="1800" b="1">
                <a:latin typeface="Poppins"/>
                <a:cs typeface="Poppins"/>
              </a:rPr>
              <a:t> </a:t>
            </a:r>
            <a:r>
              <a:rPr lang="es-ES" sz="1800" b="1" err="1">
                <a:latin typeface="Poppins"/>
                <a:cs typeface="Poppins"/>
              </a:rPr>
              <a:t>d’aprenentatge</a:t>
            </a:r>
            <a:r>
              <a:rPr lang="es-ES" sz="1800" b="1">
                <a:latin typeface="Poppins"/>
                <a:cs typeface="Poppins"/>
              </a:rPr>
              <a:t> (PLD)</a:t>
            </a:r>
            <a:endParaRPr lang="en-US" sz="1800" b="1">
              <a:latin typeface="Poppins"/>
              <a:cs typeface="Poppins"/>
            </a:endParaRPr>
          </a:p>
          <a:p>
            <a:pPr>
              <a:lnSpc>
                <a:spcPct val="114999"/>
              </a:lnSpc>
              <a:spcBef>
                <a:spcPts val="600"/>
              </a:spcBef>
            </a:pPr>
            <a:endParaRPr lang="es-ES" sz="1800" b="1">
              <a:latin typeface="Poppins"/>
              <a:cs typeface="Poppins"/>
            </a:endParaRPr>
          </a:p>
          <a:p>
            <a:endParaRPr lang="ca-ES" sz="1800" b="1">
              <a:latin typeface="Poppins"/>
              <a:cs typeface="Poppins"/>
            </a:endParaRPr>
          </a:p>
        </p:txBody>
      </p:sp>
      <p:grpSp>
        <p:nvGrpSpPr>
          <p:cNvPr id="12" name="Grupo 11" descr="Logo UB">
            <a:extLst>
              <a:ext uri="{FF2B5EF4-FFF2-40B4-BE49-F238E27FC236}">
                <a16:creationId xmlns:a16="http://schemas.microsoft.com/office/drawing/2014/main" id="{0D205F88-379A-0A5D-F57A-47D39BF079BD}"/>
              </a:ext>
            </a:extLst>
          </p:cNvPr>
          <p:cNvGrpSpPr/>
          <p:nvPr/>
        </p:nvGrpSpPr>
        <p:grpSpPr>
          <a:xfrm>
            <a:off x="134255" y="4629611"/>
            <a:ext cx="1252961" cy="360000"/>
            <a:chOff x="134255" y="4629611"/>
            <a:chExt cx="1252961" cy="360000"/>
          </a:xfrm>
        </p:grpSpPr>
        <p:pic>
          <p:nvPicPr>
            <p:cNvPr id="13" name="Imagen 12">
              <a:extLst>
                <a:ext uri="{FF2B5EF4-FFF2-40B4-BE49-F238E27FC236}">
                  <a16:creationId xmlns:a16="http://schemas.microsoft.com/office/drawing/2014/main" id="{5F6A40D5-6768-43A3-608C-5359EE7761B1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>
              <a:off x="134255" y="4629611"/>
              <a:ext cx="261922" cy="360000"/>
            </a:xfrm>
            <a:prstGeom prst="rect">
              <a:avLst/>
            </a:prstGeom>
          </p:spPr>
        </p:pic>
        <p:pic>
          <p:nvPicPr>
            <p:cNvPr id="14" name="Imagen 13" descr="Imagen que contiene exterior&#10;&#10;Descripción generada con confianza muy alta">
              <a:extLst>
                <a:ext uri="{FF2B5EF4-FFF2-40B4-BE49-F238E27FC236}">
                  <a16:creationId xmlns:a16="http://schemas.microsoft.com/office/drawing/2014/main" id="{950B6B2E-D935-197B-1BD9-B44DBAE1AAE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  <a:srcRect l="22401"/>
            <a:stretch/>
          </p:blipFill>
          <p:spPr>
            <a:xfrm>
              <a:off x="458402" y="4629611"/>
              <a:ext cx="928814" cy="3600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88831696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3C6743E6-D291-44FF-B23F-7CFDC89C299C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a-ES" smtClean="0"/>
              <a:t>13</a:t>
            </a:fld>
            <a:endParaRPr lang="ca-ES"/>
          </a:p>
        </p:txBody>
      </p:sp>
      <p:sp>
        <p:nvSpPr>
          <p:cNvPr id="5" name="Rectángulo 4">
            <a:extLst>
              <a:ext uri="{FF2B5EF4-FFF2-40B4-BE49-F238E27FC236}">
                <a16:creationId xmlns:a16="http://schemas.microsoft.com/office/drawing/2014/main" id="{3099E149-0AC6-44EF-A38E-46FB8B329F56}"/>
              </a:ext>
            </a:extLst>
          </p:cNvPr>
          <p:cNvSpPr/>
          <p:nvPr/>
        </p:nvSpPr>
        <p:spPr>
          <a:xfrm>
            <a:off x="580063" y="1004144"/>
            <a:ext cx="435888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>
                <a:latin typeface="Poppins" panose="020B0604020202020204" charset="0"/>
                <a:cs typeface="Poppins" panose="020B0604020202020204" charset="0"/>
              </a:rPr>
              <a:t>Noves </a:t>
            </a:r>
            <a:r>
              <a:rPr lang="en-US" sz="3200" b="1" err="1">
                <a:latin typeface="Poppins" panose="020B0604020202020204" charset="0"/>
                <a:cs typeface="Poppins" panose="020B0604020202020204" charset="0"/>
              </a:rPr>
              <a:t>funcionalitats</a:t>
            </a:r>
            <a:endParaRPr lang="ca-ES" sz="3200" b="1"/>
          </a:p>
        </p:txBody>
      </p:sp>
      <p:sp>
        <p:nvSpPr>
          <p:cNvPr id="6" name="Google Shape;439;p38">
            <a:extLst>
              <a:ext uri="{FF2B5EF4-FFF2-40B4-BE49-F238E27FC236}">
                <a16:creationId xmlns:a16="http://schemas.microsoft.com/office/drawing/2014/main" id="{D913C4A4-8DDA-4AB5-B34D-D3A5A7D655FD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508461" y="2220122"/>
            <a:ext cx="5683713" cy="2442527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r>
              <a:rPr lang="ca-ES" sz="1400" noProof="0" dirty="0"/>
              <a:t>OneDrive és la  biblioteca personal al </a:t>
            </a:r>
            <a:r>
              <a:rPr lang="ca-ES" sz="1400" noProof="0" dirty="0">
                <a:hlinkClick r:id="rId3"/>
              </a:rPr>
              <a:t>Núvol UB</a:t>
            </a:r>
            <a:r>
              <a:rPr lang="ca-ES" sz="1400" noProof="0" dirty="0"/>
              <a:t> que té disponible tot el col·lectiu UB amb un 1 TB d'espai. Tota la informació que pugem a OneDrive és personal però podem compartir documents, i inserir-los al Campus Virtual</a:t>
            </a:r>
          </a:p>
          <a:p>
            <a:r>
              <a:rPr lang="ca-ES" sz="1400" noProof="0" dirty="0">
                <a:solidFill>
                  <a:srgbClr val="000000"/>
                </a:solidFill>
                <a:hlinkClick r:id="rId4"/>
              </a:rPr>
              <a:t>Fitxa</a:t>
            </a:r>
            <a:r>
              <a:rPr lang="ca-ES" sz="1400" noProof="0" dirty="0">
                <a:solidFill>
                  <a:srgbClr val="000000"/>
                </a:solidFill>
              </a:rPr>
              <a:t> al TACTIC</a:t>
            </a:r>
            <a:endParaRPr lang="ca-ES" sz="1400" dirty="0">
              <a:solidFill>
                <a:srgbClr val="000000"/>
              </a:solidFill>
            </a:endParaRPr>
          </a:p>
          <a:p>
            <a:r>
              <a:rPr lang="ca-ES" sz="1400" noProof="0" dirty="0">
                <a:hlinkClick r:id="rId5"/>
              </a:rPr>
              <a:t>Fitxa</a:t>
            </a:r>
            <a:r>
              <a:rPr lang="ca-ES" sz="1400" noProof="0" dirty="0">
                <a:solidFill>
                  <a:srgbClr val="000000"/>
                </a:solidFill>
              </a:rPr>
              <a:t> serveis ATIC  </a:t>
            </a:r>
            <a:endParaRPr lang="ca-ES" dirty="0"/>
          </a:p>
          <a:p>
            <a:r>
              <a:rPr lang="ca-ES" sz="1400" noProof="0" dirty="0">
                <a:solidFill>
                  <a:srgbClr val="000000"/>
                </a:solidFill>
              </a:rPr>
              <a:t>Exemple, </a:t>
            </a:r>
            <a:r>
              <a:rPr lang="ca-ES" sz="1400" noProof="0" dirty="0">
                <a:solidFill>
                  <a:srgbClr val="000000"/>
                </a:solidFill>
                <a:hlinkClick r:id="rId6"/>
              </a:rPr>
              <a:t>com compartir un vídeo allotjat a OneDrive</a:t>
            </a:r>
          </a:p>
          <a:p>
            <a:endParaRPr lang="ca-ES" sz="1400" dirty="0">
              <a:solidFill>
                <a:srgbClr val="000000"/>
              </a:solidFill>
            </a:endParaRPr>
          </a:p>
        </p:txBody>
      </p:sp>
      <p:grpSp>
        <p:nvGrpSpPr>
          <p:cNvPr id="9" name="Google Shape;612;p39">
            <a:extLst>
              <a:ext uri="{FF2B5EF4-FFF2-40B4-BE49-F238E27FC236}">
                <a16:creationId xmlns:a16="http://schemas.microsoft.com/office/drawing/2014/main" id="{15A69345-6D98-439B-B39D-C65247FBC9C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7083774" y="1819023"/>
            <a:ext cx="1589299" cy="1505453"/>
            <a:chOff x="2583100" y="2973775"/>
            <a:chExt cx="461550" cy="437200"/>
          </a:xfrm>
        </p:grpSpPr>
        <p:sp>
          <p:nvSpPr>
            <p:cNvPr id="10" name="Google Shape;613;p39">
              <a:extLst>
                <a:ext uri="{FF2B5EF4-FFF2-40B4-BE49-F238E27FC236}">
                  <a16:creationId xmlns:a16="http://schemas.microsoft.com/office/drawing/2014/main" id="{BD233A32-4B71-428B-B638-01128D117C13}"/>
                </a:ext>
              </a:extLst>
            </p:cNvPr>
            <p:cNvSpPr/>
            <p:nvPr/>
          </p:nvSpPr>
          <p:spPr>
            <a:xfrm>
              <a:off x="2701225" y="3315975"/>
              <a:ext cx="225300" cy="95000"/>
            </a:xfrm>
            <a:custGeom>
              <a:avLst/>
              <a:gdLst/>
              <a:ahLst/>
              <a:cxnLst/>
              <a:rect l="l" t="t" r="r" b="b"/>
              <a:pathLst>
                <a:path w="9012" h="3800" fill="none" extrusionOk="0">
                  <a:moveTo>
                    <a:pt x="2947" y="0"/>
                  </a:moveTo>
                  <a:lnTo>
                    <a:pt x="2947" y="2947"/>
                  </a:lnTo>
                  <a:lnTo>
                    <a:pt x="853" y="2947"/>
                  </a:lnTo>
                  <a:lnTo>
                    <a:pt x="853" y="2947"/>
                  </a:lnTo>
                  <a:lnTo>
                    <a:pt x="682" y="2947"/>
                  </a:lnTo>
                  <a:lnTo>
                    <a:pt x="512" y="2996"/>
                  </a:lnTo>
                  <a:lnTo>
                    <a:pt x="365" y="3093"/>
                  </a:lnTo>
                  <a:lnTo>
                    <a:pt x="244" y="3191"/>
                  </a:lnTo>
                  <a:lnTo>
                    <a:pt x="146" y="3313"/>
                  </a:lnTo>
                  <a:lnTo>
                    <a:pt x="49" y="3459"/>
                  </a:lnTo>
                  <a:lnTo>
                    <a:pt x="0" y="3629"/>
                  </a:lnTo>
                  <a:lnTo>
                    <a:pt x="0" y="3800"/>
                  </a:lnTo>
                  <a:lnTo>
                    <a:pt x="9011" y="3800"/>
                  </a:lnTo>
                  <a:lnTo>
                    <a:pt x="9011" y="3800"/>
                  </a:lnTo>
                  <a:lnTo>
                    <a:pt x="9011" y="3629"/>
                  </a:lnTo>
                  <a:lnTo>
                    <a:pt x="8963" y="3459"/>
                  </a:lnTo>
                  <a:lnTo>
                    <a:pt x="8865" y="3313"/>
                  </a:lnTo>
                  <a:lnTo>
                    <a:pt x="8768" y="3191"/>
                  </a:lnTo>
                  <a:lnTo>
                    <a:pt x="8646" y="3093"/>
                  </a:lnTo>
                  <a:lnTo>
                    <a:pt x="8500" y="2996"/>
                  </a:lnTo>
                  <a:lnTo>
                    <a:pt x="8330" y="2947"/>
                  </a:lnTo>
                  <a:lnTo>
                    <a:pt x="8159" y="2947"/>
                  </a:lnTo>
                  <a:lnTo>
                    <a:pt x="6065" y="2947"/>
                  </a:lnTo>
                  <a:lnTo>
                    <a:pt x="6065" y="0"/>
                  </a:lnTo>
                </a:path>
              </a:pathLst>
            </a:custGeom>
            <a:noFill/>
            <a:ln w="12175" cap="rnd" cmpd="sng">
              <a:solidFill>
                <a:schemeClr val="bg1">
                  <a:lumMod val="65000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" name="Google Shape;614;p39">
              <a:extLst>
                <a:ext uri="{FF2B5EF4-FFF2-40B4-BE49-F238E27FC236}">
                  <a16:creationId xmlns:a16="http://schemas.microsoft.com/office/drawing/2014/main" id="{4F9AD099-CB51-4624-8E87-40DB18D2E19A}"/>
                </a:ext>
              </a:extLst>
            </p:cNvPr>
            <p:cNvSpPr/>
            <p:nvPr/>
          </p:nvSpPr>
          <p:spPr>
            <a:xfrm>
              <a:off x="2583100" y="2973775"/>
              <a:ext cx="461550" cy="336125"/>
            </a:xfrm>
            <a:custGeom>
              <a:avLst/>
              <a:gdLst/>
              <a:ahLst/>
              <a:cxnLst/>
              <a:rect l="l" t="t" r="r" b="b"/>
              <a:pathLst>
                <a:path w="18462" h="13445" fill="none" extrusionOk="0">
                  <a:moveTo>
                    <a:pt x="17974" y="1"/>
                  </a:moveTo>
                  <a:lnTo>
                    <a:pt x="487" y="1"/>
                  </a:lnTo>
                  <a:lnTo>
                    <a:pt x="487" y="1"/>
                  </a:lnTo>
                  <a:lnTo>
                    <a:pt x="390" y="1"/>
                  </a:lnTo>
                  <a:lnTo>
                    <a:pt x="317" y="50"/>
                  </a:lnTo>
                  <a:lnTo>
                    <a:pt x="220" y="74"/>
                  </a:lnTo>
                  <a:lnTo>
                    <a:pt x="146" y="147"/>
                  </a:lnTo>
                  <a:lnTo>
                    <a:pt x="98" y="220"/>
                  </a:lnTo>
                  <a:lnTo>
                    <a:pt x="49" y="293"/>
                  </a:lnTo>
                  <a:lnTo>
                    <a:pt x="25" y="390"/>
                  </a:lnTo>
                  <a:lnTo>
                    <a:pt x="0" y="488"/>
                  </a:lnTo>
                  <a:lnTo>
                    <a:pt x="0" y="12958"/>
                  </a:lnTo>
                  <a:lnTo>
                    <a:pt x="0" y="12958"/>
                  </a:lnTo>
                  <a:lnTo>
                    <a:pt x="25" y="13055"/>
                  </a:lnTo>
                  <a:lnTo>
                    <a:pt x="49" y="13152"/>
                  </a:lnTo>
                  <a:lnTo>
                    <a:pt x="98" y="13226"/>
                  </a:lnTo>
                  <a:lnTo>
                    <a:pt x="146" y="13299"/>
                  </a:lnTo>
                  <a:lnTo>
                    <a:pt x="220" y="13372"/>
                  </a:lnTo>
                  <a:lnTo>
                    <a:pt x="317" y="13396"/>
                  </a:lnTo>
                  <a:lnTo>
                    <a:pt x="390" y="13445"/>
                  </a:lnTo>
                  <a:lnTo>
                    <a:pt x="487" y="13445"/>
                  </a:lnTo>
                  <a:lnTo>
                    <a:pt x="17974" y="13445"/>
                  </a:lnTo>
                  <a:lnTo>
                    <a:pt x="17974" y="13445"/>
                  </a:lnTo>
                  <a:lnTo>
                    <a:pt x="18072" y="13445"/>
                  </a:lnTo>
                  <a:lnTo>
                    <a:pt x="18145" y="13396"/>
                  </a:lnTo>
                  <a:lnTo>
                    <a:pt x="18242" y="13372"/>
                  </a:lnTo>
                  <a:lnTo>
                    <a:pt x="18315" y="13299"/>
                  </a:lnTo>
                  <a:lnTo>
                    <a:pt x="18364" y="13226"/>
                  </a:lnTo>
                  <a:lnTo>
                    <a:pt x="18413" y="13152"/>
                  </a:lnTo>
                  <a:lnTo>
                    <a:pt x="18437" y="13055"/>
                  </a:lnTo>
                  <a:lnTo>
                    <a:pt x="18461" y="12958"/>
                  </a:lnTo>
                  <a:lnTo>
                    <a:pt x="18461" y="488"/>
                  </a:lnTo>
                  <a:lnTo>
                    <a:pt x="18461" y="488"/>
                  </a:lnTo>
                  <a:lnTo>
                    <a:pt x="18437" y="390"/>
                  </a:lnTo>
                  <a:lnTo>
                    <a:pt x="18413" y="293"/>
                  </a:lnTo>
                  <a:lnTo>
                    <a:pt x="18364" y="220"/>
                  </a:lnTo>
                  <a:lnTo>
                    <a:pt x="18315" y="147"/>
                  </a:lnTo>
                  <a:lnTo>
                    <a:pt x="18242" y="74"/>
                  </a:lnTo>
                  <a:lnTo>
                    <a:pt x="18145" y="50"/>
                  </a:lnTo>
                  <a:lnTo>
                    <a:pt x="18072" y="1"/>
                  </a:lnTo>
                  <a:lnTo>
                    <a:pt x="17974" y="1"/>
                  </a:lnTo>
                  <a:lnTo>
                    <a:pt x="17974" y="1"/>
                  </a:lnTo>
                  <a:close/>
                  <a:moveTo>
                    <a:pt x="17000" y="11983"/>
                  </a:moveTo>
                  <a:lnTo>
                    <a:pt x="1462" y="11983"/>
                  </a:lnTo>
                  <a:lnTo>
                    <a:pt x="1462" y="1462"/>
                  </a:lnTo>
                  <a:lnTo>
                    <a:pt x="17000" y="1462"/>
                  </a:lnTo>
                  <a:lnTo>
                    <a:pt x="17000" y="11983"/>
                  </a:lnTo>
                  <a:close/>
                </a:path>
              </a:pathLst>
            </a:custGeom>
            <a:noFill/>
            <a:ln w="12175" cap="rnd" cmpd="sng">
              <a:solidFill>
                <a:schemeClr val="bg1">
                  <a:lumMod val="65000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" name="CuadroTexto 1">
            <a:extLst>
              <a:ext uri="{FF2B5EF4-FFF2-40B4-BE49-F238E27FC236}">
                <a16:creationId xmlns:a16="http://schemas.microsoft.com/office/drawing/2014/main" id="{129F86B5-2D01-9555-023F-B329A0460B3D}"/>
              </a:ext>
            </a:extLst>
          </p:cNvPr>
          <p:cNvSpPr txBox="1"/>
          <p:nvPr/>
        </p:nvSpPr>
        <p:spPr>
          <a:xfrm>
            <a:off x="649368" y="1848466"/>
            <a:ext cx="4777722" cy="68788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>
              <a:lnSpc>
                <a:spcPct val="114999"/>
              </a:lnSpc>
              <a:spcBef>
                <a:spcPts val="600"/>
              </a:spcBef>
            </a:pPr>
            <a:r>
              <a:rPr lang="es-ES" sz="1800" b="1" err="1">
                <a:latin typeface="Poppins"/>
                <a:cs typeface="Poppins"/>
              </a:rPr>
              <a:t>Repositori</a:t>
            </a:r>
            <a:r>
              <a:rPr lang="es-ES" sz="1800" b="1">
                <a:latin typeface="Poppins"/>
                <a:cs typeface="Poppins"/>
              </a:rPr>
              <a:t> de </a:t>
            </a:r>
            <a:r>
              <a:rPr lang="es-ES" sz="1800" b="1" err="1">
                <a:latin typeface="Poppins"/>
                <a:cs typeface="Poppins"/>
              </a:rPr>
              <a:t>materials</a:t>
            </a:r>
            <a:r>
              <a:rPr lang="es-ES" sz="1800" b="1">
                <a:latin typeface="Poppins"/>
                <a:cs typeface="Poppins"/>
              </a:rPr>
              <a:t> (OneDrive)</a:t>
            </a:r>
            <a:endParaRPr lang="es-ES" b="1">
              <a:latin typeface="Poppins"/>
              <a:cs typeface="Poppins"/>
            </a:endParaRPr>
          </a:p>
          <a:p>
            <a:endParaRPr lang="ca-ES" sz="1800" b="1">
              <a:latin typeface="Poppins"/>
              <a:cs typeface="Poppins"/>
            </a:endParaRPr>
          </a:p>
        </p:txBody>
      </p:sp>
      <p:grpSp>
        <p:nvGrpSpPr>
          <p:cNvPr id="12" name="Grupo 11" descr="Logo UB">
            <a:extLst>
              <a:ext uri="{FF2B5EF4-FFF2-40B4-BE49-F238E27FC236}">
                <a16:creationId xmlns:a16="http://schemas.microsoft.com/office/drawing/2014/main" id="{0A267FD9-29B3-3172-A6D3-D29DD7986D74}"/>
              </a:ext>
            </a:extLst>
          </p:cNvPr>
          <p:cNvGrpSpPr/>
          <p:nvPr/>
        </p:nvGrpSpPr>
        <p:grpSpPr>
          <a:xfrm>
            <a:off x="134255" y="4629611"/>
            <a:ext cx="1252961" cy="360000"/>
            <a:chOff x="134255" y="4629611"/>
            <a:chExt cx="1252961" cy="360000"/>
          </a:xfrm>
        </p:grpSpPr>
        <p:pic>
          <p:nvPicPr>
            <p:cNvPr id="13" name="Imagen 12">
              <a:extLst>
                <a:ext uri="{FF2B5EF4-FFF2-40B4-BE49-F238E27FC236}">
                  <a16:creationId xmlns:a16="http://schemas.microsoft.com/office/drawing/2014/main" id="{E0AF0944-5650-1446-593F-FF758E45A794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>
              <a:off x="134255" y="4629611"/>
              <a:ext cx="261922" cy="360000"/>
            </a:xfrm>
            <a:prstGeom prst="rect">
              <a:avLst/>
            </a:prstGeom>
          </p:spPr>
        </p:pic>
        <p:pic>
          <p:nvPicPr>
            <p:cNvPr id="14" name="Imagen 13" descr="Imagen que contiene exterior&#10;&#10;Descripción generada con confianza muy alta">
              <a:extLst>
                <a:ext uri="{FF2B5EF4-FFF2-40B4-BE49-F238E27FC236}">
                  <a16:creationId xmlns:a16="http://schemas.microsoft.com/office/drawing/2014/main" id="{8B3DA1FD-632F-24BC-7571-327D670ADD4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  <a:srcRect l="22401"/>
            <a:stretch/>
          </p:blipFill>
          <p:spPr>
            <a:xfrm>
              <a:off x="458402" y="4629611"/>
              <a:ext cx="928814" cy="3600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83458085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3C6743E6-D291-44FF-B23F-7CFDC89C299C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a-ES" smtClean="0"/>
              <a:t>14</a:t>
            </a:fld>
            <a:endParaRPr lang="ca-ES"/>
          </a:p>
        </p:txBody>
      </p:sp>
      <p:sp>
        <p:nvSpPr>
          <p:cNvPr id="5" name="Rectángulo 4">
            <a:extLst>
              <a:ext uri="{FF2B5EF4-FFF2-40B4-BE49-F238E27FC236}">
                <a16:creationId xmlns:a16="http://schemas.microsoft.com/office/drawing/2014/main" id="{3099E149-0AC6-44EF-A38E-46FB8B329F56}"/>
              </a:ext>
            </a:extLst>
          </p:cNvPr>
          <p:cNvSpPr/>
          <p:nvPr/>
        </p:nvSpPr>
        <p:spPr>
          <a:xfrm>
            <a:off x="580063" y="1004144"/>
            <a:ext cx="435888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>
                <a:latin typeface="Poppins" panose="020B0604020202020204" charset="0"/>
                <a:cs typeface="Poppins" panose="020B0604020202020204" charset="0"/>
              </a:rPr>
              <a:t>Noves </a:t>
            </a:r>
            <a:r>
              <a:rPr lang="en-US" sz="3200" b="1" err="1">
                <a:latin typeface="Poppins" panose="020B0604020202020204" charset="0"/>
                <a:cs typeface="Poppins" panose="020B0604020202020204" charset="0"/>
              </a:rPr>
              <a:t>funcionalitats</a:t>
            </a:r>
            <a:endParaRPr lang="ca-ES" sz="3200" b="1"/>
          </a:p>
        </p:txBody>
      </p:sp>
      <p:sp>
        <p:nvSpPr>
          <p:cNvPr id="6" name="Google Shape;439;p38">
            <a:extLst>
              <a:ext uri="{FF2B5EF4-FFF2-40B4-BE49-F238E27FC236}">
                <a16:creationId xmlns:a16="http://schemas.microsoft.com/office/drawing/2014/main" id="{D913C4A4-8DDA-4AB5-B34D-D3A5A7D655FD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4308" y="2424933"/>
            <a:ext cx="5879433" cy="2822727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285750" indent="-285750">
              <a:lnSpc>
                <a:spcPct val="115000"/>
              </a:lnSpc>
              <a:buFont typeface="Courier New" panose="02070309020205020404" pitchFamily="49" charset="0"/>
              <a:buChar char="o"/>
            </a:pPr>
            <a:r>
              <a:rPr lang="ca-ES" sz="1400" noProof="0" dirty="0"/>
              <a:t>Al Campus Virtual es fa servir el programari </a:t>
            </a:r>
            <a:r>
              <a:rPr lang="ca-ES" sz="1400" dirty="0" err="1"/>
              <a:t>Ouriginal</a:t>
            </a:r>
            <a:r>
              <a:rPr lang="ca-ES" sz="1400" dirty="0"/>
              <a:t> de</a:t>
            </a:r>
            <a:r>
              <a:rPr lang="ca-ES" sz="1400" noProof="0" dirty="0"/>
              <a:t> detecció de</a:t>
            </a:r>
            <a:r>
              <a:rPr lang="ca-ES" sz="1400" dirty="0"/>
              <a:t> similituds entre treballs acadèmics</a:t>
            </a:r>
            <a:endParaRPr lang="ca-ES" sz="1400" noProof="0" dirty="0"/>
          </a:p>
          <a:p>
            <a:pPr marL="285750" indent="-285750">
              <a:lnSpc>
                <a:spcPct val="114999"/>
              </a:lnSpc>
              <a:buFont typeface="Courier New" panose="02070309020205020404" pitchFamily="49" charset="0"/>
              <a:buChar char="o"/>
            </a:pPr>
            <a:r>
              <a:rPr lang="ca-ES" sz="1400" noProof="0" dirty="0">
                <a:hlinkClick r:id="rId3"/>
              </a:rPr>
              <a:t>Com activar URKUND des de l'activitat tasca?</a:t>
            </a:r>
            <a:endParaRPr lang="ca-ES" sz="1400" noProof="0" dirty="0"/>
          </a:p>
          <a:p>
            <a:pPr marL="285750" indent="-285750">
              <a:lnSpc>
                <a:spcPct val="114999"/>
              </a:lnSpc>
              <a:buFont typeface="Courier New" panose="02070309020205020404" pitchFamily="49" charset="0"/>
              <a:buChar char="o"/>
            </a:pPr>
            <a:r>
              <a:rPr lang="ca-ES" sz="1400" noProof="0" dirty="0">
                <a:hlinkClick r:id="rId4"/>
              </a:rPr>
              <a:t>Com activar urkund a l'activitat fòrum?</a:t>
            </a:r>
            <a:endParaRPr lang="ca-ES" sz="1400" noProof="0" dirty="0">
              <a:solidFill>
                <a:srgbClr val="000000"/>
              </a:solidFill>
            </a:endParaRPr>
          </a:p>
          <a:p>
            <a:pPr marL="285750" indent="-285750">
              <a:lnSpc>
                <a:spcPct val="114999"/>
              </a:lnSpc>
              <a:buFont typeface="Courier New" panose="02070309020205020404" pitchFamily="49" charset="0"/>
              <a:buChar char="o"/>
            </a:pPr>
            <a:r>
              <a:rPr lang="ca-ES" sz="1400" noProof="0" dirty="0">
                <a:hlinkClick r:id="rId5"/>
              </a:rPr>
              <a:t>Com activar urkund a l'activitat taller?</a:t>
            </a:r>
            <a:r>
              <a:rPr lang="ca-ES" sz="1400" noProof="0" dirty="0"/>
              <a:t> </a:t>
            </a:r>
            <a:endParaRPr lang="ca-ES" sz="1400" noProof="0" dirty="0">
              <a:solidFill>
                <a:srgbClr val="000000"/>
              </a:solidFill>
            </a:endParaRPr>
          </a:p>
          <a:p>
            <a:pPr marL="285750" indent="-285750">
              <a:lnSpc>
                <a:spcPct val="114999"/>
              </a:lnSpc>
              <a:buFont typeface="Courier New" panose="02070309020205020404" pitchFamily="49" charset="0"/>
              <a:buChar char="o"/>
            </a:pPr>
            <a:r>
              <a:rPr lang="ca-ES" sz="1400" noProof="0" dirty="0">
                <a:solidFill>
                  <a:srgbClr val="000000"/>
                </a:solidFill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Curs d'autoformació al Campus Virtual</a:t>
            </a:r>
            <a:endParaRPr lang="ca-ES" sz="1400" noProof="0" dirty="0">
              <a:solidFill>
                <a:srgbClr val="000000"/>
              </a:solidFill>
            </a:endParaRPr>
          </a:p>
          <a:p>
            <a:pPr marL="285750" indent="-285750">
              <a:lnSpc>
                <a:spcPct val="114999"/>
              </a:lnSpc>
              <a:buFont typeface="Courier New" panose="02070309020205020404" pitchFamily="49" charset="0"/>
              <a:buChar char="o"/>
            </a:pPr>
            <a:r>
              <a:rPr lang="ca-ES" sz="1400" noProof="0" dirty="0">
                <a:hlinkClick r:id="rId7"/>
              </a:rPr>
              <a:t>Com interpretar l'informe de resultats</a:t>
            </a:r>
            <a:endParaRPr lang="ca-ES" sz="1400" noProof="0" dirty="0">
              <a:solidFill>
                <a:srgbClr val="000000"/>
              </a:solidFill>
            </a:endParaRPr>
          </a:p>
          <a:p>
            <a:pPr marL="285750" indent="-285750">
              <a:lnSpc>
                <a:spcPct val="114999"/>
              </a:lnSpc>
              <a:buFont typeface="Courier New" panose="02070309020205020404" pitchFamily="49" charset="0"/>
              <a:buChar char="o"/>
            </a:pPr>
            <a:endParaRPr lang="ca-ES" noProof="0">
              <a:solidFill>
                <a:srgbClr val="000000"/>
              </a:solidFill>
            </a:endParaRPr>
          </a:p>
        </p:txBody>
      </p:sp>
      <p:grpSp>
        <p:nvGrpSpPr>
          <p:cNvPr id="9" name="Google Shape;612;p39">
            <a:extLst>
              <a:ext uri="{FF2B5EF4-FFF2-40B4-BE49-F238E27FC236}">
                <a16:creationId xmlns:a16="http://schemas.microsoft.com/office/drawing/2014/main" id="{15A69345-6D98-439B-B39D-C65247FBC9C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7083774" y="1819023"/>
            <a:ext cx="1589299" cy="1505453"/>
            <a:chOff x="2583100" y="2973775"/>
            <a:chExt cx="461550" cy="437200"/>
          </a:xfrm>
        </p:grpSpPr>
        <p:sp>
          <p:nvSpPr>
            <p:cNvPr id="10" name="Google Shape;613;p39">
              <a:extLst>
                <a:ext uri="{FF2B5EF4-FFF2-40B4-BE49-F238E27FC236}">
                  <a16:creationId xmlns:a16="http://schemas.microsoft.com/office/drawing/2014/main" id="{BD233A32-4B71-428B-B638-01128D117C13}"/>
                </a:ext>
              </a:extLst>
            </p:cNvPr>
            <p:cNvSpPr/>
            <p:nvPr/>
          </p:nvSpPr>
          <p:spPr>
            <a:xfrm>
              <a:off x="2701225" y="3315975"/>
              <a:ext cx="225300" cy="95000"/>
            </a:xfrm>
            <a:custGeom>
              <a:avLst/>
              <a:gdLst/>
              <a:ahLst/>
              <a:cxnLst/>
              <a:rect l="l" t="t" r="r" b="b"/>
              <a:pathLst>
                <a:path w="9012" h="3800" fill="none" extrusionOk="0">
                  <a:moveTo>
                    <a:pt x="2947" y="0"/>
                  </a:moveTo>
                  <a:lnTo>
                    <a:pt x="2947" y="2947"/>
                  </a:lnTo>
                  <a:lnTo>
                    <a:pt x="853" y="2947"/>
                  </a:lnTo>
                  <a:lnTo>
                    <a:pt x="853" y="2947"/>
                  </a:lnTo>
                  <a:lnTo>
                    <a:pt x="682" y="2947"/>
                  </a:lnTo>
                  <a:lnTo>
                    <a:pt x="512" y="2996"/>
                  </a:lnTo>
                  <a:lnTo>
                    <a:pt x="365" y="3093"/>
                  </a:lnTo>
                  <a:lnTo>
                    <a:pt x="244" y="3191"/>
                  </a:lnTo>
                  <a:lnTo>
                    <a:pt x="146" y="3313"/>
                  </a:lnTo>
                  <a:lnTo>
                    <a:pt x="49" y="3459"/>
                  </a:lnTo>
                  <a:lnTo>
                    <a:pt x="0" y="3629"/>
                  </a:lnTo>
                  <a:lnTo>
                    <a:pt x="0" y="3800"/>
                  </a:lnTo>
                  <a:lnTo>
                    <a:pt x="9011" y="3800"/>
                  </a:lnTo>
                  <a:lnTo>
                    <a:pt x="9011" y="3800"/>
                  </a:lnTo>
                  <a:lnTo>
                    <a:pt x="9011" y="3629"/>
                  </a:lnTo>
                  <a:lnTo>
                    <a:pt x="8963" y="3459"/>
                  </a:lnTo>
                  <a:lnTo>
                    <a:pt x="8865" y="3313"/>
                  </a:lnTo>
                  <a:lnTo>
                    <a:pt x="8768" y="3191"/>
                  </a:lnTo>
                  <a:lnTo>
                    <a:pt x="8646" y="3093"/>
                  </a:lnTo>
                  <a:lnTo>
                    <a:pt x="8500" y="2996"/>
                  </a:lnTo>
                  <a:lnTo>
                    <a:pt x="8330" y="2947"/>
                  </a:lnTo>
                  <a:lnTo>
                    <a:pt x="8159" y="2947"/>
                  </a:lnTo>
                  <a:lnTo>
                    <a:pt x="6065" y="2947"/>
                  </a:lnTo>
                  <a:lnTo>
                    <a:pt x="6065" y="0"/>
                  </a:lnTo>
                </a:path>
              </a:pathLst>
            </a:custGeom>
            <a:noFill/>
            <a:ln w="12175" cap="rnd" cmpd="sng">
              <a:solidFill>
                <a:schemeClr val="bg1">
                  <a:lumMod val="65000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" name="Google Shape;614;p39">
              <a:extLst>
                <a:ext uri="{FF2B5EF4-FFF2-40B4-BE49-F238E27FC236}">
                  <a16:creationId xmlns:a16="http://schemas.microsoft.com/office/drawing/2014/main" id="{4F9AD099-CB51-4624-8E87-40DB18D2E19A}"/>
                </a:ext>
              </a:extLst>
            </p:cNvPr>
            <p:cNvSpPr/>
            <p:nvPr/>
          </p:nvSpPr>
          <p:spPr>
            <a:xfrm>
              <a:off x="2583100" y="2973775"/>
              <a:ext cx="461550" cy="336125"/>
            </a:xfrm>
            <a:custGeom>
              <a:avLst/>
              <a:gdLst/>
              <a:ahLst/>
              <a:cxnLst/>
              <a:rect l="l" t="t" r="r" b="b"/>
              <a:pathLst>
                <a:path w="18462" h="13445" fill="none" extrusionOk="0">
                  <a:moveTo>
                    <a:pt x="17974" y="1"/>
                  </a:moveTo>
                  <a:lnTo>
                    <a:pt x="487" y="1"/>
                  </a:lnTo>
                  <a:lnTo>
                    <a:pt x="487" y="1"/>
                  </a:lnTo>
                  <a:lnTo>
                    <a:pt x="390" y="1"/>
                  </a:lnTo>
                  <a:lnTo>
                    <a:pt x="317" y="50"/>
                  </a:lnTo>
                  <a:lnTo>
                    <a:pt x="220" y="74"/>
                  </a:lnTo>
                  <a:lnTo>
                    <a:pt x="146" y="147"/>
                  </a:lnTo>
                  <a:lnTo>
                    <a:pt x="98" y="220"/>
                  </a:lnTo>
                  <a:lnTo>
                    <a:pt x="49" y="293"/>
                  </a:lnTo>
                  <a:lnTo>
                    <a:pt x="25" y="390"/>
                  </a:lnTo>
                  <a:lnTo>
                    <a:pt x="0" y="488"/>
                  </a:lnTo>
                  <a:lnTo>
                    <a:pt x="0" y="12958"/>
                  </a:lnTo>
                  <a:lnTo>
                    <a:pt x="0" y="12958"/>
                  </a:lnTo>
                  <a:lnTo>
                    <a:pt x="25" y="13055"/>
                  </a:lnTo>
                  <a:lnTo>
                    <a:pt x="49" y="13152"/>
                  </a:lnTo>
                  <a:lnTo>
                    <a:pt x="98" y="13226"/>
                  </a:lnTo>
                  <a:lnTo>
                    <a:pt x="146" y="13299"/>
                  </a:lnTo>
                  <a:lnTo>
                    <a:pt x="220" y="13372"/>
                  </a:lnTo>
                  <a:lnTo>
                    <a:pt x="317" y="13396"/>
                  </a:lnTo>
                  <a:lnTo>
                    <a:pt x="390" y="13445"/>
                  </a:lnTo>
                  <a:lnTo>
                    <a:pt x="487" y="13445"/>
                  </a:lnTo>
                  <a:lnTo>
                    <a:pt x="17974" y="13445"/>
                  </a:lnTo>
                  <a:lnTo>
                    <a:pt x="17974" y="13445"/>
                  </a:lnTo>
                  <a:lnTo>
                    <a:pt x="18072" y="13445"/>
                  </a:lnTo>
                  <a:lnTo>
                    <a:pt x="18145" y="13396"/>
                  </a:lnTo>
                  <a:lnTo>
                    <a:pt x="18242" y="13372"/>
                  </a:lnTo>
                  <a:lnTo>
                    <a:pt x="18315" y="13299"/>
                  </a:lnTo>
                  <a:lnTo>
                    <a:pt x="18364" y="13226"/>
                  </a:lnTo>
                  <a:lnTo>
                    <a:pt x="18413" y="13152"/>
                  </a:lnTo>
                  <a:lnTo>
                    <a:pt x="18437" y="13055"/>
                  </a:lnTo>
                  <a:lnTo>
                    <a:pt x="18461" y="12958"/>
                  </a:lnTo>
                  <a:lnTo>
                    <a:pt x="18461" y="488"/>
                  </a:lnTo>
                  <a:lnTo>
                    <a:pt x="18461" y="488"/>
                  </a:lnTo>
                  <a:lnTo>
                    <a:pt x="18437" y="390"/>
                  </a:lnTo>
                  <a:lnTo>
                    <a:pt x="18413" y="293"/>
                  </a:lnTo>
                  <a:lnTo>
                    <a:pt x="18364" y="220"/>
                  </a:lnTo>
                  <a:lnTo>
                    <a:pt x="18315" y="147"/>
                  </a:lnTo>
                  <a:lnTo>
                    <a:pt x="18242" y="74"/>
                  </a:lnTo>
                  <a:lnTo>
                    <a:pt x="18145" y="50"/>
                  </a:lnTo>
                  <a:lnTo>
                    <a:pt x="18072" y="1"/>
                  </a:lnTo>
                  <a:lnTo>
                    <a:pt x="17974" y="1"/>
                  </a:lnTo>
                  <a:lnTo>
                    <a:pt x="17974" y="1"/>
                  </a:lnTo>
                  <a:close/>
                  <a:moveTo>
                    <a:pt x="17000" y="11983"/>
                  </a:moveTo>
                  <a:lnTo>
                    <a:pt x="1462" y="11983"/>
                  </a:lnTo>
                  <a:lnTo>
                    <a:pt x="1462" y="1462"/>
                  </a:lnTo>
                  <a:lnTo>
                    <a:pt x="17000" y="1462"/>
                  </a:lnTo>
                  <a:lnTo>
                    <a:pt x="17000" y="11983"/>
                  </a:lnTo>
                  <a:close/>
                </a:path>
              </a:pathLst>
            </a:custGeom>
            <a:noFill/>
            <a:ln w="12175" cap="rnd" cmpd="sng">
              <a:solidFill>
                <a:schemeClr val="bg1">
                  <a:lumMod val="65000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" name="CuadroTexto 1">
            <a:extLst>
              <a:ext uri="{FF2B5EF4-FFF2-40B4-BE49-F238E27FC236}">
                <a16:creationId xmlns:a16="http://schemas.microsoft.com/office/drawing/2014/main" id="{129F86B5-2D01-9555-023F-B329A0460B3D}"/>
              </a:ext>
            </a:extLst>
          </p:cNvPr>
          <p:cNvSpPr txBox="1"/>
          <p:nvPr/>
        </p:nvSpPr>
        <p:spPr>
          <a:xfrm>
            <a:off x="634715" y="1673329"/>
            <a:ext cx="4777722" cy="714426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>
              <a:lnSpc>
                <a:spcPct val="114999"/>
              </a:lnSpc>
              <a:spcBef>
                <a:spcPts val="600"/>
              </a:spcBef>
            </a:pPr>
            <a:r>
              <a:rPr lang="es-ES" sz="1800" b="1" dirty="0" err="1">
                <a:latin typeface="Poppins"/>
                <a:cs typeface="Poppins"/>
              </a:rPr>
              <a:t>Detecció</a:t>
            </a:r>
            <a:r>
              <a:rPr lang="es-ES" sz="1800" b="1" dirty="0">
                <a:latin typeface="Poppins"/>
                <a:cs typeface="Poppins"/>
              </a:rPr>
              <a:t> de </a:t>
            </a:r>
            <a:r>
              <a:rPr lang="es-ES" sz="1800" b="1" dirty="0" err="1">
                <a:latin typeface="Poppins"/>
                <a:cs typeface="Poppins"/>
              </a:rPr>
              <a:t>similituds</a:t>
            </a:r>
            <a:r>
              <a:rPr lang="es-ES" sz="1800" b="1" dirty="0">
                <a:latin typeface="Poppins"/>
                <a:cs typeface="Poppins"/>
              </a:rPr>
              <a:t> entre </a:t>
            </a:r>
            <a:r>
              <a:rPr lang="es-ES" sz="1800" b="1" dirty="0" err="1">
                <a:latin typeface="Poppins"/>
                <a:cs typeface="Poppins"/>
              </a:rPr>
              <a:t>treballs</a:t>
            </a:r>
            <a:r>
              <a:rPr lang="es-ES" sz="1800" b="1" dirty="0">
                <a:latin typeface="Poppins"/>
                <a:cs typeface="Poppins"/>
              </a:rPr>
              <a:t> </a:t>
            </a:r>
            <a:r>
              <a:rPr lang="es-ES" sz="1800" b="1" dirty="0" err="1">
                <a:latin typeface="Poppins"/>
                <a:cs typeface="Poppins"/>
              </a:rPr>
              <a:t>acadèmics</a:t>
            </a:r>
            <a:r>
              <a:rPr lang="es-ES" sz="1800" b="1" dirty="0">
                <a:latin typeface="Poppins"/>
                <a:cs typeface="Poppins"/>
              </a:rPr>
              <a:t> (</a:t>
            </a:r>
            <a:r>
              <a:rPr lang="es-ES" sz="1800" b="1" dirty="0" err="1">
                <a:latin typeface="Poppins"/>
                <a:cs typeface="Poppins"/>
              </a:rPr>
              <a:t>Ouriginal-antic</a:t>
            </a:r>
            <a:r>
              <a:rPr lang="es-ES" sz="1800" b="1" dirty="0">
                <a:latin typeface="Poppins"/>
                <a:cs typeface="Poppins"/>
              </a:rPr>
              <a:t> </a:t>
            </a:r>
            <a:r>
              <a:rPr lang="es-ES" sz="1800" b="1" dirty="0" err="1">
                <a:latin typeface="Poppins"/>
                <a:cs typeface="Poppins"/>
              </a:rPr>
              <a:t>Urkund</a:t>
            </a:r>
            <a:r>
              <a:rPr lang="es-ES" sz="1800" b="1" dirty="0">
                <a:latin typeface="Poppins"/>
                <a:cs typeface="Poppins"/>
              </a:rPr>
              <a:t>)</a:t>
            </a:r>
            <a:endParaRPr lang="en-US" sz="1800" b="1" dirty="0">
              <a:latin typeface="Poppins"/>
              <a:cs typeface="Poppins"/>
            </a:endParaRPr>
          </a:p>
        </p:txBody>
      </p:sp>
      <p:pic>
        <p:nvPicPr>
          <p:cNvPr id="12" name="Imagen 6">
            <a:extLst>
              <a:ext uri="{FF2B5EF4-FFF2-40B4-BE49-F238E27FC236}">
                <a16:creationId xmlns:a16="http://schemas.microsoft.com/office/drawing/2014/main" id="{15F929E0-2054-3C41-41BE-625220272F7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638604" y="3745014"/>
            <a:ext cx="420330" cy="420330"/>
          </a:xfrm>
          <a:prstGeom prst="rect">
            <a:avLst/>
          </a:prstGeom>
        </p:spPr>
      </p:pic>
      <p:pic>
        <p:nvPicPr>
          <p:cNvPr id="13" name="Imagen 6">
            <a:extLst>
              <a:ext uri="{FF2B5EF4-FFF2-40B4-BE49-F238E27FC236}">
                <a16:creationId xmlns:a16="http://schemas.microsoft.com/office/drawing/2014/main" id="{98525FA4-9ADA-C766-EFFC-B2C5EFCB574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638603" y="3399749"/>
            <a:ext cx="420330" cy="420330"/>
          </a:xfrm>
          <a:prstGeom prst="rect">
            <a:avLst/>
          </a:prstGeom>
        </p:spPr>
      </p:pic>
      <p:grpSp>
        <p:nvGrpSpPr>
          <p:cNvPr id="14" name="Grupo 13" descr="Logo UB">
            <a:extLst>
              <a:ext uri="{FF2B5EF4-FFF2-40B4-BE49-F238E27FC236}">
                <a16:creationId xmlns:a16="http://schemas.microsoft.com/office/drawing/2014/main" id="{AFCFB98C-0814-B744-F24F-ED415092A542}"/>
              </a:ext>
            </a:extLst>
          </p:cNvPr>
          <p:cNvGrpSpPr/>
          <p:nvPr/>
        </p:nvGrpSpPr>
        <p:grpSpPr>
          <a:xfrm>
            <a:off x="134255" y="4629611"/>
            <a:ext cx="1252961" cy="360000"/>
            <a:chOff x="134255" y="4629611"/>
            <a:chExt cx="1252961" cy="360000"/>
          </a:xfrm>
        </p:grpSpPr>
        <p:pic>
          <p:nvPicPr>
            <p:cNvPr id="15" name="Imagen 14">
              <a:extLst>
                <a:ext uri="{FF2B5EF4-FFF2-40B4-BE49-F238E27FC236}">
                  <a16:creationId xmlns:a16="http://schemas.microsoft.com/office/drawing/2014/main" id="{1708DA7A-121C-5570-2667-830A95F17E3A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>
              <a:off x="134255" y="4629611"/>
              <a:ext cx="261922" cy="360000"/>
            </a:xfrm>
            <a:prstGeom prst="rect">
              <a:avLst/>
            </a:prstGeom>
          </p:spPr>
        </p:pic>
        <p:pic>
          <p:nvPicPr>
            <p:cNvPr id="16" name="Imagen 15" descr="Imagen que contiene exterior&#10;&#10;Descripción generada con confianza muy alta">
              <a:extLst>
                <a:ext uri="{FF2B5EF4-FFF2-40B4-BE49-F238E27FC236}">
                  <a16:creationId xmlns:a16="http://schemas.microsoft.com/office/drawing/2014/main" id="{3FC70873-F3C5-6404-FB87-00F6D59171D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0"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  <a:srcRect l="22401"/>
            <a:stretch/>
          </p:blipFill>
          <p:spPr>
            <a:xfrm>
              <a:off x="458402" y="4629611"/>
              <a:ext cx="928814" cy="3600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23955477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3C6743E6-D291-44FF-B23F-7CFDC89C299C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a-ES" smtClean="0"/>
              <a:t>15</a:t>
            </a:fld>
            <a:endParaRPr lang="ca-ES"/>
          </a:p>
        </p:txBody>
      </p:sp>
      <p:sp>
        <p:nvSpPr>
          <p:cNvPr id="5" name="Rectángulo 4">
            <a:extLst>
              <a:ext uri="{FF2B5EF4-FFF2-40B4-BE49-F238E27FC236}">
                <a16:creationId xmlns:a16="http://schemas.microsoft.com/office/drawing/2014/main" id="{3099E149-0AC6-44EF-A38E-46FB8B329F56}"/>
              </a:ext>
            </a:extLst>
          </p:cNvPr>
          <p:cNvSpPr/>
          <p:nvPr/>
        </p:nvSpPr>
        <p:spPr>
          <a:xfrm>
            <a:off x="580063" y="1004144"/>
            <a:ext cx="435888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>
                <a:latin typeface="Poppins" panose="020B0604020202020204" charset="0"/>
                <a:cs typeface="Poppins" panose="020B0604020202020204" charset="0"/>
              </a:rPr>
              <a:t>Noves </a:t>
            </a:r>
            <a:r>
              <a:rPr lang="en-US" sz="3200" b="1" err="1">
                <a:latin typeface="Poppins" panose="020B0604020202020204" charset="0"/>
                <a:cs typeface="Poppins" panose="020B0604020202020204" charset="0"/>
              </a:rPr>
              <a:t>funcionalitats</a:t>
            </a:r>
            <a:endParaRPr lang="ca-ES" sz="3200" b="1"/>
          </a:p>
        </p:txBody>
      </p:sp>
      <p:sp>
        <p:nvSpPr>
          <p:cNvPr id="6" name="Google Shape;439;p38">
            <a:extLst>
              <a:ext uri="{FF2B5EF4-FFF2-40B4-BE49-F238E27FC236}">
                <a16:creationId xmlns:a16="http://schemas.microsoft.com/office/drawing/2014/main" id="{D913C4A4-8DDA-4AB5-B34D-D3A5A7D655FD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808866" y="2220122"/>
            <a:ext cx="4775577" cy="2051089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285750" lvl="0" indent="-285750" algn="l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endParaRPr lang="ca-ES" sz="1400" noProof="0">
              <a:solidFill>
                <a:srgbClr val="000000"/>
              </a:solidFill>
            </a:endParaRPr>
          </a:p>
          <a:p>
            <a:pPr marL="285750" indent="-285750">
              <a:lnSpc>
                <a:spcPct val="115000"/>
              </a:lnSpc>
              <a:buFont typeface="Courier New" panose="02070309020205020404" pitchFamily="49" charset="0"/>
              <a:buChar char="o"/>
            </a:pPr>
            <a:r>
              <a:rPr lang="ca-ES" sz="1400" noProof="0" dirty="0">
                <a:solidFill>
                  <a:srgbClr val="000000"/>
                </a:solidFill>
              </a:rPr>
              <a:t>El </a:t>
            </a:r>
            <a:r>
              <a:rPr lang="ca-ES" sz="1400" noProof="0" dirty="0" err="1">
                <a:solidFill>
                  <a:srgbClr val="000000"/>
                </a:solidFill>
              </a:rPr>
              <a:t>plugin</a:t>
            </a:r>
            <a:r>
              <a:rPr lang="ca-ES" sz="1400" noProof="0" dirty="0">
                <a:solidFill>
                  <a:srgbClr val="000000"/>
                </a:solidFill>
              </a:rPr>
              <a:t> </a:t>
            </a:r>
            <a:r>
              <a:rPr lang="ca-ES" sz="1400" b="1" dirty="0">
                <a:solidFill>
                  <a:srgbClr val="000000"/>
                </a:solidFill>
              </a:rPr>
              <a:t>Assistència</a:t>
            </a:r>
            <a:r>
              <a:rPr lang="ca-ES" sz="1400" noProof="0" dirty="0">
                <a:solidFill>
                  <a:srgbClr val="000000"/>
                </a:solidFill>
              </a:rPr>
              <a:t> permet el control dels alumnes que han assistit a classe.</a:t>
            </a:r>
          </a:p>
          <a:p>
            <a:pPr marL="285750" indent="-285750">
              <a:lnSpc>
                <a:spcPct val="114999"/>
              </a:lnSpc>
              <a:buFont typeface="Courier New" panose="02070309020205020404" pitchFamily="49" charset="0"/>
              <a:buChar char="o"/>
            </a:pPr>
            <a:r>
              <a:rPr lang="ca-ES" sz="1400" noProof="0" dirty="0"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Com afegir i configurar l’activitat </a:t>
            </a:r>
            <a:r>
              <a:rPr lang="ca-ES" sz="1400" b="1" dirty="0"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Assistència</a:t>
            </a:r>
            <a:r>
              <a:rPr lang="ca-ES" sz="1400" noProof="0" dirty="0"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?</a:t>
            </a:r>
          </a:p>
          <a:p>
            <a:pPr marL="285750" indent="-285750">
              <a:lnSpc>
                <a:spcPct val="114999"/>
              </a:lnSpc>
              <a:buFont typeface="Courier New" panose="02070309020205020404" pitchFamily="49" charset="0"/>
              <a:buChar char="o"/>
            </a:pPr>
            <a:r>
              <a:rPr lang="ca-ES" sz="1400" noProof="0" dirty="0">
                <a:solidFill>
                  <a:srgbClr val="000000"/>
                </a:solidFill>
                <a:hlinkClick r:id="rId4"/>
              </a:rPr>
              <a:t>Exemple</a:t>
            </a:r>
            <a:endParaRPr lang="ca-ES" sz="1400" noProof="0" dirty="0">
              <a:solidFill>
                <a:srgbClr val="000000"/>
              </a:solidFill>
            </a:endParaRPr>
          </a:p>
          <a:p>
            <a:pPr marL="285750" indent="-285750">
              <a:lnSpc>
                <a:spcPct val="114999"/>
              </a:lnSpc>
              <a:buFont typeface="Courier New" panose="02070309020205020404" pitchFamily="49" charset="0"/>
              <a:buChar char="o"/>
            </a:pPr>
            <a:endParaRPr lang="ca-ES" sz="1400" noProof="0">
              <a:solidFill>
                <a:srgbClr val="000000"/>
              </a:solidFill>
            </a:endParaRPr>
          </a:p>
        </p:txBody>
      </p:sp>
      <p:grpSp>
        <p:nvGrpSpPr>
          <p:cNvPr id="9" name="Google Shape;612;p39">
            <a:extLst>
              <a:ext uri="{FF2B5EF4-FFF2-40B4-BE49-F238E27FC236}">
                <a16:creationId xmlns:a16="http://schemas.microsoft.com/office/drawing/2014/main" id="{15A69345-6D98-439B-B39D-C65247FBC9C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7083774" y="1819023"/>
            <a:ext cx="1589299" cy="1505453"/>
            <a:chOff x="2583100" y="2973775"/>
            <a:chExt cx="461550" cy="437200"/>
          </a:xfrm>
        </p:grpSpPr>
        <p:sp>
          <p:nvSpPr>
            <p:cNvPr id="10" name="Google Shape;613;p39">
              <a:extLst>
                <a:ext uri="{FF2B5EF4-FFF2-40B4-BE49-F238E27FC236}">
                  <a16:creationId xmlns:a16="http://schemas.microsoft.com/office/drawing/2014/main" id="{BD233A32-4B71-428B-B638-01128D117C13}"/>
                </a:ext>
              </a:extLst>
            </p:cNvPr>
            <p:cNvSpPr/>
            <p:nvPr/>
          </p:nvSpPr>
          <p:spPr>
            <a:xfrm>
              <a:off x="2701225" y="3315975"/>
              <a:ext cx="225300" cy="95000"/>
            </a:xfrm>
            <a:custGeom>
              <a:avLst/>
              <a:gdLst/>
              <a:ahLst/>
              <a:cxnLst/>
              <a:rect l="l" t="t" r="r" b="b"/>
              <a:pathLst>
                <a:path w="9012" h="3800" fill="none" extrusionOk="0">
                  <a:moveTo>
                    <a:pt x="2947" y="0"/>
                  </a:moveTo>
                  <a:lnTo>
                    <a:pt x="2947" y="2947"/>
                  </a:lnTo>
                  <a:lnTo>
                    <a:pt x="853" y="2947"/>
                  </a:lnTo>
                  <a:lnTo>
                    <a:pt x="853" y="2947"/>
                  </a:lnTo>
                  <a:lnTo>
                    <a:pt x="682" y="2947"/>
                  </a:lnTo>
                  <a:lnTo>
                    <a:pt x="512" y="2996"/>
                  </a:lnTo>
                  <a:lnTo>
                    <a:pt x="365" y="3093"/>
                  </a:lnTo>
                  <a:lnTo>
                    <a:pt x="244" y="3191"/>
                  </a:lnTo>
                  <a:lnTo>
                    <a:pt x="146" y="3313"/>
                  </a:lnTo>
                  <a:lnTo>
                    <a:pt x="49" y="3459"/>
                  </a:lnTo>
                  <a:lnTo>
                    <a:pt x="0" y="3629"/>
                  </a:lnTo>
                  <a:lnTo>
                    <a:pt x="0" y="3800"/>
                  </a:lnTo>
                  <a:lnTo>
                    <a:pt x="9011" y="3800"/>
                  </a:lnTo>
                  <a:lnTo>
                    <a:pt x="9011" y="3800"/>
                  </a:lnTo>
                  <a:lnTo>
                    <a:pt x="9011" y="3629"/>
                  </a:lnTo>
                  <a:lnTo>
                    <a:pt x="8963" y="3459"/>
                  </a:lnTo>
                  <a:lnTo>
                    <a:pt x="8865" y="3313"/>
                  </a:lnTo>
                  <a:lnTo>
                    <a:pt x="8768" y="3191"/>
                  </a:lnTo>
                  <a:lnTo>
                    <a:pt x="8646" y="3093"/>
                  </a:lnTo>
                  <a:lnTo>
                    <a:pt x="8500" y="2996"/>
                  </a:lnTo>
                  <a:lnTo>
                    <a:pt x="8330" y="2947"/>
                  </a:lnTo>
                  <a:lnTo>
                    <a:pt x="8159" y="2947"/>
                  </a:lnTo>
                  <a:lnTo>
                    <a:pt x="6065" y="2947"/>
                  </a:lnTo>
                  <a:lnTo>
                    <a:pt x="6065" y="0"/>
                  </a:lnTo>
                </a:path>
              </a:pathLst>
            </a:custGeom>
            <a:noFill/>
            <a:ln w="12175" cap="rnd" cmpd="sng">
              <a:solidFill>
                <a:schemeClr val="bg1">
                  <a:lumMod val="65000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" name="Google Shape;614;p39">
              <a:extLst>
                <a:ext uri="{FF2B5EF4-FFF2-40B4-BE49-F238E27FC236}">
                  <a16:creationId xmlns:a16="http://schemas.microsoft.com/office/drawing/2014/main" id="{4F9AD099-CB51-4624-8E87-40DB18D2E19A}"/>
                </a:ext>
              </a:extLst>
            </p:cNvPr>
            <p:cNvSpPr/>
            <p:nvPr/>
          </p:nvSpPr>
          <p:spPr>
            <a:xfrm>
              <a:off x="2583100" y="2973775"/>
              <a:ext cx="461550" cy="336125"/>
            </a:xfrm>
            <a:custGeom>
              <a:avLst/>
              <a:gdLst/>
              <a:ahLst/>
              <a:cxnLst/>
              <a:rect l="l" t="t" r="r" b="b"/>
              <a:pathLst>
                <a:path w="18462" h="13445" fill="none" extrusionOk="0">
                  <a:moveTo>
                    <a:pt x="17974" y="1"/>
                  </a:moveTo>
                  <a:lnTo>
                    <a:pt x="487" y="1"/>
                  </a:lnTo>
                  <a:lnTo>
                    <a:pt x="487" y="1"/>
                  </a:lnTo>
                  <a:lnTo>
                    <a:pt x="390" y="1"/>
                  </a:lnTo>
                  <a:lnTo>
                    <a:pt x="317" y="50"/>
                  </a:lnTo>
                  <a:lnTo>
                    <a:pt x="220" y="74"/>
                  </a:lnTo>
                  <a:lnTo>
                    <a:pt x="146" y="147"/>
                  </a:lnTo>
                  <a:lnTo>
                    <a:pt x="98" y="220"/>
                  </a:lnTo>
                  <a:lnTo>
                    <a:pt x="49" y="293"/>
                  </a:lnTo>
                  <a:lnTo>
                    <a:pt x="25" y="390"/>
                  </a:lnTo>
                  <a:lnTo>
                    <a:pt x="0" y="488"/>
                  </a:lnTo>
                  <a:lnTo>
                    <a:pt x="0" y="12958"/>
                  </a:lnTo>
                  <a:lnTo>
                    <a:pt x="0" y="12958"/>
                  </a:lnTo>
                  <a:lnTo>
                    <a:pt x="25" y="13055"/>
                  </a:lnTo>
                  <a:lnTo>
                    <a:pt x="49" y="13152"/>
                  </a:lnTo>
                  <a:lnTo>
                    <a:pt x="98" y="13226"/>
                  </a:lnTo>
                  <a:lnTo>
                    <a:pt x="146" y="13299"/>
                  </a:lnTo>
                  <a:lnTo>
                    <a:pt x="220" y="13372"/>
                  </a:lnTo>
                  <a:lnTo>
                    <a:pt x="317" y="13396"/>
                  </a:lnTo>
                  <a:lnTo>
                    <a:pt x="390" y="13445"/>
                  </a:lnTo>
                  <a:lnTo>
                    <a:pt x="487" y="13445"/>
                  </a:lnTo>
                  <a:lnTo>
                    <a:pt x="17974" y="13445"/>
                  </a:lnTo>
                  <a:lnTo>
                    <a:pt x="17974" y="13445"/>
                  </a:lnTo>
                  <a:lnTo>
                    <a:pt x="18072" y="13445"/>
                  </a:lnTo>
                  <a:lnTo>
                    <a:pt x="18145" y="13396"/>
                  </a:lnTo>
                  <a:lnTo>
                    <a:pt x="18242" y="13372"/>
                  </a:lnTo>
                  <a:lnTo>
                    <a:pt x="18315" y="13299"/>
                  </a:lnTo>
                  <a:lnTo>
                    <a:pt x="18364" y="13226"/>
                  </a:lnTo>
                  <a:lnTo>
                    <a:pt x="18413" y="13152"/>
                  </a:lnTo>
                  <a:lnTo>
                    <a:pt x="18437" y="13055"/>
                  </a:lnTo>
                  <a:lnTo>
                    <a:pt x="18461" y="12958"/>
                  </a:lnTo>
                  <a:lnTo>
                    <a:pt x="18461" y="488"/>
                  </a:lnTo>
                  <a:lnTo>
                    <a:pt x="18461" y="488"/>
                  </a:lnTo>
                  <a:lnTo>
                    <a:pt x="18437" y="390"/>
                  </a:lnTo>
                  <a:lnTo>
                    <a:pt x="18413" y="293"/>
                  </a:lnTo>
                  <a:lnTo>
                    <a:pt x="18364" y="220"/>
                  </a:lnTo>
                  <a:lnTo>
                    <a:pt x="18315" y="147"/>
                  </a:lnTo>
                  <a:lnTo>
                    <a:pt x="18242" y="74"/>
                  </a:lnTo>
                  <a:lnTo>
                    <a:pt x="18145" y="50"/>
                  </a:lnTo>
                  <a:lnTo>
                    <a:pt x="18072" y="1"/>
                  </a:lnTo>
                  <a:lnTo>
                    <a:pt x="17974" y="1"/>
                  </a:lnTo>
                  <a:lnTo>
                    <a:pt x="17974" y="1"/>
                  </a:lnTo>
                  <a:close/>
                  <a:moveTo>
                    <a:pt x="17000" y="11983"/>
                  </a:moveTo>
                  <a:lnTo>
                    <a:pt x="1462" y="11983"/>
                  </a:lnTo>
                  <a:lnTo>
                    <a:pt x="1462" y="1462"/>
                  </a:lnTo>
                  <a:lnTo>
                    <a:pt x="17000" y="1462"/>
                  </a:lnTo>
                  <a:lnTo>
                    <a:pt x="17000" y="11983"/>
                  </a:lnTo>
                  <a:close/>
                </a:path>
              </a:pathLst>
            </a:custGeom>
            <a:noFill/>
            <a:ln w="12175" cap="rnd" cmpd="sng">
              <a:solidFill>
                <a:schemeClr val="bg1">
                  <a:lumMod val="65000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" name="CuadroTexto 1">
            <a:extLst>
              <a:ext uri="{FF2B5EF4-FFF2-40B4-BE49-F238E27FC236}">
                <a16:creationId xmlns:a16="http://schemas.microsoft.com/office/drawing/2014/main" id="{129F86B5-2D01-9555-023F-B329A0460B3D}"/>
              </a:ext>
            </a:extLst>
          </p:cNvPr>
          <p:cNvSpPr txBox="1"/>
          <p:nvPr/>
        </p:nvSpPr>
        <p:spPr>
          <a:xfrm>
            <a:off x="678676" y="1848466"/>
            <a:ext cx="4777722" cy="68788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>
              <a:lnSpc>
                <a:spcPct val="114999"/>
              </a:lnSpc>
              <a:spcBef>
                <a:spcPts val="600"/>
              </a:spcBef>
            </a:pPr>
            <a:r>
              <a:rPr lang="es-ES" sz="1800" b="1" err="1">
                <a:latin typeface="Poppins"/>
                <a:cs typeface="Poppins"/>
              </a:rPr>
              <a:t>Passar</a:t>
            </a:r>
            <a:r>
              <a:rPr lang="es-ES" sz="1800" b="1">
                <a:latin typeface="Poppins"/>
                <a:cs typeface="Poppins"/>
              </a:rPr>
              <a:t> llista (</a:t>
            </a:r>
            <a:r>
              <a:rPr lang="es-ES" sz="1800" b="1" err="1">
                <a:latin typeface="Poppins"/>
                <a:cs typeface="Poppins"/>
              </a:rPr>
              <a:t>Assistència</a:t>
            </a:r>
            <a:r>
              <a:rPr lang="es-ES" sz="1800" b="1">
                <a:latin typeface="Poppins"/>
                <a:cs typeface="Poppins"/>
              </a:rPr>
              <a:t>)</a:t>
            </a:r>
            <a:endParaRPr lang="es-ES" b="1">
              <a:latin typeface="Poppins"/>
              <a:cs typeface="Poppins"/>
            </a:endParaRPr>
          </a:p>
          <a:p>
            <a:endParaRPr lang="ca-ES" sz="1800" b="1">
              <a:latin typeface="Poppins"/>
              <a:cs typeface="Poppins"/>
            </a:endParaRPr>
          </a:p>
        </p:txBody>
      </p:sp>
      <p:grpSp>
        <p:nvGrpSpPr>
          <p:cNvPr id="12" name="Grupo 11" descr="Logo UB">
            <a:extLst>
              <a:ext uri="{FF2B5EF4-FFF2-40B4-BE49-F238E27FC236}">
                <a16:creationId xmlns:a16="http://schemas.microsoft.com/office/drawing/2014/main" id="{2AE9B3BF-9D2A-B8C1-D4DA-088122250E21}"/>
              </a:ext>
            </a:extLst>
          </p:cNvPr>
          <p:cNvGrpSpPr/>
          <p:nvPr/>
        </p:nvGrpSpPr>
        <p:grpSpPr>
          <a:xfrm>
            <a:off x="134255" y="4629611"/>
            <a:ext cx="1252961" cy="360000"/>
            <a:chOff x="134255" y="4629611"/>
            <a:chExt cx="1252961" cy="360000"/>
          </a:xfrm>
        </p:grpSpPr>
        <p:pic>
          <p:nvPicPr>
            <p:cNvPr id="13" name="Imagen 12">
              <a:extLst>
                <a:ext uri="{FF2B5EF4-FFF2-40B4-BE49-F238E27FC236}">
                  <a16:creationId xmlns:a16="http://schemas.microsoft.com/office/drawing/2014/main" id="{8FCE07D7-3741-DABE-4667-2F5B1D5DCF87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>
              <a:off x="134255" y="4629611"/>
              <a:ext cx="261922" cy="360000"/>
            </a:xfrm>
            <a:prstGeom prst="rect">
              <a:avLst/>
            </a:prstGeom>
          </p:spPr>
        </p:pic>
        <p:pic>
          <p:nvPicPr>
            <p:cNvPr id="14" name="Imagen 13" descr="Imagen que contiene exterior&#10;&#10;Descripción generada con confianza muy alta">
              <a:extLst>
                <a:ext uri="{FF2B5EF4-FFF2-40B4-BE49-F238E27FC236}">
                  <a16:creationId xmlns:a16="http://schemas.microsoft.com/office/drawing/2014/main" id="{624BCCE8-61BE-0B4D-7DCC-EC48F251D96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  <a:srcRect l="22401"/>
            <a:stretch/>
          </p:blipFill>
          <p:spPr>
            <a:xfrm>
              <a:off x="458402" y="4629611"/>
              <a:ext cx="928814" cy="3600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99855051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3C6743E6-D291-44FF-B23F-7CFDC89C299C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a-ES" smtClean="0"/>
              <a:t>16</a:t>
            </a:fld>
            <a:endParaRPr lang="ca-ES"/>
          </a:p>
        </p:txBody>
      </p:sp>
      <p:sp>
        <p:nvSpPr>
          <p:cNvPr id="5" name="Rectángulo 4">
            <a:extLst>
              <a:ext uri="{FF2B5EF4-FFF2-40B4-BE49-F238E27FC236}">
                <a16:creationId xmlns:a16="http://schemas.microsoft.com/office/drawing/2014/main" id="{3099E149-0AC6-44EF-A38E-46FB8B329F56}"/>
              </a:ext>
            </a:extLst>
          </p:cNvPr>
          <p:cNvSpPr/>
          <p:nvPr/>
        </p:nvSpPr>
        <p:spPr>
          <a:xfrm>
            <a:off x="580063" y="1004144"/>
            <a:ext cx="435888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>
                <a:latin typeface="Poppins" panose="020B0604020202020204" charset="0"/>
                <a:cs typeface="Poppins" panose="020B0604020202020204" charset="0"/>
              </a:rPr>
              <a:t>Noves </a:t>
            </a:r>
            <a:r>
              <a:rPr lang="en-US" sz="3200" b="1" err="1">
                <a:latin typeface="Poppins" panose="020B0604020202020204" charset="0"/>
                <a:cs typeface="Poppins" panose="020B0604020202020204" charset="0"/>
              </a:rPr>
              <a:t>funcionalitats</a:t>
            </a:r>
            <a:endParaRPr lang="ca-ES" sz="3200" b="1"/>
          </a:p>
        </p:txBody>
      </p:sp>
      <p:sp>
        <p:nvSpPr>
          <p:cNvPr id="6" name="Google Shape;439;p38">
            <a:extLst>
              <a:ext uri="{FF2B5EF4-FFF2-40B4-BE49-F238E27FC236}">
                <a16:creationId xmlns:a16="http://schemas.microsoft.com/office/drawing/2014/main" id="{D913C4A4-8DDA-4AB5-B34D-D3A5A7D655FD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75780" y="2179507"/>
            <a:ext cx="5665278" cy="2824856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285750" indent="-285750">
              <a:lnSpc>
                <a:spcPct val="115000"/>
              </a:lnSpc>
              <a:buFont typeface="Courier New" panose="02070309020205020404" pitchFamily="49" charset="0"/>
              <a:buChar char="o"/>
            </a:pPr>
            <a:r>
              <a:rPr lang="ca-ES" sz="1400" noProof="0" dirty="0" err="1"/>
              <a:t>Mahara</a:t>
            </a:r>
            <a:r>
              <a:rPr lang="ca-ES" sz="1400" noProof="0" dirty="0"/>
              <a:t> és una aplicació web de </a:t>
            </a:r>
            <a:r>
              <a:rPr lang="ca-ES" sz="1400" noProof="0" dirty="0" err="1"/>
              <a:t>portafoli</a:t>
            </a:r>
            <a:r>
              <a:rPr lang="ca-ES" sz="1400" noProof="0" dirty="0"/>
              <a:t> digital. Proporciona eines als estudiants per crear i mantenir un </a:t>
            </a:r>
            <a:r>
              <a:rPr lang="ca-ES" sz="1400" noProof="0" dirty="0" err="1"/>
              <a:t>portafoli</a:t>
            </a:r>
            <a:r>
              <a:rPr lang="ca-ES" sz="1400" noProof="0" dirty="0"/>
              <a:t> digital on guardar les reflexions i proves del propi aprenentatge</a:t>
            </a:r>
            <a:endParaRPr lang="es-ES" sz="1400" dirty="0"/>
          </a:p>
          <a:p>
            <a:pPr marL="285750" indent="-285750">
              <a:lnSpc>
                <a:spcPct val="114999"/>
              </a:lnSpc>
              <a:buFont typeface="Courier New" panose="02070309020205020404" pitchFamily="49" charset="0"/>
              <a:buChar char="o"/>
            </a:pPr>
            <a:r>
              <a:rPr lang="ca-ES" sz="1400" noProof="0" dirty="0">
                <a:hlinkClick r:id="rId3"/>
              </a:rPr>
              <a:t>Configurar una tasca per rebre els portafolis de l'alumnat</a:t>
            </a:r>
          </a:p>
          <a:p>
            <a:pPr marL="285750" indent="-285750">
              <a:lnSpc>
                <a:spcPct val="114999"/>
              </a:lnSpc>
              <a:buFont typeface="Courier New" panose="02070309020205020404" pitchFamily="49" charset="0"/>
              <a:buChar char="o"/>
            </a:pPr>
            <a:r>
              <a:rPr lang="ca-ES" sz="1400" dirty="0">
                <a:hlinkClick r:id="rId4"/>
              </a:rPr>
              <a:t>Guia ràpida del portafoli docent Mahara.</a:t>
            </a:r>
            <a:endParaRPr lang="ca-ES" sz="1400" dirty="0">
              <a:solidFill>
                <a:srgbClr val="000000"/>
              </a:solidFill>
            </a:endParaRPr>
          </a:p>
        </p:txBody>
      </p:sp>
      <p:grpSp>
        <p:nvGrpSpPr>
          <p:cNvPr id="9" name="Google Shape;612;p39">
            <a:extLst>
              <a:ext uri="{FF2B5EF4-FFF2-40B4-BE49-F238E27FC236}">
                <a16:creationId xmlns:a16="http://schemas.microsoft.com/office/drawing/2014/main" id="{15A69345-6D98-439B-B39D-C65247FBC9C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7083774" y="1819023"/>
            <a:ext cx="1589299" cy="1505453"/>
            <a:chOff x="2583100" y="2973775"/>
            <a:chExt cx="461550" cy="437200"/>
          </a:xfrm>
        </p:grpSpPr>
        <p:sp>
          <p:nvSpPr>
            <p:cNvPr id="10" name="Google Shape;613;p39">
              <a:extLst>
                <a:ext uri="{FF2B5EF4-FFF2-40B4-BE49-F238E27FC236}">
                  <a16:creationId xmlns:a16="http://schemas.microsoft.com/office/drawing/2014/main" id="{BD233A32-4B71-428B-B638-01128D117C13}"/>
                </a:ext>
              </a:extLst>
            </p:cNvPr>
            <p:cNvSpPr/>
            <p:nvPr/>
          </p:nvSpPr>
          <p:spPr>
            <a:xfrm>
              <a:off x="2701225" y="3315975"/>
              <a:ext cx="225300" cy="95000"/>
            </a:xfrm>
            <a:custGeom>
              <a:avLst/>
              <a:gdLst/>
              <a:ahLst/>
              <a:cxnLst/>
              <a:rect l="l" t="t" r="r" b="b"/>
              <a:pathLst>
                <a:path w="9012" h="3800" fill="none" extrusionOk="0">
                  <a:moveTo>
                    <a:pt x="2947" y="0"/>
                  </a:moveTo>
                  <a:lnTo>
                    <a:pt x="2947" y="2947"/>
                  </a:lnTo>
                  <a:lnTo>
                    <a:pt x="853" y="2947"/>
                  </a:lnTo>
                  <a:lnTo>
                    <a:pt x="853" y="2947"/>
                  </a:lnTo>
                  <a:lnTo>
                    <a:pt x="682" y="2947"/>
                  </a:lnTo>
                  <a:lnTo>
                    <a:pt x="512" y="2996"/>
                  </a:lnTo>
                  <a:lnTo>
                    <a:pt x="365" y="3093"/>
                  </a:lnTo>
                  <a:lnTo>
                    <a:pt x="244" y="3191"/>
                  </a:lnTo>
                  <a:lnTo>
                    <a:pt x="146" y="3313"/>
                  </a:lnTo>
                  <a:lnTo>
                    <a:pt x="49" y="3459"/>
                  </a:lnTo>
                  <a:lnTo>
                    <a:pt x="0" y="3629"/>
                  </a:lnTo>
                  <a:lnTo>
                    <a:pt x="0" y="3800"/>
                  </a:lnTo>
                  <a:lnTo>
                    <a:pt x="9011" y="3800"/>
                  </a:lnTo>
                  <a:lnTo>
                    <a:pt x="9011" y="3800"/>
                  </a:lnTo>
                  <a:lnTo>
                    <a:pt x="9011" y="3629"/>
                  </a:lnTo>
                  <a:lnTo>
                    <a:pt x="8963" y="3459"/>
                  </a:lnTo>
                  <a:lnTo>
                    <a:pt x="8865" y="3313"/>
                  </a:lnTo>
                  <a:lnTo>
                    <a:pt x="8768" y="3191"/>
                  </a:lnTo>
                  <a:lnTo>
                    <a:pt x="8646" y="3093"/>
                  </a:lnTo>
                  <a:lnTo>
                    <a:pt x="8500" y="2996"/>
                  </a:lnTo>
                  <a:lnTo>
                    <a:pt x="8330" y="2947"/>
                  </a:lnTo>
                  <a:lnTo>
                    <a:pt x="8159" y="2947"/>
                  </a:lnTo>
                  <a:lnTo>
                    <a:pt x="6065" y="2947"/>
                  </a:lnTo>
                  <a:lnTo>
                    <a:pt x="6065" y="0"/>
                  </a:lnTo>
                </a:path>
              </a:pathLst>
            </a:custGeom>
            <a:noFill/>
            <a:ln w="12175" cap="rnd" cmpd="sng">
              <a:solidFill>
                <a:schemeClr val="bg1">
                  <a:lumMod val="65000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" name="Google Shape;614;p39">
              <a:extLst>
                <a:ext uri="{FF2B5EF4-FFF2-40B4-BE49-F238E27FC236}">
                  <a16:creationId xmlns:a16="http://schemas.microsoft.com/office/drawing/2014/main" id="{4F9AD099-CB51-4624-8E87-40DB18D2E19A}"/>
                </a:ext>
              </a:extLst>
            </p:cNvPr>
            <p:cNvSpPr/>
            <p:nvPr/>
          </p:nvSpPr>
          <p:spPr>
            <a:xfrm>
              <a:off x="2583100" y="2973775"/>
              <a:ext cx="461550" cy="336125"/>
            </a:xfrm>
            <a:custGeom>
              <a:avLst/>
              <a:gdLst/>
              <a:ahLst/>
              <a:cxnLst/>
              <a:rect l="l" t="t" r="r" b="b"/>
              <a:pathLst>
                <a:path w="18462" h="13445" fill="none" extrusionOk="0">
                  <a:moveTo>
                    <a:pt x="17974" y="1"/>
                  </a:moveTo>
                  <a:lnTo>
                    <a:pt x="487" y="1"/>
                  </a:lnTo>
                  <a:lnTo>
                    <a:pt x="487" y="1"/>
                  </a:lnTo>
                  <a:lnTo>
                    <a:pt x="390" y="1"/>
                  </a:lnTo>
                  <a:lnTo>
                    <a:pt x="317" y="50"/>
                  </a:lnTo>
                  <a:lnTo>
                    <a:pt x="220" y="74"/>
                  </a:lnTo>
                  <a:lnTo>
                    <a:pt x="146" y="147"/>
                  </a:lnTo>
                  <a:lnTo>
                    <a:pt x="98" y="220"/>
                  </a:lnTo>
                  <a:lnTo>
                    <a:pt x="49" y="293"/>
                  </a:lnTo>
                  <a:lnTo>
                    <a:pt x="25" y="390"/>
                  </a:lnTo>
                  <a:lnTo>
                    <a:pt x="0" y="488"/>
                  </a:lnTo>
                  <a:lnTo>
                    <a:pt x="0" y="12958"/>
                  </a:lnTo>
                  <a:lnTo>
                    <a:pt x="0" y="12958"/>
                  </a:lnTo>
                  <a:lnTo>
                    <a:pt x="25" y="13055"/>
                  </a:lnTo>
                  <a:lnTo>
                    <a:pt x="49" y="13152"/>
                  </a:lnTo>
                  <a:lnTo>
                    <a:pt x="98" y="13226"/>
                  </a:lnTo>
                  <a:lnTo>
                    <a:pt x="146" y="13299"/>
                  </a:lnTo>
                  <a:lnTo>
                    <a:pt x="220" y="13372"/>
                  </a:lnTo>
                  <a:lnTo>
                    <a:pt x="317" y="13396"/>
                  </a:lnTo>
                  <a:lnTo>
                    <a:pt x="390" y="13445"/>
                  </a:lnTo>
                  <a:lnTo>
                    <a:pt x="487" y="13445"/>
                  </a:lnTo>
                  <a:lnTo>
                    <a:pt x="17974" y="13445"/>
                  </a:lnTo>
                  <a:lnTo>
                    <a:pt x="17974" y="13445"/>
                  </a:lnTo>
                  <a:lnTo>
                    <a:pt x="18072" y="13445"/>
                  </a:lnTo>
                  <a:lnTo>
                    <a:pt x="18145" y="13396"/>
                  </a:lnTo>
                  <a:lnTo>
                    <a:pt x="18242" y="13372"/>
                  </a:lnTo>
                  <a:lnTo>
                    <a:pt x="18315" y="13299"/>
                  </a:lnTo>
                  <a:lnTo>
                    <a:pt x="18364" y="13226"/>
                  </a:lnTo>
                  <a:lnTo>
                    <a:pt x="18413" y="13152"/>
                  </a:lnTo>
                  <a:lnTo>
                    <a:pt x="18437" y="13055"/>
                  </a:lnTo>
                  <a:lnTo>
                    <a:pt x="18461" y="12958"/>
                  </a:lnTo>
                  <a:lnTo>
                    <a:pt x="18461" y="488"/>
                  </a:lnTo>
                  <a:lnTo>
                    <a:pt x="18461" y="488"/>
                  </a:lnTo>
                  <a:lnTo>
                    <a:pt x="18437" y="390"/>
                  </a:lnTo>
                  <a:lnTo>
                    <a:pt x="18413" y="293"/>
                  </a:lnTo>
                  <a:lnTo>
                    <a:pt x="18364" y="220"/>
                  </a:lnTo>
                  <a:lnTo>
                    <a:pt x="18315" y="147"/>
                  </a:lnTo>
                  <a:lnTo>
                    <a:pt x="18242" y="74"/>
                  </a:lnTo>
                  <a:lnTo>
                    <a:pt x="18145" y="50"/>
                  </a:lnTo>
                  <a:lnTo>
                    <a:pt x="18072" y="1"/>
                  </a:lnTo>
                  <a:lnTo>
                    <a:pt x="17974" y="1"/>
                  </a:lnTo>
                  <a:lnTo>
                    <a:pt x="17974" y="1"/>
                  </a:lnTo>
                  <a:close/>
                  <a:moveTo>
                    <a:pt x="17000" y="11983"/>
                  </a:moveTo>
                  <a:lnTo>
                    <a:pt x="1462" y="11983"/>
                  </a:lnTo>
                  <a:lnTo>
                    <a:pt x="1462" y="1462"/>
                  </a:lnTo>
                  <a:lnTo>
                    <a:pt x="17000" y="1462"/>
                  </a:lnTo>
                  <a:lnTo>
                    <a:pt x="17000" y="11983"/>
                  </a:lnTo>
                  <a:close/>
                </a:path>
              </a:pathLst>
            </a:custGeom>
            <a:noFill/>
            <a:ln w="12175" cap="rnd" cmpd="sng">
              <a:solidFill>
                <a:schemeClr val="bg1">
                  <a:lumMod val="65000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" name="CuadroTexto 1">
            <a:extLst>
              <a:ext uri="{FF2B5EF4-FFF2-40B4-BE49-F238E27FC236}">
                <a16:creationId xmlns:a16="http://schemas.microsoft.com/office/drawing/2014/main" id="{129F86B5-2D01-9555-023F-B329A0460B3D}"/>
              </a:ext>
            </a:extLst>
          </p:cNvPr>
          <p:cNvSpPr txBox="1"/>
          <p:nvPr/>
        </p:nvSpPr>
        <p:spPr>
          <a:xfrm>
            <a:off x="624457" y="1693854"/>
            <a:ext cx="4777722" cy="68788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>
              <a:lnSpc>
                <a:spcPct val="114999"/>
              </a:lnSpc>
              <a:spcBef>
                <a:spcPts val="600"/>
              </a:spcBef>
            </a:pPr>
            <a:r>
              <a:rPr lang="es-ES" sz="1800" b="1">
                <a:latin typeface="Poppins"/>
                <a:cs typeface="Poppins"/>
              </a:rPr>
              <a:t>E-</a:t>
            </a:r>
            <a:r>
              <a:rPr lang="es-ES" sz="1800" b="1" err="1">
                <a:latin typeface="Poppins"/>
                <a:cs typeface="Poppins"/>
              </a:rPr>
              <a:t>Portafoli</a:t>
            </a:r>
            <a:r>
              <a:rPr lang="es-ES" sz="1800" b="1">
                <a:latin typeface="Poppins"/>
                <a:cs typeface="Poppins"/>
              </a:rPr>
              <a:t> (</a:t>
            </a:r>
            <a:r>
              <a:rPr lang="es-ES" sz="1800" b="1" err="1">
                <a:latin typeface="Poppins"/>
                <a:cs typeface="Poppins"/>
              </a:rPr>
              <a:t>Mahara</a:t>
            </a:r>
            <a:r>
              <a:rPr lang="es-ES" sz="1800" b="1">
                <a:latin typeface="Poppins"/>
                <a:cs typeface="Poppins"/>
              </a:rPr>
              <a:t>)</a:t>
            </a:r>
            <a:endParaRPr lang="es-ES" b="1">
              <a:latin typeface="Poppins"/>
              <a:cs typeface="Poppins"/>
            </a:endParaRPr>
          </a:p>
          <a:p>
            <a:endParaRPr lang="ca-ES" sz="1800" b="1">
              <a:latin typeface="Poppins"/>
              <a:cs typeface="Poppins"/>
            </a:endParaRPr>
          </a:p>
        </p:txBody>
      </p:sp>
      <p:grpSp>
        <p:nvGrpSpPr>
          <p:cNvPr id="12" name="Grupo 11" descr="Logo UB">
            <a:extLst>
              <a:ext uri="{FF2B5EF4-FFF2-40B4-BE49-F238E27FC236}">
                <a16:creationId xmlns:a16="http://schemas.microsoft.com/office/drawing/2014/main" id="{5CFA04D4-D289-6563-0D50-07DD4970BA5E}"/>
              </a:ext>
            </a:extLst>
          </p:cNvPr>
          <p:cNvGrpSpPr/>
          <p:nvPr/>
        </p:nvGrpSpPr>
        <p:grpSpPr>
          <a:xfrm>
            <a:off x="134255" y="4629611"/>
            <a:ext cx="1252961" cy="360000"/>
            <a:chOff x="134255" y="4629611"/>
            <a:chExt cx="1252961" cy="360000"/>
          </a:xfrm>
        </p:grpSpPr>
        <p:pic>
          <p:nvPicPr>
            <p:cNvPr id="13" name="Imagen 12">
              <a:extLst>
                <a:ext uri="{FF2B5EF4-FFF2-40B4-BE49-F238E27FC236}">
                  <a16:creationId xmlns:a16="http://schemas.microsoft.com/office/drawing/2014/main" id="{917179B2-69EF-477A-7F75-01DE2DA14F97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>
              <a:off x="134255" y="4629611"/>
              <a:ext cx="261922" cy="360000"/>
            </a:xfrm>
            <a:prstGeom prst="rect">
              <a:avLst/>
            </a:prstGeom>
          </p:spPr>
        </p:pic>
        <p:pic>
          <p:nvPicPr>
            <p:cNvPr id="14" name="Imagen 13" descr="Imagen que contiene exterior&#10;&#10;Descripción generada con confianza muy alta">
              <a:extLst>
                <a:ext uri="{FF2B5EF4-FFF2-40B4-BE49-F238E27FC236}">
                  <a16:creationId xmlns:a16="http://schemas.microsoft.com/office/drawing/2014/main" id="{844186D9-12C7-5B7C-878C-61AE999B3EF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  <a:srcRect l="22401"/>
            <a:stretch/>
          </p:blipFill>
          <p:spPr>
            <a:xfrm>
              <a:off x="458402" y="4629611"/>
              <a:ext cx="928814" cy="3600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91030859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3C6743E6-D291-44FF-B23F-7CFDC89C299C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a-ES" smtClean="0"/>
              <a:t>17</a:t>
            </a:fld>
            <a:endParaRPr lang="ca-ES"/>
          </a:p>
        </p:txBody>
      </p:sp>
      <p:sp>
        <p:nvSpPr>
          <p:cNvPr id="5" name="Rectángulo 4">
            <a:extLst>
              <a:ext uri="{FF2B5EF4-FFF2-40B4-BE49-F238E27FC236}">
                <a16:creationId xmlns:a16="http://schemas.microsoft.com/office/drawing/2014/main" id="{3099E149-0AC6-44EF-A38E-46FB8B329F56}"/>
              </a:ext>
            </a:extLst>
          </p:cNvPr>
          <p:cNvSpPr/>
          <p:nvPr/>
        </p:nvSpPr>
        <p:spPr>
          <a:xfrm>
            <a:off x="580063" y="1004144"/>
            <a:ext cx="435888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>
                <a:latin typeface="Poppins" panose="020B0604020202020204" charset="0"/>
                <a:cs typeface="Poppins" panose="020B0604020202020204" charset="0"/>
              </a:rPr>
              <a:t>Noves </a:t>
            </a:r>
            <a:r>
              <a:rPr lang="en-US" sz="3200" b="1" err="1">
                <a:latin typeface="Poppins" panose="020B0604020202020204" charset="0"/>
                <a:cs typeface="Poppins" panose="020B0604020202020204" charset="0"/>
              </a:rPr>
              <a:t>funcionalitats</a:t>
            </a:r>
            <a:endParaRPr lang="ca-ES" sz="3200" b="1"/>
          </a:p>
        </p:txBody>
      </p:sp>
      <p:sp>
        <p:nvSpPr>
          <p:cNvPr id="6" name="Google Shape;439;p38">
            <a:extLst>
              <a:ext uri="{FF2B5EF4-FFF2-40B4-BE49-F238E27FC236}">
                <a16:creationId xmlns:a16="http://schemas.microsoft.com/office/drawing/2014/main" id="{D913C4A4-8DDA-4AB5-B34D-D3A5A7D655FD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69655" y="2381314"/>
            <a:ext cx="5683714" cy="2051089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285750" indent="-285750">
              <a:lnSpc>
                <a:spcPct val="115000"/>
              </a:lnSpc>
              <a:buFont typeface="Courier New" panose="02070309020205020404" pitchFamily="49" charset="0"/>
              <a:buChar char="o"/>
            </a:pPr>
            <a:r>
              <a:rPr lang="ca-ES" sz="1400" noProof="0" dirty="0"/>
              <a:t>Zoom és una plataforma per a videoconferències i reunions virtuals </a:t>
            </a:r>
            <a:r>
              <a:rPr lang="ca-ES" sz="1400" noProof="0" dirty="0" err="1"/>
              <a:t>multiplataforma</a:t>
            </a:r>
            <a:r>
              <a:rPr lang="ca-ES" sz="1400" noProof="0" dirty="0"/>
              <a:t>, disponible en Windows, Mac, </a:t>
            </a:r>
            <a:r>
              <a:rPr lang="ca-ES" sz="1400" noProof="0" dirty="0" err="1"/>
              <a:t>Android</a:t>
            </a:r>
            <a:r>
              <a:rPr lang="ca-ES" sz="1400" noProof="0" dirty="0"/>
              <a:t> i iOS. Actualment està disponible dins del Campus Virtual UB com a eina externa.</a:t>
            </a:r>
          </a:p>
          <a:p>
            <a:pPr marL="285750" indent="-285750">
              <a:lnSpc>
                <a:spcPct val="115000"/>
              </a:lnSpc>
              <a:buFont typeface="Courier New" panose="02070309020205020404" pitchFamily="49" charset="0"/>
              <a:buChar char="o"/>
            </a:pPr>
            <a:r>
              <a:rPr lang="ca-ES" sz="1400" dirty="0">
                <a:hlinkClick r:id="rId3"/>
              </a:rPr>
              <a:t>Portal Zoom UB</a:t>
            </a:r>
            <a:endParaRPr lang="ca-ES" sz="1400" noProof="0" dirty="0"/>
          </a:p>
          <a:p>
            <a:pPr marL="285750" indent="-285750">
              <a:lnSpc>
                <a:spcPct val="114999"/>
              </a:lnSpc>
              <a:buFont typeface="Courier New" panose="02070309020205020404" pitchFamily="49" charset="0"/>
              <a:buChar char="o"/>
            </a:pPr>
            <a:r>
              <a:rPr lang="ca-ES" sz="1400" noProof="0" dirty="0">
                <a:solidFill>
                  <a:srgbClr val="000000"/>
                </a:solidFill>
                <a:hlinkClick r:id="rId4"/>
              </a:rPr>
              <a:t>Més informació al Portal del Campus</a:t>
            </a:r>
            <a:endParaRPr lang="ca-ES" sz="1400" noProof="0" dirty="0">
              <a:solidFill>
                <a:srgbClr val="000000"/>
              </a:solidFill>
            </a:endParaRPr>
          </a:p>
          <a:p>
            <a:pPr marL="285750" indent="-285750">
              <a:lnSpc>
                <a:spcPct val="114999"/>
              </a:lnSpc>
              <a:buFont typeface="Courier New" panose="02070309020205020404" pitchFamily="49" charset="0"/>
              <a:buChar char="o"/>
            </a:pPr>
            <a:endParaRPr lang="ca-ES" sz="1400" noProof="0" dirty="0">
              <a:solidFill>
                <a:srgbClr val="000000"/>
              </a:solidFill>
            </a:endParaRPr>
          </a:p>
          <a:p>
            <a:pPr marL="285750" indent="-285750">
              <a:lnSpc>
                <a:spcPct val="114999"/>
              </a:lnSpc>
              <a:buFont typeface="Courier New" panose="02070309020205020404" pitchFamily="49" charset="0"/>
              <a:buChar char="o"/>
            </a:pPr>
            <a:endParaRPr lang="ca-ES" sz="1400" noProof="0" dirty="0">
              <a:solidFill>
                <a:srgbClr val="000000"/>
              </a:solidFill>
            </a:endParaRPr>
          </a:p>
        </p:txBody>
      </p:sp>
      <p:grpSp>
        <p:nvGrpSpPr>
          <p:cNvPr id="9" name="Google Shape;612;p39">
            <a:extLst>
              <a:ext uri="{FF2B5EF4-FFF2-40B4-BE49-F238E27FC236}">
                <a16:creationId xmlns:a16="http://schemas.microsoft.com/office/drawing/2014/main" id="{15A69345-6D98-439B-B39D-C65247FBC9C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7083774" y="1819023"/>
            <a:ext cx="1589299" cy="1505453"/>
            <a:chOff x="2583100" y="2973775"/>
            <a:chExt cx="461550" cy="437200"/>
          </a:xfrm>
        </p:grpSpPr>
        <p:sp>
          <p:nvSpPr>
            <p:cNvPr id="10" name="Google Shape;613;p39">
              <a:extLst>
                <a:ext uri="{FF2B5EF4-FFF2-40B4-BE49-F238E27FC236}">
                  <a16:creationId xmlns:a16="http://schemas.microsoft.com/office/drawing/2014/main" id="{BD233A32-4B71-428B-B638-01128D117C13}"/>
                </a:ext>
              </a:extLst>
            </p:cNvPr>
            <p:cNvSpPr/>
            <p:nvPr/>
          </p:nvSpPr>
          <p:spPr>
            <a:xfrm>
              <a:off x="2701225" y="3315975"/>
              <a:ext cx="225300" cy="95000"/>
            </a:xfrm>
            <a:custGeom>
              <a:avLst/>
              <a:gdLst/>
              <a:ahLst/>
              <a:cxnLst/>
              <a:rect l="l" t="t" r="r" b="b"/>
              <a:pathLst>
                <a:path w="9012" h="3800" fill="none" extrusionOk="0">
                  <a:moveTo>
                    <a:pt x="2947" y="0"/>
                  </a:moveTo>
                  <a:lnTo>
                    <a:pt x="2947" y="2947"/>
                  </a:lnTo>
                  <a:lnTo>
                    <a:pt x="853" y="2947"/>
                  </a:lnTo>
                  <a:lnTo>
                    <a:pt x="853" y="2947"/>
                  </a:lnTo>
                  <a:lnTo>
                    <a:pt x="682" y="2947"/>
                  </a:lnTo>
                  <a:lnTo>
                    <a:pt x="512" y="2996"/>
                  </a:lnTo>
                  <a:lnTo>
                    <a:pt x="365" y="3093"/>
                  </a:lnTo>
                  <a:lnTo>
                    <a:pt x="244" y="3191"/>
                  </a:lnTo>
                  <a:lnTo>
                    <a:pt x="146" y="3313"/>
                  </a:lnTo>
                  <a:lnTo>
                    <a:pt x="49" y="3459"/>
                  </a:lnTo>
                  <a:lnTo>
                    <a:pt x="0" y="3629"/>
                  </a:lnTo>
                  <a:lnTo>
                    <a:pt x="0" y="3800"/>
                  </a:lnTo>
                  <a:lnTo>
                    <a:pt x="9011" y="3800"/>
                  </a:lnTo>
                  <a:lnTo>
                    <a:pt x="9011" y="3800"/>
                  </a:lnTo>
                  <a:lnTo>
                    <a:pt x="9011" y="3629"/>
                  </a:lnTo>
                  <a:lnTo>
                    <a:pt x="8963" y="3459"/>
                  </a:lnTo>
                  <a:lnTo>
                    <a:pt x="8865" y="3313"/>
                  </a:lnTo>
                  <a:lnTo>
                    <a:pt x="8768" y="3191"/>
                  </a:lnTo>
                  <a:lnTo>
                    <a:pt x="8646" y="3093"/>
                  </a:lnTo>
                  <a:lnTo>
                    <a:pt x="8500" y="2996"/>
                  </a:lnTo>
                  <a:lnTo>
                    <a:pt x="8330" y="2947"/>
                  </a:lnTo>
                  <a:lnTo>
                    <a:pt x="8159" y="2947"/>
                  </a:lnTo>
                  <a:lnTo>
                    <a:pt x="6065" y="2947"/>
                  </a:lnTo>
                  <a:lnTo>
                    <a:pt x="6065" y="0"/>
                  </a:lnTo>
                </a:path>
              </a:pathLst>
            </a:custGeom>
            <a:noFill/>
            <a:ln w="12175" cap="rnd" cmpd="sng">
              <a:solidFill>
                <a:schemeClr val="bg1">
                  <a:lumMod val="65000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" name="Google Shape;614;p39">
              <a:extLst>
                <a:ext uri="{FF2B5EF4-FFF2-40B4-BE49-F238E27FC236}">
                  <a16:creationId xmlns:a16="http://schemas.microsoft.com/office/drawing/2014/main" id="{4F9AD099-CB51-4624-8E87-40DB18D2E19A}"/>
                </a:ext>
              </a:extLst>
            </p:cNvPr>
            <p:cNvSpPr/>
            <p:nvPr/>
          </p:nvSpPr>
          <p:spPr>
            <a:xfrm>
              <a:off x="2583100" y="2973775"/>
              <a:ext cx="461550" cy="336125"/>
            </a:xfrm>
            <a:custGeom>
              <a:avLst/>
              <a:gdLst/>
              <a:ahLst/>
              <a:cxnLst/>
              <a:rect l="l" t="t" r="r" b="b"/>
              <a:pathLst>
                <a:path w="18462" h="13445" fill="none" extrusionOk="0">
                  <a:moveTo>
                    <a:pt x="17974" y="1"/>
                  </a:moveTo>
                  <a:lnTo>
                    <a:pt x="487" y="1"/>
                  </a:lnTo>
                  <a:lnTo>
                    <a:pt x="487" y="1"/>
                  </a:lnTo>
                  <a:lnTo>
                    <a:pt x="390" y="1"/>
                  </a:lnTo>
                  <a:lnTo>
                    <a:pt x="317" y="50"/>
                  </a:lnTo>
                  <a:lnTo>
                    <a:pt x="220" y="74"/>
                  </a:lnTo>
                  <a:lnTo>
                    <a:pt x="146" y="147"/>
                  </a:lnTo>
                  <a:lnTo>
                    <a:pt x="98" y="220"/>
                  </a:lnTo>
                  <a:lnTo>
                    <a:pt x="49" y="293"/>
                  </a:lnTo>
                  <a:lnTo>
                    <a:pt x="25" y="390"/>
                  </a:lnTo>
                  <a:lnTo>
                    <a:pt x="0" y="488"/>
                  </a:lnTo>
                  <a:lnTo>
                    <a:pt x="0" y="12958"/>
                  </a:lnTo>
                  <a:lnTo>
                    <a:pt x="0" y="12958"/>
                  </a:lnTo>
                  <a:lnTo>
                    <a:pt x="25" y="13055"/>
                  </a:lnTo>
                  <a:lnTo>
                    <a:pt x="49" y="13152"/>
                  </a:lnTo>
                  <a:lnTo>
                    <a:pt x="98" y="13226"/>
                  </a:lnTo>
                  <a:lnTo>
                    <a:pt x="146" y="13299"/>
                  </a:lnTo>
                  <a:lnTo>
                    <a:pt x="220" y="13372"/>
                  </a:lnTo>
                  <a:lnTo>
                    <a:pt x="317" y="13396"/>
                  </a:lnTo>
                  <a:lnTo>
                    <a:pt x="390" y="13445"/>
                  </a:lnTo>
                  <a:lnTo>
                    <a:pt x="487" y="13445"/>
                  </a:lnTo>
                  <a:lnTo>
                    <a:pt x="17974" y="13445"/>
                  </a:lnTo>
                  <a:lnTo>
                    <a:pt x="17974" y="13445"/>
                  </a:lnTo>
                  <a:lnTo>
                    <a:pt x="18072" y="13445"/>
                  </a:lnTo>
                  <a:lnTo>
                    <a:pt x="18145" y="13396"/>
                  </a:lnTo>
                  <a:lnTo>
                    <a:pt x="18242" y="13372"/>
                  </a:lnTo>
                  <a:lnTo>
                    <a:pt x="18315" y="13299"/>
                  </a:lnTo>
                  <a:lnTo>
                    <a:pt x="18364" y="13226"/>
                  </a:lnTo>
                  <a:lnTo>
                    <a:pt x="18413" y="13152"/>
                  </a:lnTo>
                  <a:lnTo>
                    <a:pt x="18437" y="13055"/>
                  </a:lnTo>
                  <a:lnTo>
                    <a:pt x="18461" y="12958"/>
                  </a:lnTo>
                  <a:lnTo>
                    <a:pt x="18461" y="488"/>
                  </a:lnTo>
                  <a:lnTo>
                    <a:pt x="18461" y="488"/>
                  </a:lnTo>
                  <a:lnTo>
                    <a:pt x="18437" y="390"/>
                  </a:lnTo>
                  <a:lnTo>
                    <a:pt x="18413" y="293"/>
                  </a:lnTo>
                  <a:lnTo>
                    <a:pt x="18364" y="220"/>
                  </a:lnTo>
                  <a:lnTo>
                    <a:pt x="18315" y="147"/>
                  </a:lnTo>
                  <a:lnTo>
                    <a:pt x="18242" y="74"/>
                  </a:lnTo>
                  <a:lnTo>
                    <a:pt x="18145" y="50"/>
                  </a:lnTo>
                  <a:lnTo>
                    <a:pt x="18072" y="1"/>
                  </a:lnTo>
                  <a:lnTo>
                    <a:pt x="17974" y="1"/>
                  </a:lnTo>
                  <a:lnTo>
                    <a:pt x="17974" y="1"/>
                  </a:lnTo>
                  <a:close/>
                  <a:moveTo>
                    <a:pt x="17000" y="11983"/>
                  </a:moveTo>
                  <a:lnTo>
                    <a:pt x="1462" y="11983"/>
                  </a:lnTo>
                  <a:lnTo>
                    <a:pt x="1462" y="1462"/>
                  </a:lnTo>
                  <a:lnTo>
                    <a:pt x="17000" y="1462"/>
                  </a:lnTo>
                  <a:lnTo>
                    <a:pt x="17000" y="11983"/>
                  </a:lnTo>
                  <a:close/>
                </a:path>
              </a:pathLst>
            </a:custGeom>
            <a:noFill/>
            <a:ln w="12175" cap="rnd" cmpd="sng">
              <a:solidFill>
                <a:schemeClr val="bg1">
                  <a:lumMod val="65000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" name="CuadroTexto 1">
            <a:extLst>
              <a:ext uri="{FF2B5EF4-FFF2-40B4-BE49-F238E27FC236}">
                <a16:creationId xmlns:a16="http://schemas.microsoft.com/office/drawing/2014/main" id="{129F86B5-2D01-9555-023F-B329A0460B3D}"/>
              </a:ext>
            </a:extLst>
          </p:cNvPr>
          <p:cNvSpPr txBox="1"/>
          <p:nvPr/>
        </p:nvSpPr>
        <p:spPr>
          <a:xfrm>
            <a:off x="642042" y="1848466"/>
            <a:ext cx="5192646" cy="1083374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>
              <a:lnSpc>
                <a:spcPct val="114999"/>
              </a:lnSpc>
              <a:spcBef>
                <a:spcPts val="600"/>
              </a:spcBef>
            </a:pPr>
            <a:r>
              <a:rPr lang="es-ES" sz="1800" b="1" err="1">
                <a:latin typeface="Poppins"/>
                <a:cs typeface="Poppins"/>
              </a:rPr>
              <a:t>Classes</a:t>
            </a:r>
            <a:r>
              <a:rPr lang="es-ES" sz="1800" b="1">
                <a:latin typeface="Poppins"/>
                <a:cs typeface="Poppins"/>
              </a:rPr>
              <a:t> en </a:t>
            </a:r>
            <a:r>
              <a:rPr lang="es-ES" sz="1800" b="1" err="1">
                <a:latin typeface="Poppins"/>
                <a:cs typeface="Poppins"/>
              </a:rPr>
              <a:t>línia</a:t>
            </a:r>
            <a:r>
              <a:rPr lang="es-ES" sz="1800" b="1">
                <a:latin typeface="Poppins"/>
                <a:cs typeface="Poppins"/>
              </a:rPr>
              <a:t> i </a:t>
            </a:r>
            <a:r>
              <a:rPr lang="es-ES" sz="1800" b="1" err="1">
                <a:latin typeface="Poppins"/>
                <a:cs typeface="Poppins"/>
              </a:rPr>
              <a:t>videoconferència</a:t>
            </a:r>
            <a:r>
              <a:rPr lang="es-ES" sz="1800" b="1">
                <a:latin typeface="Poppins"/>
                <a:cs typeface="Poppins"/>
              </a:rPr>
              <a:t> (Zoom)</a:t>
            </a:r>
            <a:endParaRPr lang="en-US" sz="1800" b="1">
              <a:latin typeface="Poppins"/>
              <a:cs typeface="Poppins"/>
            </a:endParaRPr>
          </a:p>
          <a:p>
            <a:pPr>
              <a:lnSpc>
                <a:spcPct val="114999"/>
              </a:lnSpc>
              <a:spcBef>
                <a:spcPts val="600"/>
              </a:spcBef>
            </a:pPr>
            <a:endParaRPr lang="es-ES" sz="1800" b="1">
              <a:latin typeface="Poppins"/>
              <a:cs typeface="Poppins"/>
            </a:endParaRPr>
          </a:p>
          <a:p>
            <a:endParaRPr lang="ca-ES" sz="1800" b="1">
              <a:latin typeface="Poppins"/>
              <a:cs typeface="Poppins"/>
            </a:endParaRPr>
          </a:p>
        </p:txBody>
      </p:sp>
      <p:pic>
        <p:nvPicPr>
          <p:cNvPr id="7" name="Imagen 6" descr="Imagen que contiene exterior&#10;&#10;Descripción generada con confianza muy alta">
            <a:extLst>
              <a:ext uri="{FF2B5EF4-FFF2-40B4-BE49-F238E27FC236}">
                <a16:creationId xmlns:a16="http://schemas.microsoft.com/office/drawing/2014/main" id="{747A1C62-4DD5-59AB-3D59-ACA567F730C0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2401"/>
          <a:stretch/>
        </p:blipFill>
        <p:spPr>
          <a:xfrm>
            <a:off x="458402" y="4629611"/>
            <a:ext cx="928814" cy="360000"/>
          </a:xfrm>
          <a:prstGeom prst="rect">
            <a:avLst/>
          </a:prstGeom>
        </p:spPr>
      </p:pic>
      <p:pic>
        <p:nvPicPr>
          <p:cNvPr id="8" name="Imagen 7">
            <a:extLst>
              <a:ext uri="{FF2B5EF4-FFF2-40B4-BE49-F238E27FC236}">
                <a16:creationId xmlns:a16="http://schemas.microsoft.com/office/drawing/2014/main" id="{A44F32F1-9FFB-ECDD-C337-4A770D61B70E}"/>
              </a:ext>
            </a:extLst>
          </p:cNvPr>
          <p:cNvPicPr>
            <a:picLocks noChangeAspect="1"/>
          </p:cNvPicPr>
          <p:nvPr/>
        </p:nvPicPr>
        <p:blipFill>
          <a:blip r:embed="rId6"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134255" y="4629611"/>
            <a:ext cx="2619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68883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9" name="Google Shape;439;p38"/>
          <p:cNvSpPr txBox="1">
            <a:spLocks noGrp="1"/>
          </p:cNvSpPr>
          <p:nvPr>
            <p:ph type="body" idx="1"/>
          </p:nvPr>
        </p:nvSpPr>
        <p:spPr>
          <a:xfrm>
            <a:off x="678676" y="2187186"/>
            <a:ext cx="4981673" cy="2383939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285750" lvl="0" indent="-285750" algn="l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ca-ES" sz="1400" noProof="0" dirty="0">
                <a:solidFill>
                  <a:srgbClr val="000000"/>
                </a:solidFill>
              </a:rPr>
              <a:t>Orientació al professorat sobre grau d’accessibilitat dels continguts que publica</a:t>
            </a:r>
          </a:p>
          <a:p>
            <a:pPr marL="285750" lvl="0" indent="-285750" algn="l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ca-ES" sz="1400" noProof="0" dirty="0">
                <a:solidFill>
                  <a:srgbClr val="000000"/>
                </a:solidFill>
              </a:rPr>
              <a:t>Possibilitat de l’alumnat de descarregar continguts en formats alternatius (</a:t>
            </a:r>
            <a:r>
              <a:rPr lang="ca-ES" sz="1400" dirty="0">
                <a:solidFill>
                  <a:srgbClr val="000000"/>
                </a:solidFill>
              </a:rPr>
              <a:t>à</a:t>
            </a:r>
            <a:r>
              <a:rPr lang="ca-ES" sz="1400" noProof="0" dirty="0" err="1">
                <a:solidFill>
                  <a:srgbClr val="000000"/>
                </a:solidFill>
              </a:rPr>
              <a:t>udio</a:t>
            </a:r>
            <a:r>
              <a:rPr lang="ca-ES" sz="1400" noProof="0" dirty="0">
                <a:solidFill>
                  <a:srgbClr val="000000"/>
                </a:solidFill>
              </a:rPr>
              <a:t>, PDF OCR, PDF amb </a:t>
            </a:r>
            <a:r>
              <a:rPr lang="ca-ES" sz="1400" noProof="0" dirty="0" err="1">
                <a:solidFill>
                  <a:srgbClr val="000000"/>
                </a:solidFill>
              </a:rPr>
              <a:t>tags</a:t>
            </a:r>
            <a:r>
              <a:rPr lang="ca-ES" sz="1400" noProof="0" dirty="0">
                <a:solidFill>
                  <a:srgbClr val="000000"/>
                </a:solidFill>
              </a:rPr>
              <a:t>, </a:t>
            </a:r>
            <a:r>
              <a:rPr lang="ca-ES" sz="1400" noProof="0" dirty="0" err="1">
                <a:solidFill>
                  <a:srgbClr val="000000"/>
                </a:solidFill>
              </a:rPr>
              <a:t>ePub</a:t>
            </a:r>
            <a:r>
              <a:rPr lang="ca-ES" sz="1400" noProof="0" dirty="0">
                <a:solidFill>
                  <a:srgbClr val="000000"/>
                </a:solidFill>
              </a:rPr>
              <a:t>, Braille electrònic, HTML semàntic)</a:t>
            </a:r>
          </a:p>
          <a:p>
            <a:pPr marL="285750" indent="-285750">
              <a:lnSpc>
                <a:spcPct val="115000"/>
              </a:lnSpc>
              <a:buFont typeface="Courier New" panose="02070309020205020404" pitchFamily="49" charset="0"/>
              <a:buChar char="o"/>
            </a:pPr>
            <a:r>
              <a:rPr lang="ca-ES" sz="1400" noProof="0" dirty="0">
                <a:solidFill>
                  <a:srgbClr val="000000"/>
                </a:solidFill>
              </a:rPr>
              <a:t>Traductor de continguts, disponible en 50 llengües, dels documents en format Word, PDF, </a:t>
            </a:r>
            <a:r>
              <a:rPr lang="ca-ES" sz="1400" noProof="0" dirty="0" err="1">
                <a:solidFill>
                  <a:srgbClr val="000000"/>
                </a:solidFill>
              </a:rPr>
              <a:t>powerpoint</a:t>
            </a:r>
            <a:r>
              <a:rPr lang="ca-ES" sz="1400" noProof="0" dirty="0">
                <a:solidFill>
                  <a:srgbClr val="000000"/>
                </a:solidFill>
              </a:rPr>
              <a:t> i HTML.</a:t>
            </a:r>
            <a:r>
              <a:rPr lang="ca-ES" sz="1400" dirty="0">
                <a:solidFill>
                  <a:srgbClr val="000000"/>
                </a:solidFill>
              </a:rPr>
              <a:t> </a:t>
            </a:r>
            <a:endParaRPr lang="ca-ES" sz="1400" noProof="0" dirty="0">
              <a:solidFill>
                <a:srgbClr val="000000"/>
              </a:solidFill>
            </a:endParaRPr>
          </a:p>
        </p:txBody>
      </p:sp>
      <p:sp>
        <p:nvSpPr>
          <p:cNvPr id="441" name="Google Shape;441;p38"/>
          <p:cNvSpPr txBox="1">
            <a:spLocks noGrp="1"/>
          </p:cNvSpPr>
          <p:nvPr>
            <p:ph type="sldNum" idx="12"/>
          </p:nvPr>
        </p:nvSpPr>
        <p:spPr>
          <a:xfrm>
            <a:off x="8555875" y="4576450"/>
            <a:ext cx="435600" cy="43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18</a:t>
            </a:fld>
            <a:endParaRPr/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AB9A762A-32C4-4DEE-9904-5B3719AC586A}"/>
              </a:ext>
            </a:extLst>
          </p:cNvPr>
          <p:cNvSpPr txBox="1"/>
          <p:nvPr/>
        </p:nvSpPr>
        <p:spPr>
          <a:xfrm>
            <a:off x="678676" y="1804504"/>
            <a:ext cx="5166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a-ES" sz="1800" b="1">
                <a:latin typeface="Poppins" panose="020B0604020202020204" charset="0"/>
                <a:cs typeface="Poppins" panose="020B0604020202020204" charset="0"/>
              </a:rPr>
              <a:t>BB ALLY (millora en l’accessibilitat)</a:t>
            </a:r>
          </a:p>
        </p:txBody>
      </p:sp>
      <p:grpSp>
        <p:nvGrpSpPr>
          <p:cNvPr id="15" name="Grupo 14">
            <a:extLst>
              <a:ext uri="{FF2B5EF4-FFF2-40B4-BE49-F238E27FC236}">
                <a16:creationId xmlns:a16="http://schemas.microsoft.com/office/drawing/2014/main" id="{467E47C8-F724-4EE9-9E9D-A79BADE63BE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134255" y="4629611"/>
            <a:ext cx="1252961" cy="360000"/>
            <a:chOff x="134255" y="4629611"/>
            <a:chExt cx="1252961" cy="360000"/>
          </a:xfrm>
        </p:grpSpPr>
        <p:pic>
          <p:nvPicPr>
            <p:cNvPr id="16" name="Imagen 15">
              <a:extLst>
                <a:ext uri="{FF2B5EF4-FFF2-40B4-BE49-F238E27FC236}">
                  <a16:creationId xmlns:a16="http://schemas.microsoft.com/office/drawing/2014/main" id="{FBA7354D-1D93-447C-8776-EB4251287CC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>
              <a:off x="134255" y="4629611"/>
              <a:ext cx="261922" cy="360000"/>
            </a:xfrm>
            <a:prstGeom prst="rect">
              <a:avLst/>
            </a:prstGeom>
          </p:spPr>
        </p:pic>
        <p:pic>
          <p:nvPicPr>
            <p:cNvPr id="17" name="Imagen 16" descr="Imagen que contiene exterior&#10;&#10;Descripción generada con confianza muy alta">
              <a:extLst>
                <a:ext uri="{FF2B5EF4-FFF2-40B4-BE49-F238E27FC236}">
                  <a16:creationId xmlns:a16="http://schemas.microsoft.com/office/drawing/2014/main" id="{7E4B0853-569E-46DE-9494-FDB651B30FF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  <a:srcRect l="22401"/>
            <a:stretch/>
          </p:blipFill>
          <p:spPr>
            <a:xfrm>
              <a:off x="458402" y="4629611"/>
              <a:ext cx="928814" cy="360000"/>
            </a:xfrm>
            <a:prstGeom prst="rect">
              <a:avLst/>
            </a:prstGeom>
          </p:spPr>
        </p:pic>
      </p:grpSp>
      <p:pic>
        <p:nvPicPr>
          <p:cNvPr id="4" name="Imagen 3">
            <a:extLst>
              <a:ext uri="{FF2B5EF4-FFF2-40B4-BE49-F238E27FC236}">
                <a16:creationId xmlns:a16="http://schemas.microsoft.com/office/drawing/2014/main" id="{147694B8-30A8-42C9-8F65-23269D93FCE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81612" y="1591130"/>
            <a:ext cx="1892063" cy="1853968"/>
          </a:xfrm>
          <a:prstGeom prst="rect">
            <a:avLst/>
          </a:prstGeom>
        </p:spPr>
      </p:pic>
      <p:sp>
        <p:nvSpPr>
          <p:cNvPr id="3" name="Rectángulo 2">
            <a:extLst>
              <a:ext uri="{FF2B5EF4-FFF2-40B4-BE49-F238E27FC236}">
                <a16:creationId xmlns:a16="http://schemas.microsoft.com/office/drawing/2014/main" id="{501E9625-51E1-6384-58A2-923157B96B9E}"/>
              </a:ext>
            </a:extLst>
          </p:cNvPr>
          <p:cNvSpPr/>
          <p:nvPr/>
        </p:nvSpPr>
        <p:spPr>
          <a:xfrm>
            <a:off x="580063" y="1004144"/>
            <a:ext cx="435888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>
                <a:latin typeface="Poppins" panose="020B0604020202020204" charset="0"/>
                <a:cs typeface="Poppins" panose="020B0604020202020204" charset="0"/>
              </a:rPr>
              <a:t>Noves </a:t>
            </a:r>
            <a:r>
              <a:rPr lang="en-US" sz="3200" b="1" err="1">
                <a:latin typeface="Poppins" panose="020B0604020202020204" charset="0"/>
                <a:cs typeface="Poppins" panose="020B0604020202020204" charset="0"/>
              </a:rPr>
              <a:t>funcionalitats</a:t>
            </a:r>
            <a:endParaRPr lang="ca-ES" sz="3200" b="1"/>
          </a:p>
        </p:txBody>
      </p:sp>
    </p:spTree>
    <p:extLst>
      <p:ext uri="{BB962C8B-B14F-4D97-AF65-F5344CB8AC3E}">
        <p14:creationId xmlns:p14="http://schemas.microsoft.com/office/powerpoint/2010/main" val="5420820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9" name="Google Shape;439;p38"/>
          <p:cNvSpPr txBox="1">
            <a:spLocks noGrp="1"/>
          </p:cNvSpPr>
          <p:nvPr>
            <p:ph type="body" idx="1"/>
          </p:nvPr>
        </p:nvSpPr>
        <p:spPr>
          <a:xfrm>
            <a:off x="700657" y="2172232"/>
            <a:ext cx="4608000" cy="1644098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285750" indent="-285750">
              <a:lnSpc>
                <a:spcPct val="115000"/>
              </a:lnSpc>
              <a:buFont typeface="Courier New" panose="02070309020205020404" pitchFamily="49" charset="0"/>
              <a:buChar char="o"/>
            </a:pPr>
            <a:r>
              <a:rPr lang="ca-ES" sz="1400" noProof="0">
                <a:solidFill>
                  <a:srgbClr val="000000"/>
                </a:solidFill>
                <a:hlinkClick r:id="rId3"/>
              </a:rPr>
              <a:t>Per què BB Ally a la UB?</a:t>
            </a:r>
            <a:endParaRPr lang="ca-ES" sz="1400" noProof="0">
              <a:solidFill>
                <a:srgbClr val="000000"/>
              </a:solidFill>
            </a:endParaRPr>
          </a:p>
          <a:p>
            <a:pPr marL="285750" indent="-285750">
              <a:lnSpc>
                <a:spcPct val="114999"/>
              </a:lnSpc>
              <a:buFont typeface="Courier New" panose="02070309020205020404" pitchFamily="49" charset="0"/>
              <a:buChar char="o"/>
            </a:pPr>
            <a:r>
              <a:rPr lang="ca-ES" sz="1400" noProof="0">
                <a:solidFill>
                  <a:srgbClr val="000000"/>
                </a:solidFill>
                <a:hlinkClick r:id="rId4"/>
              </a:rPr>
              <a:t>Guia d'ús</a:t>
            </a:r>
            <a:endParaRPr lang="ca-ES" sz="1400" noProof="0">
              <a:solidFill>
                <a:srgbClr val="000000"/>
              </a:solidFill>
            </a:endParaRPr>
          </a:p>
          <a:p>
            <a:pPr marL="285750" indent="-285750">
              <a:lnSpc>
                <a:spcPct val="114999"/>
              </a:lnSpc>
              <a:buFont typeface="Courier New" panose="02070309020205020404" pitchFamily="49" charset="0"/>
              <a:buChar char="o"/>
            </a:pPr>
            <a:r>
              <a:rPr lang="ca-ES" sz="1400" noProof="0">
                <a:hlinkClick r:id="rId5"/>
              </a:rPr>
              <a:t>Accessibilitat a la UB</a:t>
            </a:r>
            <a:endParaRPr lang="ca-ES" sz="1400" noProof="0"/>
          </a:p>
          <a:p>
            <a:pPr marL="285750" indent="-285750">
              <a:lnSpc>
                <a:spcPct val="115000"/>
              </a:lnSpc>
              <a:buFont typeface="Courier New" panose="02070309020205020404" pitchFamily="49" charset="0"/>
              <a:buChar char="o"/>
            </a:pPr>
            <a:r>
              <a:rPr lang="ca-ES" sz="1400" noProof="0">
                <a:solidFill>
                  <a:srgbClr val="000000"/>
                </a:solidFill>
                <a:hlinkClick r:id="rId6"/>
              </a:rPr>
              <a:t>Exemple</a:t>
            </a:r>
          </a:p>
          <a:p>
            <a:pPr marL="285750" lvl="0" indent="-285750" algn="l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endParaRPr lang="ca-ES" sz="1400" noProof="0">
              <a:solidFill>
                <a:srgbClr val="000000"/>
              </a:solidFill>
            </a:endParaRPr>
          </a:p>
          <a:p>
            <a:pPr marL="285750" lvl="0" indent="-285750" algn="l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endParaRPr lang="ca-ES" sz="1400" noProof="0">
              <a:solidFill>
                <a:srgbClr val="000000"/>
              </a:solidFill>
            </a:endParaRPr>
          </a:p>
          <a:p>
            <a:pPr marL="285750" lvl="0" indent="-285750" algn="l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Tx/>
              <a:buChar char="-"/>
            </a:pPr>
            <a:endParaRPr lang="ca-ES" sz="1400" noProof="0">
              <a:solidFill>
                <a:srgbClr val="000000"/>
              </a:solidFill>
            </a:endParaRPr>
          </a:p>
        </p:txBody>
      </p:sp>
      <p:sp>
        <p:nvSpPr>
          <p:cNvPr id="441" name="Google Shape;441;p38"/>
          <p:cNvSpPr txBox="1">
            <a:spLocks noGrp="1"/>
          </p:cNvSpPr>
          <p:nvPr>
            <p:ph type="sldNum" idx="12"/>
          </p:nvPr>
        </p:nvSpPr>
        <p:spPr>
          <a:xfrm>
            <a:off x="8555875" y="4576450"/>
            <a:ext cx="435600" cy="43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19</a:t>
            </a:fld>
            <a:endParaRPr/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AB9A762A-32C4-4DEE-9904-5B3719AC586A}"/>
              </a:ext>
            </a:extLst>
          </p:cNvPr>
          <p:cNvSpPr txBox="1"/>
          <p:nvPr/>
        </p:nvSpPr>
        <p:spPr>
          <a:xfrm>
            <a:off x="700657" y="1775197"/>
            <a:ext cx="47777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a-ES" sz="1800" b="1">
                <a:latin typeface="Poppins" panose="020B0604020202020204" charset="0"/>
                <a:cs typeface="Poppins" panose="020B0604020202020204" charset="0"/>
              </a:rPr>
              <a:t>BB ALLY (millora en l’accessibilitat)</a:t>
            </a:r>
          </a:p>
        </p:txBody>
      </p:sp>
      <p:grpSp>
        <p:nvGrpSpPr>
          <p:cNvPr id="15" name="Grupo 14">
            <a:extLst>
              <a:ext uri="{FF2B5EF4-FFF2-40B4-BE49-F238E27FC236}">
                <a16:creationId xmlns:a16="http://schemas.microsoft.com/office/drawing/2014/main" id="{467E47C8-F724-4EE9-9E9D-A79BADE63BE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134255" y="4629611"/>
            <a:ext cx="1252961" cy="360000"/>
            <a:chOff x="134255" y="4629611"/>
            <a:chExt cx="1252961" cy="360000"/>
          </a:xfrm>
        </p:grpSpPr>
        <p:pic>
          <p:nvPicPr>
            <p:cNvPr id="16" name="Imagen 15">
              <a:extLst>
                <a:ext uri="{FF2B5EF4-FFF2-40B4-BE49-F238E27FC236}">
                  <a16:creationId xmlns:a16="http://schemas.microsoft.com/office/drawing/2014/main" id="{FBA7354D-1D93-447C-8776-EB4251287CC2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>
              <a:off x="134255" y="4629611"/>
              <a:ext cx="261922" cy="360000"/>
            </a:xfrm>
            <a:prstGeom prst="rect">
              <a:avLst/>
            </a:prstGeom>
          </p:spPr>
        </p:pic>
        <p:pic>
          <p:nvPicPr>
            <p:cNvPr id="17" name="Imagen 16" descr="Imagen que contiene exterior&#10;&#10;Descripción generada con confianza muy alta">
              <a:extLst>
                <a:ext uri="{FF2B5EF4-FFF2-40B4-BE49-F238E27FC236}">
                  <a16:creationId xmlns:a16="http://schemas.microsoft.com/office/drawing/2014/main" id="{7E4B0853-569E-46DE-9494-FDB651B30FF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  <a:srcRect l="22401"/>
            <a:stretch/>
          </p:blipFill>
          <p:spPr>
            <a:xfrm>
              <a:off x="458402" y="4629611"/>
              <a:ext cx="928814" cy="360000"/>
            </a:xfrm>
            <a:prstGeom prst="rect">
              <a:avLst/>
            </a:prstGeom>
          </p:spPr>
        </p:pic>
      </p:grpSp>
      <p:pic>
        <p:nvPicPr>
          <p:cNvPr id="4" name="Imagen 3">
            <a:extLst>
              <a:ext uri="{FF2B5EF4-FFF2-40B4-BE49-F238E27FC236}">
                <a16:creationId xmlns:a16="http://schemas.microsoft.com/office/drawing/2014/main" id="{147694B8-30A8-42C9-8F65-23269D93FCE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881612" y="1591130"/>
            <a:ext cx="1892063" cy="1853968"/>
          </a:xfrm>
          <a:prstGeom prst="rect">
            <a:avLst/>
          </a:prstGeom>
        </p:spPr>
      </p:pic>
      <p:sp>
        <p:nvSpPr>
          <p:cNvPr id="3" name="Rectángulo 2">
            <a:extLst>
              <a:ext uri="{FF2B5EF4-FFF2-40B4-BE49-F238E27FC236}">
                <a16:creationId xmlns:a16="http://schemas.microsoft.com/office/drawing/2014/main" id="{501E9625-51E1-6384-58A2-923157B96B9E}"/>
              </a:ext>
            </a:extLst>
          </p:cNvPr>
          <p:cNvSpPr/>
          <p:nvPr/>
        </p:nvSpPr>
        <p:spPr>
          <a:xfrm>
            <a:off x="580063" y="1004144"/>
            <a:ext cx="435888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>
                <a:latin typeface="Poppins" panose="020B0604020202020204" charset="0"/>
                <a:cs typeface="Poppins" panose="020B0604020202020204" charset="0"/>
              </a:rPr>
              <a:t>Noves </a:t>
            </a:r>
            <a:r>
              <a:rPr lang="en-US" sz="3200" b="1" err="1">
                <a:latin typeface="Poppins" panose="020B0604020202020204" charset="0"/>
                <a:cs typeface="Poppins" panose="020B0604020202020204" charset="0"/>
              </a:rPr>
              <a:t>funcionalitats</a:t>
            </a:r>
            <a:endParaRPr lang="ca-ES" sz="3200" b="1"/>
          </a:p>
        </p:txBody>
      </p:sp>
    </p:spTree>
    <p:extLst>
      <p:ext uri="{BB962C8B-B14F-4D97-AF65-F5344CB8AC3E}">
        <p14:creationId xmlns:p14="http://schemas.microsoft.com/office/powerpoint/2010/main" val="14581498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p15"/>
          <p:cNvSpPr txBox="1">
            <a:spLocks noGrp="1"/>
          </p:cNvSpPr>
          <p:nvPr>
            <p:ph type="title"/>
          </p:nvPr>
        </p:nvSpPr>
        <p:spPr>
          <a:xfrm>
            <a:off x="457200" y="926464"/>
            <a:ext cx="5220300" cy="683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ca-ES" noProof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Campus Virtual UB</a:t>
            </a:r>
          </a:p>
        </p:txBody>
      </p:sp>
      <p:sp>
        <p:nvSpPr>
          <p:cNvPr id="155" name="Google Shape;155;p15"/>
          <p:cNvSpPr txBox="1">
            <a:spLocks noGrp="1"/>
          </p:cNvSpPr>
          <p:nvPr>
            <p:ph type="body" idx="1"/>
          </p:nvPr>
        </p:nvSpPr>
        <p:spPr>
          <a:xfrm>
            <a:off x="1069624" y="1690735"/>
            <a:ext cx="4398847" cy="2246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ca-ES" sz="2000" b="1" noProof="0">
                <a:solidFill>
                  <a:srgbClr val="000000"/>
                </a:solidFill>
              </a:rPr>
              <a:t>Per què al núvol (</a:t>
            </a:r>
            <a:r>
              <a:rPr lang="ca-ES" sz="2000" b="1" noProof="0" err="1">
                <a:solidFill>
                  <a:srgbClr val="000000"/>
                </a:solidFill>
              </a:rPr>
              <a:t>OpenLMS</a:t>
            </a:r>
            <a:r>
              <a:rPr lang="ca-ES" sz="2000" b="1" noProof="0">
                <a:solidFill>
                  <a:srgbClr val="000000"/>
                </a:solidFill>
              </a:rPr>
              <a:t>)?</a:t>
            </a:r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lang="ca-ES" sz="2000" b="1" noProof="0">
              <a:solidFill>
                <a:srgbClr val="000000"/>
              </a:solidFill>
            </a:endParaRPr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ca-ES" sz="2000" b="1" noProof="0">
                <a:solidFill>
                  <a:srgbClr val="000000"/>
                </a:solidFill>
              </a:rPr>
              <a:t>Novetats al Campus Virtual UB</a:t>
            </a:r>
          </a:p>
          <a:p>
            <a:pPr marL="0" indent="0">
              <a:buSzPts val="1100"/>
              <a:buNone/>
            </a:pPr>
            <a:endParaRPr lang="ca-ES" sz="2000" b="1" noProof="0">
              <a:solidFill>
                <a:srgbClr val="000000"/>
              </a:solidFill>
            </a:endParaRPr>
          </a:p>
          <a:p>
            <a:pPr marL="0" indent="0">
              <a:buSzPts val="1100"/>
              <a:buNone/>
            </a:pPr>
            <a:r>
              <a:rPr lang="ca-ES" sz="2000" b="1" noProof="0">
                <a:solidFill>
                  <a:srgbClr val="000000"/>
                </a:solidFill>
              </a:rPr>
              <a:t>Enllaç amb Gestió acadèmica</a:t>
            </a:r>
          </a:p>
          <a:p>
            <a:pPr marL="0" indent="0">
              <a:buSzPts val="1100"/>
              <a:buNone/>
            </a:pPr>
            <a:endParaRPr lang="ca-ES" sz="2000" b="1" noProof="0">
              <a:solidFill>
                <a:srgbClr val="000000"/>
              </a:solidFill>
            </a:endParaRPr>
          </a:p>
          <a:p>
            <a:pPr marL="0" indent="0">
              <a:buSzPts val="1100"/>
              <a:buNone/>
            </a:pPr>
            <a:r>
              <a:rPr lang="ca-ES" sz="2000" b="1" noProof="0">
                <a:solidFill>
                  <a:srgbClr val="000000"/>
                </a:solidFill>
              </a:rPr>
              <a:t>Formació, ajudes i suport</a:t>
            </a:r>
          </a:p>
        </p:txBody>
      </p:sp>
      <p:sp>
        <p:nvSpPr>
          <p:cNvPr id="157" name="Google Shape;157;p15"/>
          <p:cNvSpPr txBox="1">
            <a:spLocks noGrp="1"/>
          </p:cNvSpPr>
          <p:nvPr>
            <p:ph type="sldNum" idx="12"/>
          </p:nvPr>
        </p:nvSpPr>
        <p:spPr>
          <a:xfrm>
            <a:off x="8555875" y="4576450"/>
            <a:ext cx="435600" cy="43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2</a:t>
            </a:fld>
            <a:endParaRPr/>
          </a:p>
        </p:txBody>
      </p:sp>
      <p:sp>
        <p:nvSpPr>
          <p:cNvPr id="12" name="Google Shape;686;p39" descr="Nuvol Google">
            <a:extLst>
              <a:ext uri="{FF2B5EF4-FFF2-40B4-BE49-F238E27FC236}">
                <a16:creationId xmlns:a16="http://schemas.microsoft.com/office/drawing/2014/main" id="{44E2B40B-04BD-48DF-A8C3-715890407034}"/>
              </a:ext>
            </a:extLst>
          </p:cNvPr>
          <p:cNvSpPr/>
          <p:nvPr/>
        </p:nvSpPr>
        <p:spPr>
          <a:xfrm>
            <a:off x="6754676" y="1755648"/>
            <a:ext cx="2236799" cy="1383589"/>
          </a:xfrm>
          <a:custGeom>
            <a:avLst/>
            <a:gdLst/>
            <a:ahLst/>
            <a:cxnLst/>
            <a:rect l="l" t="t" r="r" b="b"/>
            <a:pathLst>
              <a:path w="19144" h="10814" fill="none" extrusionOk="0">
                <a:moveTo>
                  <a:pt x="16124" y="4774"/>
                </a:moveTo>
                <a:lnTo>
                  <a:pt x="15369" y="4774"/>
                </a:lnTo>
                <a:lnTo>
                  <a:pt x="15369" y="4774"/>
                </a:lnTo>
                <a:lnTo>
                  <a:pt x="15393" y="4482"/>
                </a:lnTo>
                <a:lnTo>
                  <a:pt x="15393" y="4482"/>
                </a:lnTo>
                <a:lnTo>
                  <a:pt x="15369" y="4189"/>
                </a:lnTo>
                <a:lnTo>
                  <a:pt x="15344" y="3921"/>
                </a:lnTo>
                <a:lnTo>
                  <a:pt x="15271" y="3654"/>
                </a:lnTo>
                <a:lnTo>
                  <a:pt x="15174" y="3410"/>
                </a:lnTo>
                <a:lnTo>
                  <a:pt x="15052" y="3166"/>
                </a:lnTo>
                <a:lnTo>
                  <a:pt x="14930" y="2947"/>
                </a:lnTo>
                <a:lnTo>
                  <a:pt x="14760" y="2728"/>
                </a:lnTo>
                <a:lnTo>
                  <a:pt x="14589" y="2533"/>
                </a:lnTo>
                <a:lnTo>
                  <a:pt x="14394" y="2363"/>
                </a:lnTo>
                <a:lnTo>
                  <a:pt x="14175" y="2192"/>
                </a:lnTo>
                <a:lnTo>
                  <a:pt x="13956" y="2070"/>
                </a:lnTo>
                <a:lnTo>
                  <a:pt x="13712" y="1949"/>
                </a:lnTo>
                <a:lnTo>
                  <a:pt x="13469" y="1851"/>
                </a:lnTo>
                <a:lnTo>
                  <a:pt x="13201" y="1778"/>
                </a:lnTo>
                <a:lnTo>
                  <a:pt x="12933" y="1754"/>
                </a:lnTo>
                <a:lnTo>
                  <a:pt x="12641" y="1729"/>
                </a:lnTo>
                <a:lnTo>
                  <a:pt x="12641" y="1729"/>
                </a:lnTo>
                <a:lnTo>
                  <a:pt x="12300" y="1754"/>
                </a:lnTo>
                <a:lnTo>
                  <a:pt x="11959" y="1827"/>
                </a:lnTo>
                <a:lnTo>
                  <a:pt x="11618" y="1924"/>
                </a:lnTo>
                <a:lnTo>
                  <a:pt x="11326" y="2070"/>
                </a:lnTo>
                <a:lnTo>
                  <a:pt x="11326" y="2070"/>
                </a:lnTo>
                <a:lnTo>
                  <a:pt x="11155" y="1851"/>
                </a:lnTo>
                <a:lnTo>
                  <a:pt x="10985" y="1632"/>
                </a:lnTo>
                <a:lnTo>
                  <a:pt x="10814" y="1413"/>
                </a:lnTo>
                <a:lnTo>
                  <a:pt x="10619" y="1218"/>
                </a:lnTo>
                <a:lnTo>
                  <a:pt x="10425" y="1048"/>
                </a:lnTo>
                <a:lnTo>
                  <a:pt x="10205" y="877"/>
                </a:lnTo>
                <a:lnTo>
                  <a:pt x="9962" y="707"/>
                </a:lnTo>
                <a:lnTo>
                  <a:pt x="9718" y="560"/>
                </a:lnTo>
                <a:lnTo>
                  <a:pt x="9475" y="439"/>
                </a:lnTo>
                <a:lnTo>
                  <a:pt x="9231" y="317"/>
                </a:lnTo>
                <a:lnTo>
                  <a:pt x="8963" y="219"/>
                </a:lnTo>
                <a:lnTo>
                  <a:pt x="8695" y="146"/>
                </a:lnTo>
                <a:lnTo>
                  <a:pt x="8403" y="73"/>
                </a:lnTo>
                <a:lnTo>
                  <a:pt x="8135" y="25"/>
                </a:lnTo>
                <a:lnTo>
                  <a:pt x="7843" y="0"/>
                </a:lnTo>
                <a:lnTo>
                  <a:pt x="7551" y="0"/>
                </a:lnTo>
                <a:lnTo>
                  <a:pt x="7551" y="0"/>
                </a:lnTo>
                <a:lnTo>
                  <a:pt x="7088" y="25"/>
                </a:lnTo>
                <a:lnTo>
                  <a:pt x="6650" y="98"/>
                </a:lnTo>
                <a:lnTo>
                  <a:pt x="6211" y="195"/>
                </a:lnTo>
                <a:lnTo>
                  <a:pt x="5797" y="341"/>
                </a:lnTo>
                <a:lnTo>
                  <a:pt x="5407" y="536"/>
                </a:lnTo>
                <a:lnTo>
                  <a:pt x="5042" y="755"/>
                </a:lnTo>
                <a:lnTo>
                  <a:pt x="4701" y="1023"/>
                </a:lnTo>
                <a:lnTo>
                  <a:pt x="4385" y="1315"/>
                </a:lnTo>
                <a:lnTo>
                  <a:pt x="4092" y="1632"/>
                </a:lnTo>
                <a:lnTo>
                  <a:pt x="3824" y="1973"/>
                </a:lnTo>
                <a:lnTo>
                  <a:pt x="3605" y="2338"/>
                </a:lnTo>
                <a:lnTo>
                  <a:pt x="3410" y="2728"/>
                </a:lnTo>
                <a:lnTo>
                  <a:pt x="3264" y="3142"/>
                </a:lnTo>
                <a:lnTo>
                  <a:pt x="3142" y="3580"/>
                </a:lnTo>
                <a:lnTo>
                  <a:pt x="3094" y="4019"/>
                </a:lnTo>
                <a:lnTo>
                  <a:pt x="3069" y="4482"/>
                </a:lnTo>
                <a:lnTo>
                  <a:pt x="3069" y="4482"/>
                </a:lnTo>
                <a:lnTo>
                  <a:pt x="3069" y="4774"/>
                </a:lnTo>
                <a:lnTo>
                  <a:pt x="3021" y="4774"/>
                </a:lnTo>
                <a:lnTo>
                  <a:pt x="3021" y="4774"/>
                </a:lnTo>
                <a:lnTo>
                  <a:pt x="2704" y="4774"/>
                </a:lnTo>
                <a:lnTo>
                  <a:pt x="2412" y="4823"/>
                </a:lnTo>
                <a:lnTo>
                  <a:pt x="2120" y="4896"/>
                </a:lnTo>
                <a:lnTo>
                  <a:pt x="1827" y="5017"/>
                </a:lnTo>
                <a:lnTo>
                  <a:pt x="1584" y="5139"/>
                </a:lnTo>
                <a:lnTo>
                  <a:pt x="1316" y="5285"/>
                </a:lnTo>
                <a:lnTo>
                  <a:pt x="1097" y="5456"/>
                </a:lnTo>
                <a:lnTo>
                  <a:pt x="877" y="5651"/>
                </a:lnTo>
                <a:lnTo>
                  <a:pt x="683" y="5870"/>
                </a:lnTo>
                <a:lnTo>
                  <a:pt x="512" y="6113"/>
                </a:lnTo>
                <a:lnTo>
                  <a:pt x="366" y="6357"/>
                </a:lnTo>
                <a:lnTo>
                  <a:pt x="220" y="6625"/>
                </a:lnTo>
                <a:lnTo>
                  <a:pt x="122" y="6893"/>
                </a:lnTo>
                <a:lnTo>
                  <a:pt x="49" y="7185"/>
                </a:lnTo>
                <a:lnTo>
                  <a:pt x="1" y="7477"/>
                </a:lnTo>
                <a:lnTo>
                  <a:pt x="1" y="7794"/>
                </a:lnTo>
                <a:lnTo>
                  <a:pt x="1" y="7794"/>
                </a:lnTo>
                <a:lnTo>
                  <a:pt x="1" y="8110"/>
                </a:lnTo>
                <a:lnTo>
                  <a:pt x="49" y="8403"/>
                </a:lnTo>
                <a:lnTo>
                  <a:pt x="122" y="8695"/>
                </a:lnTo>
                <a:lnTo>
                  <a:pt x="220" y="8963"/>
                </a:lnTo>
                <a:lnTo>
                  <a:pt x="366" y="9231"/>
                </a:lnTo>
                <a:lnTo>
                  <a:pt x="512" y="9474"/>
                </a:lnTo>
                <a:lnTo>
                  <a:pt x="683" y="9718"/>
                </a:lnTo>
                <a:lnTo>
                  <a:pt x="877" y="9937"/>
                </a:lnTo>
                <a:lnTo>
                  <a:pt x="1097" y="10132"/>
                </a:lnTo>
                <a:lnTo>
                  <a:pt x="1316" y="10302"/>
                </a:lnTo>
                <a:lnTo>
                  <a:pt x="1584" y="10449"/>
                </a:lnTo>
                <a:lnTo>
                  <a:pt x="1827" y="10570"/>
                </a:lnTo>
                <a:lnTo>
                  <a:pt x="2120" y="10692"/>
                </a:lnTo>
                <a:lnTo>
                  <a:pt x="2412" y="10765"/>
                </a:lnTo>
                <a:lnTo>
                  <a:pt x="2704" y="10814"/>
                </a:lnTo>
                <a:lnTo>
                  <a:pt x="3021" y="10814"/>
                </a:lnTo>
                <a:lnTo>
                  <a:pt x="16124" y="10814"/>
                </a:lnTo>
                <a:lnTo>
                  <a:pt x="16124" y="10814"/>
                </a:lnTo>
                <a:lnTo>
                  <a:pt x="16440" y="10814"/>
                </a:lnTo>
                <a:lnTo>
                  <a:pt x="16732" y="10765"/>
                </a:lnTo>
                <a:lnTo>
                  <a:pt x="17025" y="10692"/>
                </a:lnTo>
                <a:lnTo>
                  <a:pt x="17317" y="10570"/>
                </a:lnTo>
                <a:lnTo>
                  <a:pt x="17561" y="10449"/>
                </a:lnTo>
                <a:lnTo>
                  <a:pt x="17828" y="10302"/>
                </a:lnTo>
                <a:lnTo>
                  <a:pt x="18048" y="10132"/>
                </a:lnTo>
                <a:lnTo>
                  <a:pt x="18267" y="9937"/>
                </a:lnTo>
                <a:lnTo>
                  <a:pt x="18462" y="9718"/>
                </a:lnTo>
                <a:lnTo>
                  <a:pt x="18632" y="9474"/>
                </a:lnTo>
                <a:lnTo>
                  <a:pt x="18778" y="9231"/>
                </a:lnTo>
                <a:lnTo>
                  <a:pt x="18924" y="8963"/>
                </a:lnTo>
                <a:lnTo>
                  <a:pt x="19022" y="8695"/>
                </a:lnTo>
                <a:lnTo>
                  <a:pt x="19095" y="8403"/>
                </a:lnTo>
                <a:lnTo>
                  <a:pt x="19144" y="8110"/>
                </a:lnTo>
                <a:lnTo>
                  <a:pt x="19144" y="7794"/>
                </a:lnTo>
                <a:lnTo>
                  <a:pt x="19144" y="7794"/>
                </a:lnTo>
                <a:lnTo>
                  <a:pt x="19144" y="7477"/>
                </a:lnTo>
                <a:lnTo>
                  <a:pt x="19095" y="7185"/>
                </a:lnTo>
                <a:lnTo>
                  <a:pt x="19022" y="6893"/>
                </a:lnTo>
                <a:lnTo>
                  <a:pt x="18924" y="6625"/>
                </a:lnTo>
                <a:lnTo>
                  <a:pt x="18778" y="6357"/>
                </a:lnTo>
                <a:lnTo>
                  <a:pt x="18632" y="6113"/>
                </a:lnTo>
                <a:lnTo>
                  <a:pt x="18462" y="5870"/>
                </a:lnTo>
                <a:lnTo>
                  <a:pt x="18267" y="5651"/>
                </a:lnTo>
                <a:lnTo>
                  <a:pt x="18048" y="5456"/>
                </a:lnTo>
                <a:lnTo>
                  <a:pt x="17828" y="5285"/>
                </a:lnTo>
                <a:lnTo>
                  <a:pt x="17561" y="5139"/>
                </a:lnTo>
                <a:lnTo>
                  <a:pt x="17317" y="5017"/>
                </a:lnTo>
                <a:lnTo>
                  <a:pt x="17025" y="4896"/>
                </a:lnTo>
                <a:lnTo>
                  <a:pt x="16732" y="4823"/>
                </a:lnTo>
                <a:lnTo>
                  <a:pt x="16440" y="4774"/>
                </a:lnTo>
                <a:lnTo>
                  <a:pt x="16124" y="4774"/>
                </a:lnTo>
                <a:lnTo>
                  <a:pt x="16124" y="4774"/>
                </a:lnTo>
                <a:close/>
              </a:path>
            </a:pathLst>
          </a:custGeom>
          <a:noFill/>
          <a:ln w="57150" cap="rnd" cmpd="sng">
            <a:solidFill>
              <a:schemeClr val="bg2">
                <a:lumMod val="60000"/>
                <a:lumOff val="40000"/>
              </a:schemeClr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" name="Sol 5" descr="Bullet">
            <a:extLst>
              <a:ext uri="{FF2B5EF4-FFF2-40B4-BE49-F238E27FC236}">
                <a16:creationId xmlns:a16="http://schemas.microsoft.com/office/drawing/2014/main" id="{70219A4A-29F8-410D-89F5-0F5A0186AB0B}"/>
              </a:ext>
            </a:extLst>
          </p:cNvPr>
          <p:cNvSpPr/>
          <p:nvPr/>
        </p:nvSpPr>
        <p:spPr>
          <a:xfrm>
            <a:off x="889624" y="1837805"/>
            <a:ext cx="180000" cy="180000"/>
          </a:xfrm>
          <a:prstGeom prst="sun">
            <a:avLst/>
          </a:prstGeom>
          <a:noFill/>
          <a:ln w="3175"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  <p:sp>
        <p:nvSpPr>
          <p:cNvPr id="18" name="Sol 17" descr="Bullet">
            <a:extLst>
              <a:ext uri="{FF2B5EF4-FFF2-40B4-BE49-F238E27FC236}">
                <a16:creationId xmlns:a16="http://schemas.microsoft.com/office/drawing/2014/main" id="{10E52DD9-13EC-496B-8A94-12DEA2CADA97}"/>
              </a:ext>
            </a:extLst>
          </p:cNvPr>
          <p:cNvSpPr/>
          <p:nvPr/>
        </p:nvSpPr>
        <p:spPr>
          <a:xfrm>
            <a:off x="889624" y="2590810"/>
            <a:ext cx="180000" cy="180000"/>
          </a:xfrm>
          <a:prstGeom prst="sun">
            <a:avLst/>
          </a:prstGeom>
          <a:noFill/>
          <a:ln w="3175"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  <p:sp>
        <p:nvSpPr>
          <p:cNvPr id="19" name="Sol 18" descr="Bullet">
            <a:extLst>
              <a:ext uri="{FF2B5EF4-FFF2-40B4-BE49-F238E27FC236}">
                <a16:creationId xmlns:a16="http://schemas.microsoft.com/office/drawing/2014/main" id="{E5E04928-37D2-4799-8CD0-40A264069420}"/>
              </a:ext>
            </a:extLst>
          </p:cNvPr>
          <p:cNvSpPr/>
          <p:nvPr/>
        </p:nvSpPr>
        <p:spPr>
          <a:xfrm>
            <a:off x="889624" y="3359586"/>
            <a:ext cx="180000" cy="180000"/>
          </a:xfrm>
          <a:prstGeom prst="sun">
            <a:avLst/>
          </a:prstGeom>
          <a:noFill/>
          <a:ln w="3175"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  <p:grpSp>
        <p:nvGrpSpPr>
          <p:cNvPr id="11" name="Grupo 10" descr="Logo UB">
            <a:extLst>
              <a:ext uri="{FF2B5EF4-FFF2-40B4-BE49-F238E27FC236}">
                <a16:creationId xmlns:a16="http://schemas.microsoft.com/office/drawing/2014/main" id="{2FDFCB35-8682-433A-878F-282283DFEC08}"/>
              </a:ext>
            </a:extLst>
          </p:cNvPr>
          <p:cNvGrpSpPr/>
          <p:nvPr/>
        </p:nvGrpSpPr>
        <p:grpSpPr>
          <a:xfrm>
            <a:off x="134255" y="4629611"/>
            <a:ext cx="1252961" cy="360000"/>
            <a:chOff x="134255" y="4629611"/>
            <a:chExt cx="1252961" cy="360000"/>
          </a:xfrm>
        </p:grpSpPr>
        <p:pic>
          <p:nvPicPr>
            <p:cNvPr id="13" name="Imagen 12">
              <a:extLst>
                <a:ext uri="{FF2B5EF4-FFF2-40B4-BE49-F238E27FC236}">
                  <a16:creationId xmlns:a16="http://schemas.microsoft.com/office/drawing/2014/main" id="{04EDB11E-EFAC-4358-BE0F-A6DE64F8A2B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>
              <a:off x="134255" y="4629611"/>
              <a:ext cx="261922" cy="360000"/>
            </a:xfrm>
            <a:prstGeom prst="rect">
              <a:avLst/>
            </a:prstGeom>
          </p:spPr>
        </p:pic>
        <p:pic>
          <p:nvPicPr>
            <p:cNvPr id="14" name="Imagen 13" descr="Imagen que contiene exterior&#10;&#10;Descripción generada con confianza muy alta">
              <a:extLst>
                <a:ext uri="{FF2B5EF4-FFF2-40B4-BE49-F238E27FC236}">
                  <a16:creationId xmlns:a16="http://schemas.microsoft.com/office/drawing/2014/main" id="{7A2E2965-7AEB-4CCD-A57A-A115BEA51BE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  <a:srcRect l="22401"/>
            <a:stretch/>
          </p:blipFill>
          <p:spPr>
            <a:xfrm>
              <a:off x="458402" y="4629611"/>
              <a:ext cx="928814" cy="360000"/>
            </a:xfrm>
            <a:prstGeom prst="rect">
              <a:avLst/>
            </a:prstGeom>
          </p:spPr>
        </p:pic>
      </p:grpSp>
      <p:sp>
        <p:nvSpPr>
          <p:cNvPr id="15" name="Sol 14" descr="Bullet">
            <a:extLst>
              <a:ext uri="{FF2B5EF4-FFF2-40B4-BE49-F238E27FC236}">
                <a16:creationId xmlns:a16="http://schemas.microsoft.com/office/drawing/2014/main" id="{20C9F585-260B-EADB-6CE5-B13B0FAEDF7E}"/>
              </a:ext>
            </a:extLst>
          </p:cNvPr>
          <p:cNvSpPr/>
          <p:nvPr/>
        </p:nvSpPr>
        <p:spPr>
          <a:xfrm>
            <a:off x="908060" y="4106224"/>
            <a:ext cx="180000" cy="180000"/>
          </a:xfrm>
          <a:prstGeom prst="sun">
            <a:avLst/>
          </a:prstGeom>
          <a:noFill/>
          <a:ln w="3175"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9" name="Google Shape;439;p38"/>
          <p:cNvSpPr txBox="1">
            <a:spLocks noGrp="1"/>
          </p:cNvSpPr>
          <p:nvPr>
            <p:ph type="body" idx="1"/>
          </p:nvPr>
        </p:nvSpPr>
        <p:spPr>
          <a:xfrm>
            <a:off x="671349" y="2319071"/>
            <a:ext cx="4849788" cy="2259381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285750" lvl="0" indent="-285750" algn="l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ca-ES" sz="1400" noProof="0" dirty="0">
                <a:solidFill>
                  <a:srgbClr val="000000"/>
                </a:solidFill>
              </a:rPr>
              <a:t>Monitorització i recollida de dades a diferents nivells: usuari, </a:t>
            </a:r>
            <a:r>
              <a:rPr lang="ca-ES" sz="1400" noProof="0" dirty="0" err="1">
                <a:solidFill>
                  <a:srgbClr val="000000"/>
                </a:solidFill>
              </a:rPr>
              <a:t>asignatura</a:t>
            </a:r>
            <a:r>
              <a:rPr lang="ca-ES" sz="1400" noProof="0" dirty="0">
                <a:solidFill>
                  <a:srgbClr val="000000"/>
                </a:solidFill>
              </a:rPr>
              <a:t>, grau, facultat, etc.</a:t>
            </a:r>
          </a:p>
          <a:p>
            <a:pPr marL="285750" lvl="0" indent="-285750" algn="l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ca-ES" sz="1400" noProof="0" dirty="0">
                <a:solidFill>
                  <a:srgbClr val="000000"/>
                </a:solidFill>
              </a:rPr>
              <a:t>Totalment </a:t>
            </a:r>
            <a:r>
              <a:rPr lang="ca-ES" sz="1400" noProof="0" dirty="0" err="1">
                <a:solidFill>
                  <a:srgbClr val="000000"/>
                </a:solidFill>
              </a:rPr>
              <a:t>configurable</a:t>
            </a:r>
            <a:endParaRPr lang="ca-ES" sz="1400" noProof="0" dirty="0">
              <a:solidFill>
                <a:srgbClr val="000000"/>
              </a:solidFill>
            </a:endParaRPr>
          </a:p>
          <a:p>
            <a:pPr marL="285750" lvl="0" indent="-285750" algn="l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ca-ES" sz="1400" noProof="0" dirty="0" err="1">
                <a:solidFill>
                  <a:srgbClr val="000000"/>
                </a:solidFill>
              </a:rPr>
              <a:t>Repositori</a:t>
            </a:r>
            <a:r>
              <a:rPr lang="ca-ES" sz="1400" noProof="0" dirty="0">
                <a:solidFill>
                  <a:srgbClr val="000000"/>
                </a:solidFill>
              </a:rPr>
              <a:t> d’informes molt extens lligat a dades de plataforma </a:t>
            </a:r>
            <a:r>
              <a:rPr lang="ca-ES" sz="1400" noProof="0" dirty="0" err="1">
                <a:solidFill>
                  <a:srgbClr val="000000"/>
                </a:solidFill>
              </a:rPr>
              <a:t>OpenLMS</a:t>
            </a:r>
            <a:endParaRPr lang="ca-ES" sz="1400" noProof="0" dirty="0">
              <a:solidFill>
                <a:srgbClr val="000000"/>
              </a:solidFill>
            </a:endParaRPr>
          </a:p>
          <a:p>
            <a:pPr marL="285750" lvl="0" indent="-285750" algn="l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ca-ES" sz="1400" noProof="0" dirty="0">
                <a:solidFill>
                  <a:srgbClr val="000000"/>
                </a:solidFill>
              </a:rPr>
              <a:t>Sense interrupció de servei a plataforma docent</a:t>
            </a:r>
          </a:p>
          <a:p>
            <a:pPr marL="285750" lvl="0" indent="-285750" algn="l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ca-ES" sz="1400" noProof="0" dirty="0">
                <a:solidFill>
                  <a:srgbClr val="000000"/>
                </a:solidFill>
              </a:rPr>
              <a:t>Detecció de riscos / abandonament</a:t>
            </a:r>
          </a:p>
        </p:txBody>
      </p:sp>
      <p:sp>
        <p:nvSpPr>
          <p:cNvPr id="441" name="Google Shape;441;p38"/>
          <p:cNvSpPr txBox="1">
            <a:spLocks noGrp="1"/>
          </p:cNvSpPr>
          <p:nvPr>
            <p:ph type="sldNum" idx="12"/>
          </p:nvPr>
        </p:nvSpPr>
        <p:spPr>
          <a:xfrm>
            <a:off x="8555875" y="4576450"/>
            <a:ext cx="435600" cy="43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20</a:t>
            </a:fld>
            <a:endParaRPr/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AB9A762A-32C4-4DEE-9904-5B3719AC586A}"/>
              </a:ext>
            </a:extLst>
          </p:cNvPr>
          <p:cNvSpPr txBox="1"/>
          <p:nvPr/>
        </p:nvSpPr>
        <p:spPr>
          <a:xfrm>
            <a:off x="612734" y="1767870"/>
            <a:ext cx="6010313" cy="369332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ca-ES" sz="1800" b="1" dirty="0">
                <a:latin typeface="Poppins"/>
                <a:cs typeface="Poppins"/>
              </a:rPr>
              <a:t>Analítiques d'aprenentatge (</a:t>
            </a:r>
            <a:r>
              <a:rPr lang="ca-ES" sz="1800" b="1" i="1" dirty="0" err="1">
                <a:latin typeface="Poppins"/>
                <a:cs typeface="Poppins"/>
              </a:rPr>
              <a:t>Learning</a:t>
            </a:r>
            <a:r>
              <a:rPr lang="ca-ES" sz="1800" b="1" i="1" dirty="0">
                <a:latin typeface="Poppins"/>
                <a:cs typeface="Poppins"/>
              </a:rPr>
              <a:t> </a:t>
            </a:r>
            <a:r>
              <a:rPr lang="ca-ES" sz="1800" b="1" i="1" dirty="0" err="1">
                <a:latin typeface="Poppins"/>
                <a:cs typeface="Poppins"/>
              </a:rPr>
              <a:t>analytics</a:t>
            </a:r>
            <a:r>
              <a:rPr lang="ca-ES" sz="1800" b="1" dirty="0">
                <a:latin typeface="Poppins"/>
                <a:cs typeface="Poppins"/>
              </a:rPr>
              <a:t>)</a:t>
            </a:r>
          </a:p>
        </p:txBody>
      </p:sp>
      <p:grpSp>
        <p:nvGrpSpPr>
          <p:cNvPr id="15" name="Grupo 14">
            <a:extLst>
              <a:ext uri="{FF2B5EF4-FFF2-40B4-BE49-F238E27FC236}">
                <a16:creationId xmlns:a16="http://schemas.microsoft.com/office/drawing/2014/main" id="{467E47C8-F724-4EE9-9E9D-A79BADE63BE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134255" y="4629611"/>
            <a:ext cx="1252961" cy="360000"/>
            <a:chOff x="134255" y="4629611"/>
            <a:chExt cx="1252961" cy="360000"/>
          </a:xfrm>
        </p:grpSpPr>
        <p:pic>
          <p:nvPicPr>
            <p:cNvPr id="16" name="Imagen 15">
              <a:extLst>
                <a:ext uri="{FF2B5EF4-FFF2-40B4-BE49-F238E27FC236}">
                  <a16:creationId xmlns:a16="http://schemas.microsoft.com/office/drawing/2014/main" id="{FBA7354D-1D93-447C-8776-EB4251287CC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>
              <a:off x="134255" y="4629611"/>
              <a:ext cx="261922" cy="360000"/>
            </a:xfrm>
            <a:prstGeom prst="rect">
              <a:avLst/>
            </a:prstGeom>
          </p:spPr>
        </p:pic>
        <p:pic>
          <p:nvPicPr>
            <p:cNvPr id="17" name="Imagen 16" descr="Imagen que contiene exterior&#10;&#10;Descripción generada con confianza muy alta">
              <a:extLst>
                <a:ext uri="{FF2B5EF4-FFF2-40B4-BE49-F238E27FC236}">
                  <a16:creationId xmlns:a16="http://schemas.microsoft.com/office/drawing/2014/main" id="{7E4B0853-569E-46DE-9494-FDB651B30FF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  <a:srcRect l="22401"/>
            <a:stretch/>
          </p:blipFill>
          <p:spPr>
            <a:xfrm>
              <a:off x="458402" y="4629611"/>
              <a:ext cx="928814" cy="360000"/>
            </a:xfrm>
            <a:prstGeom prst="rect">
              <a:avLst/>
            </a:prstGeom>
          </p:spPr>
        </p:pic>
      </p:grpSp>
      <p:grpSp>
        <p:nvGrpSpPr>
          <p:cNvPr id="18" name="Google Shape;660;p39">
            <a:extLst>
              <a:ext uri="{FF2B5EF4-FFF2-40B4-BE49-F238E27FC236}">
                <a16:creationId xmlns:a16="http://schemas.microsoft.com/office/drawing/2014/main" id="{63902A93-F697-4494-9824-2E5866321DB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7176588" y="1728263"/>
            <a:ext cx="1425732" cy="931810"/>
            <a:chOff x="4604550" y="3714775"/>
            <a:chExt cx="439625" cy="319075"/>
          </a:xfrm>
        </p:grpSpPr>
        <p:sp>
          <p:nvSpPr>
            <p:cNvPr id="19" name="Google Shape;661;p39">
              <a:extLst>
                <a:ext uri="{FF2B5EF4-FFF2-40B4-BE49-F238E27FC236}">
                  <a16:creationId xmlns:a16="http://schemas.microsoft.com/office/drawing/2014/main" id="{190A3877-4874-4121-8F05-2815DE2F8E93}"/>
                </a:ext>
              </a:extLst>
            </p:cNvPr>
            <p:cNvSpPr/>
            <p:nvPr/>
          </p:nvSpPr>
          <p:spPr>
            <a:xfrm>
              <a:off x="4604550" y="3714775"/>
              <a:ext cx="439625" cy="319075"/>
            </a:xfrm>
            <a:custGeom>
              <a:avLst/>
              <a:gdLst/>
              <a:ahLst/>
              <a:cxnLst/>
              <a:rect l="l" t="t" r="r" b="b"/>
              <a:pathLst>
                <a:path w="17585" h="12763" fill="none" extrusionOk="0">
                  <a:moveTo>
                    <a:pt x="1" y="1"/>
                  </a:moveTo>
                  <a:lnTo>
                    <a:pt x="1" y="12276"/>
                  </a:lnTo>
                  <a:lnTo>
                    <a:pt x="1" y="12276"/>
                  </a:lnTo>
                  <a:lnTo>
                    <a:pt x="1" y="12373"/>
                  </a:lnTo>
                  <a:lnTo>
                    <a:pt x="25" y="12471"/>
                  </a:lnTo>
                  <a:lnTo>
                    <a:pt x="74" y="12544"/>
                  </a:lnTo>
                  <a:lnTo>
                    <a:pt x="122" y="12617"/>
                  </a:lnTo>
                  <a:lnTo>
                    <a:pt x="196" y="12690"/>
                  </a:lnTo>
                  <a:lnTo>
                    <a:pt x="293" y="12714"/>
                  </a:lnTo>
                  <a:lnTo>
                    <a:pt x="366" y="12763"/>
                  </a:lnTo>
                  <a:lnTo>
                    <a:pt x="488" y="12763"/>
                  </a:lnTo>
                  <a:lnTo>
                    <a:pt x="17585" y="12763"/>
                  </a:lnTo>
                </a:path>
              </a:pathLst>
            </a:custGeom>
            <a:noFill/>
            <a:ln w="44450" cap="rnd" cmpd="sng">
              <a:solidFill>
                <a:schemeClr val="bg1">
                  <a:lumMod val="75000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" name="Google Shape;662;p39">
              <a:extLst>
                <a:ext uri="{FF2B5EF4-FFF2-40B4-BE49-F238E27FC236}">
                  <a16:creationId xmlns:a16="http://schemas.microsoft.com/office/drawing/2014/main" id="{DC024906-9119-4FC3-ACD5-72C989B09C7A}"/>
                </a:ext>
              </a:extLst>
            </p:cNvPr>
            <p:cNvSpPr/>
            <p:nvPr/>
          </p:nvSpPr>
          <p:spPr>
            <a:xfrm>
              <a:off x="4647175" y="3761675"/>
              <a:ext cx="354400" cy="213725"/>
            </a:xfrm>
            <a:custGeom>
              <a:avLst/>
              <a:gdLst/>
              <a:ahLst/>
              <a:cxnLst/>
              <a:rect l="l" t="t" r="r" b="b"/>
              <a:pathLst>
                <a:path w="14176" h="8549" fill="none" extrusionOk="0">
                  <a:moveTo>
                    <a:pt x="1" y="8549"/>
                  </a:moveTo>
                  <a:lnTo>
                    <a:pt x="3654" y="4408"/>
                  </a:lnTo>
                  <a:lnTo>
                    <a:pt x="5821" y="5699"/>
                  </a:lnTo>
                  <a:lnTo>
                    <a:pt x="9085" y="1924"/>
                  </a:lnTo>
                  <a:lnTo>
                    <a:pt x="9085" y="1924"/>
                  </a:lnTo>
                  <a:lnTo>
                    <a:pt x="9085" y="1924"/>
                  </a:lnTo>
                  <a:lnTo>
                    <a:pt x="9085" y="1924"/>
                  </a:lnTo>
                  <a:lnTo>
                    <a:pt x="9061" y="1924"/>
                  </a:lnTo>
                  <a:lnTo>
                    <a:pt x="9085" y="1924"/>
                  </a:lnTo>
                  <a:lnTo>
                    <a:pt x="9085" y="1924"/>
                  </a:lnTo>
                  <a:lnTo>
                    <a:pt x="9085" y="1924"/>
                  </a:lnTo>
                  <a:lnTo>
                    <a:pt x="9085" y="1924"/>
                  </a:lnTo>
                  <a:lnTo>
                    <a:pt x="9061" y="1924"/>
                  </a:lnTo>
                  <a:lnTo>
                    <a:pt x="9085" y="1924"/>
                  </a:lnTo>
                  <a:lnTo>
                    <a:pt x="10571" y="3337"/>
                  </a:lnTo>
                  <a:lnTo>
                    <a:pt x="14175" y="0"/>
                  </a:lnTo>
                </a:path>
              </a:pathLst>
            </a:custGeom>
            <a:noFill/>
            <a:ln w="44450" cap="rnd" cmpd="sng">
              <a:solidFill>
                <a:schemeClr val="bg1">
                  <a:lumMod val="75000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pic>
        <p:nvPicPr>
          <p:cNvPr id="4" name="Imagen 3" descr="Imagen que contiene gráficos vectoriales, señal&#10;&#10;Descripción generada con confianza alta">
            <a:extLst>
              <a:ext uri="{FF2B5EF4-FFF2-40B4-BE49-F238E27FC236}">
                <a16:creationId xmlns:a16="http://schemas.microsoft.com/office/drawing/2014/main" id="{E85E3B26-AD10-4B9B-BEAA-86ED49414D7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748576" y="2802533"/>
            <a:ext cx="2281756" cy="543819"/>
          </a:xfrm>
          <a:prstGeom prst="rect">
            <a:avLst/>
          </a:prstGeom>
        </p:spPr>
      </p:pic>
      <p:sp>
        <p:nvSpPr>
          <p:cNvPr id="7" name="Rectángulo 6">
            <a:extLst>
              <a:ext uri="{FF2B5EF4-FFF2-40B4-BE49-F238E27FC236}">
                <a16:creationId xmlns:a16="http://schemas.microsoft.com/office/drawing/2014/main" id="{68CBC727-6517-D153-FEAB-76BF622BD1C4}"/>
              </a:ext>
            </a:extLst>
          </p:cNvPr>
          <p:cNvSpPr/>
          <p:nvPr/>
        </p:nvSpPr>
        <p:spPr>
          <a:xfrm>
            <a:off x="580063" y="1004144"/>
            <a:ext cx="435888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>
                <a:latin typeface="Poppins" panose="020B0604020202020204" charset="0"/>
                <a:cs typeface="Poppins" panose="020B0604020202020204" charset="0"/>
              </a:rPr>
              <a:t>Noves </a:t>
            </a:r>
            <a:r>
              <a:rPr lang="en-US" sz="3200" b="1" err="1">
                <a:latin typeface="Poppins" panose="020B0604020202020204" charset="0"/>
                <a:cs typeface="Poppins" panose="020B0604020202020204" charset="0"/>
              </a:rPr>
              <a:t>funcionalitats</a:t>
            </a:r>
            <a:endParaRPr lang="ca-ES" sz="3200" b="1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9" name="Google Shape;439;p38"/>
          <p:cNvSpPr txBox="1">
            <a:spLocks noGrp="1"/>
          </p:cNvSpPr>
          <p:nvPr>
            <p:ph type="body" idx="1"/>
          </p:nvPr>
        </p:nvSpPr>
        <p:spPr>
          <a:xfrm>
            <a:off x="722638" y="2319975"/>
            <a:ext cx="4608000" cy="1475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285750" indent="-285750">
              <a:lnSpc>
                <a:spcPct val="115000"/>
              </a:lnSpc>
              <a:buFont typeface="Courier New" panose="02070309020205020404" pitchFamily="49" charset="0"/>
              <a:buChar char="o"/>
            </a:pPr>
            <a:r>
              <a:rPr lang="ca-ES" sz="1400" noProof="0" dirty="0">
                <a:hlinkClick r:id="rId3"/>
              </a:rPr>
              <a:t>Què és </a:t>
            </a:r>
            <a:r>
              <a:rPr lang="ca-ES" sz="1400" noProof="0" dirty="0" err="1">
                <a:hlinkClick r:id="rId3"/>
              </a:rPr>
              <a:t>intelliboard</a:t>
            </a:r>
            <a:r>
              <a:rPr lang="ca-ES" sz="1400" noProof="0" dirty="0">
                <a:hlinkClick r:id="rId3"/>
              </a:rPr>
              <a:t>?</a:t>
            </a:r>
            <a:endParaRPr lang="ca-ES" sz="1400" noProof="0" dirty="0">
              <a:solidFill>
                <a:srgbClr val="000000"/>
              </a:solidFill>
            </a:endParaRPr>
          </a:p>
          <a:p>
            <a:pPr marL="285750" lvl="0" indent="-285750" algn="l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endParaRPr lang="ca-ES" sz="1400" noProof="0" dirty="0">
              <a:solidFill>
                <a:srgbClr val="000000"/>
              </a:solidFill>
            </a:endParaRPr>
          </a:p>
          <a:p>
            <a:pPr marL="285750" lvl="0" indent="-285750" algn="l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Tx/>
              <a:buChar char="-"/>
            </a:pPr>
            <a:endParaRPr lang="ca-ES" sz="1400" noProof="0" dirty="0">
              <a:solidFill>
                <a:srgbClr val="000000"/>
              </a:solidFill>
            </a:endParaRPr>
          </a:p>
        </p:txBody>
      </p:sp>
      <p:sp>
        <p:nvSpPr>
          <p:cNvPr id="441" name="Google Shape;441;p38"/>
          <p:cNvSpPr txBox="1">
            <a:spLocks noGrp="1"/>
          </p:cNvSpPr>
          <p:nvPr>
            <p:ph type="sldNum" idx="12"/>
          </p:nvPr>
        </p:nvSpPr>
        <p:spPr>
          <a:xfrm>
            <a:off x="8555875" y="4576450"/>
            <a:ext cx="435600" cy="43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21</a:t>
            </a:fld>
            <a:endParaRPr/>
          </a:p>
        </p:txBody>
      </p:sp>
      <p:grpSp>
        <p:nvGrpSpPr>
          <p:cNvPr id="15" name="Grupo 14">
            <a:extLst>
              <a:ext uri="{FF2B5EF4-FFF2-40B4-BE49-F238E27FC236}">
                <a16:creationId xmlns:a16="http://schemas.microsoft.com/office/drawing/2014/main" id="{467E47C8-F724-4EE9-9E9D-A79BADE63BE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134255" y="4629611"/>
            <a:ext cx="1252961" cy="360000"/>
            <a:chOff x="134255" y="4629611"/>
            <a:chExt cx="1252961" cy="360000"/>
          </a:xfrm>
        </p:grpSpPr>
        <p:pic>
          <p:nvPicPr>
            <p:cNvPr id="16" name="Imagen 15">
              <a:extLst>
                <a:ext uri="{FF2B5EF4-FFF2-40B4-BE49-F238E27FC236}">
                  <a16:creationId xmlns:a16="http://schemas.microsoft.com/office/drawing/2014/main" id="{FBA7354D-1D93-447C-8776-EB4251287CC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>
              <a:off x="134255" y="4629611"/>
              <a:ext cx="261922" cy="360000"/>
            </a:xfrm>
            <a:prstGeom prst="rect">
              <a:avLst/>
            </a:prstGeom>
          </p:spPr>
        </p:pic>
        <p:pic>
          <p:nvPicPr>
            <p:cNvPr id="17" name="Imagen 16" descr="Imagen que contiene exterior&#10;&#10;Descripción generada con confianza muy alta">
              <a:extLst>
                <a:ext uri="{FF2B5EF4-FFF2-40B4-BE49-F238E27FC236}">
                  <a16:creationId xmlns:a16="http://schemas.microsoft.com/office/drawing/2014/main" id="{7E4B0853-569E-46DE-9494-FDB651B30FF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  <a:srcRect l="22401"/>
            <a:stretch/>
          </p:blipFill>
          <p:spPr>
            <a:xfrm>
              <a:off x="458402" y="4629611"/>
              <a:ext cx="928814" cy="360000"/>
            </a:xfrm>
            <a:prstGeom prst="rect">
              <a:avLst/>
            </a:prstGeom>
          </p:spPr>
        </p:pic>
      </p:grpSp>
      <p:grpSp>
        <p:nvGrpSpPr>
          <p:cNvPr id="18" name="Google Shape;660;p39">
            <a:extLst>
              <a:ext uri="{FF2B5EF4-FFF2-40B4-BE49-F238E27FC236}">
                <a16:creationId xmlns:a16="http://schemas.microsoft.com/office/drawing/2014/main" id="{63902A93-F697-4494-9824-2E5866321DB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7176588" y="1728263"/>
            <a:ext cx="1425732" cy="931810"/>
            <a:chOff x="4604550" y="3714775"/>
            <a:chExt cx="439625" cy="319075"/>
          </a:xfrm>
        </p:grpSpPr>
        <p:sp>
          <p:nvSpPr>
            <p:cNvPr id="19" name="Google Shape;661;p39">
              <a:extLst>
                <a:ext uri="{FF2B5EF4-FFF2-40B4-BE49-F238E27FC236}">
                  <a16:creationId xmlns:a16="http://schemas.microsoft.com/office/drawing/2014/main" id="{190A3877-4874-4121-8F05-2815DE2F8E93}"/>
                </a:ext>
              </a:extLst>
            </p:cNvPr>
            <p:cNvSpPr/>
            <p:nvPr/>
          </p:nvSpPr>
          <p:spPr>
            <a:xfrm>
              <a:off x="4604550" y="3714775"/>
              <a:ext cx="439625" cy="319075"/>
            </a:xfrm>
            <a:custGeom>
              <a:avLst/>
              <a:gdLst/>
              <a:ahLst/>
              <a:cxnLst/>
              <a:rect l="l" t="t" r="r" b="b"/>
              <a:pathLst>
                <a:path w="17585" h="12763" fill="none" extrusionOk="0">
                  <a:moveTo>
                    <a:pt x="1" y="1"/>
                  </a:moveTo>
                  <a:lnTo>
                    <a:pt x="1" y="12276"/>
                  </a:lnTo>
                  <a:lnTo>
                    <a:pt x="1" y="12276"/>
                  </a:lnTo>
                  <a:lnTo>
                    <a:pt x="1" y="12373"/>
                  </a:lnTo>
                  <a:lnTo>
                    <a:pt x="25" y="12471"/>
                  </a:lnTo>
                  <a:lnTo>
                    <a:pt x="74" y="12544"/>
                  </a:lnTo>
                  <a:lnTo>
                    <a:pt x="122" y="12617"/>
                  </a:lnTo>
                  <a:lnTo>
                    <a:pt x="196" y="12690"/>
                  </a:lnTo>
                  <a:lnTo>
                    <a:pt x="293" y="12714"/>
                  </a:lnTo>
                  <a:lnTo>
                    <a:pt x="366" y="12763"/>
                  </a:lnTo>
                  <a:lnTo>
                    <a:pt x="488" y="12763"/>
                  </a:lnTo>
                  <a:lnTo>
                    <a:pt x="17585" y="12763"/>
                  </a:lnTo>
                </a:path>
              </a:pathLst>
            </a:custGeom>
            <a:noFill/>
            <a:ln w="44450" cap="rnd" cmpd="sng">
              <a:solidFill>
                <a:schemeClr val="bg1">
                  <a:lumMod val="75000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" name="Google Shape;662;p39">
              <a:extLst>
                <a:ext uri="{FF2B5EF4-FFF2-40B4-BE49-F238E27FC236}">
                  <a16:creationId xmlns:a16="http://schemas.microsoft.com/office/drawing/2014/main" id="{DC024906-9119-4FC3-ACD5-72C989B09C7A}"/>
                </a:ext>
              </a:extLst>
            </p:cNvPr>
            <p:cNvSpPr/>
            <p:nvPr/>
          </p:nvSpPr>
          <p:spPr>
            <a:xfrm>
              <a:off x="4647175" y="3761675"/>
              <a:ext cx="354400" cy="213725"/>
            </a:xfrm>
            <a:custGeom>
              <a:avLst/>
              <a:gdLst/>
              <a:ahLst/>
              <a:cxnLst/>
              <a:rect l="l" t="t" r="r" b="b"/>
              <a:pathLst>
                <a:path w="14176" h="8549" fill="none" extrusionOk="0">
                  <a:moveTo>
                    <a:pt x="1" y="8549"/>
                  </a:moveTo>
                  <a:lnTo>
                    <a:pt x="3654" y="4408"/>
                  </a:lnTo>
                  <a:lnTo>
                    <a:pt x="5821" y="5699"/>
                  </a:lnTo>
                  <a:lnTo>
                    <a:pt x="9085" y="1924"/>
                  </a:lnTo>
                  <a:lnTo>
                    <a:pt x="9085" y="1924"/>
                  </a:lnTo>
                  <a:lnTo>
                    <a:pt x="9085" y="1924"/>
                  </a:lnTo>
                  <a:lnTo>
                    <a:pt x="9085" y="1924"/>
                  </a:lnTo>
                  <a:lnTo>
                    <a:pt x="9061" y="1924"/>
                  </a:lnTo>
                  <a:lnTo>
                    <a:pt x="9085" y="1924"/>
                  </a:lnTo>
                  <a:lnTo>
                    <a:pt x="9085" y="1924"/>
                  </a:lnTo>
                  <a:lnTo>
                    <a:pt x="9085" y="1924"/>
                  </a:lnTo>
                  <a:lnTo>
                    <a:pt x="9085" y="1924"/>
                  </a:lnTo>
                  <a:lnTo>
                    <a:pt x="9061" y="1924"/>
                  </a:lnTo>
                  <a:lnTo>
                    <a:pt x="9085" y="1924"/>
                  </a:lnTo>
                  <a:lnTo>
                    <a:pt x="10571" y="3337"/>
                  </a:lnTo>
                  <a:lnTo>
                    <a:pt x="14175" y="0"/>
                  </a:lnTo>
                </a:path>
              </a:pathLst>
            </a:custGeom>
            <a:noFill/>
            <a:ln w="44450" cap="rnd" cmpd="sng">
              <a:solidFill>
                <a:schemeClr val="bg1">
                  <a:lumMod val="75000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pic>
        <p:nvPicPr>
          <p:cNvPr id="4" name="Imagen 3" descr="Imagen que contiene gráficos vectoriales, señal&#10;&#10;Descripción generada con confianza alta">
            <a:extLst>
              <a:ext uri="{FF2B5EF4-FFF2-40B4-BE49-F238E27FC236}">
                <a16:creationId xmlns:a16="http://schemas.microsoft.com/office/drawing/2014/main" id="{E85E3B26-AD10-4B9B-BEAA-86ED49414D7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748576" y="2802533"/>
            <a:ext cx="2281756" cy="543819"/>
          </a:xfrm>
          <a:prstGeom prst="rect">
            <a:avLst/>
          </a:prstGeom>
        </p:spPr>
      </p:pic>
      <p:sp>
        <p:nvSpPr>
          <p:cNvPr id="7" name="Rectángulo 6">
            <a:extLst>
              <a:ext uri="{FF2B5EF4-FFF2-40B4-BE49-F238E27FC236}">
                <a16:creationId xmlns:a16="http://schemas.microsoft.com/office/drawing/2014/main" id="{68CBC727-6517-D153-FEAB-76BF622BD1C4}"/>
              </a:ext>
            </a:extLst>
          </p:cNvPr>
          <p:cNvSpPr/>
          <p:nvPr/>
        </p:nvSpPr>
        <p:spPr>
          <a:xfrm>
            <a:off x="580063" y="1004144"/>
            <a:ext cx="435888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>
                <a:latin typeface="Poppins" panose="020B0604020202020204" charset="0"/>
                <a:cs typeface="Poppins" panose="020B0604020202020204" charset="0"/>
              </a:rPr>
              <a:t>Noves </a:t>
            </a:r>
            <a:r>
              <a:rPr lang="en-US" sz="3200" b="1" err="1">
                <a:latin typeface="Poppins" panose="020B0604020202020204" charset="0"/>
                <a:cs typeface="Poppins" panose="020B0604020202020204" charset="0"/>
              </a:rPr>
              <a:t>funcionalitats</a:t>
            </a:r>
            <a:endParaRPr lang="ca-ES" sz="3200" b="1"/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E70F42A8-7372-B46E-D956-400CF11C4E6D}"/>
              </a:ext>
            </a:extLst>
          </p:cNvPr>
          <p:cNvSpPr txBox="1"/>
          <p:nvPr/>
        </p:nvSpPr>
        <p:spPr>
          <a:xfrm>
            <a:off x="612734" y="1767870"/>
            <a:ext cx="6010313" cy="369332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ca-ES" sz="1800" b="1" dirty="0">
                <a:latin typeface="Poppins"/>
                <a:cs typeface="Poppins"/>
              </a:rPr>
              <a:t>Analítiques d'aprenentatge (</a:t>
            </a:r>
            <a:r>
              <a:rPr lang="ca-ES" sz="1800" b="1" i="1" dirty="0" err="1">
                <a:latin typeface="Poppins"/>
                <a:cs typeface="Poppins"/>
              </a:rPr>
              <a:t>Learning</a:t>
            </a:r>
            <a:r>
              <a:rPr lang="ca-ES" sz="1800" b="1" i="1" dirty="0">
                <a:latin typeface="Poppins"/>
                <a:cs typeface="Poppins"/>
              </a:rPr>
              <a:t> </a:t>
            </a:r>
            <a:r>
              <a:rPr lang="ca-ES" sz="1800" b="1" i="1" dirty="0" err="1">
                <a:latin typeface="Poppins"/>
                <a:cs typeface="Poppins"/>
              </a:rPr>
              <a:t>analytics</a:t>
            </a:r>
            <a:r>
              <a:rPr lang="ca-ES" sz="1800" b="1" dirty="0">
                <a:latin typeface="Poppins"/>
                <a:cs typeface="Poppins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80084838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p17"/>
          <p:cNvSpPr txBox="1">
            <a:spLocks noGrp="1"/>
          </p:cNvSpPr>
          <p:nvPr>
            <p:ph type="ctrTitle"/>
          </p:nvPr>
        </p:nvSpPr>
        <p:spPr>
          <a:xfrm>
            <a:off x="2429266" y="2261893"/>
            <a:ext cx="4351047" cy="956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r>
              <a:rPr lang="ca-ES" noProof="0"/>
              <a:t>Gestió acadèmica i Campus al</a:t>
            </a:r>
          </a:p>
        </p:txBody>
      </p:sp>
      <p:sp>
        <p:nvSpPr>
          <p:cNvPr id="177" name="Google Shape;177;p17"/>
          <p:cNvSpPr txBox="1"/>
          <p:nvPr/>
        </p:nvSpPr>
        <p:spPr>
          <a:xfrm>
            <a:off x="1030925" y="710500"/>
            <a:ext cx="1392600" cy="139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6000" b="1">
                <a:solidFill>
                  <a:srgbClr val="FFFFFF"/>
                </a:solidFill>
                <a:latin typeface="Poppins"/>
                <a:cs typeface="Poppins"/>
                <a:sym typeface="Poppins"/>
              </a:rPr>
              <a:t>3</a:t>
            </a:r>
            <a:endParaRPr sz="6000">
              <a:solidFill>
                <a:srgbClr val="FFFFFF"/>
              </a:solidFill>
            </a:endParaRPr>
          </a:p>
        </p:txBody>
      </p:sp>
      <p:sp>
        <p:nvSpPr>
          <p:cNvPr id="7" name="Google Shape;686;p39">
            <a:extLst>
              <a:ext uri="{FF2B5EF4-FFF2-40B4-BE49-F238E27FC236}">
                <a16:creationId xmlns:a16="http://schemas.microsoft.com/office/drawing/2014/main" id="{CA9D213F-1F4B-47D4-A1E8-F69E8AB8810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3317677" y="3457435"/>
            <a:ext cx="2752164" cy="1440894"/>
          </a:xfrm>
          <a:custGeom>
            <a:avLst/>
            <a:gdLst/>
            <a:ahLst/>
            <a:cxnLst/>
            <a:rect l="l" t="t" r="r" b="b"/>
            <a:pathLst>
              <a:path w="19144" h="10814" fill="none" extrusionOk="0">
                <a:moveTo>
                  <a:pt x="16124" y="4774"/>
                </a:moveTo>
                <a:lnTo>
                  <a:pt x="15369" y="4774"/>
                </a:lnTo>
                <a:lnTo>
                  <a:pt x="15369" y="4774"/>
                </a:lnTo>
                <a:lnTo>
                  <a:pt x="15393" y="4482"/>
                </a:lnTo>
                <a:lnTo>
                  <a:pt x="15393" y="4482"/>
                </a:lnTo>
                <a:lnTo>
                  <a:pt x="15369" y="4189"/>
                </a:lnTo>
                <a:lnTo>
                  <a:pt x="15344" y="3921"/>
                </a:lnTo>
                <a:lnTo>
                  <a:pt x="15271" y="3654"/>
                </a:lnTo>
                <a:lnTo>
                  <a:pt x="15174" y="3410"/>
                </a:lnTo>
                <a:lnTo>
                  <a:pt x="15052" y="3166"/>
                </a:lnTo>
                <a:lnTo>
                  <a:pt x="14930" y="2947"/>
                </a:lnTo>
                <a:lnTo>
                  <a:pt x="14760" y="2728"/>
                </a:lnTo>
                <a:lnTo>
                  <a:pt x="14589" y="2533"/>
                </a:lnTo>
                <a:lnTo>
                  <a:pt x="14394" y="2363"/>
                </a:lnTo>
                <a:lnTo>
                  <a:pt x="14175" y="2192"/>
                </a:lnTo>
                <a:lnTo>
                  <a:pt x="13956" y="2070"/>
                </a:lnTo>
                <a:lnTo>
                  <a:pt x="13712" y="1949"/>
                </a:lnTo>
                <a:lnTo>
                  <a:pt x="13469" y="1851"/>
                </a:lnTo>
                <a:lnTo>
                  <a:pt x="13201" y="1778"/>
                </a:lnTo>
                <a:lnTo>
                  <a:pt x="12933" y="1754"/>
                </a:lnTo>
                <a:lnTo>
                  <a:pt x="12641" y="1729"/>
                </a:lnTo>
                <a:lnTo>
                  <a:pt x="12641" y="1729"/>
                </a:lnTo>
                <a:lnTo>
                  <a:pt x="12300" y="1754"/>
                </a:lnTo>
                <a:lnTo>
                  <a:pt x="11959" y="1827"/>
                </a:lnTo>
                <a:lnTo>
                  <a:pt x="11618" y="1924"/>
                </a:lnTo>
                <a:lnTo>
                  <a:pt x="11326" y="2070"/>
                </a:lnTo>
                <a:lnTo>
                  <a:pt x="11326" y="2070"/>
                </a:lnTo>
                <a:lnTo>
                  <a:pt x="11155" y="1851"/>
                </a:lnTo>
                <a:lnTo>
                  <a:pt x="10985" y="1632"/>
                </a:lnTo>
                <a:lnTo>
                  <a:pt x="10814" y="1413"/>
                </a:lnTo>
                <a:lnTo>
                  <a:pt x="10619" y="1218"/>
                </a:lnTo>
                <a:lnTo>
                  <a:pt x="10425" y="1048"/>
                </a:lnTo>
                <a:lnTo>
                  <a:pt x="10205" y="877"/>
                </a:lnTo>
                <a:lnTo>
                  <a:pt x="9962" y="707"/>
                </a:lnTo>
                <a:lnTo>
                  <a:pt x="9718" y="560"/>
                </a:lnTo>
                <a:lnTo>
                  <a:pt x="9475" y="439"/>
                </a:lnTo>
                <a:lnTo>
                  <a:pt x="9231" y="317"/>
                </a:lnTo>
                <a:lnTo>
                  <a:pt x="8963" y="219"/>
                </a:lnTo>
                <a:lnTo>
                  <a:pt x="8695" y="146"/>
                </a:lnTo>
                <a:lnTo>
                  <a:pt x="8403" y="73"/>
                </a:lnTo>
                <a:lnTo>
                  <a:pt x="8135" y="25"/>
                </a:lnTo>
                <a:lnTo>
                  <a:pt x="7843" y="0"/>
                </a:lnTo>
                <a:lnTo>
                  <a:pt x="7551" y="0"/>
                </a:lnTo>
                <a:lnTo>
                  <a:pt x="7551" y="0"/>
                </a:lnTo>
                <a:lnTo>
                  <a:pt x="7088" y="25"/>
                </a:lnTo>
                <a:lnTo>
                  <a:pt x="6650" y="98"/>
                </a:lnTo>
                <a:lnTo>
                  <a:pt x="6211" y="195"/>
                </a:lnTo>
                <a:lnTo>
                  <a:pt x="5797" y="341"/>
                </a:lnTo>
                <a:lnTo>
                  <a:pt x="5407" y="536"/>
                </a:lnTo>
                <a:lnTo>
                  <a:pt x="5042" y="755"/>
                </a:lnTo>
                <a:lnTo>
                  <a:pt x="4701" y="1023"/>
                </a:lnTo>
                <a:lnTo>
                  <a:pt x="4385" y="1315"/>
                </a:lnTo>
                <a:lnTo>
                  <a:pt x="4092" y="1632"/>
                </a:lnTo>
                <a:lnTo>
                  <a:pt x="3824" y="1973"/>
                </a:lnTo>
                <a:lnTo>
                  <a:pt x="3605" y="2338"/>
                </a:lnTo>
                <a:lnTo>
                  <a:pt x="3410" y="2728"/>
                </a:lnTo>
                <a:lnTo>
                  <a:pt x="3264" y="3142"/>
                </a:lnTo>
                <a:lnTo>
                  <a:pt x="3142" y="3580"/>
                </a:lnTo>
                <a:lnTo>
                  <a:pt x="3094" y="4019"/>
                </a:lnTo>
                <a:lnTo>
                  <a:pt x="3069" y="4482"/>
                </a:lnTo>
                <a:lnTo>
                  <a:pt x="3069" y="4482"/>
                </a:lnTo>
                <a:lnTo>
                  <a:pt x="3069" y="4774"/>
                </a:lnTo>
                <a:lnTo>
                  <a:pt x="3021" y="4774"/>
                </a:lnTo>
                <a:lnTo>
                  <a:pt x="3021" y="4774"/>
                </a:lnTo>
                <a:lnTo>
                  <a:pt x="2704" y="4774"/>
                </a:lnTo>
                <a:lnTo>
                  <a:pt x="2412" y="4823"/>
                </a:lnTo>
                <a:lnTo>
                  <a:pt x="2120" y="4896"/>
                </a:lnTo>
                <a:lnTo>
                  <a:pt x="1827" y="5017"/>
                </a:lnTo>
                <a:lnTo>
                  <a:pt x="1584" y="5139"/>
                </a:lnTo>
                <a:lnTo>
                  <a:pt x="1316" y="5285"/>
                </a:lnTo>
                <a:lnTo>
                  <a:pt x="1097" y="5456"/>
                </a:lnTo>
                <a:lnTo>
                  <a:pt x="877" y="5651"/>
                </a:lnTo>
                <a:lnTo>
                  <a:pt x="683" y="5870"/>
                </a:lnTo>
                <a:lnTo>
                  <a:pt x="512" y="6113"/>
                </a:lnTo>
                <a:lnTo>
                  <a:pt x="366" y="6357"/>
                </a:lnTo>
                <a:lnTo>
                  <a:pt x="220" y="6625"/>
                </a:lnTo>
                <a:lnTo>
                  <a:pt x="122" y="6893"/>
                </a:lnTo>
                <a:lnTo>
                  <a:pt x="49" y="7185"/>
                </a:lnTo>
                <a:lnTo>
                  <a:pt x="1" y="7477"/>
                </a:lnTo>
                <a:lnTo>
                  <a:pt x="1" y="7794"/>
                </a:lnTo>
                <a:lnTo>
                  <a:pt x="1" y="7794"/>
                </a:lnTo>
                <a:lnTo>
                  <a:pt x="1" y="8110"/>
                </a:lnTo>
                <a:lnTo>
                  <a:pt x="49" y="8403"/>
                </a:lnTo>
                <a:lnTo>
                  <a:pt x="122" y="8695"/>
                </a:lnTo>
                <a:lnTo>
                  <a:pt x="220" y="8963"/>
                </a:lnTo>
                <a:lnTo>
                  <a:pt x="366" y="9231"/>
                </a:lnTo>
                <a:lnTo>
                  <a:pt x="512" y="9474"/>
                </a:lnTo>
                <a:lnTo>
                  <a:pt x="683" y="9718"/>
                </a:lnTo>
                <a:lnTo>
                  <a:pt x="877" y="9937"/>
                </a:lnTo>
                <a:lnTo>
                  <a:pt x="1097" y="10132"/>
                </a:lnTo>
                <a:lnTo>
                  <a:pt x="1316" y="10302"/>
                </a:lnTo>
                <a:lnTo>
                  <a:pt x="1584" y="10449"/>
                </a:lnTo>
                <a:lnTo>
                  <a:pt x="1827" y="10570"/>
                </a:lnTo>
                <a:lnTo>
                  <a:pt x="2120" y="10692"/>
                </a:lnTo>
                <a:lnTo>
                  <a:pt x="2412" y="10765"/>
                </a:lnTo>
                <a:lnTo>
                  <a:pt x="2704" y="10814"/>
                </a:lnTo>
                <a:lnTo>
                  <a:pt x="3021" y="10814"/>
                </a:lnTo>
                <a:lnTo>
                  <a:pt x="16124" y="10814"/>
                </a:lnTo>
                <a:lnTo>
                  <a:pt x="16124" y="10814"/>
                </a:lnTo>
                <a:lnTo>
                  <a:pt x="16440" y="10814"/>
                </a:lnTo>
                <a:lnTo>
                  <a:pt x="16732" y="10765"/>
                </a:lnTo>
                <a:lnTo>
                  <a:pt x="17025" y="10692"/>
                </a:lnTo>
                <a:lnTo>
                  <a:pt x="17317" y="10570"/>
                </a:lnTo>
                <a:lnTo>
                  <a:pt x="17561" y="10449"/>
                </a:lnTo>
                <a:lnTo>
                  <a:pt x="17828" y="10302"/>
                </a:lnTo>
                <a:lnTo>
                  <a:pt x="18048" y="10132"/>
                </a:lnTo>
                <a:lnTo>
                  <a:pt x="18267" y="9937"/>
                </a:lnTo>
                <a:lnTo>
                  <a:pt x="18462" y="9718"/>
                </a:lnTo>
                <a:lnTo>
                  <a:pt x="18632" y="9474"/>
                </a:lnTo>
                <a:lnTo>
                  <a:pt x="18778" y="9231"/>
                </a:lnTo>
                <a:lnTo>
                  <a:pt x="18924" y="8963"/>
                </a:lnTo>
                <a:lnTo>
                  <a:pt x="19022" y="8695"/>
                </a:lnTo>
                <a:lnTo>
                  <a:pt x="19095" y="8403"/>
                </a:lnTo>
                <a:lnTo>
                  <a:pt x="19144" y="8110"/>
                </a:lnTo>
                <a:lnTo>
                  <a:pt x="19144" y="7794"/>
                </a:lnTo>
                <a:lnTo>
                  <a:pt x="19144" y="7794"/>
                </a:lnTo>
                <a:lnTo>
                  <a:pt x="19144" y="7477"/>
                </a:lnTo>
                <a:lnTo>
                  <a:pt x="19095" y="7185"/>
                </a:lnTo>
                <a:lnTo>
                  <a:pt x="19022" y="6893"/>
                </a:lnTo>
                <a:lnTo>
                  <a:pt x="18924" y="6625"/>
                </a:lnTo>
                <a:lnTo>
                  <a:pt x="18778" y="6357"/>
                </a:lnTo>
                <a:lnTo>
                  <a:pt x="18632" y="6113"/>
                </a:lnTo>
                <a:lnTo>
                  <a:pt x="18462" y="5870"/>
                </a:lnTo>
                <a:lnTo>
                  <a:pt x="18267" y="5651"/>
                </a:lnTo>
                <a:lnTo>
                  <a:pt x="18048" y="5456"/>
                </a:lnTo>
                <a:lnTo>
                  <a:pt x="17828" y="5285"/>
                </a:lnTo>
                <a:lnTo>
                  <a:pt x="17561" y="5139"/>
                </a:lnTo>
                <a:lnTo>
                  <a:pt x="17317" y="5017"/>
                </a:lnTo>
                <a:lnTo>
                  <a:pt x="17025" y="4896"/>
                </a:lnTo>
                <a:lnTo>
                  <a:pt x="16732" y="4823"/>
                </a:lnTo>
                <a:lnTo>
                  <a:pt x="16440" y="4774"/>
                </a:lnTo>
                <a:lnTo>
                  <a:pt x="16124" y="4774"/>
                </a:lnTo>
                <a:lnTo>
                  <a:pt x="16124" y="4774"/>
                </a:lnTo>
                <a:close/>
              </a:path>
            </a:pathLst>
          </a:custGeom>
          <a:solidFill>
            <a:schemeClr val="bg2">
              <a:lumMod val="40000"/>
              <a:lumOff val="60000"/>
            </a:schemeClr>
          </a:solidFill>
          <a:ln w="76200" cap="rnd" cmpd="sng">
            <a:solidFill>
              <a:schemeClr val="bg2">
                <a:lumMod val="75000"/>
              </a:schemeClr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9" name="Grupo 8">
            <a:extLst>
              <a:ext uri="{FF2B5EF4-FFF2-40B4-BE49-F238E27FC236}">
                <a16:creationId xmlns:a16="http://schemas.microsoft.com/office/drawing/2014/main" id="{0C99963A-7853-4EC6-B098-4F1EFF3492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134255" y="4629611"/>
            <a:ext cx="1252961" cy="360000"/>
            <a:chOff x="134255" y="4629611"/>
            <a:chExt cx="1252961" cy="360000"/>
          </a:xfrm>
        </p:grpSpPr>
        <p:pic>
          <p:nvPicPr>
            <p:cNvPr id="10" name="Imagen 9">
              <a:extLst>
                <a:ext uri="{FF2B5EF4-FFF2-40B4-BE49-F238E27FC236}">
                  <a16:creationId xmlns:a16="http://schemas.microsoft.com/office/drawing/2014/main" id="{6F79A265-DB57-4230-9B8B-7A04912D504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lum bright="70000" contrast="-70000"/>
            </a:blip>
            <a:stretch>
              <a:fillRect/>
            </a:stretch>
          </p:blipFill>
          <p:spPr>
            <a:xfrm>
              <a:off x="134255" y="4629611"/>
              <a:ext cx="261922" cy="360000"/>
            </a:xfrm>
            <a:prstGeom prst="rect">
              <a:avLst/>
            </a:prstGeom>
          </p:spPr>
        </p:pic>
        <p:pic>
          <p:nvPicPr>
            <p:cNvPr id="11" name="Imagen 10" descr="Imagen que contiene exterior&#10;&#10;Descripción generada con confianza muy alta">
              <a:extLst>
                <a:ext uri="{FF2B5EF4-FFF2-40B4-BE49-F238E27FC236}">
                  <a16:creationId xmlns:a16="http://schemas.microsoft.com/office/drawing/2014/main" id="{A52BD460-98B8-4107-8A26-B500A3EB436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lum bright="70000" contrast="-70000"/>
            </a:blip>
            <a:srcRect l="22401"/>
            <a:stretch/>
          </p:blipFill>
          <p:spPr>
            <a:xfrm>
              <a:off x="458402" y="4629611"/>
              <a:ext cx="928814" cy="3600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47728460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5" name="Google Shape;255;p23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x="5457780" y="675338"/>
            <a:ext cx="3792986" cy="3792986"/>
          </a:xfrm>
          <a:prstGeom prst="ellipse">
            <a:avLst/>
          </a:prstGeom>
          <a:noFill/>
          <a:ln>
            <a:noFill/>
          </a:ln>
        </p:spPr>
      </p:pic>
      <p:sp>
        <p:nvSpPr>
          <p:cNvPr id="256" name="Google Shape;256;p23"/>
          <p:cNvSpPr txBox="1">
            <a:spLocks noGrp="1"/>
          </p:cNvSpPr>
          <p:nvPr>
            <p:ph type="title"/>
          </p:nvPr>
        </p:nvSpPr>
        <p:spPr>
          <a:xfrm>
            <a:off x="514141" y="1527073"/>
            <a:ext cx="4919575" cy="683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>
              <a:spcBef>
                <a:spcPts val="600"/>
              </a:spcBef>
            </a:pPr>
            <a:r>
              <a:rPr lang="ca-ES" noProof="0">
                <a:latin typeface="Poppins" panose="020B0604020202020204" charset="0"/>
                <a:cs typeface="Poppins" panose="020B0604020202020204" charset="0"/>
              </a:rPr>
              <a:t>Concentrador </a:t>
            </a:r>
            <a:br>
              <a:rPr lang="ca-ES" noProof="0">
                <a:latin typeface="Poppins" panose="020B0604020202020204" charset="0"/>
                <a:cs typeface="Poppins" panose="020B0604020202020204" charset="0"/>
              </a:rPr>
            </a:br>
            <a:r>
              <a:rPr lang="ca-ES" noProof="0">
                <a:latin typeface="Poppins" panose="020B0604020202020204" charset="0"/>
                <a:cs typeface="Poppins" panose="020B0604020202020204" charset="0"/>
              </a:rPr>
              <a:t>d’E-</a:t>
            </a:r>
            <a:r>
              <a:rPr lang="ca-ES" noProof="0" err="1">
                <a:latin typeface="Poppins" panose="020B0604020202020204" charset="0"/>
                <a:cs typeface="Poppins" panose="020B0604020202020204" charset="0"/>
              </a:rPr>
              <a:t>learning</a:t>
            </a:r>
            <a:r>
              <a:rPr lang="ca-ES" noProof="0">
                <a:latin typeface="Poppins" panose="020B0604020202020204" charset="0"/>
                <a:cs typeface="Poppins" panose="020B0604020202020204" charset="0"/>
              </a:rPr>
              <a:t> (CEL)</a:t>
            </a:r>
          </a:p>
        </p:txBody>
      </p:sp>
      <p:sp>
        <p:nvSpPr>
          <p:cNvPr id="257" name="Google Shape;257;p23"/>
          <p:cNvSpPr txBox="1">
            <a:spLocks noGrp="1"/>
          </p:cNvSpPr>
          <p:nvPr>
            <p:ph type="body" idx="1"/>
          </p:nvPr>
        </p:nvSpPr>
        <p:spPr>
          <a:xfrm>
            <a:off x="514141" y="2217024"/>
            <a:ext cx="5140701" cy="2477062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indent="0">
              <a:buNone/>
            </a:pPr>
            <a:r>
              <a:rPr lang="ca-ES" sz="1400" noProof="0"/>
              <a:t>Integra informació </a:t>
            </a:r>
            <a:r>
              <a:rPr lang="ca-ES" sz="1400" noProof="0" err="1"/>
              <a:t>academico</a:t>
            </a:r>
            <a:r>
              <a:rPr lang="ca-ES" sz="1400" noProof="0"/>
              <a:t>-docent (GIGA i GRAD) cap el Campus Virtual al núvol per:</a:t>
            </a:r>
          </a:p>
          <a:p>
            <a:pPr marL="0" lvl="0" indent="0">
              <a:buNone/>
            </a:pPr>
            <a:r>
              <a:rPr lang="ca-ES" sz="1400" noProof="0"/>
              <a:t>• Creació dels cursos </a:t>
            </a:r>
            <a:r>
              <a:rPr lang="ca-ES" sz="1400" noProof="0" err="1"/>
              <a:t>ofertats</a:t>
            </a:r>
            <a:r>
              <a:rPr lang="ca-ES" sz="1400" noProof="0"/>
              <a:t> per la UB</a:t>
            </a:r>
          </a:p>
          <a:p>
            <a:pPr marL="0" lvl="0" indent="0">
              <a:buNone/>
            </a:pPr>
            <a:r>
              <a:rPr lang="ca-ES" sz="1400" noProof="0"/>
              <a:t>• Creació de les categories acadèmiques (Graus, Màsters, etc.)</a:t>
            </a:r>
          </a:p>
          <a:p>
            <a:pPr marL="0" indent="0">
              <a:buNone/>
            </a:pPr>
            <a:r>
              <a:rPr lang="ca-ES" sz="1400" noProof="0"/>
              <a:t>• Gestió d’usuaris (altes, baixes, canvis de grup,..)</a:t>
            </a:r>
          </a:p>
          <a:p>
            <a:pPr marL="0" lvl="0" indent="0">
              <a:buNone/>
            </a:pPr>
            <a:r>
              <a:rPr lang="ca-ES" sz="1400" noProof="0"/>
              <a:t>• Recollir les qualificacions per les Actes UB.</a:t>
            </a:r>
          </a:p>
          <a:p>
            <a:pPr marL="0" lvl="0" indent="0">
              <a:buNone/>
            </a:pPr>
            <a:r>
              <a:rPr lang="ca-ES" sz="1400" noProof="0"/>
              <a:t>• Enllaçar Pla docent i Bibliografia recomanada</a:t>
            </a:r>
          </a:p>
        </p:txBody>
      </p:sp>
      <p:sp>
        <p:nvSpPr>
          <p:cNvPr id="258" name="Google Shape;258;p23"/>
          <p:cNvSpPr txBox="1">
            <a:spLocks noGrp="1"/>
          </p:cNvSpPr>
          <p:nvPr>
            <p:ph type="sldNum" idx="12"/>
          </p:nvPr>
        </p:nvSpPr>
        <p:spPr>
          <a:xfrm>
            <a:off x="8555875" y="4576450"/>
            <a:ext cx="435600" cy="43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23</a:t>
            </a:fld>
            <a:endParaRPr/>
          </a:p>
        </p:txBody>
      </p:sp>
      <p:grpSp>
        <p:nvGrpSpPr>
          <p:cNvPr id="6" name="Grupo 5">
            <a:extLst>
              <a:ext uri="{FF2B5EF4-FFF2-40B4-BE49-F238E27FC236}">
                <a16:creationId xmlns:a16="http://schemas.microsoft.com/office/drawing/2014/main" id="{C58369C9-9BF6-4FD9-A2EB-AF1311F94CA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134255" y="4629611"/>
            <a:ext cx="1252961" cy="360000"/>
            <a:chOff x="134255" y="4629611"/>
            <a:chExt cx="1252961" cy="360000"/>
          </a:xfrm>
        </p:grpSpPr>
        <p:pic>
          <p:nvPicPr>
            <p:cNvPr id="7" name="Imagen 6">
              <a:extLst>
                <a:ext uri="{FF2B5EF4-FFF2-40B4-BE49-F238E27FC236}">
                  <a16:creationId xmlns:a16="http://schemas.microsoft.com/office/drawing/2014/main" id="{A78AC692-CD53-44FE-A6FB-41DB7BCD0A3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>
              <a:off x="134255" y="4629611"/>
              <a:ext cx="261922" cy="360000"/>
            </a:xfrm>
            <a:prstGeom prst="rect">
              <a:avLst/>
            </a:prstGeom>
          </p:spPr>
        </p:pic>
        <p:pic>
          <p:nvPicPr>
            <p:cNvPr id="8" name="Imagen 7" descr="Imagen que contiene exterior&#10;&#10;Descripción generada con confianza muy alta">
              <a:extLst>
                <a:ext uri="{FF2B5EF4-FFF2-40B4-BE49-F238E27FC236}">
                  <a16:creationId xmlns:a16="http://schemas.microsoft.com/office/drawing/2014/main" id="{E5462285-D732-478F-BC80-D42849BF63C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  <a:srcRect l="22401"/>
            <a:stretch/>
          </p:blipFill>
          <p:spPr>
            <a:xfrm>
              <a:off x="458402" y="4629611"/>
              <a:ext cx="928814" cy="360000"/>
            </a:xfrm>
            <a:prstGeom prst="rect">
              <a:avLst/>
            </a:prstGeom>
          </p:spPr>
        </p:pic>
      </p:grpSp>
      <p:sp>
        <p:nvSpPr>
          <p:cNvPr id="2" name="CuadroTexto 1">
            <a:extLst>
              <a:ext uri="{FF2B5EF4-FFF2-40B4-BE49-F238E27FC236}">
                <a16:creationId xmlns:a16="http://schemas.microsoft.com/office/drawing/2014/main" id="{F0D312E4-976F-46F8-A6E4-705CD599BCEB}"/>
              </a:ext>
            </a:extLst>
          </p:cNvPr>
          <p:cNvSpPr txBox="1"/>
          <p:nvPr/>
        </p:nvSpPr>
        <p:spPr>
          <a:xfrm>
            <a:off x="6113279" y="4030561"/>
            <a:ext cx="3022580" cy="461665"/>
          </a:xfrm>
          <a:prstGeom prst="rect">
            <a:avLst/>
          </a:prstGeom>
          <a:noFill/>
          <a:effectLst>
            <a:outerShdw blurRad="50800" dist="50800" dir="5400000" algn="ctr" rotWithShape="0">
              <a:schemeClr val="tx2"/>
            </a:outerShdw>
          </a:effectLst>
        </p:spPr>
        <p:txBody>
          <a:bodyPr wrap="square" rtlCol="0">
            <a:spAutoFit/>
          </a:bodyPr>
          <a:lstStyle/>
          <a:p>
            <a:r>
              <a:rPr lang="es-ES" sz="2400" b="1">
                <a:solidFill>
                  <a:srgbClr val="0070C0"/>
                </a:solidFill>
                <a:latin typeface="Calibri" panose="020F0502020204030204" pitchFamily="34" charset="0"/>
              </a:rPr>
              <a:t>https://cel.ub.edu</a:t>
            </a:r>
            <a:endParaRPr lang="ca-ES" sz="2400" b="1">
              <a:solidFill>
                <a:srgbClr val="0070C0"/>
              </a:solidFill>
              <a:latin typeface="Calibri" panose="020F0502020204030204" pitchFamily="34" charset="0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5" name="Google Shape;255;p23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x="5457780" y="675338"/>
            <a:ext cx="3792986" cy="3792986"/>
          </a:xfrm>
          <a:prstGeom prst="ellipse">
            <a:avLst/>
          </a:prstGeom>
          <a:noFill/>
          <a:ln>
            <a:noFill/>
          </a:ln>
        </p:spPr>
      </p:pic>
      <p:sp>
        <p:nvSpPr>
          <p:cNvPr id="256" name="Google Shape;256;p23"/>
          <p:cNvSpPr txBox="1">
            <a:spLocks noGrp="1"/>
          </p:cNvSpPr>
          <p:nvPr>
            <p:ph type="title"/>
          </p:nvPr>
        </p:nvSpPr>
        <p:spPr>
          <a:xfrm>
            <a:off x="514141" y="1527073"/>
            <a:ext cx="4919575" cy="683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>
              <a:spcBef>
                <a:spcPts val="600"/>
              </a:spcBef>
            </a:pPr>
            <a:r>
              <a:rPr lang="ca-ES" noProof="0">
                <a:latin typeface="Poppins" panose="020B0604020202020204" charset="0"/>
                <a:cs typeface="Poppins" panose="020B0604020202020204" charset="0"/>
              </a:rPr>
              <a:t>Concentrador </a:t>
            </a:r>
            <a:br>
              <a:rPr lang="ca-ES" noProof="0">
                <a:latin typeface="Poppins" panose="020B0604020202020204" charset="0"/>
                <a:cs typeface="Poppins" panose="020B0604020202020204" charset="0"/>
              </a:rPr>
            </a:br>
            <a:r>
              <a:rPr lang="ca-ES" noProof="0">
                <a:latin typeface="Poppins" panose="020B0604020202020204" charset="0"/>
                <a:cs typeface="Poppins" panose="020B0604020202020204" charset="0"/>
              </a:rPr>
              <a:t>d’E-</a:t>
            </a:r>
            <a:r>
              <a:rPr lang="ca-ES" noProof="0" err="1">
                <a:latin typeface="Poppins" panose="020B0604020202020204" charset="0"/>
                <a:cs typeface="Poppins" panose="020B0604020202020204" charset="0"/>
              </a:rPr>
              <a:t>learning</a:t>
            </a:r>
            <a:r>
              <a:rPr lang="ca-ES" noProof="0">
                <a:latin typeface="Poppins" panose="020B0604020202020204" charset="0"/>
                <a:cs typeface="Poppins" panose="020B0604020202020204" charset="0"/>
              </a:rPr>
              <a:t> (CEL)</a:t>
            </a:r>
          </a:p>
        </p:txBody>
      </p:sp>
      <p:sp>
        <p:nvSpPr>
          <p:cNvPr id="257" name="Google Shape;257;p23"/>
          <p:cNvSpPr txBox="1">
            <a:spLocks noGrp="1"/>
          </p:cNvSpPr>
          <p:nvPr>
            <p:ph type="body" idx="1"/>
          </p:nvPr>
        </p:nvSpPr>
        <p:spPr>
          <a:xfrm>
            <a:off x="551617" y="2203839"/>
            <a:ext cx="4559833" cy="197026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indent="0">
              <a:buNone/>
            </a:pPr>
            <a:r>
              <a:rPr lang="ca-ES" sz="1400" noProof="0"/>
              <a:t>Creació automàtica de cursos</a:t>
            </a:r>
          </a:p>
          <a:p>
            <a:pPr marL="0" indent="0">
              <a:buNone/>
            </a:pPr>
            <a:r>
              <a:rPr lang="ca-ES" sz="1100" noProof="0">
                <a:hlinkClick r:id="rId4"/>
              </a:rPr>
              <a:t>https://www.ub.edu/campusvirtualub/ca/content/procediment-de-creaci%C3%B3-autom%C3%A0tica-de-cursos-al-campus-virtual-ub</a:t>
            </a:r>
          </a:p>
          <a:p>
            <a:pPr marL="0" indent="0">
              <a:buNone/>
            </a:pPr>
            <a:r>
              <a:rPr lang="ca-ES" sz="1400" noProof="0"/>
              <a:t>Bibliografia i Pla docent</a:t>
            </a:r>
          </a:p>
          <a:p>
            <a:pPr marL="0" indent="0">
              <a:buNone/>
            </a:pPr>
            <a:r>
              <a:rPr lang="ca-ES" sz="1100" noProof="0">
                <a:hlinkClick r:id="rId5"/>
              </a:rPr>
              <a:t>https://www.ub.edu/campusvirtualub/ca/content/bibliografia-recomanada-cvub</a:t>
            </a:r>
          </a:p>
        </p:txBody>
      </p:sp>
      <p:sp>
        <p:nvSpPr>
          <p:cNvPr id="258" name="Google Shape;258;p23"/>
          <p:cNvSpPr txBox="1">
            <a:spLocks noGrp="1"/>
          </p:cNvSpPr>
          <p:nvPr>
            <p:ph type="sldNum" idx="12"/>
          </p:nvPr>
        </p:nvSpPr>
        <p:spPr>
          <a:xfrm>
            <a:off x="8555875" y="4576450"/>
            <a:ext cx="435600" cy="43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24</a:t>
            </a:fld>
            <a:endParaRPr/>
          </a:p>
        </p:txBody>
      </p:sp>
      <p:grpSp>
        <p:nvGrpSpPr>
          <p:cNvPr id="6" name="Grupo 5">
            <a:extLst>
              <a:ext uri="{FF2B5EF4-FFF2-40B4-BE49-F238E27FC236}">
                <a16:creationId xmlns:a16="http://schemas.microsoft.com/office/drawing/2014/main" id="{C58369C9-9BF6-4FD9-A2EB-AF1311F94CA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134255" y="4629611"/>
            <a:ext cx="1252961" cy="360000"/>
            <a:chOff x="134255" y="4629611"/>
            <a:chExt cx="1252961" cy="360000"/>
          </a:xfrm>
        </p:grpSpPr>
        <p:pic>
          <p:nvPicPr>
            <p:cNvPr id="7" name="Imagen 6">
              <a:extLst>
                <a:ext uri="{FF2B5EF4-FFF2-40B4-BE49-F238E27FC236}">
                  <a16:creationId xmlns:a16="http://schemas.microsoft.com/office/drawing/2014/main" id="{A78AC692-CD53-44FE-A6FB-41DB7BCD0A30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>
              <a:off x="134255" y="4629611"/>
              <a:ext cx="261922" cy="360000"/>
            </a:xfrm>
            <a:prstGeom prst="rect">
              <a:avLst/>
            </a:prstGeom>
          </p:spPr>
        </p:pic>
        <p:pic>
          <p:nvPicPr>
            <p:cNvPr id="8" name="Imagen 7" descr="Imagen que contiene exterior&#10;&#10;Descripción generada con confianza muy alta">
              <a:extLst>
                <a:ext uri="{FF2B5EF4-FFF2-40B4-BE49-F238E27FC236}">
                  <a16:creationId xmlns:a16="http://schemas.microsoft.com/office/drawing/2014/main" id="{E5462285-D732-478F-BC80-D42849BF63C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  <a:srcRect l="22401"/>
            <a:stretch/>
          </p:blipFill>
          <p:spPr>
            <a:xfrm>
              <a:off x="458402" y="4629611"/>
              <a:ext cx="928814" cy="360000"/>
            </a:xfrm>
            <a:prstGeom prst="rect">
              <a:avLst/>
            </a:prstGeom>
          </p:spPr>
        </p:pic>
      </p:grpSp>
      <p:sp>
        <p:nvSpPr>
          <p:cNvPr id="2" name="CuadroTexto 1">
            <a:extLst>
              <a:ext uri="{FF2B5EF4-FFF2-40B4-BE49-F238E27FC236}">
                <a16:creationId xmlns:a16="http://schemas.microsoft.com/office/drawing/2014/main" id="{F0D312E4-976F-46F8-A6E4-705CD599BCEB}"/>
              </a:ext>
            </a:extLst>
          </p:cNvPr>
          <p:cNvSpPr txBox="1"/>
          <p:nvPr/>
        </p:nvSpPr>
        <p:spPr>
          <a:xfrm>
            <a:off x="6113279" y="4030561"/>
            <a:ext cx="3022580" cy="461665"/>
          </a:xfrm>
          <a:prstGeom prst="rect">
            <a:avLst/>
          </a:prstGeom>
          <a:noFill/>
          <a:effectLst>
            <a:outerShdw blurRad="50800" dist="50800" dir="5400000" algn="ctr" rotWithShape="0">
              <a:schemeClr val="tx2"/>
            </a:outerShdw>
          </a:effectLst>
        </p:spPr>
        <p:txBody>
          <a:bodyPr wrap="square" rtlCol="0">
            <a:spAutoFit/>
          </a:bodyPr>
          <a:lstStyle/>
          <a:p>
            <a:r>
              <a:rPr lang="es-ES" sz="2400" b="1">
                <a:solidFill>
                  <a:srgbClr val="0070C0"/>
                </a:solidFill>
                <a:latin typeface="Calibri" panose="020F0502020204030204" pitchFamily="34" charset="0"/>
              </a:rPr>
              <a:t>https://cel.ub.edu</a:t>
            </a:r>
            <a:endParaRPr lang="ca-ES" sz="2400" b="1">
              <a:solidFill>
                <a:srgbClr val="0070C0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4459731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5" name="Google Shape;255;p23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x="5457780" y="675338"/>
            <a:ext cx="3792986" cy="3792986"/>
          </a:xfrm>
          <a:prstGeom prst="ellipse">
            <a:avLst/>
          </a:prstGeom>
          <a:noFill/>
          <a:ln>
            <a:noFill/>
          </a:ln>
        </p:spPr>
      </p:pic>
      <p:sp>
        <p:nvSpPr>
          <p:cNvPr id="256" name="Google Shape;256;p23"/>
          <p:cNvSpPr txBox="1">
            <a:spLocks noGrp="1"/>
          </p:cNvSpPr>
          <p:nvPr>
            <p:ph type="title"/>
          </p:nvPr>
        </p:nvSpPr>
        <p:spPr>
          <a:xfrm>
            <a:off x="514141" y="1527073"/>
            <a:ext cx="4919575" cy="683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>
              <a:spcBef>
                <a:spcPts val="600"/>
              </a:spcBef>
            </a:pPr>
            <a:r>
              <a:rPr lang="ca-ES" noProof="0">
                <a:latin typeface="Poppins" panose="020B0604020202020204" charset="0"/>
                <a:cs typeface="Poppins" panose="020B0604020202020204" charset="0"/>
              </a:rPr>
              <a:t>Concentrador </a:t>
            </a:r>
            <a:br>
              <a:rPr lang="ca-ES" noProof="0">
                <a:latin typeface="Poppins" panose="020B0604020202020204" charset="0"/>
                <a:cs typeface="Poppins" panose="020B0604020202020204" charset="0"/>
              </a:rPr>
            </a:br>
            <a:r>
              <a:rPr lang="ca-ES" noProof="0">
                <a:latin typeface="Poppins" panose="020B0604020202020204" charset="0"/>
                <a:cs typeface="Poppins" panose="020B0604020202020204" charset="0"/>
              </a:rPr>
              <a:t>d’E-</a:t>
            </a:r>
            <a:r>
              <a:rPr lang="ca-ES" noProof="0" err="1">
                <a:latin typeface="Poppins" panose="020B0604020202020204" charset="0"/>
                <a:cs typeface="Poppins" panose="020B0604020202020204" charset="0"/>
              </a:rPr>
              <a:t>learning</a:t>
            </a:r>
            <a:r>
              <a:rPr lang="ca-ES" noProof="0">
                <a:latin typeface="Poppins" panose="020B0604020202020204" charset="0"/>
                <a:cs typeface="Poppins" panose="020B0604020202020204" charset="0"/>
              </a:rPr>
              <a:t> (CEL)</a:t>
            </a:r>
          </a:p>
        </p:txBody>
      </p:sp>
      <p:sp>
        <p:nvSpPr>
          <p:cNvPr id="257" name="Google Shape;257;p23"/>
          <p:cNvSpPr txBox="1">
            <a:spLocks noGrp="1"/>
          </p:cNvSpPr>
          <p:nvPr>
            <p:ph type="body" idx="1"/>
          </p:nvPr>
        </p:nvSpPr>
        <p:spPr>
          <a:xfrm>
            <a:off x="551617" y="2243450"/>
            <a:ext cx="5558096" cy="1398761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indent="0">
              <a:buNone/>
            </a:pPr>
            <a:r>
              <a:rPr lang="ca-ES" sz="1400" noProof="0" dirty="0"/>
              <a:t>Qualificacions per les Actes UB</a:t>
            </a:r>
          </a:p>
          <a:p>
            <a:pPr>
              <a:buNone/>
            </a:pPr>
            <a:r>
              <a:rPr lang="ca-ES" sz="1400" i="1" noProof="0" dirty="0"/>
              <a:t> </a:t>
            </a:r>
            <a:r>
              <a:rPr lang="ca-ES" sz="1400" noProof="0" dirty="0">
                <a:hlinkClick r:id="rId4"/>
              </a:rPr>
              <a:t>Informació d'aquesta aplicació</a:t>
            </a:r>
            <a:endParaRPr lang="ca-ES" sz="1400" noProof="0" dirty="0"/>
          </a:p>
          <a:p>
            <a:pPr>
              <a:buNone/>
            </a:pPr>
            <a:r>
              <a:rPr lang="ca-ES" sz="1400" i="1" noProof="0" dirty="0"/>
              <a:t> </a:t>
            </a:r>
            <a:r>
              <a:rPr lang="ca-ES" sz="1400" noProof="0" dirty="0">
                <a:hlinkClick r:id="rId5"/>
              </a:rPr>
              <a:t>Accés a l'aplicació</a:t>
            </a:r>
          </a:p>
          <a:p>
            <a:pPr>
              <a:buNone/>
            </a:pPr>
            <a:r>
              <a:rPr lang="ca-ES" sz="1400" noProof="0" dirty="0">
                <a:hlinkClick r:id="rId6"/>
              </a:rPr>
              <a:t>Signatura digital d'actes de qualificació</a:t>
            </a:r>
            <a:endParaRPr lang="ca-ES" sz="1400" noProof="0" dirty="0"/>
          </a:p>
          <a:p>
            <a:pPr marL="0" indent="0">
              <a:buNone/>
            </a:pPr>
            <a:endParaRPr lang="ca-ES" sz="1100" noProof="0" dirty="0"/>
          </a:p>
          <a:p>
            <a:pPr marL="0" indent="0">
              <a:buNone/>
            </a:pPr>
            <a:r>
              <a:rPr lang="ca-ES" sz="1400" b="1" noProof="0" dirty="0"/>
              <a:t>CAL REVISAR SEMPRE:</a:t>
            </a:r>
          </a:p>
          <a:p>
            <a:pPr marL="0" indent="0">
              <a:buNone/>
            </a:pPr>
            <a:r>
              <a:rPr lang="ca-ES" sz="1400" b="1" noProof="0" dirty="0"/>
              <a:t>- el professor ha d'estar enrolat al curs en CEL</a:t>
            </a:r>
          </a:p>
          <a:p>
            <a:pPr marL="0" indent="0">
              <a:buNone/>
            </a:pPr>
            <a:r>
              <a:rPr lang="ca-ES" sz="1400" b="1" noProof="0" dirty="0"/>
              <a:t>- La qualificació total del curs del CVUB ha d'estar visibles</a:t>
            </a:r>
          </a:p>
          <a:p>
            <a:pPr marL="0" indent="0">
              <a:buNone/>
            </a:pPr>
            <a:endParaRPr lang="ca-ES" sz="1100" noProof="0" dirty="0"/>
          </a:p>
          <a:p>
            <a:pPr marL="0" indent="0">
              <a:buNone/>
            </a:pPr>
            <a:endParaRPr lang="ca-ES" sz="1400" noProof="0" dirty="0"/>
          </a:p>
        </p:txBody>
      </p:sp>
      <p:sp>
        <p:nvSpPr>
          <p:cNvPr id="258" name="Google Shape;258;p23"/>
          <p:cNvSpPr txBox="1">
            <a:spLocks noGrp="1"/>
          </p:cNvSpPr>
          <p:nvPr>
            <p:ph type="sldNum" idx="12"/>
          </p:nvPr>
        </p:nvSpPr>
        <p:spPr>
          <a:xfrm>
            <a:off x="8555875" y="4576450"/>
            <a:ext cx="435600" cy="43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25</a:t>
            </a:fld>
            <a:endParaRPr/>
          </a:p>
        </p:txBody>
      </p:sp>
      <p:grpSp>
        <p:nvGrpSpPr>
          <p:cNvPr id="6" name="Grupo 5">
            <a:extLst>
              <a:ext uri="{FF2B5EF4-FFF2-40B4-BE49-F238E27FC236}">
                <a16:creationId xmlns:a16="http://schemas.microsoft.com/office/drawing/2014/main" id="{C58369C9-9BF6-4FD9-A2EB-AF1311F94CA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134255" y="4629611"/>
            <a:ext cx="1252961" cy="360000"/>
            <a:chOff x="134255" y="4629611"/>
            <a:chExt cx="1252961" cy="360000"/>
          </a:xfrm>
        </p:grpSpPr>
        <p:pic>
          <p:nvPicPr>
            <p:cNvPr id="7" name="Imagen 6">
              <a:extLst>
                <a:ext uri="{FF2B5EF4-FFF2-40B4-BE49-F238E27FC236}">
                  <a16:creationId xmlns:a16="http://schemas.microsoft.com/office/drawing/2014/main" id="{A78AC692-CD53-44FE-A6FB-41DB7BCD0A30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>
              <a:off x="134255" y="4629611"/>
              <a:ext cx="261922" cy="360000"/>
            </a:xfrm>
            <a:prstGeom prst="rect">
              <a:avLst/>
            </a:prstGeom>
          </p:spPr>
        </p:pic>
        <p:pic>
          <p:nvPicPr>
            <p:cNvPr id="8" name="Imagen 7" descr="Imagen que contiene exterior&#10;&#10;Descripción generada con confianza muy alta">
              <a:extLst>
                <a:ext uri="{FF2B5EF4-FFF2-40B4-BE49-F238E27FC236}">
                  <a16:creationId xmlns:a16="http://schemas.microsoft.com/office/drawing/2014/main" id="{E5462285-D732-478F-BC80-D42849BF63C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  <a:srcRect l="22401"/>
            <a:stretch/>
          </p:blipFill>
          <p:spPr>
            <a:xfrm>
              <a:off x="458402" y="4629611"/>
              <a:ext cx="928814" cy="360000"/>
            </a:xfrm>
            <a:prstGeom prst="rect">
              <a:avLst/>
            </a:prstGeom>
          </p:spPr>
        </p:pic>
      </p:grpSp>
      <p:sp>
        <p:nvSpPr>
          <p:cNvPr id="2" name="CuadroTexto 1">
            <a:extLst>
              <a:ext uri="{FF2B5EF4-FFF2-40B4-BE49-F238E27FC236}">
                <a16:creationId xmlns:a16="http://schemas.microsoft.com/office/drawing/2014/main" id="{F0D312E4-976F-46F8-A6E4-705CD599BCEB}"/>
              </a:ext>
            </a:extLst>
          </p:cNvPr>
          <p:cNvSpPr txBox="1"/>
          <p:nvPr/>
        </p:nvSpPr>
        <p:spPr>
          <a:xfrm>
            <a:off x="6113279" y="4030561"/>
            <a:ext cx="3022580" cy="461665"/>
          </a:xfrm>
          <a:prstGeom prst="rect">
            <a:avLst/>
          </a:prstGeom>
          <a:noFill/>
          <a:effectLst>
            <a:outerShdw blurRad="50800" dist="50800" dir="5400000" algn="ctr" rotWithShape="0">
              <a:schemeClr val="tx2"/>
            </a:outerShdw>
          </a:effectLst>
        </p:spPr>
        <p:txBody>
          <a:bodyPr wrap="square" rtlCol="0">
            <a:spAutoFit/>
          </a:bodyPr>
          <a:lstStyle/>
          <a:p>
            <a:r>
              <a:rPr lang="es-ES" sz="2400" b="1">
                <a:solidFill>
                  <a:srgbClr val="0070C0"/>
                </a:solidFill>
                <a:latin typeface="Calibri" panose="020F0502020204030204" pitchFamily="34" charset="0"/>
              </a:rPr>
              <a:t>https://cel.ub.edu</a:t>
            </a:r>
            <a:endParaRPr lang="ca-ES" sz="2400" b="1">
              <a:solidFill>
                <a:srgbClr val="0070C0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690828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2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" name="Google Shape;263;p24"/>
          <p:cNvSpPr txBox="1">
            <a:spLocks noGrp="1"/>
          </p:cNvSpPr>
          <p:nvPr>
            <p:ph type="title" idx="4294967295"/>
          </p:nvPr>
        </p:nvSpPr>
        <p:spPr>
          <a:xfrm>
            <a:off x="2194950" y="3763500"/>
            <a:ext cx="4754100" cy="1380000"/>
          </a:xfrm>
          <a:prstGeom prst="rect">
            <a:avLst/>
          </a:prstGeom>
          <a:solidFill>
            <a:srgbClr val="FFFFFF">
              <a:alpha val="29804"/>
            </a:srgbClr>
          </a:solidFill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algn="ctr">
              <a:spcBef>
                <a:spcPts val="600"/>
              </a:spcBef>
            </a:pPr>
            <a:br>
              <a:rPr lang="ca-ES" sz="3200" b="0" noProof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ca-ES" sz="3200" b="0" noProof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       Formació, ajudes </a:t>
            </a:r>
            <a:br>
              <a:rPr lang="ca-ES" sz="3200" b="0" noProof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ca-ES" sz="3200" b="0" noProof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 suport</a:t>
            </a:r>
            <a:endParaRPr lang="ca-ES" noProof="0"/>
          </a:p>
          <a:p>
            <a:pPr algn="ctr"/>
            <a:endParaRPr lang="ca-ES" sz="3200" b="0" noProof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64" name="Google Shape;264;p24"/>
          <p:cNvSpPr txBox="1">
            <a:spLocks noGrp="1"/>
          </p:cNvSpPr>
          <p:nvPr>
            <p:ph type="sldNum" idx="12"/>
          </p:nvPr>
        </p:nvSpPr>
        <p:spPr>
          <a:xfrm>
            <a:off x="8555875" y="4576450"/>
            <a:ext cx="435600" cy="43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26</a:t>
            </a:fld>
            <a:endParaRPr/>
          </a:p>
        </p:txBody>
      </p:sp>
      <p:grpSp>
        <p:nvGrpSpPr>
          <p:cNvPr id="4" name="Grupo 3">
            <a:extLst>
              <a:ext uri="{FF2B5EF4-FFF2-40B4-BE49-F238E27FC236}">
                <a16:creationId xmlns:a16="http://schemas.microsoft.com/office/drawing/2014/main" id="{6BFB4231-D714-4B18-A1E3-AAF515C89A4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134255" y="4629611"/>
            <a:ext cx="1252961" cy="360000"/>
            <a:chOff x="134255" y="4629611"/>
            <a:chExt cx="1252961" cy="360000"/>
          </a:xfrm>
        </p:grpSpPr>
        <p:pic>
          <p:nvPicPr>
            <p:cNvPr id="5" name="Imagen 4">
              <a:extLst>
                <a:ext uri="{FF2B5EF4-FFF2-40B4-BE49-F238E27FC236}">
                  <a16:creationId xmlns:a16="http://schemas.microsoft.com/office/drawing/2014/main" id="{27D7AE6F-9469-4BCD-A264-65A01C47CAA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>
              <a:off x="134255" y="4629611"/>
              <a:ext cx="261922" cy="360000"/>
            </a:xfrm>
            <a:prstGeom prst="rect">
              <a:avLst/>
            </a:prstGeom>
          </p:spPr>
        </p:pic>
        <p:pic>
          <p:nvPicPr>
            <p:cNvPr id="6" name="Imagen 5" descr="Imagen que contiene exterior&#10;&#10;Descripción generada con confianza muy alta">
              <a:extLst>
                <a:ext uri="{FF2B5EF4-FFF2-40B4-BE49-F238E27FC236}">
                  <a16:creationId xmlns:a16="http://schemas.microsoft.com/office/drawing/2014/main" id="{8243FAA4-F54A-4097-860A-2EAD168837C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  <a:srcRect l="22401"/>
            <a:stretch/>
          </p:blipFill>
          <p:spPr>
            <a:xfrm>
              <a:off x="458402" y="4629611"/>
              <a:ext cx="928814" cy="360000"/>
            </a:xfrm>
            <a:prstGeom prst="rect">
              <a:avLst/>
            </a:prstGeom>
          </p:spPr>
        </p:pic>
      </p:grpSp>
      <p:sp>
        <p:nvSpPr>
          <p:cNvPr id="2" name="Google Shape;177;p17">
            <a:extLst>
              <a:ext uri="{FF2B5EF4-FFF2-40B4-BE49-F238E27FC236}">
                <a16:creationId xmlns:a16="http://schemas.microsoft.com/office/drawing/2014/main" id="{AE9EB7E5-F0A3-BBA6-65A7-7ADB25574126}"/>
              </a:ext>
            </a:extLst>
          </p:cNvPr>
          <p:cNvSpPr txBox="1"/>
          <p:nvPr/>
        </p:nvSpPr>
        <p:spPr>
          <a:xfrm>
            <a:off x="1996370" y="3825643"/>
            <a:ext cx="1392600" cy="139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720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oppins"/>
                <a:cs typeface="Poppins"/>
                <a:sym typeface="Poppins"/>
              </a:rPr>
              <a:t>4</a:t>
            </a:r>
            <a:endParaRPr lang="es-ES" sz="660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Poppins"/>
              <a:cs typeface="Poppins"/>
            </a:endParaRPr>
          </a:p>
        </p:txBody>
      </p:sp>
    </p:spTree>
    <p:extLst>
      <p:ext uri="{BB962C8B-B14F-4D97-AF65-F5344CB8AC3E}">
        <p14:creationId xmlns:p14="http://schemas.microsoft.com/office/powerpoint/2010/main" val="6081964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p16"/>
          <p:cNvSpPr txBox="1">
            <a:spLocks noGrp="1"/>
          </p:cNvSpPr>
          <p:nvPr>
            <p:ph type="sldNum" idx="12"/>
          </p:nvPr>
        </p:nvSpPr>
        <p:spPr>
          <a:xfrm>
            <a:off x="8555875" y="4576450"/>
            <a:ext cx="435600" cy="43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27</a:t>
            </a:fld>
            <a:endParaRPr/>
          </a:p>
        </p:txBody>
      </p:sp>
      <p:sp>
        <p:nvSpPr>
          <p:cNvPr id="8" name="Google Shape;290;p26">
            <a:extLst>
              <a:ext uri="{FF2B5EF4-FFF2-40B4-BE49-F238E27FC236}">
                <a16:creationId xmlns:a16="http://schemas.microsoft.com/office/drawing/2014/main" id="{5F5EED11-6F0D-4152-83C9-2A986B190D4A}"/>
              </a:ext>
            </a:extLst>
          </p:cNvPr>
          <p:cNvSpPr txBox="1">
            <a:spLocks/>
          </p:cNvSpPr>
          <p:nvPr/>
        </p:nvSpPr>
        <p:spPr>
          <a:xfrm>
            <a:off x="3384547" y="908816"/>
            <a:ext cx="2899573" cy="683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ca-ES" sz="3600" b="1">
                <a:latin typeface="Poppins"/>
                <a:cs typeface="Poppins"/>
              </a:rPr>
              <a:t>Formació </a:t>
            </a:r>
          </a:p>
        </p:txBody>
      </p:sp>
      <p:sp>
        <p:nvSpPr>
          <p:cNvPr id="9" name="Google Shape;431;p37">
            <a:extLst>
              <a:ext uri="{FF2B5EF4-FFF2-40B4-BE49-F238E27FC236}">
                <a16:creationId xmlns:a16="http://schemas.microsoft.com/office/drawing/2014/main" id="{492987D8-6BBF-4716-B719-AC612060A70D}"/>
              </a:ext>
            </a:extLst>
          </p:cNvPr>
          <p:cNvSpPr txBox="1">
            <a:spLocks/>
          </p:cNvSpPr>
          <p:nvPr/>
        </p:nvSpPr>
        <p:spPr>
          <a:xfrm>
            <a:off x="2877047" y="1799270"/>
            <a:ext cx="4572463" cy="2633053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ES" dirty="0">
                <a:latin typeface="Poppins"/>
                <a:cs typeface="Poppins"/>
                <a:hlinkClick r:id="rId3"/>
              </a:rPr>
              <a:t>Curs on-line d’autoformació</a:t>
            </a:r>
            <a:r>
              <a:rPr lang="es-ES" dirty="0">
                <a:latin typeface="Poppins"/>
                <a:cs typeface="Poppins"/>
              </a:rPr>
              <a:t> </a:t>
            </a:r>
            <a:r>
              <a:rPr lang="es-ES" sz="1200" dirty="0">
                <a:latin typeface="Poppins"/>
                <a:cs typeface="Poppins"/>
              </a:rPr>
              <a:t>(per </a:t>
            </a:r>
            <a:r>
              <a:rPr lang="es-ES" sz="1200" dirty="0" err="1">
                <a:latin typeface="Poppins"/>
                <a:cs typeface="Poppins"/>
              </a:rPr>
              <a:t>diferents</a:t>
            </a:r>
            <a:r>
              <a:rPr lang="es-ES" sz="1200" dirty="0">
                <a:latin typeface="Poppins"/>
                <a:cs typeface="Poppins"/>
              </a:rPr>
              <a:t> </a:t>
            </a:r>
            <a:endParaRPr lang="ca-ES" sz="1200" b="1" dirty="0">
              <a:solidFill>
                <a:srgbClr val="0070C0"/>
              </a:solidFill>
              <a:latin typeface="Poppins"/>
              <a:cs typeface="Poppins"/>
            </a:endParaRPr>
          </a:p>
          <a:p>
            <a:pPr>
              <a:lnSpc>
                <a:spcPct val="150000"/>
              </a:lnSpc>
            </a:pPr>
            <a:r>
              <a:rPr lang="es-ES" sz="1200" dirty="0">
                <a:latin typeface="Poppins"/>
                <a:cs typeface="Poppins"/>
              </a:rPr>
              <a:t>     </a:t>
            </a:r>
            <a:r>
              <a:rPr lang="es-ES" sz="1200" dirty="0" err="1">
                <a:latin typeface="Poppins"/>
                <a:cs typeface="Poppins"/>
              </a:rPr>
              <a:t>perfils</a:t>
            </a:r>
            <a:r>
              <a:rPr lang="es-ES" sz="1200" dirty="0">
                <a:latin typeface="Poppins"/>
                <a:cs typeface="Poppins"/>
              </a:rPr>
              <a:t> </a:t>
            </a:r>
            <a:r>
              <a:rPr lang="es-ES" sz="1200" dirty="0" err="1">
                <a:latin typeface="Poppins"/>
                <a:cs typeface="Poppins"/>
              </a:rPr>
              <a:t>d’usuaris</a:t>
            </a:r>
            <a:r>
              <a:rPr lang="es-ES" sz="1200" dirty="0">
                <a:latin typeface="Poppins"/>
                <a:cs typeface="Poppins"/>
              </a:rPr>
              <a:t>) </a:t>
            </a:r>
            <a:br>
              <a:rPr lang="es-ES" sz="1200" dirty="0">
                <a:latin typeface="Poppins"/>
                <a:cs typeface="Poppins"/>
              </a:rPr>
            </a:br>
            <a:endParaRPr lang="es-ES" sz="1200" dirty="0">
              <a:latin typeface="Poppins"/>
              <a:cs typeface="Poppins"/>
            </a:endParaRPr>
          </a:p>
          <a:p>
            <a:pPr>
              <a:lnSpc>
                <a:spcPct val="150000"/>
              </a:lnSpc>
            </a:pPr>
            <a:r>
              <a:rPr lang="es-ES" dirty="0" err="1">
                <a:latin typeface="Poppins"/>
                <a:cs typeface="Poppins"/>
              </a:rPr>
              <a:t>Com</a:t>
            </a:r>
            <a:r>
              <a:rPr lang="es-ES" dirty="0">
                <a:latin typeface="Poppins"/>
                <a:cs typeface="Poppins"/>
              </a:rPr>
              <a:t> a </a:t>
            </a:r>
            <a:r>
              <a:rPr lang="es-ES" dirty="0" err="1">
                <a:latin typeface="Poppins"/>
                <a:cs typeface="Poppins"/>
              </a:rPr>
              <a:t>serveis</a:t>
            </a:r>
            <a:r>
              <a:rPr lang="es-ES" dirty="0">
                <a:latin typeface="Poppins"/>
                <a:cs typeface="Poppins"/>
              </a:rPr>
              <a:t> </a:t>
            </a:r>
            <a:r>
              <a:rPr lang="es-ES" dirty="0" err="1">
                <a:latin typeface="Poppins"/>
                <a:cs typeface="Poppins"/>
              </a:rPr>
              <a:t>habituals</a:t>
            </a:r>
            <a:r>
              <a:rPr lang="es-ES" dirty="0">
                <a:latin typeface="Poppins"/>
                <a:cs typeface="Poppins"/>
              </a:rPr>
              <a:t>: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>
                <a:latin typeface="Poppins"/>
                <a:cs typeface="Poppins"/>
              </a:rPr>
              <a:t>Sessions </a:t>
            </a:r>
            <a:r>
              <a:rPr lang="en-US" dirty="0" err="1">
                <a:latin typeface="Poppins"/>
                <a:cs typeface="Poppins"/>
              </a:rPr>
              <a:t>presencials</a:t>
            </a:r>
            <a:r>
              <a:rPr lang="en-US" dirty="0">
                <a:latin typeface="Poppins"/>
                <a:cs typeface="Poppins"/>
              </a:rPr>
              <a:t>/</a:t>
            </a:r>
            <a:r>
              <a:rPr lang="en-US" dirty="0" err="1">
                <a:latin typeface="Poppins"/>
                <a:cs typeface="Poppins"/>
              </a:rPr>
              <a:t>virtuals</a:t>
            </a:r>
            <a:r>
              <a:rPr lang="en-US" dirty="0">
                <a:latin typeface="Poppins"/>
                <a:cs typeface="Poppins"/>
              </a:rPr>
              <a:t> </a:t>
            </a:r>
            <a:r>
              <a:rPr lang="en-US" sz="1200" dirty="0">
                <a:latin typeface="Poppins"/>
                <a:cs typeface="Poppins"/>
              </a:rPr>
              <a:t>(</a:t>
            </a:r>
            <a:r>
              <a:rPr lang="es-ES" sz="1200" dirty="0">
                <a:latin typeface="Poppins"/>
                <a:cs typeface="Poppins"/>
              </a:rPr>
              <a:t>taller </a:t>
            </a:r>
            <a:r>
              <a:rPr lang="es-ES" sz="1200" dirty="0" err="1">
                <a:latin typeface="Poppins"/>
                <a:cs typeface="Poppins"/>
              </a:rPr>
              <a:t>pràctic</a:t>
            </a:r>
            <a:r>
              <a:rPr lang="es-ES" sz="1200" dirty="0">
                <a:latin typeface="Poppins"/>
                <a:cs typeface="Poppins"/>
              </a:rPr>
              <a:t> </a:t>
            </a:r>
            <a:endParaRPr lang="es-ES" dirty="0">
              <a:latin typeface="Poppins"/>
              <a:cs typeface="Poppins"/>
            </a:endParaRPr>
          </a:p>
          <a:p>
            <a:pPr>
              <a:lnSpc>
                <a:spcPct val="150000"/>
              </a:lnSpc>
            </a:pPr>
            <a:r>
              <a:rPr lang="es-ES" sz="1200" dirty="0">
                <a:latin typeface="Poppins"/>
                <a:cs typeface="Poppins"/>
              </a:rPr>
              <a:t>     des de CRAI-</a:t>
            </a:r>
            <a:r>
              <a:rPr lang="es-ES" sz="1200" dirty="0" err="1">
                <a:latin typeface="Poppins"/>
                <a:cs typeface="Poppins"/>
              </a:rPr>
              <a:t>Bibs</a:t>
            </a:r>
            <a:r>
              <a:rPr lang="es-ES" sz="1200" dirty="0">
                <a:latin typeface="Poppins"/>
                <a:cs typeface="Poppins"/>
              </a:rPr>
              <a:t>.)</a:t>
            </a:r>
            <a:endParaRPr lang="es-ES" dirty="0">
              <a:latin typeface="Poppins"/>
              <a:cs typeface="Poppins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ES" dirty="0">
                <a:latin typeface="Poppins"/>
                <a:cs typeface="Poppins"/>
              </a:rPr>
              <a:t>Cursos IDP-ICE </a:t>
            </a:r>
            <a:r>
              <a:rPr lang="es-ES" sz="1200" dirty="0">
                <a:latin typeface="Poppins"/>
                <a:cs typeface="Poppins"/>
              </a:rPr>
              <a:t>(</a:t>
            </a:r>
            <a:r>
              <a:rPr lang="es-ES" sz="1200" dirty="0" err="1">
                <a:latin typeface="Poppins"/>
                <a:cs typeface="Poppins"/>
              </a:rPr>
              <a:t>avançats</a:t>
            </a:r>
            <a:r>
              <a:rPr lang="es-ES" sz="1200" dirty="0">
                <a:latin typeface="Poppins"/>
                <a:cs typeface="Poppins"/>
              </a:rPr>
              <a:t>/</a:t>
            </a:r>
            <a:r>
              <a:rPr lang="es-ES" sz="1200" dirty="0" err="1">
                <a:latin typeface="Poppins"/>
                <a:cs typeface="Poppins"/>
              </a:rPr>
              <a:t>metodològics</a:t>
            </a:r>
            <a:r>
              <a:rPr lang="es-ES" sz="1200" dirty="0">
                <a:latin typeface="Poppins"/>
                <a:cs typeface="Poppins"/>
              </a:rPr>
              <a:t>)</a:t>
            </a:r>
          </a:p>
          <a:p>
            <a:pPr>
              <a:lnSpc>
                <a:spcPct val="150000"/>
              </a:lnSpc>
              <a:spcBef>
                <a:spcPts val="600"/>
              </a:spcBef>
            </a:pPr>
            <a:endParaRPr lang="en-US" dirty="0">
              <a:latin typeface="Poppins" panose="020B0604020202020204" charset="0"/>
              <a:cs typeface="Poppins" panose="020B0604020202020204" charset="0"/>
            </a:endParaRPr>
          </a:p>
          <a:p>
            <a:pPr>
              <a:lnSpc>
                <a:spcPct val="150000"/>
              </a:lnSpc>
              <a:spcBef>
                <a:spcPts val="600"/>
              </a:spcBef>
            </a:pPr>
            <a:endParaRPr lang="en-US" dirty="0">
              <a:latin typeface="Poppins" panose="020B0604020202020204" charset="0"/>
              <a:cs typeface="Poppins" panose="020B0604020202020204" charset="0"/>
            </a:endParaRPr>
          </a:p>
          <a:p>
            <a:pPr marL="285750" indent="-285750">
              <a:lnSpc>
                <a:spcPct val="15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n-US" dirty="0">
              <a:latin typeface="Poppins" panose="020B0604020202020204" charset="0"/>
              <a:cs typeface="Poppins" panose="020B0604020202020204" charset="0"/>
            </a:endParaRPr>
          </a:p>
        </p:txBody>
      </p:sp>
      <p:grpSp>
        <p:nvGrpSpPr>
          <p:cNvPr id="10" name="Grupo 9">
            <a:extLst>
              <a:ext uri="{FF2B5EF4-FFF2-40B4-BE49-F238E27FC236}">
                <a16:creationId xmlns:a16="http://schemas.microsoft.com/office/drawing/2014/main" id="{42E0D157-2949-4985-B89A-56A0FBFFD04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134255" y="4629611"/>
            <a:ext cx="1252961" cy="360000"/>
            <a:chOff x="134255" y="4629611"/>
            <a:chExt cx="1252961" cy="360000"/>
          </a:xfrm>
        </p:grpSpPr>
        <p:pic>
          <p:nvPicPr>
            <p:cNvPr id="11" name="Imagen 10">
              <a:extLst>
                <a:ext uri="{FF2B5EF4-FFF2-40B4-BE49-F238E27FC236}">
                  <a16:creationId xmlns:a16="http://schemas.microsoft.com/office/drawing/2014/main" id="{118E6817-449F-4373-B0DF-BDD6F98CE26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>
              <a:off x="134255" y="4629611"/>
              <a:ext cx="261922" cy="360000"/>
            </a:xfrm>
            <a:prstGeom prst="rect">
              <a:avLst/>
            </a:prstGeom>
          </p:spPr>
        </p:pic>
        <p:pic>
          <p:nvPicPr>
            <p:cNvPr id="12" name="Imagen 11" descr="Imagen que contiene exterior&#10;&#10;Descripción generada con confianza muy alta">
              <a:extLst>
                <a:ext uri="{FF2B5EF4-FFF2-40B4-BE49-F238E27FC236}">
                  <a16:creationId xmlns:a16="http://schemas.microsoft.com/office/drawing/2014/main" id="{108B4235-09FF-457F-AEA0-31BEDE28771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  <a:srcRect l="22401"/>
            <a:stretch/>
          </p:blipFill>
          <p:spPr>
            <a:xfrm>
              <a:off x="458402" y="4629611"/>
              <a:ext cx="928814" cy="360000"/>
            </a:xfrm>
            <a:prstGeom prst="rect">
              <a:avLst/>
            </a:prstGeom>
          </p:spPr>
        </p:pic>
      </p:grpSp>
      <p:pic>
        <p:nvPicPr>
          <p:cNvPr id="2" name="Imagen 1">
            <a:extLst>
              <a:ext uri="{FF2B5EF4-FFF2-40B4-BE49-F238E27FC236}">
                <a16:creationId xmlns:a16="http://schemas.microsoft.com/office/drawing/2014/main" id="{BD5436FD-5B6D-4157-BAEA-FEEB8FC9129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6"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1832312" y="1061373"/>
            <a:ext cx="377985" cy="377985"/>
          </a:xfrm>
          <a:prstGeom prst="rect">
            <a:avLst/>
          </a:prstGeom>
        </p:spPr>
      </p:pic>
      <p:pic>
        <p:nvPicPr>
          <p:cNvPr id="4" name="Imagen 3" descr="Imagen que contiene interior&#10;&#10;Descripción generada con confianza alta">
            <a:extLst>
              <a:ext uri="{FF2B5EF4-FFF2-40B4-BE49-F238E27FC236}">
                <a16:creationId xmlns:a16="http://schemas.microsoft.com/office/drawing/2014/main" id="{747A2803-8979-4200-B4C8-72A759AD15E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214017" y="1941034"/>
            <a:ext cx="595258" cy="595258"/>
          </a:xfrm>
          <a:prstGeom prst="rect">
            <a:avLst/>
          </a:prstGeom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p16"/>
          <p:cNvSpPr txBox="1">
            <a:spLocks noGrp="1"/>
          </p:cNvSpPr>
          <p:nvPr>
            <p:ph type="sldNum" idx="12"/>
          </p:nvPr>
        </p:nvSpPr>
        <p:spPr>
          <a:xfrm>
            <a:off x="8555875" y="4576450"/>
            <a:ext cx="435600" cy="43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28</a:t>
            </a:fld>
            <a:endParaRPr/>
          </a:p>
        </p:txBody>
      </p:sp>
      <p:sp>
        <p:nvSpPr>
          <p:cNvPr id="8" name="Google Shape;290;p26">
            <a:extLst>
              <a:ext uri="{FF2B5EF4-FFF2-40B4-BE49-F238E27FC236}">
                <a16:creationId xmlns:a16="http://schemas.microsoft.com/office/drawing/2014/main" id="{5F5EED11-6F0D-4152-83C9-2A986B190D4A}"/>
              </a:ext>
            </a:extLst>
          </p:cNvPr>
          <p:cNvSpPr txBox="1">
            <a:spLocks/>
          </p:cNvSpPr>
          <p:nvPr/>
        </p:nvSpPr>
        <p:spPr>
          <a:xfrm>
            <a:off x="2615220" y="908816"/>
            <a:ext cx="4291452" cy="683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ca-ES" sz="3600" b="1">
                <a:latin typeface="Poppins"/>
                <a:cs typeface="Poppins"/>
              </a:rPr>
              <a:t>Ajudes i suport</a:t>
            </a:r>
            <a:endParaRPr lang="es-ES"/>
          </a:p>
        </p:txBody>
      </p:sp>
      <p:sp>
        <p:nvSpPr>
          <p:cNvPr id="9" name="Google Shape;431;p37">
            <a:extLst>
              <a:ext uri="{FF2B5EF4-FFF2-40B4-BE49-F238E27FC236}">
                <a16:creationId xmlns:a16="http://schemas.microsoft.com/office/drawing/2014/main" id="{492987D8-6BBF-4716-B719-AC612060A70D}"/>
              </a:ext>
            </a:extLst>
          </p:cNvPr>
          <p:cNvSpPr txBox="1">
            <a:spLocks/>
          </p:cNvSpPr>
          <p:nvPr/>
        </p:nvSpPr>
        <p:spPr>
          <a:xfrm>
            <a:off x="2935664" y="1522264"/>
            <a:ext cx="5041383" cy="2960401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285750" indent="-285750">
              <a:spcBef>
                <a:spcPts val="600"/>
              </a:spcBef>
              <a:buFont typeface="Wingdings" panose="020B0604020202020204" pitchFamily="34" charset="0"/>
              <a:buChar char="v"/>
            </a:pPr>
            <a:r>
              <a:rPr lang="en-US" dirty="0">
                <a:latin typeface="Poppins"/>
                <a:cs typeface="Poppins"/>
                <a:hlinkClick r:id="rId3"/>
              </a:rPr>
              <a:t>Portal del CVUB</a:t>
            </a:r>
            <a:r>
              <a:rPr lang="es-ES" dirty="0"/>
              <a:t> </a:t>
            </a:r>
            <a:r>
              <a:rPr lang="en-US" sz="1200" dirty="0"/>
              <a:t>(</a:t>
            </a:r>
            <a:r>
              <a:rPr lang="en-US" sz="1200" dirty="0">
                <a:hlinkClick r:id="rId4"/>
              </a:rPr>
              <a:t>http://www.ub.edu/campusvirtualub</a:t>
            </a:r>
            <a:r>
              <a:rPr lang="en-US" sz="1200" dirty="0"/>
              <a:t>)</a:t>
            </a:r>
            <a:endParaRPr lang="en-US" sz="1200" dirty="0">
              <a:latin typeface="Poppins"/>
              <a:cs typeface="Poppins"/>
            </a:endParaRPr>
          </a:p>
          <a:p>
            <a:pPr marL="285750" lvl="4" indent="-285750">
              <a:spcBef>
                <a:spcPts val="600"/>
              </a:spcBef>
              <a:buChar char="•"/>
            </a:pPr>
            <a:r>
              <a:rPr lang="en-US" sz="1200" dirty="0">
                <a:latin typeface="Poppins"/>
                <a:cs typeface="Poppins"/>
                <a:hlinkClick r:id="rId5"/>
              </a:rPr>
              <a:t>Preguntes Més Freqüents</a:t>
            </a:r>
            <a:endParaRPr lang="en-US" sz="1200" dirty="0">
              <a:latin typeface="Poppins"/>
              <a:cs typeface="Poppins"/>
            </a:endParaRPr>
          </a:p>
          <a:p>
            <a:pPr marL="285750" lvl="5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200" dirty="0">
                <a:latin typeface="Poppins"/>
                <a:hlinkClick r:id="rId6"/>
              </a:rPr>
              <a:t>Newsletter per estar informats</a:t>
            </a:r>
            <a:br>
              <a:rPr lang="en-US" sz="1200" dirty="0"/>
            </a:br>
            <a:endParaRPr lang="en-US" sz="1200" dirty="0">
              <a:latin typeface="Poppins"/>
              <a:cs typeface="Poppins"/>
            </a:endParaRPr>
          </a:p>
          <a:p>
            <a:pPr marL="285750" indent="-285750">
              <a:spcBef>
                <a:spcPts val="600"/>
              </a:spcBef>
              <a:buFont typeface="Wingdings" panose="020B0604020202020204" pitchFamily="34" charset="0"/>
              <a:buChar char="v"/>
            </a:pPr>
            <a:r>
              <a:rPr lang="es-ES" dirty="0">
                <a:hlinkClick r:id="rId7"/>
              </a:rPr>
              <a:t>Portal del TACTIC del CRAI</a:t>
            </a:r>
            <a:endParaRPr lang="en-US" dirty="0">
              <a:latin typeface="Poppins"/>
              <a:cs typeface="Poppins"/>
            </a:endParaRP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200" dirty="0">
                <a:latin typeface="Poppins"/>
                <a:cs typeface="Poppins"/>
                <a:hlinkClick r:id="rId8"/>
              </a:rPr>
              <a:t>Guia bàsica professorat novell</a:t>
            </a:r>
            <a:endParaRPr lang="en-US" sz="1200" dirty="0">
              <a:latin typeface="Poppins"/>
              <a:cs typeface="Poppins"/>
            </a:endParaRP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200" dirty="0">
                <a:latin typeface="Poppins"/>
                <a:cs typeface="Poppins"/>
                <a:hlinkClick r:id="rId9"/>
              </a:rPr>
              <a:t>PLEs per la Comunitat UB</a:t>
            </a:r>
            <a:br>
              <a:rPr lang="en-US" sz="1200" dirty="0">
                <a:latin typeface="Poppins"/>
                <a:cs typeface="Poppins"/>
              </a:rPr>
            </a:br>
            <a:endParaRPr lang="en-US" sz="1200" dirty="0">
              <a:latin typeface="Poppins"/>
              <a:cs typeface="Poppins"/>
            </a:endParaRPr>
          </a:p>
          <a:p>
            <a:pPr marL="285750" indent="-285750">
              <a:spcBef>
                <a:spcPts val="600"/>
              </a:spcBef>
              <a:buFont typeface="Wingdings"/>
              <a:buChar char="v"/>
            </a:pPr>
            <a:r>
              <a:rPr lang="en-US" dirty="0" err="1">
                <a:latin typeface="Poppins"/>
                <a:cs typeface="Poppins"/>
              </a:rPr>
              <a:t>Consultes</a:t>
            </a:r>
            <a:r>
              <a:rPr lang="en-US" dirty="0">
                <a:latin typeface="Poppins"/>
                <a:cs typeface="Poppins"/>
              </a:rPr>
              <a:t> </a:t>
            </a:r>
            <a:r>
              <a:rPr lang="en-US" dirty="0" err="1">
                <a:latin typeface="Poppins"/>
                <a:cs typeface="Poppins"/>
              </a:rPr>
              <a:t>en</a:t>
            </a:r>
            <a:r>
              <a:rPr lang="en-US" dirty="0">
                <a:latin typeface="Poppins"/>
                <a:cs typeface="Poppins"/>
              </a:rPr>
              <a:t> </a:t>
            </a:r>
            <a:r>
              <a:rPr lang="en-US" dirty="0" err="1">
                <a:latin typeface="Poppins"/>
                <a:cs typeface="Poppins"/>
              </a:rPr>
              <a:t>línia</a:t>
            </a:r>
            <a:endParaRPr lang="en-US" dirty="0">
              <a:latin typeface="Poppins"/>
              <a:cs typeface="Poppins"/>
            </a:endParaRP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200" dirty="0">
                <a:latin typeface="Poppins"/>
                <a:cs typeface="Poppins"/>
                <a:hlinkClick r:id="rId10"/>
              </a:rPr>
              <a:t>Servei d'Atenció als Usuaris – CRAI (S@U)</a:t>
            </a:r>
            <a:endParaRPr lang="es-ES" sz="1200" dirty="0">
              <a:latin typeface="Poppins"/>
              <a:cs typeface="Poppins"/>
            </a:endParaRP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s-ES" sz="1200" dirty="0">
                <a:latin typeface="Poppins"/>
                <a:cs typeface="Poppins"/>
              </a:rPr>
              <a:t>udcrai@ub.edu</a:t>
            </a:r>
          </a:p>
        </p:txBody>
      </p:sp>
      <p:grpSp>
        <p:nvGrpSpPr>
          <p:cNvPr id="10" name="Grupo 9">
            <a:extLst>
              <a:ext uri="{FF2B5EF4-FFF2-40B4-BE49-F238E27FC236}">
                <a16:creationId xmlns:a16="http://schemas.microsoft.com/office/drawing/2014/main" id="{42E0D157-2949-4985-B89A-56A0FBFFD04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134255" y="4629611"/>
            <a:ext cx="1252961" cy="360000"/>
            <a:chOff x="134255" y="4629611"/>
            <a:chExt cx="1252961" cy="360000"/>
          </a:xfrm>
        </p:grpSpPr>
        <p:pic>
          <p:nvPicPr>
            <p:cNvPr id="11" name="Imagen 10">
              <a:extLst>
                <a:ext uri="{FF2B5EF4-FFF2-40B4-BE49-F238E27FC236}">
                  <a16:creationId xmlns:a16="http://schemas.microsoft.com/office/drawing/2014/main" id="{118E6817-449F-4373-B0DF-BDD6F98CE26C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>
              <a:off x="134255" y="4629611"/>
              <a:ext cx="261922" cy="360000"/>
            </a:xfrm>
            <a:prstGeom prst="rect">
              <a:avLst/>
            </a:prstGeom>
          </p:spPr>
        </p:pic>
        <p:pic>
          <p:nvPicPr>
            <p:cNvPr id="12" name="Imagen 11" descr="Imagen que contiene exterior&#10;&#10;Descripción generada con confianza muy alta">
              <a:extLst>
                <a:ext uri="{FF2B5EF4-FFF2-40B4-BE49-F238E27FC236}">
                  <a16:creationId xmlns:a16="http://schemas.microsoft.com/office/drawing/2014/main" id="{108B4235-09FF-457F-AEA0-31BEDE28771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2"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  <a:srcRect l="22401"/>
            <a:stretch/>
          </p:blipFill>
          <p:spPr>
            <a:xfrm>
              <a:off x="458402" y="4629611"/>
              <a:ext cx="928814" cy="360000"/>
            </a:xfrm>
            <a:prstGeom prst="rect">
              <a:avLst/>
            </a:prstGeom>
          </p:spPr>
        </p:pic>
      </p:grpSp>
      <p:pic>
        <p:nvPicPr>
          <p:cNvPr id="2" name="Imagen 1">
            <a:extLst>
              <a:ext uri="{FF2B5EF4-FFF2-40B4-BE49-F238E27FC236}">
                <a16:creationId xmlns:a16="http://schemas.microsoft.com/office/drawing/2014/main" id="{BD5436FD-5B6D-4157-BAEA-FEEB8FC9129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13"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1832312" y="1061373"/>
            <a:ext cx="377985" cy="3779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288916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0" name="Google Shape;420;p36"/>
          <p:cNvSpPr txBox="1">
            <a:spLocks noGrp="1"/>
          </p:cNvSpPr>
          <p:nvPr>
            <p:ph type="sldNum" idx="12"/>
          </p:nvPr>
        </p:nvSpPr>
        <p:spPr>
          <a:xfrm>
            <a:off x="8555875" y="4576450"/>
            <a:ext cx="435600" cy="43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dirty="0"/>
              <a:t>29</a:t>
            </a:fld>
            <a:endParaRPr dirty="0"/>
          </a:p>
        </p:txBody>
      </p:sp>
      <p:sp>
        <p:nvSpPr>
          <p:cNvPr id="421" name="Google Shape;421;p36"/>
          <p:cNvSpPr txBox="1">
            <a:spLocks noGrp="1"/>
          </p:cNvSpPr>
          <p:nvPr>
            <p:ph type="ctrTitle" idx="4294967295"/>
          </p:nvPr>
        </p:nvSpPr>
        <p:spPr>
          <a:xfrm>
            <a:off x="2661365" y="833284"/>
            <a:ext cx="4608000" cy="1159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ca-ES" sz="8000" noProof="0" dirty="0"/>
              <a:t>Gràcies</a:t>
            </a:r>
          </a:p>
        </p:txBody>
      </p:sp>
      <p:sp>
        <p:nvSpPr>
          <p:cNvPr id="422" name="Google Shape;422;p36"/>
          <p:cNvSpPr txBox="1">
            <a:spLocks noGrp="1"/>
          </p:cNvSpPr>
          <p:nvPr>
            <p:ph type="subTitle" idx="4294967295"/>
          </p:nvPr>
        </p:nvSpPr>
        <p:spPr>
          <a:xfrm>
            <a:off x="3068564" y="2223548"/>
            <a:ext cx="4814397" cy="733082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buNone/>
            </a:pPr>
            <a:r>
              <a:rPr lang="ca-ES" sz="2000" noProof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https://www.ub.edu/docenciacrai</a:t>
            </a:r>
          </a:p>
        </p:txBody>
      </p:sp>
      <p:grpSp>
        <p:nvGrpSpPr>
          <p:cNvPr id="423" name="Google Shape;423;p36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1836616" y="1087679"/>
            <a:ext cx="345971" cy="325505"/>
            <a:chOff x="5972700" y="2330200"/>
            <a:chExt cx="411625" cy="387275"/>
          </a:xfrm>
        </p:grpSpPr>
        <p:sp>
          <p:nvSpPr>
            <p:cNvPr id="424" name="Google Shape;424;p36"/>
            <p:cNvSpPr/>
            <p:nvPr/>
          </p:nvSpPr>
          <p:spPr>
            <a:xfrm>
              <a:off x="5972700" y="2476950"/>
              <a:ext cx="98050" cy="219825"/>
            </a:xfrm>
            <a:custGeom>
              <a:avLst/>
              <a:gdLst/>
              <a:ahLst/>
              <a:cxnLst/>
              <a:rect l="l" t="t" r="r" b="b"/>
              <a:pathLst>
                <a:path w="3922" h="8793" fill="none" extrusionOk="0">
                  <a:moveTo>
                    <a:pt x="0" y="0"/>
                  </a:moveTo>
                  <a:lnTo>
                    <a:pt x="0" y="8792"/>
                  </a:lnTo>
                  <a:lnTo>
                    <a:pt x="3921" y="8792"/>
                  </a:lnTo>
                  <a:lnTo>
                    <a:pt x="3921" y="0"/>
                  </a:lnTo>
                  <a:lnTo>
                    <a:pt x="0" y="0"/>
                  </a:lnTo>
                  <a:close/>
                  <a:moveTo>
                    <a:pt x="2411" y="2411"/>
                  </a:moveTo>
                  <a:lnTo>
                    <a:pt x="2411" y="2411"/>
                  </a:lnTo>
                  <a:lnTo>
                    <a:pt x="2265" y="2387"/>
                  </a:lnTo>
                  <a:lnTo>
                    <a:pt x="2143" y="2363"/>
                  </a:lnTo>
                  <a:lnTo>
                    <a:pt x="2022" y="2290"/>
                  </a:lnTo>
                  <a:lnTo>
                    <a:pt x="1924" y="2216"/>
                  </a:lnTo>
                  <a:lnTo>
                    <a:pt x="1827" y="2095"/>
                  </a:lnTo>
                  <a:lnTo>
                    <a:pt x="1754" y="1973"/>
                  </a:lnTo>
                  <a:lnTo>
                    <a:pt x="1729" y="1851"/>
                  </a:lnTo>
                  <a:lnTo>
                    <a:pt x="1705" y="1705"/>
                  </a:lnTo>
                  <a:lnTo>
                    <a:pt x="1705" y="1705"/>
                  </a:lnTo>
                  <a:lnTo>
                    <a:pt x="1729" y="1559"/>
                  </a:lnTo>
                  <a:lnTo>
                    <a:pt x="1754" y="1437"/>
                  </a:lnTo>
                  <a:lnTo>
                    <a:pt x="1827" y="1315"/>
                  </a:lnTo>
                  <a:lnTo>
                    <a:pt x="1924" y="1218"/>
                  </a:lnTo>
                  <a:lnTo>
                    <a:pt x="2022" y="1120"/>
                  </a:lnTo>
                  <a:lnTo>
                    <a:pt x="2143" y="1072"/>
                  </a:lnTo>
                  <a:lnTo>
                    <a:pt x="2265" y="1023"/>
                  </a:lnTo>
                  <a:lnTo>
                    <a:pt x="2411" y="999"/>
                  </a:lnTo>
                  <a:lnTo>
                    <a:pt x="2411" y="999"/>
                  </a:lnTo>
                  <a:lnTo>
                    <a:pt x="2557" y="1023"/>
                  </a:lnTo>
                  <a:lnTo>
                    <a:pt x="2679" y="1072"/>
                  </a:lnTo>
                  <a:lnTo>
                    <a:pt x="2801" y="1120"/>
                  </a:lnTo>
                  <a:lnTo>
                    <a:pt x="2898" y="1218"/>
                  </a:lnTo>
                  <a:lnTo>
                    <a:pt x="2996" y="1315"/>
                  </a:lnTo>
                  <a:lnTo>
                    <a:pt x="3069" y="1437"/>
                  </a:lnTo>
                  <a:lnTo>
                    <a:pt x="3093" y="1559"/>
                  </a:lnTo>
                  <a:lnTo>
                    <a:pt x="3118" y="1705"/>
                  </a:lnTo>
                  <a:lnTo>
                    <a:pt x="3118" y="1705"/>
                  </a:lnTo>
                  <a:lnTo>
                    <a:pt x="3093" y="1851"/>
                  </a:lnTo>
                  <a:lnTo>
                    <a:pt x="3069" y="1973"/>
                  </a:lnTo>
                  <a:lnTo>
                    <a:pt x="2996" y="2095"/>
                  </a:lnTo>
                  <a:lnTo>
                    <a:pt x="2898" y="2216"/>
                  </a:lnTo>
                  <a:lnTo>
                    <a:pt x="2801" y="2290"/>
                  </a:lnTo>
                  <a:lnTo>
                    <a:pt x="2679" y="2363"/>
                  </a:lnTo>
                  <a:lnTo>
                    <a:pt x="2557" y="2387"/>
                  </a:lnTo>
                  <a:lnTo>
                    <a:pt x="2411" y="2411"/>
                  </a:lnTo>
                  <a:lnTo>
                    <a:pt x="2411" y="2411"/>
                  </a:lnTo>
                  <a:close/>
                </a:path>
              </a:pathLst>
            </a:custGeom>
            <a:noFill/>
            <a:ln w="12175" cap="rnd" cmpd="sng">
              <a:solidFill>
                <a:schemeClr val="bg1">
                  <a:lumMod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5" name="Google Shape;425;p36"/>
            <p:cNvSpPr/>
            <p:nvPr/>
          </p:nvSpPr>
          <p:spPr>
            <a:xfrm>
              <a:off x="6078025" y="2330200"/>
              <a:ext cx="306300" cy="387275"/>
            </a:xfrm>
            <a:custGeom>
              <a:avLst/>
              <a:gdLst/>
              <a:ahLst/>
              <a:cxnLst/>
              <a:rect l="l" t="t" r="r" b="b"/>
              <a:pathLst>
                <a:path w="12252" h="15491" fill="none" extrusionOk="0">
                  <a:moveTo>
                    <a:pt x="1" y="13396"/>
                  </a:moveTo>
                  <a:lnTo>
                    <a:pt x="1511" y="13396"/>
                  </a:lnTo>
                  <a:lnTo>
                    <a:pt x="1511" y="13396"/>
                  </a:lnTo>
                  <a:lnTo>
                    <a:pt x="1998" y="13639"/>
                  </a:lnTo>
                  <a:lnTo>
                    <a:pt x="2680" y="13932"/>
                  </a:lnTo>
                  <a:lnTo>
                    <a:pt x="3556" y="14273"/>
                  </a:lnTo>
                  <a:lnTo>
                    <a:pt x="4531" y="14638"/>
                  </a:lnTo>
                  <a:lnTo>
                    <a:pt x="5578" y="14955"/>
                  </a:lnTo>
                  <a:lnTo>
                    <a:pt x="6114" y="15101"/>
                  </a:lnTo>
                  <a:lnTo>
                    <a:pt x="6650" y="15222"/>
                  </a:lnTo>
                  <a:lnTo>
                    <a:pt x="7161" y="15344"/>
                  </a:lnTo>
                  <a:lnTo>
                    <a:pt x="7672" y="15417"/>
                  </a:lnTo>
                  <a:lnTo>
                    <a:pt x="8135" y="15466"/>
                  </a:lnTo>
                  <a:lnTo>
                    <a:pt x="8598" y="15490"/>
                  </a:lnTo>
                  <a:lnTo>
                    <a:pt x="8598" y="15490"/>
                  </a:lnTo>
                  <a:lnTo>
                    <a:pt x="9377" y="15490"/>
                  </a:lnTo>
                  <a:lnTo>
                    <a:pt x="9791" y="15466"/>
                  </a:lnTo>
                  <a:lnTo>
                    <a:pt x="10181" y="15417"/>
                  </a:lnTo>
                  <a:lnTo>
                    <a:pt x="10522" y="15320"/>
                  </a:lnTo>
                  <a:lnTo>
                    <a:pt x="10692" y="15271"/>
                  </a:lnTo>
                  <a:lnTo>
                    <a:pt x="10814" y="15222"/>
                  </a:lnTo>
                  <a:lnTo>
                    <a:pt x="10936" y="15149"/>
                  </a:lnTo>
                  <a:lnTo>
                    <a:pt x="11033" y="15052"/>
                  </a:lnTo>
                  <a:lnTo>
                    <a:pt x="11082" y="14955"/>
                  </a:lnTo>
                  <a:lnTo>
                    <a:pt x="11131" y="14833"/>
                  </a:lnTo>
                  <a:lnTo>
                    <a:pt x="11204" y="14126"/>
                  </a:lnTo>
                  <a:lnTo>
                    <a:pt x="11204" y="14126"/>
                  </a:lnTo>
                  <a:lnTo>
                    <a:pt x="11180" y="13956"/>
                  </a:lnTo>
                  <a:lnTo>
                    <a:pt x="11131" y="13810"/>
                  </a:lnTo>
                  <a:lnTo>
                    <a:pt x="11033" y="13664"/>
                  </a:lnTo>
                  <a:lnTo>
                    <a:pt x="10887" y="13542"/>
                  </a:lnTo>
                  <a:lnTo>
                    <a:pt x="10887" y="13542"/>
                  </a:lnTo>
                  <a:lnTo>
                    <a:pt x="11009" y="13518"/>
                  </a:lnTo>
                  <a:lnTo>
                    <a:pt x="11131" y="13469"/>
                  </a:lnTo>
                  <a:lnTo>
                    <a:pt x="11253" y="13420"/>
                  </a:lnTo>
                  <a:lnTo>
                    <a:pt x="11350" y="13323"/>
                  </a:lnTo>
                  <a:lnTo>
                    <a:pt x="11423" y="13225"/>
                  </a:lnTo>
                  <a:lnTo>
                    <a:pt x="11496" y="13104"/>
                  </a:lnTo>
                  <a:lnTo>
                    <a:pt x="11545" y="12957"/>
                  </a:lnTo>
                  <a:lnTo>
                    <a:pt x="11569" y="12836"/>
                  </a:lnTo>
                  <a:lnTo>
                    <a:pt x="11642" y="11959"/>
                  </a:lnTo>
                  <a:lnTo>
                    <a:pt x="11642" y="11959"/>
                  </a:lnTo>
                  <a:lnTo>
                    <a:pt x="11642" y="11837"/>
                  </a:lnTo>
                  <a:lnTo>
                    <a:pt x="11642" y="11740"/>
                  </a:lnTo>
                  <a:lnTo>
                    <a:pt x="11618" y="11618"/>
                  </a:lnTo>
                  <a:lnTo>
                    <a:pt x="11569" y="11521"/>
                  </a:lnTo>
                  <a:lnTo>
                    <a:pt x="11447" y="11350"/>
                  </a:lnTo>
                  <a:lnTo>
                    <a:pt x="11374" y="11277"/>
                  </a:lnTo>
                  <a:lnTo>
                    <a:pt x="11301" y="11204"/>
                  </a:lnTo>
                  <a:lnTo>
                    <a:pt x="11301" y="11204"/>
                  </a:lnTo>
                  <a:lnTo>
                    <a:pt x="11423" y="11180"/>
                  </a:lnTo>
                  <a:lnTo>
                    <a:pt x="11521" y="11131"/>
                  </a:lnTo>
                  <a:lnTo>
                    <a:pt x="11618" y="11058"/>
                  </a:lnTo>
                  <a:lnTo>
                    <a:pt x="11715" y="10960"/>
                  </a:lnTo>
                  <a:lnTo>
                    <a:pt x="11788" y="10863"/>
                  </a:lnTo>
                  <a:lnTo>
                    <a:pt x="11837" y="10766"/>
                  </a:lnTo>
                  <a:lnTo>
                    <a:pt x="11886" y="10644"/>
                  </a:lnTo>
                  <a:lnTo>
                    <a:pt x="11910" y="10498"/>
                  </a:lnTo>
                  <a:lnTo>
                    <a:pt x="11983" y="9645"/>
                  </a:lnTo>
                  <a:lnTo>
                    <a:pt x="11983" y="9645"/>
                  </a:lnTo>
                  <a:lnTo>
                    <a:pt x="11983" y="9523"/>
                  </a:lnTo>
                  <a:lnTo>
                    <a:pt x="11983" y="9402"/>
                  </a:lnTo>
                  <a:lnTo>
                    <a:pt x="11959" y="9280"/>
                  </a:lnTo>
                  <a:lnTo>
                    <a:pt x="11910" y="9182"/>
                  </a:lnTo>
                  <a:lnTo>
                    <a:pt x="11861" y="9085"/>
                  </a:lnTo>
                  <a:lnTo>
                    <a:pt x="11788" y="9012"/>
                  </a:lnTo>
                  <a:lnTo>
                    <a:pt x="11715" y="8939"/>
                  </a:lnTo>
                  <a:lnTo>
                    <a:pt x="11618" y="8866"/>
                  </a:lnTo>
                  <a:lnTo>
                    <a:pt x="11618" y="8866"/>
                  </a:lnTo>
                  <a:lnTo>
                    <a:pt x="11715" y="8841"/>
                  </a:lnTo>
                  <a:lnTo>
                    <a:pt x="11813" y="8768"/>
                  </a:lnTo>
                  <a:lnTo>
                    <a:pt x="11910" y="8695"/>
                  </a:lnTo>
                  <a:lnTo>
                    <a:pt x="11983" y="8622"/>
                  </a:lnTo>
                  <a:lnTo>
                    <a:pt x="12056" y="8525"/>
                  </a:lnTo>
                  <a:lnTo>
                    <a:pt x="12105" y="8427"/>
                  </a:lnTo>
                  <a:lnTo>
                    <a:pt x="12129" y="8306"/>
                  </a:lnTo>
                  <a:lnTo>
                    <a:pt x="12154" y="8184"/>
                  </a:lnTo>
                  <a:lnTo>
                    <a:pt x="12251" y="7307"/>
                  </a:lnTo>
                  <a:lnTo>
                    <a:pt x="12251" y="7307"/>
                  </a:lnTo>
                  <a:lnTo>
                    <a:pt x="12227" y="7185"/>
                  </a:lnTo>
                  <a:lnTo>
                    <a:pt x="12202" y="7064"/>
                  </a:lnTo>
                  <a:lnTo>
                    <a:pt x="12154" y="6966"/>
                  </a:lnTo>
                  <a:lnTo>
                    <a:pt x="12105" y="6869"/>
                  </a:lnTo>
                  <a:lnTo>
                    <a:pt x="12032" y="6771"/>
                  </a:lnTo>
                  <a:lnTo>
                    <a:pt x="11935" y="6698"/>
                  </a:lnTo>
                  <a:lnTo>
                    <a:pt x="11715" y="6552"/>
                  </a:lnTo>
                  <a:lnTo>
                    <a:pt x="11472" y="6430"/>
                  </a:lnTo>
                  <a:lnTo>
                    <a:pt x="11180" y="6333"/>
                  </a:lnTo>
                  <a:lnTo>
                    <a:pt x="10863" y="6260"/>
                  </a:lnTo>
                  <a:lnTo>
                    <a:pt x="10546" y="6211"/>
                  </a:lnTo>
                  <a:lnTo>
                    <a:pt x="10546" y="6211"/>
                  </a:lnTo>
                  <a:lnTo>
                    <a:pt x="9864" y="6114"/>
                  </a:lnTo>
                  <a:lnTo>
                    <a:pt x="8817" y="6016"/>
                  </a:lnTo>
                  <a:lnTo>
                    <a:pt x="7575" y="5943"/>
                  </a:lnTo>
                  <a:lnTo>
                    <a:pt x="6309" y="5870"/>
                  </a:lnTo>
                  <a:lnTo>
                    <a:pt x="6309" y="5870"/>
                  </a:lnTo>
                  <a:lnTo>
                    <a:pt x="6479" y="5578"/>
                  </a:lnTo>
                  <a:lnTo>
                    <a:pt x="6625" y="5237"/>
                  </a:lnTo>
                  <a:lnTo>
                    <a:pt x="6771" y="4872"/>
                  </a:lnTo>
                  <a:lnTo>
                    <a:pt x="6869" y="4482"/>
                  </a:lnTo>
                  <a:lnTo>
                    <a:pt x="6966" y="4092"/>
                  </a:lnTo>
                  <a:lnTo>
                    <a:pt x="7064" y="3678"/>
                  </a:lnTo>
                  <a:lnTo>
                    <a:pt x="7161" y="2875"/>
                  </a:lnTo>
                  <a:lnTo>
                    <a:pt x="7234" y="2144"/>
                  </a:lnTo>
                  <a:lnTo>
                    <a:pt x="7283" y="1535"/>
                  </a:lnTo>
                  <a:lnTo>
                    <a:pt x="7283" y="975"/>
                  </a:lnTo>
                  <a:lnTo>
                    <a:pt x="7283" y="975"/>
                  </a:lnTo>
                  <a:lnTo>
                    <a:pt x="7283" y="804"/>
                  </a:lnTo>
                  <a:lnTo>
                    <a:pt x="7210" y="609"/>
                  </a:lnTo>
                  <a:lnTo>
                    <a:pt x="7137" y="463"/>
                  </a:lnTo>
                  <a:lnTo>
                    <a:pt x="7015" y="317"/>
                  </a:lnTo>
                  <a:lnTo>
                    <a:pt x="6869" y="171"/>
                  </a:lnTo>
                  <a:lnTo>
                    <a:pt x="6698" y="98"/>
                  </a:lnTo>
                  <a:lnTo>
                    <a:pt x="6503" y="25"/>
                  </a:lnTo>
                  <a:lnTo>
                    <a:pt x="6309" y="1"/>
                  </a:lnTo>
                  <a:lnTo>
                    <a:pt x="6309" y="1"/>
                  </a:lnTo>
                  <a:lnTo>
                    <a:pt x="5943" y="25"/>
                  </a:lnTo>
                  <a:lnTo>
                    <a:pt x="5700" y="74"/>
                  </a:lnTo>
                  <a:lnTo>
                    <a:pt x="5505" y="147"/>
                  </a:lnTo>
                  <a:lnTo>
                    <a:pt x="5359" y="220"/>
                  </a:lnTo>
                  <a:lnTo>
                    <a:pt x="5359" y="220"/>
                  </a:lnTo>
                  <a:lnTo>
                    <a:pt x="4969" y="1462"/>
                  </a:lnTo>
                  <a:lnTo>
                    <a:pt x="4774" y="2022"/>
                  </a:lnTo>
                  <a:lnTo>
                    <a:pt x="4579" y="2534"/>
                  </a:lnTo>
                  <a:lnTo>
                    <a:pt x="4385" y="2996"/>
                  </a:lnTo>
                  <a:lnTo>
                    <a:pt x="4190" y="3386"/>
                  </a:lnTo>
                  <a:lnTo>
                    <a:pt x="4019" y="3678"/>
                  </a:lnTo>
                  <a:lnTo>
                    <a:pt x="3873" y="3922"/>
                  </a:lnTo>
                  <a:lnTo>
                    <a:pt x="3873" y="3922"/>
                  </a:lnTo>
                  <a:lnTo>
                    <a:pt x="3654" y="4141"/>
                  </a:lnTo>
                  <a:lnTo>
                    <a:pt x="3313" y="4482"/>
                  </a:lnTo>
                  <a:lnTo>
                    <a:pt x="2509" y="5237"/>
                  </a:lnTo>
                  <a:lnTo>
                    <a:pt x="1438" y="6211"/>
                  </a:lnTo>
                  <a:lnTo>
                    <a:pt x="1" y="6211"/>
                  </a:lnTo>
                </a:path>
              </a:pathLst>
            </a:custGeom>
            <a:noFill/>
            <a:ln w="12175" cap="rnd" cmpd="sng">
              <a:solidFill>
                <a:schemeClr val="bg1">
                  <a:lumMod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8" name="Grupo 7">
            <a:extLst>
              <a:ext uri="{FF2B5EF4-FFF2-40B4-BE49-F238E27FC236}">
                <a16:creationId xmlns:a16="http://schemas.microsoft.com/office/drawing/2014/main" id="{B2E01CF7-6446-4528-88F6-E830D5E984F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134255" y="4629611"/>
            <a:ext cx="1252961" cy="360000"/>
            <a:chOff x="134255" y="4629611"/>
            <a:chExt cx="1252961" cy="360000"/>
          </a:xfrm>
        </p:grpSpPr>
        <p:pic>
          <p:nvPicPr>
            <p:cNvPr id="9" name="Imagen 8">
              <a:extLst>
                <a:ext uri="{FF2B5EF4-FFF2-40B4-BE49-F238E27FC236}">
                  <a16:creationId xmlns:a16="http://schemas.microsoft.com/office/drawing/2014/main" id="{DDDB2985-B3DD-4063-91F9-1E89B764E79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>
              <a:off x="134255" y="4629611"/>
              <a:ext cx="261922" cy="360000"/>
            </a:xfrm>
            <a:prstGeom prst="rect">
              <a:avLst/>
            </a:prstGeom>
          </p:spPr>
        </p:pic>
        <p:pic>
          <p:nvPicPr>
            <p:cNvPr id="10" name="Imagen 9" descr="Imagen que contiene exterior&#10;&#10;Descripción generada con confianza muy alta">
              <a:extLst>
                <a:ext uri="{FF2B5EF4-FFF2-40B4-BE49-F238E27FC236}">
                  <a16:creationId xmlns:a16="http://schemas.microsoft.com/office/drawing/2014/main" id="{57BEE859-50F2-47AF-959E-93785609E19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  <a:srcRect l="22401"/>
            <a:stretch/>
          </p:blipFill>
          <p:spPr>
            <a:xfrm>
              <a:off x="458402" y="4629611"/>
              <a:ext cx="928814" cy="360000"/>
            </a:xfrm>
            <a:prstGeom prst="rect">
              <a:avLst/>
            </a:prstGeom>
          </p:spPr>
        </p:pic>
      </p:grpSp>
      <p:sp>
        <p:nvSpPr>
          <p:cNvPr id="2" name="CuadroTexto 1">
            <a:extLst>
              <a:ext uri="{FF2B5EF4-FFF2-40B4-BE49-F238E27FC236}">
                <a16:creationId xmlns:a16="http://schemas.microsoft.com/office/drawing/2014/main" id="{27B9C105-4A24-4E1D-91A4-F63E71E3A57A}"/>
              </a:ext>
            </a:extLst>
          </p:cNvPr>
          <p:cNvSpPr txBox="1"/>
          <p:nvPr/>
        </p:nvSpPr>
        <p:spPr>
          <a:xfrm>
            <a:off x="4065407" y="2984011"/>
            <a:ext cx="1862528" cy="33855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600" dirty="0"/>
              <a:t>udcrai@ub.edu</a:t>
            </a:r>
            <a:endParaRPr lang="es-ES" sz="1600" dirty="0"/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F721E3BE-C979-CB22-189A-93F526C1A86B}"/>
              </a:ext>
            </a:extLst>
          </p:cNvPr>
          <p:cNvSpPr txBox="1"/>
          <p:nvPr/>
        </p:nvSpPr>
        <p:spPr>
          <a:xfrm>
            <a:off x="4037300" y="3405607"/>
            <a:ext cx="2471503" cy="33855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600" dirty="0"/>
              <a:t>@SDocenciaCRAIUB</a:t>
            </a:r>
            <a:endParaRPr lang="es-ES" sz="1600" dirty="0"/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4C49A1F3-AFC1-697E-FFB8-0B40193DBAA8}"/>
              </a:ext>
            </a:extLst>
          </p:cNvPr>
          <p:cNvSpPr txBox="1"/>
          <p:nvPr/>
        </p:nvSpPr>
        <p:spPr>
          <a:xfrm>
            <a:off x="4056037" y="3855783"/>
            <a:ext cx="2462135" cy="33855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600" dirty="0"/>
              <a:t>@DocenciaCRAIUB</a:t>
            </a:r>
            <a:endParaRPr lang="es-ES" sz="1600" dirty="0"/>
          </a:p>
        </p:txBody>
      </p:sp>
      <p:pic>
        <p:nvPicPr>
          <p:cNvPr id="4" name="Imagen 4" descr="Logo TACTIC">
            <a:extLst>
              <a:ext uri="{FF2B5EF4-FFF2-40B4-BE49-F238E27FC236}">
                <a16:creationId xmlns:a16="http://schemas.microsoft.com/office/drawing/2014/main" id="{CFA7F63D-76C7-8C2B-2317-E4AD6308EE9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318334" y="2171469"/>
            <a:ext cx="1846577" cy="744346"/>
          </a:xfrm>
          <a:prstGeom prst="rect">
            <a:avLst/>
          </a:prstGeom>
        </p:spPr>
      </p:pic>
      <p:sp>
        <p:nvSpPr>
          <p:cNvPr id="5" name="CuadroTexto 4">
            <a:extLst>
              <a:ext uri="{FF2B5EF4-FFF2-40B4-BE49-F238E27FC236}">
                <a16:creationId xmlns:a16="http://schemas.microsoft.com/office/drawing/2014/main" id="{777226EB-F511-339C-623A-4950AEF380C7}"/>
              </a:ext>
            </a:extLst>
          </p:cNvPr>
          <p:cNvSpPr txBox="1"/>
          <p:nvPr/>
        </p:nvSpPr>
        <p:spPr>
          <a:xfrm>
            <a:off x="4089131" y="4297409"/>
            <a:ext cx="1675151" cy="33855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600" dirty="0"/>
              <a:t>CRAI </a:t>
            </a:r>
            <a:r>
              <a:rPr lang="en-US" sz="1600" dirty="0" err="1"/>
              <a:t>Docència</a:t>
            </a:r>
            <a:endParaRPr lang="en-US" sz="1600" dirty="0"/>
          </a:p>
        </p:txBody>
      </p:sp>
      <p:pic>
        <p:nvPicPr>
          <p:cNvPr id="7" name="Imagen 10">
            <a:extLst>
              <a:ext uri="{FF2B5EF4-FFF2-40B4-BE49-F238E27FC236}">
                <a16:creationId xmlns:a16="http://schemas.microsoft.com/office/drawing/2014/main" id="{7E45A958-C2F6-B478-E93B-785A98EBD83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760638" y="3032185"/>
            <a:ext cx="247650" cy="241300"/>
          </a:xfrm>
          <a:prstGeom prst="rect">
            <a:avLst/>
          </a:prstGeom>
        </p:spPr>
      </p:pic>
      <p:pic>
        <p:nvPicPr>
          <p:cNvPr id="11" name="Imagen 11">
            <a:extLst>
              <a:ext uri="{FF2B5EF4-FFF2-40B4-BE49-F238E27FC236}">
                <a16:creationId xmlns:a16="http://schemas.microsoft.com/office/drawing/2014/main" id="{13C3CD18-BAEB-3FBA-AE2E-4CCEEBD55CA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759200" y="3898900"/>
            <a:ext cx="247650" cy="260350"/>
          </a:xfrm>
          <a:prstGeom prst="rect">
            <a:avLst/>
          </a:prstGeom>
        </p:spPr>
      </p:pic>
      <p:pic>
        <p:nvPicPr>
          <p:cNvPr id="12" name="Imagen 14" descr="Logo twitter">
            <a:extLst>
              <a:ext uri="{FF2B5EF4-FFF2-40B4-BE49-F238E27FC236}">
                <a16:creationId xmlns:a16="http://schemas.microsoft.com/office/drawing/2014/main" id="{8E990615-71A5-0753-4847-E6816CDF43A0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733800" y="3441700"/>
            <a:ext cx="298450" cy="292100"/>
          </a:xfrm>
          <a:prstGeom prst="rect">
            <a:avLst/>
          </a:prstGeom>
        </p:spPr>
      </p:pic>
      <p:pic>
        <p:nvPicPr>
          <p:cNvPr id="15" name="Imagen 15" descr="Logo Youtube">
            <a:extLst>
              <a:ext uri="{FF2B5EF4-FFF2-40B4-BE49-F238E27FC236}">
                <a16:creationId xmlns:a16="http://schemas.microsoft.com/office/drawing/2014/main" id="{87ADF3CB-74BA-2920-F4C7-082FADA0544D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733800" y="4318000"/>
            <a:ext cx="298450" cy="292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34932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p17"/>
          <p:cNvSpPr txBox="1">
            <a:spLocks noGrp="1"/>
          </p:cNvSpPr>
          <p:nvPr>
            <p:ph type="ctrTitle"/>
          </p:nvPr>
        </p:nvSpPr>
        <p:spPr>
          <a:xfrm>
            <a:off x="2569799" y="1240688"/>
            <a:ext cx="4004400" cy="956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ca-ES" noProof="0"/>
              <a:t>¿ Per què al</a:t>
            </a:r>
          </a:p>
        </p:txBody>
      </p:sp>
      <p:sp>
        <p:nvSpPr>
          <p:cNvPr id="177" name="Google Shape;177;p17"/>
          <p:cNvSpPr txBox="1"/>
          <p:nvPr/>
        </p:nvSpPr>
        <p:spPr>
          <a:xfrm>
            <a:off x="1030925" y="710500"/>
            <a:ext cx="1392600" cy="139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6000" b="1">
                <a:solidFill>
                  <a:srgbClr val="FFFFFF"/>
                </a:solidFill>
                <a:latin typeface="Poppins"/>
                <a:ea typeface="Poppins"/>
                <a:cs typeface="Poppins"/>
                <a:sym typeface="Poppins"/>
              </a:rPr>
              <a:t>1</a:t>
            </a:r>
            <a:endParaRPr sz="6000">
              <a:solidFill>
                <a:srgbClr val="FFFFFF"/>
              </a:solidFill>
            </a:endParaRPr>
          </a:p>
        </p:txBody>
      </p:sp>
      <p:sp>
        <p:nvSpPr>
          <p:cNvPr id="7" name="Google Shape;686;p39" descr="Núvol">
            <a:extLst>
              <a:ext uri="{FF2B5EF4-FFF2-40B4-BE49-F238E27FC236}">
                <a16:creationId xmlns:a16="http://schemas.microsoft.com/office/drawing/2014/main" id="{CA9D213F-1F4B-47D4-A1E8-F69E8AB88101}"/>
              </a:ext>
            </a:extLst>
          </p:cNvPr>
          <p:cNvSpPr/>
          <p:nvPr/>
        </p:nvSpPr>
        <p:spPr>
          <a:xfrm>
            <a:off x="3092825" y="2267591"/>
            <a:ext cx="2752164" cy="1300361"/>
          </a:xfrm>
          <a:custGeom>
            <a:avLst/>
            <a:gdLst/>
            <a:ahLst/>
            <a:cxnLst/>
            <a:rect l="l" t="t" r="r" b="b"/>
            <a:pathLst>
              <a:path w="19144" h="10814" fill="none" extrusionOk="0">
                <a:moveTo>
                  <a:pt x="16124" y="4774"/>
                </a:moveTo>
                <a:lnTo>
                  <a:pt x="15369" y="4774"/>
                </a:lnTo>
                <a:lnTo>
                  <a:pt x="15369" y="4774"/>
                </a:lnTo>
                <a:lnTo>
                  <a:pt x="15393" y="4482"/>
                </a:lnTo>
                <a:lnTo>
                  <a:pt x="15393" y="4482"/>
                </a:lnTo>
                <a:lnTo>
                  <a:pt x="15369" y="4189"/>
                </a:lnTo>
                <a:lnTo>
                  <a:pt x="15344" y="3921"/>
                </a:lnTo>
                <a:lnTo>
                  <a:pt x="15271" y="3654"/>
                </a:lnTo>
                <a:lnTo>
                  <a:pt x="15174" y="3410"/>
                </a:lnTo>
                <a:lnTo>
                  <a:pt x="15052" y="3166"/>
                </a:lnTo>
                <a:lnTo>
                  <a:pt x="14930" y="2947"/>
                </a:lnTo>
                <a:lnTo>
                  <a:pt x="14760" y="2728"/>
                </a:lnTo>
                <a:lnTo>
                  <a:pt x="14589" y="2533"/>
                </a:lnTo>
                <a:lnTo>
                  <a:pt x="14394" y="2363"/>
                </a:lnTo>
                <a:lnTo>
                  <a:pt x="14175" y="2192"/>
                </a:lnTo>
                <a:lnTo>
                  <a:pt x="13956" y="2070"/>
                </a:lnTo>
                <a:lnTo>
                  <a:pt x="13712" y="1949"/>
                </a:lnTo>
                <a:lnTo>
                  <a:pt x="13469" y="1851"/>
                </a:lnTo>
                <a:lnTo>
                  <a:pt x="13201" y="1778"/>
                </a:lnTo>
                <a:lnTo>
                  <a:pt x="12933" y="1754"/>
                </a:lnTo>
                <a:lnTo>
                  <a:pt x="12641" y="1729"/>
                </a:lnTo>
                <a:lnTo>
                  <a:pt x="12641" y="1729"/>
                </a:lnTo>
                <a:lnTo>
                  <a:pt x="12300" y="1754"/>
                </a:lnTo>
                <a:lnTo>
                  <a:pt x="11959" y="1827"/>
                </a:lnTo>
                <a:lnTo>
                  <a:pt x="11618" y="1924"/>
                </a:lnTo>
                <a:lnTo>
                  <a:pt x="11326" y="2070"/>
                </a:lnTo>
                <a:lnTo>
                  <a:pt x="11326" y="2070"/>
                </a:lnTo>
                <a:lnTo>
                  <a:pt x="11155" y="1851"/>
                </a:lnTo>
                <a:lnTo>
                  <a:pt x="10985" y="1632"/>
                </a:lnTo>
                <a:lnTo>
                  <a:pt x="10814" y="1413"/>
                </a:lnTo>
                <a:lnTo>
                  <a:pt x="10619" y="1218"/>
                </a:lnTo>
                <a:lnTo>
                  <a:pt x="10425" y="1048"/>
                </a:lnTo>
                <a:lnTo>
                  <a:pt x="10205" y="877"/>
                </a:lnTo>
                <a:lnTo>
                  <a:pt x="9962" y="707"/>
                </a:lnTo>
                <a:lnTo>
                  <a:pt x="9718" y="560"/>
                </a:lnTo>
                <a:lnTo>
                  <a:pt x="9475" y="439"/>
                </a:lnTo>
                <a:lnTo>
                  <a:pt x="9231" y="317"/>
                </a:lnTo>
                <a:lnTo>
                  <a:pt x="8963" y="219"/>
                </a:lnTo>
                <a:lnTo>
                  <a:pt x="8695" y="146"/>
                </a:lnTo>
                <a:lnTo>
                  <a:pt x="8403" y="73"/>
                </a:lnTo>
                <a:lnTo>
                  <a:pt x="8135" y="25"/>
                </a:lnTo>
                <a:lnTo>
                  <a:pt x="7843" y="0"/>
                </a:lnTo>
                <a:lnTo>
                  <a:pt x="7551" y="0"/>
                </a:lnTo>
                <a:lnTo>
                  <a:pt x="7551" y="0"/>
                </a:lnTo>
                <a:lnTo>
                  <a:pt x="7088" y="25"/>
                </a:lnTo>
                <a:lnTo>
                  <a:pt x="6650" y="98"/>
                </a:lnTo>
                <a:lnTo>
                  <a:pt x="6211" y="195"/>
                </a:lnTo>
                <a:lnTo>
                  <a:pt x="5797" y="341"/>
                </a:lnTo>
                <a:lnTo>
                  <a:pt x="5407" y="536"/>
                </a:lnTo>
                <a:lnTo>
                  <a:pt x="5042" y="755"/>
                </a:lnTo>
                <a:lnTo>
                  <a:pt x="4701" y="1023"/>
                </a:lnTo>
                <a:lnTo>
                  <a:pt x="4385" y="1315"/>
                </a:lnTo>
                <a:lnTo>
                  <a:pt x="4092" y="1632"/>
                </a:lnTo>
                <a:lnTo>
                  <a:pt x="3824" y="1973"/>
                </a:lnTo>
                <a:lnTo>
                  <a:pt x="3605" y="2338"/>
                </a:lnTo>
                <a:lnTo>
                  <a:pt x="3410" y="2728"/>
                </a:lnTo>
                <a:lnTo>
                  <a:pt x="3264" y="3142"/>
                </a:lnTo>
                <a:lnTo>
                  <a:pt x="3142" y="3580"/>
                </a:lnTo>
                <a:lnTo>
                  <a:pt x="3094" y="4019"/>
                </a:lnTo>
                <a:lnTo>
                  <a:pt x="3069" y="4482"/>
                </a:lnTo>
                <a:lnTo>
                  <a:pt x="3069" y="4482"/>
                </a:lnTo>
                <a:lnTo>
                  <a:pt x="3069" y="4774"/>
                </a:lnTo>
                <a:lnTo>
                  <a:pt x="3021" y="4774"/>
                </a:lnTo>
                <a:lnTo>
                  <a:pt x="3021" y="4774"/>
                </a:lnTo>
                <a:lnTo>
                  <a:pt x="2704" y="4774"/>
                </a:lnTo>
                <a:lnTo>
                  <a:pt x="2412" y="4823"/>
                </a:lnTo>
                <a:lnTo>
                  <a:pt x="2120" y="4896"/>
                </a:lnTo>
                <a:lnTo>
                  <a:pt x="1827" y="5017"/>
                </a:lnTo>
                <a:lnTo>
                  <a:pt x="1584" y="5139"/>
                </a:lnTo>
                <a:lnTo>
                  <a:pt x="1316" y="5285"/>
                </a:lnTo>
                <a:lnTo>
                  <a:pt x="1097" y="5456"/>
                </a:lnTo>
                <a:lnTo>
                  <a:pt x="877" y="5651"/>
                </a:lnTo>
                <a:lnTo>
                  <a:pt x="683" y="5870"/>
                </a:lnTo>
                <a:lnTo>
                  <a:pt x="512" y="6113"/>
                </a:lnTo>
                <a:lnTo>
                  <a:pt x="366" y="6357"/>
                </a:lnTo>
                <a:lnTo>
                  <a:pt x="220" y="6625"/>
                </a:lnTo>
                <a:lnTo>
                  <a:pt x="122" y="6893"/>
                </a:lnTo>
                <a:lnTo>
                  <a:pt x="49" y="7185"/>
                </a:lnTo>
                <a:lnTo>
                  <a:pt x="1" y="7477"/>
                </a:lnTo>
                <a:lnTo>
                  <a:pt x="1" y="7794"/>
                </a:lnTo>
                <a:lnTo>
                  <a:pt x="1" y="7794"/>
                </a:lnTo>
                <a:lnTo>
                  <a:pt x="1" y="8110"/>
                </a:lnTo>
                <a:lnTo>
                  <a:pt x="49" y="8403"/>
                </a:lnTo>
                <a:lnTo>
                  <a:pt x="122" y="8695"/>
                </a:lnTo>
                <a:lnTo>
                  <a:pt x="220" y="8963"/>
                </a:lnTo>
                <a:lnTo>
                  <a:pt x="366" y="9231"/>
                </a:lnTo>
                <a:lnTo>
                  <a:pt x="512" y="9474"/>
                </a:lnTo>
                <a:lnTo>
                  <a:pt x="683" y="9718"/>
                </a:lnTo>
                <a:lnTo>
                  <a:pt x="877" y="9937"/>
                </a:lnTo>
                <a:lnTo>
                  <a:pt x="1097" y="10132"/>
                </a:lnTo>
                <a:lnTo>
                  <a:pt x="1316" y="10302"/>
                </a:lnTo>
                <a:lnTo>
                  <a:pt x="1584" y="10449"/>
                </a:lnTo>
                <a:lnTo>
                  <a:pt x="1827" y="10570"/>
                </a:lnTo>
                <a:lnTo>
                  <a:pt x="2120" y="10692"/>
                </a:lnTo>
                <a:lnTo>
                  <a:pt x="2412" y="10765"/>
                </a:lnTo>
                <a:lnTo>
                  <a:pt x="2704" y="10814"/>
                </a:lnTo>
                <a:lnTo>
                  <a:pt x="3021" y="10814"/>
                </a:lnTo>
                <a:lnTo>
                  <a:pt x="16124" y="10814"/>
                </a:lnTo>
                <a:lnTo>
                  <a:pt x="16124" y="10814"/>
                </a:lnTo>
                <a:lnTo>
                  <a:pt x="16440" y="10814"/>
                </a:lnTo>
                <a:lnTo>
                  <a:pt x="16732" y="10765"/>
                </a:lnTo>
                <a:lnTo>
                  <a:pt x="17025" y="10692"/>
                </a:lnTo>
                <a:lnTo>
                  <a:pt x="17317" y="10570"/>
                </a:lnTo>
                <a:lnTo>
                  <a:pt x="17561" y="10449"/>
                </a:lnTo>
                <a:lnTo>
                  <a:pt x="17828" y="10302"/>
                </a:lnTo>
                <a:lnTo>
                  <a:pt x="18048" y="10132"/>
                </a:lnTo>
                <a:lnTo>
                  <a:pt x="18267" y="9937"/>
                </a:lnTo>
                <a:lnTo>
                  <a:pt x="18462" y="9718"/>
                </a:lnTo>
                <a:lnTo>
                  <a:pt x="18632" y="9474"/>
                </a:lnTo>
                <a:lnTo>
                  <a:pt x="18778" y="9231"/>
                </a:lnTo>
                <a:lnTo>
                  <a:pt x="18924" y="8963"/>
                </a:lnTo>
                <a:lnTo>
                  <a:pt x="19022" y="8695"/>
                </a:lnTo>
                <a:lnTo>
                  <a:pt x="19095" y="8403"/>
                </a:lnTo>
                <a:lnTo>
                  <a:pt x="19144" y="8110"/>
                </a:lnTo>
                <a:lnTo>
                  <a:pt x="19144" y="7794"/>
                </a:lnTo>
                <a:lnTo>
                  <a:pt x="19144" y="7794"/>
                </a:lnTo>
                <a:lnTo>
                  <a:pt x="19144" y="7477"/>
                </a:lnTo>
                <a:lnTo>
                  <a:pt x="19095" y="7185"/>
                </a:lnTo>
                <a:lnTo>
                  <a:pt x="19022" y="6893"/>
                </a:lnTo>
                <a:lnTo>
                  <a:pt x="18924" y="6625"/>
                </a:lnTo>
                <a:lnTo>
                  <a:pt x="18778" y="6357"/>
                </a:lnTo>
                <a:lnTo>
                  <a:pt x="18632" y="6113"/>
                </a:lnTo>
                <a:lnTo>
                  <a:pt x="18462" y="5870"/>
                </a:lnTo>
                <a:lnTo>
                  <a:pt x="18267" y="5651"/>
                </a:lnTo>
                <a:lnTo>
                  <a:pt x="18048" y="5456"/>
                </a:lnTo>
                <a:lnTo>
                  <a:pt x="17828" y="5285"/>
                </a:lnTo>
                <a:lnTo>
                  <a:pt x="17561" y="5139"/>
                </a:lnTo>
                <a:lnTo>
                  <a:pt x="17317" y="5017"/>
                </a:lnTo>
                <a:lnTo>
                  <a:pt x="17025" y="4896"/>
                </a:lnTo>
                <a:lnTo>
                  <a:pt x="16732" y="4823"/>
                </a:lnTo>
                <a:lnTo>
                  <a:pt x="16440" y="4774"/>
                </a:lnTo>
                <a:lnTo>
                  <a:pt x="16124" y="4774"/>
                </a:lnTo>
                <a:lnTo>
                  <a:pt x="16124" y="4774"/>
                </a:lnTo>
                <a:close/>
              </a:path>
            </a:pathLst>
          </a:custGeom>
          <a:solidFill>
            <a:schemeClr val="bg2">
              <a:lumMod val="40000"/>
              <a:lumOff val="60000"/>
            </a:schemeClr>
          </a:solidFill>
          <a:ln w="76200" cap="rnd" cmpd="sng">
            <a:solidFill>
              <a:schemeClr val="bg2">
                <a:lumMod val="75000"/>
              </a:schemeClr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46204EDF-2F8A-4277-8067-0F3FC8AD5DBC}"/>
              </a:ext>
            </a:extLst>
          </p:cNvPr>
          <p:cNvSpPr txBox="1"/>
          <p:nvPr/>
        </p:nvSpPr>
        <p:spPr>
          <a:xfrm>
            <a:off x="5844988" y="2739359"/>
            <a:ext cx="896471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a-ES" sz="5200" b="1">
                <a:latin typeface="Poppins"/>
                <a:cs typeface="Poppins"/>
                <a:sym typeface="Poppins"/>
              </a:rPr>
              <a:t>?</a:t>
            </a:r>
          </a:p>
        </p:txBody>
      </p:sp>
      <p:grpSp>
        <p:nvGrpSpPr>
          <p:cNvPr id="9" name="Grupo 8" descr="Logo UB">
            <a:extLst>
              <a:ext uri="{FF2B5EF4-FFF2-40B4-BE49-F238E27FC236}">
                <a16:creationId xmlns:a16="http://schemas.microsoft.com/office/drawing/2014/main" id="{0C99963A-7853-4EC6-B098-4F1EFF3492D9}"/>
              </a:ext>
            </a:extLst>
          </p:cNvPr>
          <p:cNvGrpSpPr/>
          <p:nvPr/>
        </p:nvGrpSpPr>
        <p:grpSpPr>
          <a:xfrm>
            <a:off x="134255" y="4629611"/>
            <a:ext cx="1252961" cy="360000"/>
            <a:chOff x="134255" y="4629611"/>
            <a:chExt cx="1252961" cy="360000"/>
          </a:xfrm>
        </p:grpSpPr>
        <p:pic>
          <p:nvPicPr>
            <p:cNvPr id="10" name="Imagen 9">
              <a:extLst>
                <a:ext uri="{FF2B5EF4-FFF2-40B4-BE49-F238E27FC236}">
                  <a16:creationId xmlns:a16="http://schemas.microsoft.com/office/drawing/2014/main" id="{6F79A265-DB57-4230-9B8B-7A04912D504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lum bright="70000" contrast="-70000"/>
            </a:blip>
            <a:stretch>
              <a:fillRect/>
            </a:stretch>
          </p:blipFill>
          <p:spPr>
            <a:xfrm>
              <a:off x="134255" y="4629611"/>
              <a:ext cx="261922" cy="360000"/>
            </a:xfrm>
            <a:prstGeom prst="rect">
              <a:avLst/>
            </a:prstGeom>
          </p:spPr>
        </p:pic>
        <p:pic>
          <p:nvPicPr>
            <p:cNvPr id="11" name="Imagen 10" descr="Imagen que contiene exterior&#10;&#10;Descripción generada con confianza muy alta">
              <a:extLst>
                <a:ext uri="{FF2B5EF4-FFF2-40B4-BE49-F238E27FC236}">
                  <a16:creationId xmlns:a16="http://schemas.microsoft.com/office/drawing/2014/main" id="{A52BD460-98B8-4107-8A26-B500A3EB436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lum bright="70000" contrast="-70000"/>
            </a:blip>
            <a:srcRect l="22401"/>
            <a:stretch/>
          </p:blipFill>
          <p:spPr>
            <a:xfrm>
              <a:off x="458402" y="4629611"/>
              <a:ext cx="928814" cy="360000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6" name="Google Shape;356;p31"/>
          <p:cNvSpPr txBox="1">
            <a:spLocks noGrp="1"/>
          </p:cNvSpPr>
          <p:nvPr>
            <p:ph type="title"/>
          </p:nvPr>
        </p:nvSpPr>
        <p:spPr>
          <a:xfrm>
            <a:off x="457199" y="924081"/>
            <a:ext cx="5220300" cy="683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ca-ES" noProof="0"/>
              <a:t>Aspectes clau</a:t>
            </a:r>
          </a:p>
        </p:txBody>
      </p:sp>
      <p:sp>
        <p:nvSpPr>
          <p:cNvPr id="358" name="Google Shape;358;p31"/>
          <p:cNvSpPr txBox="1">
            <a:spLocks noGrp="1"/>
          </p:cNvSpPr>
          <p:nvPr>
            <p:ph type="body" idx="2"/>
          </p:nvPr>
        </p:nvSpPr>
        <p:spPr>
          <a:xfrm>
            <a:off x="339066" y="1825393"/>
            <a:ext cx="2520000" cy="2381027"/>
          </a:xfrm>
          <a:prstGeom prst="rect">
            <a:avLst/>
          </a:prstGeom>
          <a:solidFill>
            <a:schemeClr val="bg1">
              <a:lumMod val="95000"/>
              <a:alpha val="50000"/>
            </a:schemeClr>
          </a:solidFill>
        </p:spPr>
        <p:txBody>
          <a:bodyPr spcFirstLastPara="1" wrap="square" lIns="36000" tIns="36000" rIns="36000" bIns="36000" anchor="t" anchorCtr="0">
            <a:spAutoFit/>
          </a:bodyPr>
          <a:lstStyle/>
          <a:p>
            <a:pPr marL="0" lvl="0" indent="0" algn="l" defTabSz="360363" rtl="0">
              <a:spcBef>
                <a:spcPts val="600"/>
              </a:spcBef>
              <a:spcAft>
                <a:spcPts val="0"/>
              </a:spcAft>
              <a:buNone/>
            </a:pPr>
            <a:r>
              <a:rPr lang="ca-ES" sz="1600" b="1" noProof="0"/>
              <a:t>     Adaptable</a:t>
            </a:r>
          </a:p>
          <a:p>
            <a:pPr marL="0" lvl="0" indent="0" algn="l" defTabSz="360363" rtl="0">
              <a:spcBef>
                <a:spcPts val="600"/>
              </a:spcBef>
              <a:spcAft>
                <a:spcPts val="0"/>
              </a:spcAft>
              <a:buNone/>
            </a:pPr>
            <a:endParaRPr lang="ca-ES" sz="1600" b="1" noProof="0"/>
          </a:p>
          <a:p>
            <a:pPr marL="265113" lvl="1" indent="-180975">
              <a:lnSpc>
                <a:spcPct val="150000"/>
              </a:lnSpc>
              <a:buClr>
                <a:srgbClr val="000000"/>
              </a:buClr>
              <a:buSzPct val="100000"/>
              <a:buFont typeface="Arial"/>
              <a:buChar char="•"/>
            </a:pPr>
            <a:r>
              <a:rPr lang="ca-ES" sz="1200" spc="-1" noProof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Continua essent Moodle</a:t>
            </a:r>
          </a:p>
          <a:p>
            <a:pPr marL="265113" lvl="1" indent="-180975">
              <a:lnSpc>
                <a:spcPct val="150000"/>
              </a:lnSpc>
              <a:buClr>
                <a:srgbClr val="000000"/>
              </a:buClr>
              <a:buSzPct val="100000"/>
              <a:buFont typeface="Arial"/>
              <a:buChar char="•"/>
            </a:pPr>
            <a:r>
              <a:rPr lang="ca-ES" sz="1200" spc="-1" noProof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Facilitat per mantenir funcionalitats: Plugins de Moodle/</a:t>
            </a:r>
            <a:r>
              <a:rPr lang="ca-ES" sz="1200" spc="-1" noProof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Moodlerooms</a:t>
            </a:r>
            <a:r>
              <a:rPr lang="ca-ES" sz="1200" spc="-1" noProof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, propis o de tercers</a:t>
            </a:r>
          </a:p>
          <a:p>
            <a:pPr marL="265113" lvl="1" indent="-180975">
              <a:lnSpc>
                <a:spcPct val="150000"/>
              </a:lnSpc>
              <a:buClr>
                <a:srgbClr val="000000"/>
              </a:buClr>
              <a:buSzPct val="100000"/>
              <a:buFont typeface="Arial"/>
              <a:buChar char="•"/>
            </a:pPr>
            <a:r>
              <a:rPr lang="ca-ES" sz="1200" spc="-1" noProof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Certificació de plugins</a:t>
            </a:r>
          </a:p>
        </p:txBody>
      </p:sp>
      <p:sp>
        <p:nvSpPr>
          <p:cNvPr id="360" name="Google Shape;360;p31"/>
          <p:cNvSpPr txBox="1">
            <a:spLocks noGrp="1"/>
          </p:cNvSpPr>
          <p:nvPr>
            <p:ph type="sldNum" idx="12"/>
          </p:nvPr>
        </p:nvSpPr>
        <p:spPr>
          <a:xfrm>
            <a:off x="8555875" y="4576450"/>
            <a:ext cx="435600" cy="43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4</a:t>
            </a:fld>
            <a:endParaRPr/>
          </a:p>
        </p:txBody>
      </p:sp>
      <p:pic>
        <p:nvPicPr>
          <p:cNvPr id="361" name="Google Shape;361;p31" descr="Escriptori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x="6372150" y="1059206"/>
            <a:ext cx="3034500" cy="3024987"/>
          </a:xfrm>
          <a:prstGeom prst="ellipse">
            <a:avLst/>
          </a:prstGeom>
          <a:noFill/>
          <a:ln>
            <a:noFill/>
          </a:ln>
        </p:spPr>
      </p:pic>
      <p:grpSp>
        <p:nvGrpSpPr>
          <p:cNvPr id="362" name="Google Shape;362;p31" descr="Diana"/>
          <p:cNvGrpSpPr/>
          <p:nvPr/>
        </p:nvGrpSpPr>
        <p:grpSpPr>
          <a:xfrm>
            <a:off x="5853100" y="3068600"/>
            <a:ext cx="1539600" cy="1539600"/>
            <a:chOff x="6680825" y="2549350"/>
            <a:chExt cx="1539600" cy="1539600"/>
          </a:xfrm>
        </p:grpSpPr>
        <p:sp>
          <p:nvSpPr>
            <p:cNvPr id="363" name="Google Shape;363;p31"/>
            <p:cNvSpPr/>
            <p:nvPr/>
          </p:nvSpPr>
          <p:spPr>
            <a:xfrm>
              <a:off x="6825669" y="2694194"/>
              <a:ext cx="1249800" cy="1249800"/>
            </a:xfrm>
            <a:prstGeom prst="ellipse">
              <a:avLst/>
            </a:prstGeom>
            <a:solidFill>
              <a:srgbClr val="000000">
                <a:alpha val="188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4" name="Google Shape;364;p31"/>
            <p:cNvSpPr/>
            <p:nvPr/>
          </p:nvSpPr>
          <p:spPr>
            <a:xfrm>
              <a:off x="6894850" y="2763375"/>
              <a:ext cx="1111200" cy="1111200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5" name="Google Shape;365;p31"/>
            <p:cNvSpPr/>
            <p:nvPr/>
          </p:nvSpPr>
          <p:spPr>
            <a:xfrm>
              <a:off x="6680825" y="2549350"/>
              <a:ext cx="1539600" cy="1539600"/>
            </a:xfrm>
            <a:prstGeom prst="donut">
              <a:avLst>
                <a:gd name="adj" fmla="val 675"/>
              </a:avLst>
            </a:prstGeom>
            <a:solidFill>
              <a:srgbClr val="000000">
                <a:alpha val="653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2" name="Google Shape;550;p39" descr="Diana">
            <a:extLst>
              <a:ext uri="{FF2B5EF4-FFF2-40B4-BE49-F238E27FC236}">
                <a16:creationId xmlns:a16="http://schemas.microsoft.com/office/drawing/2014/main" id="{CD770483-DBC5-4F95-B1C7-77DFAC45A2B0}"/>
              </a:ext>
            </a:extLst>
          </p:cNvPr>
          <p:cNvGrpSpPr/>
          <p:nvPr/>
        </p:nvGrpSpPr>
        <p:grpSpPr>
          <a:xfrm>
            <a:off x="6365964" y="3521897"/>
            <a:ext cx="549382" cy="576018"/>
            <a:chOff x="5961125" y="1623900"/>
            <a:chExt cx="427450" cy="448175"/>
          </a:xfrm>
        </p:grpSpPr>
        <p:sp>
          <p:nvSpPr>
            <p:cNvPr id="23" name="Google Shape;551;p39">
              <a:extLst>
                <a:ext uri="{FF2B5EF4-FFF2-40B4-BE49-F238E27FC236}">
                  <a16:creationId xmlns:a16="http://schemas.microsoft.com/office/drawing/2014/main" id="{D907F952-6693-4B07-8911-E2A141E98432}"/>
                </a:ext>
              </a:extLst>
            </p:cNvPr>
            <p:cNvSpPr/>
            <p:nvPr/>
          </p:nvSpPr>
          <p:spPr>
            <a:xfrm>
              <a:off x="5961125" y="1678700"/>
              <a:ext cx="376925" cy="376925"/>
            </a:xfrm>
            <a:custGeom>
              <a:avLst/>
              <a:gdLst/>
              <a:ahLst/>
              <a:cxnLst/>
              <a:rect l="l" t="t" r="r" b="b"/>
              <a:pathLst>
                <a:path w="15077" h="15077" fill="none" extrusionOk="0">
                  <a:moveTo>
                    <a:pt x="11813" y="1340"/>
                  </a:moveTo>
                  <a:lnTo>
                    <a:pt x="11813" y="1340"/>
                  </a:lnTo>
                  <a:lnTo>
                    <a:pt x="11350" y="1024"/>
                  </a:lnTo>
                  <a:lnTo>
                    <a:pt x="10863" y="780"/>
                  </a:lnTo>
                  <a:lnTo>
                    <a:pt x="10351" y="537"/>
                  </a:lnTo>
                  <a:lnTo>
                    <a:pt x="9816" y="342"/>
                  </a:lnTo>
                  <a:lnTo>
                    <a:pt x="9280" y="196"/>
                  </a:lnTo>
                  <a:lnTo>
                    <a:pt x="8720" y="98"/>
                  </a:lnTo>
                  <a:lnTo>
                    <a:pt x="8135" y="25"/>
                  </a:lnTo>
                  <a:lnTo>
                    <a:pt x="7551" y="1"/>
                  </a:lnTo>
                  <a:lnTo>
                    <a:pt x="7551" y="1"/>
                  </a:lnTo>
                  <a:lnTo>
                    <a:pt x="7161" y="1"/>
                  </a:lnTo>
                  <a:lnTo>
                    <a:pt x="6771" y="50"/>
                  </a:lnTo>
                  <a:lnTo>
                    <a:pt x="6406" y="98"/>
                  </a:lnTo>
                  <a:lnTo>
                    <a:pt x="6041" y="147"/>
                  </a:lnTo>
                  <a:lnTo>
                    <a:pt x="5675" y="244"/>
                  </a:lnTo>
                  <a:lnTo>
                    <a:pt x="5310" y="342"/>
                  </a:lnTo>
                  <a:lnTo>
                    <a:pt x="4969" y="464"/>
                  </a:lnTo>
                  <a:lnTo>
                    <a:pt x="4628" y="585"/>
                  </a:lnTo>
                  <a:lnTo>
                    <a:pt x="4287" y="731"/>
                  </a:lnTo>
                  <a:lnTo>
                    <a:pt x="3970" y="902"/>
                  </a:lnTo>
                  <a:lnTo>
                    <a:pt x="3654" y="1097"/>
                  </a:lnTo>
                  <a:lnTo>
                    <a:pt x="3337" y="1292"/>
                  </a:lnTo>
                  <a:lnTo>
                    <a:pt x="3045" y="1486"/>
                  </a:lnTo>
                  <a:lnTo>
                    <a:pt x="2753" y="1730"/>
                  </a:lnTo>
                  <a:lnTo>
                    <a:pt x="2485" y="1949"/>
                  </a:lnTo>
                  <a:lnTo>
                    <a:pt x="2217" y="2217"/>
                  </a:lnTo>
                  <a:lnTo>
                    <a:pt x="1973" y="2461"/>
                  </a:lnTo>
                  <a:lnTo>
                    <a:pt x="1730" y="2753"/>
                  </a:lnTo>
                  <a:lnTo>
                    <a:pt x="1510" y="3021"/>
                  </a:lnTo>
                  <a:lnTo>
                    <a:pt x="1291" y="3313"/>
                  </a:lnTo>
                  <a:lnTo>
                    <a:pt x="1096" y="3630"/>
                  </a:lnTo>
                  <a:lnTo>
                    <a:pt x="926" y="3946"/>
                  </a:lnTo>
                  <a:lnTo>
                    <a:pt x="755" y="4263"/>
                  </a:lnTo>
                  <a:lnTo>
                    <a:pt x="609" y="4604"/>
                  </a:lnTo>
                  <a:lnTo>
                    <a:pt x="463" y="4945"/>
                  </a:lnTo>
                  <a:lnTo>
                    <a:pt x="341" y="5286"/>
                  </a:lnTo>
                  <a:lnTo>
                    <a:pt x="244" y="5651"/>
                  </a:lnTo>
                  <a:lnTo>
                    <a:pt x="171" y="6016"/>
                  </a:lnTo>
                  <a:lnTo>
                    <a:pt x="98" y="6382"/>
                  </a:lnTo>
                  <a:lnTo>
                    <a:pt x="49" y="6771"/>
                  </a:lnTo>
                  <a:lnTo>
                    <a:pt x="25" y="7137"/>
                  </a:lnTo>
                  <a:lnTo>
                    <a:pt x="0" y="7526"/>
                  </a:lnTo>
                  <a:lnTo>
                    <a:pt x="0" y="7526"/>
                  </a:lnTo>
                  <a:lnTo>
                    <a:pt x="25" y="7916"/>
                  </a:lnTo>
                  <a:lnTo>
                    <a:pt x="49" y="8306"/>
                  </a:lnTo>
                  <a:lnTo>
                    <a:pt x="98" y="8671"/>
                  </a:lnTo>
                  <a:lnTo>
                    <a:pt x="171" y="9061"/>
                  </a:lnTo>
                  <a:lnTo>
                    <a:pt x="244" y="9426"/>
                  </a:lnTo>
                  <a:lnTo>
                    <a:pt x="341" y="9767"/>
                  </a:lnTo>
                  <a:lnTo>
                    <a:pt x="463" y="10132"/>
                  </a:lnTo>
                  <a:lnTo>
                    <a:pt x="609" y="10473"/>
                  </a:lnTo>
                  <a:lnTo>
                    <a:pt x="755" y="10790"/>
                  </a:lnTo>
                  <a:lnTo>
                    <a:pt x="926" y="11131"/>
                  </a:lnTo>
                  <a:lnTo>
                    <a:pt x="1096" y="11448"/>
                  </a:lnTo>
                  <a:lnTo>
                    <a:pt x="1291" y="11740"/>
                  </a:lnTo>
                  <a:lnTo>
                    <a:pt x="1510" y="12032"/>
                  </a:lnTo>
                  <a:lnTo>
                    <a:pt x="1730" y="12324"/>
                  </a:lnTo>
                  <a:lnTo>
                    <a:pt x="1973" y="12592"/>
                  </a:lnTo>
                  <a:lnTo>
                    <a:pt x="2217" y="12860"/>
                  </a:lnTo>
                  <a:lnTo>
                    <a:pt x="2485" y="13104"/>
                  </a:lnTo>
                  <a:lnTo>
                    <a:pt x="2753" y="13347"/>
                  </a:lnTo>
                  <a:lnTo>
                    <a:pt x="3045" y="13567"/>
                  </a:lnTo>
                  <a:lnTo>
                    <a:pt x="3337" y="13786"/>
                  </a:lnTo>
                  <a:lnTo>
                    <a:pt x="3654" y="13981"/>
                  </a:lnTo>
                  <a:lnTo>
                    <a:pt x="3970" y="14151"/>
                  </a:lnTo>
                  <a:lnTo>
                    <a:pt x="4287" y="14322"/>
                  </a:lnTo>
                  <a:lnTo>
                    <a:pt x="4628" y="14468"/>
                  </a:lnTo>
                  <a:lnTo>
                    <a:pt x="4969" y="14614"/>
                  </a:lnTo>
                  <a:lnTo>
                    <a:pt x="5310" y="14736"/>
                  </a:lnTo>
                  <a:lnTo>
                    <a:pt x="5675" y="14833"/>
                  </a:lnTo>
                  <a:lnTo>
                    <a:pt x="6041" y="14906"/>
                  </a:lnTo>
                  <a:lnTo>
                    <a:pt x="6406" y="14979"/>
                  </a:lnTo>
                  <a:lnTo>
                    <a:pt x="6771" y="15028"/>
                  </a:lnTo>
                  <a:lnTo>
                    <a:pt x="7161" y="15052"/>
                  </a:lnTo>
                  <a:lnTo>
                    <a:pt x="7551" y="15077"/>
                  </a:lnTo>
                  <a:lnTo>
                    <a:pt x="7551" y="15077"/>
                  </a:lnTo>
                  <a:lnTo>
                    <a:pt x="7940" y="15052"/>
                  </a:lnTo>
                  <a:lnTo>
                    <a:pt x="8306" y="15028"/>
                  </a:lnTo>
                  <a:lnTo>
                    <a:pt x="8695" y="14979"/>
                  </a:lnTo>
                  <a:lnTo>
                    <a:pt x="9061" y="14906"/>
                  </a:lnTo>
                  <a:lnTo>
                    <a:pt x="9426" y="14833"/>
                  </a:lnTo>
                  <a:lnTo>
                    <a:pt x="9791" y="14736"/>
                  </a:lnTo>
                  <a:lnTo>
                    <a:pt x="10132" y="14614"/>
                  </a:lnTo>
                  <a:lnTo>
                    <a:pt x="10473" y="14468"/>
                  </a:lnTo>
                  <a:lnTo>
                    <a:pt x="10814" y="14322"/>
                  </a:lnTo>
                  <a:lnTo>
                    <a:pt x="11131" y="14151"/>
                  </a:lnTo>
                  <a:lnTo>
                    <a:pt x="11447" y="13981"/>
                  </a:lnTo>
                  <a:lnTo>
                    <a:pt x="11764" y="13786"/>
                  </a:lnTo>
                  <a:lnTo>
                    <a:pt x="12056" y="13567"/>
                  </a:lnTo>
                  <a:lnTo>
                    <a:pt x="12348" y="13347"/>
                  </a:lnTo>
                  <a:lnTo>
                    <a:pt x="12616" y="13104"/>
                  </a:lnTo>
                  <a:lnTo>
                    <a:pt x="12884" y="12860"/>
                  </a:lnTo>
                  <a:lnTo>
                    <a:pt x="13128" y="12592"/>
                  </a:lnTo>
                  <a:lnTo>
                    <a:pt x="13371" y="12324"/>
                  </a:lnTo>
                  <a:lnTo>
                    <a:pt x="13591" y="12032"/>
                  </a:lnTo>
                  <a:lnTo>
                    <a:pt x="13785" y="11740"/>
                  </a:lnTo>
                  <a:lnTo>
                    <a:pt x="13980" y="11448"/>
                  </a:lnTo>
                  <a:lnTo>
                    <a:pt x="14175" y="11131"/>
                  </a:lnTo>
                  <a:lnTo>
                    <a:pt x="14346" y="10790"/>
                  </a:lnTo>
                  <a:lnTo>
                    <a:pt x="14492" y="10473"/>
                  </a:lnTo>
                  <a:lnTo>
                    <a:pt x="14613" y="10132"/>
                  </a:lnTo>
                  <a:lnTo>
                    <a:pt x="14735" y="9767"/>
                  </a:lnTo>
                  <a:lnTo>
                    <a:pt x="14857" y="9426"/>
                  </a:lnTo>
                  <a:lnTo>
                    <a:pt x="14930" y="9061"/>
                  </a:lnTo>
                  <a:lnTo>
                    <a:pt x="15003" y="8671"/>
                  </a:lnTo>
                  <a:lnTo>
                    <a:pt x="15052" y="8306"/>
                  </a:lnTo>
                  <a:lnTo>
                    <a:pt x="15076" y="7916"/>
                  </a:lnTo>
                  <a:lnTo>
                    <a:pt x="15076" y="7526"/>
                  </a:lnTo>
                  <a:lnTo>
                    <a:pt x="15076" y="7526"/>
                  </a:lnTo>
                  <a:lnTo>
                    <a:pt x="15052" y="6918"/>
                  </a:lnTo>
                  <a:lnTo>
                    <a:pt x="14979" y="6309"/>
                  </a:lnTo>
                  <a:lnTo>
                    <a:pt x="14857" y="5724"/>
                  </a:lnTo>
                  <a:lnTo>
                    <a:pt x="14687" y="5164"/>
                  </a:lnTo>
                  <a:lnTo>
                    <a:pt x="14492" y="4604"/>
                  </a:lnTo>
                  <a:lnTo>
                    <a:pt x="14248" y="4068"/>
                  </a:lnTo>
                  <a:lnTo>
                    <a:pt x="13956" y="3581"/>
                  </a:lnTo>
                  <a:lnTo>
                    <a:pt x="13615" y="3094"/>
                  </a:lnTo>
                </a:path>
              </a:pathLst>
            </a:custGeom>
            <a:noFill/>
            <a:ln w="12175" cap="rnd" cmpd="sng">
              <a:solidFill>
                <a:schemeClr val="bg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" name="Google Shape;552;p39">
              <a:extLst>
                <a:ext uri="{FF2B5EF4-FFF2-40B4-BE49-F238E27FC236}">
                  <a16:creationId xmlns:a16="http://schemas.microsoft.com/office/drawing/2014/main" id="{8DA89CEA-737D-42CB-B08E-E46698F779B7}"/>
                </a:ext>
              </a:extLst>
            </p:cNvPr>
            <p:cNvSpPr/>
            <p:nvPr/>
          </p:nvSpPr>
          <p:spPr>
            <a:xfrm>
              <a:off x="6009825" y="1727425"/>
              <a:ext cx="279500" cy="279500"/>
            </a:xfrm>
            <a:custGeom>
              <a:avLst/>
              <a:gdLst/>
              <a:ahLst/>
              <a:cxnLst/>
              <a:rect l="l" t="t" r="r" b="b"/>
              <a:pathLst>
                <a:path w="11180" h="11180" fill="none" extrusionOk="0">
                  <a:moveTo>
                    <a:pt x="10181" y="2387"/>
                  </a:moveTo>
                  <a:lnTo>
                    <a:pt x="10181" y="2387"/>
                  </a:lnTo>
                  <a:lnTo>
                    <a:pt x="10400" y="2728"/>
                  </a:lnTo>
                  <a:lnTo>
                    <a:pt x="10595" y="3093"/>
                  </a:lnTo>
                  <a:lnTo>
                    <a:pt x="10766" y="3483"/>
                  </a:lnTo>
                  <a:lnTo>
                    <a:pt x="10912" y="3873"/>
                  </a:lnTo>
                  <a:lnTo>
                    <a:pt x="11034" y="4287"/>
                  </a:lnTo>
                  <a:lnTo>
                    <a:pt x="11107" y="4701"/>
                  </a:lnTo>
                  <a:lnTo>
                    <a:pt x="11180" y="5139"/>
                  </a:lnTo>
                  <a:lnTo>
                    <a:pt x="11180" y="5577"/>
                  </a:lnTo>
                  <a:lnTo>
                    <a:pt x="11180" y="5577"/>
                  </a:lnTo>
                  <a:lnTo>
                    <a:pt x="11155" y="6162"/>
                  </a:lnTo>
                  <a:lnTo>
                    <a:pt x="11082" y="6722"/>
                  </a:lnTo>
                  <a:lnTo>
                    <a:pt x="10936" y="7234"/>
                  </a:lnTo>
                  <a:lnTo>
                    <a:pt x="10741" y="7769"/>
                  </a:lnTo>
                  <a:lnTo>
                    <a:pt x="10522" y="8257"/>
                  </a:lnTo>
                  <a:lnTo>
                    <a:pt x="10230" y="8695"/>
                  </a:lnTo>
                  <a:lnTo>
                    <a:pt x="9913" y="9133"/>
                  </a:lnTo>
                  <a:lnTo>
                    <a:pt x="9548" y="9523"/>
                  </a:lnTo>
                  <a:lnTo>
                    <a:pt x="9158" y="9888"/>
                  </a:lnTo>
                  <a:lnTo>
                    <a:pt x="8720" y="10205"/>
                  </a:lnTo>
                  <a:lnTo>
                    <a:pt x="8257" y="10497"/>
                  </a:lnTo>
                  <a:lnTo>
                    <a:pt x="7770" y="10741"/>
                  </a:lnTo>
                  <a:lnTo>
                    <a:pt x="7259" y="10911"/>
                  </a:lnTo>
                  <a:lnTo>
                    <a:pt x="6723" y="11057"/>
                  </a:lnTo>
                  <a:lnTo>
                    <a:pt x="6163" y="11155"/>
                  </a:lnTo>
                  <a:lnTo>
                    <a:pt x="5603" y="11179"/>
                  </a:lnTo>
                  <a:lnTo>
                    <a:pt x="5603" y="11179"/>
                  </a:lnTo>
                  <a:lnTo>
                    <a:pt x="5018" y="11155"/>
                  </a:lnTo>
                  <a:lnTo>
                    <a:pt x="4482" y="11057"/>
                  </a:lnTo>
                  <a:lnTo>
                    <a:pt x="3946" y="10911"/>
                  </a:lnTo>
                  <a:lnTo>
                    <a:pt x="3435" y="10741"/>
                  </a:lnTo>
                  <a:lnTo>
                    <a:pt x="2948" y="10497"/>
                  </a:lnTo>
                  <a:lnTo>
                    <a:pt x="2485" y="10205"/>
                  </a:lnTo>
                  <a:lnTo>
                    <a:pt x="2047" y="9888"/>
                  </a:lnTo>
                  <a:lnTo>
                    <a:pt x="1657" y="9523"/>
                  </a:lnTo>
                  <a:lnTo>
                    <a:pt x="1292" y="9133"/>
                  </a:lnTo>
                  <a:lnTo>
                    <a:pt x="975" y="8695"/>
                  </a:lnTo>
                  <a:lnTo>
                    <a:pt x="683" y="8257"/>
                  </a:lnTo>
                  <a:lnTo>
                    <a:pt x="464" y="7769"/>
                  </a:lnTo>
                  <a:lnTo>
                    <a:pt x="269" y="7234"/>
                  </a:lnTo>
                  <a:lnTo>
                    <a:pt x="123" y="6722"/>
                  </a:lnTo>
                  <a:lnTo>
                    <a:pt x="50" y="6162"/>
                  </a:lnTo>
                  <a:lnTo>
                    <a:pt x="1" y="5577"/>
                  </a:lnTo>
                  <a:lnTo>
                    <a:pt x="1" y="5577"/>
                  </a:lnTo>
                  <a:lnTo>
                    <a:pt x="50" y="5017"/>
                  </a:lnTo>
                  <a:lnTo>
                    <a:pt x="123" y="4457"/>
                  </a:lnTo>
                  <a:lnTo>
                    <a:pt x="269" y="3921"/>
                  </a:lnTo>
                  <a:lnTo>
                    <a:pt x="464" y="3410"/>
                  </a:lnTo>
                  <a:lnTo>
                    <a:pt x="683" y="2923"/>
                  </a:lnTo>
                  <a:lnTo>
                    <a:pt x="975" y="2460"/>
                  </a:lnTo>
                  <a:lnTo>
                    <a:pt x="1292" y="2046"/>
                  </a:lnTo>
                  <a:lnTo>
                    <a:pt x="1657" y="1632"/>
                  </a:lnTo>
                  <a:lnTo>
                    <a:pt x="2047" y="1267"/>
                  </a:lnTo>
                  <a:lnTo>
                    <a:pt x="2485" y="950"/>
                  </a:lnTo>
                  <a:lnTo>
                    <a:pt x="2948" y="682"/>
                  </a:lnTo>
                  <a:lnTo>
                    <a:pt x="3435" y="439"/>
                  </a:lnTo>
                  <a:lnTo>
                    <a:pt x="3946" y="244"/>
                  </a:lnTo>
                  <a:lnTo>
                    <a:pt x="4482" y="122"/>
                  </a:lnTo>
                  <a:lnTo>
                    <a:pt x="5018" y="25"/>
                  </a:lnTo>
                  <a:lnTo>
                    <a:pt x="5603" y="0"/>
                  </a:lnTo>
                  <a:lnTo>
                    <a:pt x="5603" y="0"/>
                  </a:lnTo>
                  <a:lnTo>
                    <a:pt x="6041" y="25"/>
                  </a:lnTo>
                  <a:lnTo>
                    <a:pt x="6479" y="73"/>
                  </a:lnTo>
                  <a:lnTo>
                    <a:pt x="6893" y="146"/>
                  </a:lnTo>
                  <a:lnTo>
                    <a:pt x="7307" y="268"/>
                  </a:lnTo>
                  <a:lnTo>
                    <a:pt x="7697" y="414"/>
                  </a:lnTo>
                  <a:lnTo>
                    <a:pt x="8087" y="585"/>
                  </a:lnTo>
                  <a:lnTo>
                    <a:pt x="8452" y="780"/>
                  </a:lnTo>
                  <a:lnTo>
                    <a:pt x="8793" y="999"/>
                  </a:lnTo>
                </a:path>
              </a:pathLst>
            </a:custGeom>
            <a:noFill/>
            <a:ln w="12175" cap="rnd" cmpd="sng">
              <a:solidFill>
                <a:schemeClr val="bg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" name="Google Shape;553;p39">
              <a:extLst>
                <a:ext uri="{FF2B5EF4-FFF2-40B4-BE49-F238E27FC236}">
                  <a16:creationId xmlns:a16="http://schemas.microsoft.com/office/drawing/2014/main" id="{A68FA7C8-960E-4A59-9229-CF9ACC9786CE}"/>
                </a:ext>
              </a:extLst>
            </p:cNvPr>
            <p:cNvSpPr/>
            <p:nvPr/>
          </p:nvSpPr>
          <p:spPr>
            <a:xfrm>
              <a:off x="6107250" y="1824850"/>
              <a:ext cx="84650" cy="84650"/>
            </a:xfrm>
            <a:custGeom>
              <a:avLst/>
              <a:gdLst/>
              <a:ahLst/>
              <a:cxnLst/>
              <a:rect l="l" t="t" r="r" b="b"/>
              <a:pathLst>
                <a:path w="3386" h="3386" fill="none" extrusionOk="0">
                  <a:moveTo>
                    <a:pt x="3362" y="1388"/>
                  </a:moveTo>
                  <a:lnTo>
                    <a:pt x="3362" y="1388"/>
                  </a:lnTo>
                  <a:lnTo>
                    <a:pt x="3386" y="1680"/>
                  </a:lnTo>
                  <a:lnTo>
                    <a:pt x="3386" y="1680"/>
                  </a:lnTo>
                  <a:lnTo>
                    <a:pt x="3386" y="1851"/>
                  </a:lnTo>
                  <a:lnTo>
                    <a:pt x="3362" y="2021"/>
                  </a:lnTo>
                  <a:lnTo>
                    <a:pt x="3313" y="2192"/>
                  </a:lnTo>
                  <a:lnTo>
                    <a:pt x="3264" y="2338"/>
                  </a:lnTo>
                  <a:lnTo>
                    <a:pt x="3191" y="2484"/>
                  </a:lnTo>
                  <a:lnTo>
                    <a:pt x="3118" y="2630"/>
                  </a:lnTo>
                  <a:lnTo>
                    <a:pt x="3021" y="2776"/>
                  </a:lnTo>
                  <a:lnTo>
                    <a:pt x="2899" y="2898"/>
                  </a:lnTo>
                  <a:lnTo>
                    <a:pt x="2777" y="2996"/>
                  </a:lnTo>
                  <a:lnTo>
                    <a:pt x="2655" y="3093"/>
                  </a:lnTo>
                  <a:lnTo>
                    <a:pt x="2509" y="3191"/>
                  </a:lnTo>
                  <a:lnTo>
                    <a:pt x="2363" y="3239"/>
                  </a:lnTo>
                  <a:lnTo>
                    <a:pt x="2217" y="3312"/>
                  </a:lnTo>
                  <a:lnTo>
                    <a:pt x="2046" y="3337"/>
                  </a:lnTo>
                  <a:lnTo>
                    <a:pt x="1876" y="3385"/>
                  </a:lnTo>
                  <a:lnTo>
                    <a:pt x="1706" y="3385"/>
                  </a:lnTo>
                  <a:lnTo>
                    <a:pt x="1706" y="3385"/>
                  </a:lnTo>
                  <a:lnTo>
                    <a:pt x="1535" y="3385"/>
                  </a:lnTo>
                  <a:lnTo>
                    <a:pt x="1365" y="3337"/>
                  </a:lnTo>
                  <a:lnTo>
                    <a:pt x="1194" y="3312"/>
                  </a:lnTo>
                  <a:lnTo>
                    <a:pt x="1048" y="3239"/>
                  </a:lnTo>
                  <a:lnTo>
                    <a:pt x="902" y="3191"/>
                  </a:lnTo>
                  <a:lnTo>
                    <a:pt x="756" y="3093"/>
                  </a:lnTo>
                  <a:lnTo>
                    <a:pt x="634" y="2996"/>
                  </a:lnTo>
                  <a:lnTo>
                    <a:pt x="512" y="2898"/>
                  </a:lnTo>
                  <a:lnTo>
                    <a:pt x="390" y="2776"/>
                  </a:lnTo>
                  <a:lnTo>
                    <a:pt x="293" y="2630"/>
                  </a:lnTo>
                  <a:lnTo>
                    <a:pt x="220" y="2484"/>
                  </a:lnTo>
                  <a:lnTo>
                    <a:pt x="147" y="2338"/>
                  </a:lnTo>
                  <a:lnTo>
                    <a:pt x="74" y="2192"/>
                  </a:lnTo>
                  <a:lnTo>
                    <a:pt x="49" y="2021"/>
                  </a:lnTo>
                  <a:lnTo>
                    <a:pt x="25" y="1851"/>
                  </a:lnTo>
                  <a:lnTo>
                    <a:pt x="1" y="1680"/>
                  </a:lnTo>
                  <a:lnTo>
                    <a:pt x="1" y="1680"/>
                  </a:lnTo>
                  <a:lnTo>
                    <a:pt x="25" y="1510"/>
                  </a:lnTo>
                  <a:lnTo>
                    <a:pt x="49" y="1340"/>
                  </a:lnTo>
                  <a:lnTo>
                    <a:pt x="74" y="1193"/>
                  </a:lnTo>
                  <a:lnTo>
                    <a:pt x="147" y="1023"/>
                  </a:lnTo>
                  <a:lnTo>
                    <a:pt x="220" y="877"/>
                  </a:lnTo>
                  <a:lnTo>
                    <a:pt x="293" y="731"/>
                  </a:lnTo>
                  <a:lnTo>
                    <a:pt x="390" y="609"/>
                  </a:lnTo>
                  <a:lnTo>
                    <a:pt x="512" y="487"/>
                  </a:lnTo>
                  <a:lnTo>
                    <a:pt x="634" y="390"/>
                  </a:lnTo>
                  <a:lnTo>
                    <a:pt x="756" y="292"/>
                  </a:lnTo>
                  <a:lnTo>
                    <a:pt x="902" y="195"/>
                  </a:lnTo>
                  <a:lnTo>
                    <a:pt x="1048" y="122"/>
                  </a:lnTo>
                  <a:lnTo>
                    <a:pt x="1194" y="73"/>
                  </a:lnTo>
                  <a:lnTo>
                    <a:pt x="1365" y="24"/>
                  </a:lnTo>
                  <a:lnTo>
                    <a:pt x="1535" y="0"/>
                  </a:lnTo>
                  <a:lnTo>
                    <a:pt x="1706" y="0"/>
                  </a:lnTo>
                  <a:lnTo>
                    <a:pt x="1706" y="0"/>
                  </a:lnTo>
                  <a:lnTo>
                    <a:pt x="1998" y="24"/>
                  </a:lnTo>
                </a:path>
              </a:pathLst>
            </a:custGeom>
            <a:noFill/>
            <a:ln w="12175" cap="rnd" cmpd="sng">
              <a:solidFill>
                <a:schemeClr val="bg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" name="Google Shape;554;p39">
              <a:extLst>
                <a:ext uri="{FF2B5EF4-FFF2-40B4-BE49-F238E27FC236}">
                  <a16:creationId xmlns:a16="http://schemas.microsoft.com/office/drawing/2014/main" id="{B96911F1-DEA6-42C6-A0EA-9E7900A668C0}"/>
                </a:ext>
              </a:extLst>
            </p:cNvPr>
            <p:cNvSpPr/>
            <p:nvPr/>
          </p:nvSpPr>
          <p:spPr>
            <a:xfrm>
              <a:off x="6058550" y="1776125"/>
              <a:ext cx="182075" cy="182075"/>
            </a:xfrm>
            <a:custGeom>
              <a:avLst/>
              <a:gdLst/>
              <a:ahLst/>
              <a:cxnLst/>
              <a:rect l="l" t="t" r="r" b="b"/>
              <a:pathLst>
                <a:path w="7283" h="7283" fill="none" extrusionOk="0">
                  <a:moveTo>
                    <a:pt x="5431" y="463"/>
                  </a:moveTo>
                  <a:lnTo>
                    <a:pt x="5431" y="463"/>
                  </a:lnTo>
                  <a:lnTo>
                    <a:pt x="5042" y="269"/>
                  </a:lnTo>
                  <a:lnTo>
                    <a:pt x="4823" y="195"/>
                  </a:lnTo>
                  <a:lnTo>
                    <a:pt x="4603" y="122"/>
                  </a:lnTo>
                  <a:lnTo>
                    <a:pt x="4360" y="74"/>
                  </a:lnTo>
                  <a:lnTo>
                    <a:pt x="4141" y="25"/>
                  </a:lnTo>
                  <a:lnTo>
                    <a:pt x="3897" y="1"/>
                  </a:lnTo>
                  <a:lnTo>
                    <a:pt x="3654" y="1"/>
                  </a:lnTo>
                  <a:lnTo>
                    <a:pt x="3654" y="1"/>
                  </a:lnTo>
                  <a:lnTo>
                    <a:pt x="3288" y="25"/>
                  </a:lnTo>
                  <a:lnTo>
                    <a:pt x="2923" y="74"/>
                  </a:lnTo>
                  <a:lnTo>
                    <a:pt x="2558" y="147"/>
                  </a:lnTo>
                  <a:lnTo>
                    <a:pt x="2241" y="293"/>
                  </a:lnTo>
                  <a:lnTo>
                    <a:pt x="1924" y="439"/>
                  </a:lnTo>
                  <a:lnTo>
                    <a:pt x="1608" y="609"/>
                  </a:lnTo>
                  <a:lnTo>
                    <a:pt x="1340" y="829"/>
                  </a:lnTo>
                  <a:lnTo>
                    <a:pt x="1072" y="1072"/>
                  </a:lnTo>
                  <a:lnTo>
                    <a:pt x="828" y="1316"/>
                  </a:lnTo>
                  <a:lnTo>
                    <a:pt x="633" y="1608"/>
                  </a:lnTo>
                  <a:lnTo>
                    <a:pt x="439" y="1900"/>
                  </a:lnTo>
                  <a:lnTo>
                    <a:pt x="293" y="2217"/>
                  </a:lnTo>
                  <a:lnTo>
                    <a:pt x="171" y="2558"/>
                  </a:lnTo>
                  <a:lnTo>
                    <a:pt x="73" y="2899"/>
                  </a:lnTo>
                  <a:lnTo>
                    <a:pt x="25" y="3264"/>
                  </a:lnTo>
                  <a:lnTo>
                    <a:pt x="0" y="3629"/>
                  </a:lnTo>
                  <a:lnTo>
                    <a:pt x="0" y="3629"/>
                  </a:lnTo>
                  <a:lnTo>
                    <a:pt x="25" y="4019"/>
                  </a:lnTo>
                  <a:lnTo>
                    <a:pt x="73" y="4360"/>
                  </a:lnTo>
                  <a:lnTo>
                    <a:pt x="171" y="4725"/>
                  </a:lnTo>
                  <a:lnTo>
                    <a:pt x="293" y="5066"/>
                  </a:lnTo>
                  <a:lnTo>
                    <a:pt x="439" y="5383"/>
                  </a:lnTo>
                  <a:lnTo>
                    <a:pt x="633" y="5675"/>
                  </a:lnTo>
                  <a:lnTo>
                    <a:pt x="828" y="5943"/>
                  </a:lnTo>
                  <a:lnTo>
                    <a:pt x="1072" y="6211"/>
                  </a:lnTo>
                  <a:lnTo>
                    <a:pt x="1340" y="6455"/>
                  </a:lnTo>
                  <a:lnTo>
                    <a:pt x="1608" y="6650"/>
                  </a:lnTo>
                  <a:lnTo>
                    <a:pt x="1924" y="6844"/>
                  </a:lnTo>
                  <a:lnTo>
                    <a:pt x="2241" y="6990"/>
                  </a:lnTo>
                  <a:lnTo>
                    <a:pt x="2558" y="7112"/>
                  </a:lnTo>
                  <a:lnTo>
                    <a:pt x="2923" y="7210"/>
                  </a:lnTo>
                  <a:lnTo>
                    <a:pt x="3288" y="7258"/>
                  </a:lnTo>
                  <a:lnTo>
                    <a:pt x="3654" y="7283"/>
                  </a:lnTo>
                  <a:lnTo>
                    <a:pt x="3654" y="7283"/>
                  </a:lnTo>
                  <a:lnTo>
                    <a:pt x="4019" y="7258"/>
                  </a:lnTo>
                  <a:lnTo>
                    <a:pt x="4384" y="7210"/>
                  </a:lnTo>
                  <a:lnTo>
                    <a:pt x="4725" y="7112"/>
                  </a:lnTo>
                  <a:lnTo>
                    <a:pt x="5066" y="6990"/>
                  </a:lnTo>
                  <a:lnTo>
                    <a:pt x="5383" y="6844"/>
                  </a:lnTo>
                  <a:lnTo>
                    <a:pt x="5675" y="6650"/>
                  </a:lnTo>
                  <a:lnTo>
                    <a:pt x="5967" y="6455"/>
                  </a:lnTo>
                  <a:lnTo>
                    <a:pt x="6235" y="6211"/>
                  </a:lnTo>
                  <a:lnTo>
                    <a:pt x="6454" y="5943"/>
                  </a:lnTo>
                  <a:lnTo>
                    <a:pt x="6674" y="5675"/>
                  </a:lnTo>
                  <a:lnTo>
                    <a:pt x="6844" y="5383"/>
                  </a:lnTo>
                  <a:lnTo>
                    <a:pt x="7014" y="5066"/>
                  </a:lnTo>
                  <a:lnTo>
                    <a:pt x="7136" y="4725"/>
                  </a:lnTo>
                  <a:lnTo>
                    <a:pt x="7209" y="4360"/>
                  </a:lnTo>
                  <a:lnTo>
                    <a:pt x="7282" y="4019"/>
                  </a:lnTo>
                  <a:lnTo>
                    <a:pt x="7282" y="3629"/>
                  </a:lnTo>
                  <a:lnTo>
                    <a:pt x="7282" y="3629"/>
                  </a:lnTo>
                  <a:lnTo>
                    <a:pt x="7282" y="3386"/>
                  </a:lnTo>
                  <a:lnTo>
                    <a:pt x="7258" y="3167"/>
                  </a:lnTo>
                  <a:lnTo>
                    <a:pt x="7234" y="2923"/>
                  </a:lnTo>
                  <a:lnTo>
                    <a:pt x="7161" y="2704"/>
                  </a:lnTo>
                  <a:lnTo>
                    <a:pt x="7112" y="2485"/>
                  </a:lnTo>
                  <a:lnTo>
                    <a:pt x="7014" y="2266"/>
                  </a:lnTo>
                  <a:lnTo>
                    <a:pt x="6820" y="1852"/>
                  </a:lnTo>
                </a:path>
              </a:pathLst>
            </a:custGeom>
            <a:noFill/>
            <a:ln w="12175" cap="rnd" cmpd="sng">
              <a:solidFill>
                <a:schemeClr val="bg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" name="Google Shape;555;p39">
              <a:extLst>
                <a:ext uri="{FF2B5EF4-FFF2-40B4-BE49-F238E27FC236}">
                  <a16:creationId xmlns:a16="http://schemas.microsoft.com/office/drawing/2014/main" id="{FE8232AE-4670-41AD-9908-347C604AF578}"/>
                </a:ext>
              </a:extLst>
            </p:cNvPr>
            <p:cNvSpPr/>
            <p:nvPr/>
          </p:nvSpPr>
          <p:spPr>
            <a:xfrm>
              <a:off x="5971475" y="2001400"/>
              <a:ext cx="74925" cy="70675"/>
            </a:xfrm>
            <a:custGeom>
              <a:avLst/>
              <a:gdLst/>
              <a:ahLst/>
              <a:cxnLst/>
              <a:rect l="l" t="t" r="r" b="b"/>
              <a:pathLst>
                <a:path w="2997" h="2827" fill="none" extrusionOk="0">
                  <a:moveTo>
                    <a:pt x="1462" y="1"/>
                  </a:moveTo>
                  <a:lnTo>
                    <a:pt x="293" y="1170"/>
                  </a:lnTo>
                  <a:lnTo>
                    <a:pt x="293" y="1170"/>
                  </a:lnTo>
                  <a:lnTo>
                    <a:pt x="171" y="1316"/>
                  </a:lnTo>
                  <a:lnTo>
                    <a:pt x="74" y="1487"/>
                  </a:lnTo>
                  <a:lnTo>
                    <a:pt x="25" y="1657"/>
                  </a:lnTo>
                  <a:lnTo>
                    <a:pt x="1" y="1852"/>
                  </a:lnTo>
                  <a:lnTo>
                    <a:pt x="25" y="2047"/>
                  </a:lnTo>
                  <a:lnTo>
                    <a:pt x="74" y="2217"/>
                  </a:lnTo>
                  <a:lnTo>
                    <a:pt x="171" y="2388"/>
                  </a:lnTo>
                  <a:lnTo>
                    <a:pt x="293" y="2534"/>
                  </a:lnTo>
                  <a:lnTo>
                    <a:pt x="293" y="2534"/>
                  </a:lnTo>
                  <a:lnTo>
                    <a:pt x="439" y="2656"/>
                  </a:lnTo>
                  <a:lnTo>
                    <a:pt x="609" y="2753"/>
                  </a:lnTo>
                  <a:lnTo>
                    <a:pt x="804" y="2802"/>
                  </a:lnTo>
                  <a:lnTo>
                    <a:pt x="975" y="2826"/>
                  </a:lnTo>
                  <a:lnTo>
                    <a:pt x="975" y="2826"/>
                  </a:lnTo>
                  <a:lnTo>
                    <a:pt x="1170" y="2802"/>
                  </a:lnTo>
                  <a:lnTo>
                    <a:pt x="1340" y="2753"/>
                  </a:lnTo>
                  <a:lnTo>
                    <a:pt x="1511" y="2656"/>
                  </a:lnTo>
                  <a:lnTo>
                    <a:pt x="1681" y="2534"/>
                  </a:lnTo>
                  <a:lnTo>
                    <a:pt x="2850" y="1365"/>
                  </a:lnTo>
                  <a:lnTo>
                    <a:pt x="2850" y="1365"/>
                  </a:lnTo>
                  <a:lnTo>
                    <a:pt x="2996" y="1194"/>
                  </a:lnTo>
                </a:path>
              </a:pathLst>
            </a:custGeom>
            <a:noFill/>
            <a:ln w="12175" cap="rnd" cmpd="sng">
              <a:solidFill>
                <a:schemeClr val="bg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" name="Google Shape;556;p39">
              <a:extLst>
                <a:ext uri="{FF2B5EF4-FFF2-40B4-BE49-F238E27FC236}">
                  <a16:creationId xmlns:a16="http://schemas.microsoft.com/office/drawing/2014/main" id="{40B079F2-6567-4663-89E7-0CD7BF806032}"/>
                </a:ext>
              </a:extLst>
            </p:cNvPr>
            <p:cNvSpPr/>
            <p:nvPr/>
          </p:nvSpPr>
          <p:spPr>
            <a:xfrm>
              <a:off x="6253375" y="2001400"/>
              <a:ext cx="74325" cy="70675"/>
            </a:xfrm>
            <a:custGeom>
              <a:avLst/>
              <a:gdLst/>
              <a:ahLst/>
              <a:cxnLst/>
              <a:rect l="l" t="t" r="r" b="b"/>
              <a:pathLst>
                <a:path w="2973" h="2827" fill="none" extrusionOk="0">
                  <a:moveTo>
                    <a:pt x="1" y="1194"/>
                  </a:moveTo>
                  <a:lnTo>
                    <a:pt x="1" y="1194"/>
                  </a:lnTo>
                  <a:lnTo>
                    <a:pt x="123" y="1365"/>
                  </a:lnTo>
                  <a:lnTo>
                    <a:pt x="1316" y="2534"/>
                  </a:lnTo>
                  <a:lnTo>
                    <a:pt x="1316" y="2534"/>
                  </a:lnTo>
                  <a:lnTo>
                    <a:pt x="1462" y="2656"/>
                  </a:lnTo>
                  <a:lnTo>
                    <a:pt x="1633" y="2753"/>
                  </a:lnTo>
                  <a:lnTo>
                    <a:pt x="1827" y="2802"/>
                  </a:lnTo>
                  <a:lnTo>
                    <a:pt x="1998" y="2826"/>
                  </a:lnTo>
                  <a:lnTo>
                    <a:pt x="1998" y="2826"/>
                  </a:lnTo>
                  <a:lnTo>
                    <a:pt x="2193" y="2802"/>
                  </a:lnTo>
                  <a:lnTo>
                    <a:pt x="2363" y="2753"/>
                  </a:lnTo>
                  <a:lnTo>
                    <a:pt x="2534" y="2656"/>
                  </a:lnTo>
                  <a:lnTo>
                    <a:pt x="2704" y="2534"/>
                  </a:lnTo>
                  <a:lnTo>
                    <a:pt x="2704" y="2534"/>
                  </a:lnTo>
                  <a:lnTo>
                    <a:pt x="2826" y="2388"/>
                  </a:lnTo>
                  <a:lnTo>
                    <a:pt x="2923" y="2217"/>
                  </a:lnTo>
                  <a:lnTo>
                    <a:pt x="2972" y="2047"/>
                  </a:lnTo>
                  <a:lnTo>
                    <a:pt x="2972" y="1852"/>
                  </a:lnTo>
                  <a:lnTo>
                    <a:pt x="2972" y="1657"/>
                  </a:lnTo>
                  <a:lnTo>
                    <a:pt x="2923" y="1487"/>
                  </a:lnTo>
                  <a:lnTo>
                    <a:pt x="2826" y="1316"/>
                  </a:lnTo>
                  <a:lnTo>
                    <a:pt x="2704" y="1170"/>
                  </a:lnTo>
                  <a:lnTo>
                    <a:pt x="1535" y="1"/>
                  </a:lnTo>
                </a:path>
              </a:pathLst>
            </a:custGeom>
            <a:noFill/>
            <a:ln w="12175" cap="rnd" cmpd="sng">
              <a:solidFill>
                <a:schemeClr val="bg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" name="Google Shape;557;p39">
              <a:extLst>
                <a:ext uri="{FF2B5EF4-FFF2-40B4-BE49-F238E27FC236}">
                  <a16:creationId xmlns:a16="http://schemas.microsoft.com/office/drawing/2014/main" id="{01EEA84D-41A0-4592-9ED8-6CED1BF1A112}"/>
                </a:ext>
              </a:extLst>
            </p:cNvPr>
            <p:cNvSpPr/>
            <p:nvPr/>
          </p:nvSpPr>
          <p:spPr>
            <a:xfrm>
              <a:off x="6137700" y="1623900"/>
              <a:ext cx="250875" cy="255150"/>
            </a:xfrm>
            <a:custGeom>
              <a:avLst/>
              <a:gdLst/>
              <a:ahLst/>
              <a:cxnLst/>
              <a:rect l="l" t="t" r="r" b="b"/>
              <a:pathLst>
                <a:path w="10035" h="10206" fill="none" extrusionOk="0">
                  <a:moveTo>
                    <a:pt x="9718" y="2412"/>
                  </a:moveTo>
                  <a:lnTo>
                    <a:pt x="8671" y="2217"/>
                  </a:lnTo>
                  <a:lnTo>
                    <a:pt x="9694" y="1194"/>
                  </a:lnTo>
                  <a:lnTo>
                    <a:pt x="9694" y="1194"/>
                  </a:lnTo>
                  <a:lnTo>
                    <a:pt x="9767" y="1121"/>
                  </a:lnTo>
                  <a:lnTo>
                    <a:pt x="9815" y="1024"/>
                  </a:lnTo>
                  <a:lnTo>
                    <a:pt x="9840" y="951"/>
                  </a:lnTo>
                  <a:lnTo>
                    <a:pt x="9840" y="853"/>
                  </a:lnTo>
                  <a:lnTo>
                    <a:pt x="9840" y="756"/>
                  </a:lnTo>
                  <a:lnTo>
                    <a:pt x="9815" y="658"/>
                  </a:lnTo>
                  <a:lnTo>
                    <a:pt x="9767" y="585"/>
                  </a:lnTo>
                  <a:lnTo>
                    <a:pt x="9694" y="512"/>
                  </a:lnTo>
                  <a:lnTo>
                    <a:pt x="9694" y="512"/>
                  </a:lnTo>
                  <a:lnTo>
                    <a:pt x="9621" y="439"/>
                  </a:lnTo>
                  <a:lnTo>
                    <a:pt x="9548" y="391"/>
                  </a:lnTo>
                  <a:lnTo>
                    <a:pt x="9450" y="366"/>
                  </a:lnTo>
                  <a:lnTo>
                    <a:pt x="9353" y="366"/>
                  </a:lnTo>
                  <a:lnTo>
                    <a:pt x="9255" y="366"/>
                  </a:lnTo>
                  <a:lnTo>
                    <a:pt x="9182" y="391"/>
                  </a:lnTo>
                  <a:lnTo>
                    <a:pt x="9085" y="439"/>
                  </a:lnTo>
                  <a:lnTo>
                    <a:pt x="9012" y="512"/>
                  </a:lnTo>
                  <a:lnTo>
                    <a:pt x="7867" y="1657"/>
                  </a:lnTo>
                  <a:lnTo>
                    <a:pt x="7867" y="1657"/>
                  </a:lnTo>
                  <a:lnTo>
                    <a:pt x="7818" y="1487"/>
                  </a:lnTo>
                  <a:lnTo>
                    <a:pt x="7599" y="317"/>
                  </a:lnTo>
                  <a:lnTo>
                    <a:pt x="7599" y="317"/>
                  </a:lnTo>
                  <a:lnTo>
                    <a:pt x="7575" y="196"/>
                  </a:lnTo>
                  <a:lnTo>
                    <a:pt x="7526" y="98"/>
                  </a:lnTo>
                  <a:lnTo>
                    <a:pt x="7477" y="50"/>
                  </a:lnTo>
                  <a:lnTo>
                    <a:pt x="7404" y="1"/>
                  </a:lnTo>
                  <a:lnTo>
                    <a:pt x="7331" y="1"/>
                  </a:lnTo>
                  <a:lnTo>
                    <a:pt x="7234" y="25"/>
                  </a:lnTo>
                  <a:lnTo>
                    <a:pt x="7161" y="74"/>
                  </a:lnTo>
                  <a:lnTo>
                    <a:pt x="7063" y="147"/>
                  </a:lnTo>
                  <a:lnTo>
                    <a:pt x="5432" y="1754"/>
                  </a:lnTo>
                  <a:lnTo>
                    <a:pt x="5432" y="1754"/>
                  </a:lnTo>
                  <a:lnTo>
                    <a:pt x="5358" y="1852"/>
                  </a:lnTo>
                  <a:lnTo>
                    <a:pt x="5285" y="1974"/>
                  </a:lnTo>
                  <a:lnTo>
                    <a:pt x="5212" y="2120"/>
                  </a:lnTo>
                  <a:lnTo>
                    <a:pt x="5164" y="2242"/>
                  </a:lnTo>
                  <a:lnTo>
                    <a:pt x="5139" y="2388"/>
                  </a:lnTo>
                  <a:lnTo>
                    <a:pt x="5115" y="2534"/>
                  </a:lnTo>
                  <a:lnTo>
                    <a:pt x="5115" y="2680"/>
                  </a:lnTo>
                  <a:lnTo>
                    <a:pt x="5115" y="2802"/>
                  </a:lnTo>
                  <a:lnTo>
                    <a:pt x="5334" y="3971"/>
                  </a:lnTo>
                  <a:lnTo>
                    <a:pt x="5334" y="3971"/>
                  </a:lnTo>
                  <a:lnTo>
                    <a:pt x="5383" y="4141"/>
                  </a:lnTo>
                  <a:lnTo>
                    <a:pt x="147" y="9378"/>
                  </a:lnTo>
                  <a:lnTo>
                    <a:pt x="147" y="9378"/>
                  </a:lnTo>
                  <a:lnTo>
                    <a:pt x="73" y="9451"/>
                  </a:lnTo>
                  <a:lnTo>
                    <a:pt x="25" y="9548"/>
                  </a:lnTo>
                  <a:lnTo>
                    <a:pt x="0" y="9645"/>
                  </a:lnTo>
                  <a:lnTo>
                    <a:pt x="0" y="9718"/>
                  </a:lnTo>
                  <a:lnTo>
                    <a:pt x="0" y="9816"/>
                  </a:lnTo>
                  <a:lnTo>
                    <a:pt x="25" y="9913"/>
                  </a:lnTo>
                  <a:lnTo>
                    <a:pt x="73" y="9986"/>
                  </a:lnTo>
                  <a:lnTo>
                    <a:pt x="147" y="10059"/>
                  </a:lnTo>
                  <a:lnTo>
                    <a:pt x="147" y="10059"/>
                  </a:lnTo>
                  <a:lnTo>
                    <a:pt x="220" y="10133"/>
                  </a:lnTo>
                  <a:lnTo>
                    <a:pt x="293" y="10181"/>
                  </a:lnTo>
                  <a:lnTo>
                    <a:pt x="390" y="10206"/>
                  </a:lnTo>
                  <a:lnTo>
                    <a:pt x="488" y="10206"/>
                  </a:lnTo>
                  <a:lnTo>
                    <a:pt x="488" y="10206"/>
                  </a:lnTo>
                  <a:lnTo>
                    <a:pt x="585" y="10206"/>
                  </a:lnTo>
                  <a:lnTo>
                    <a:pt x="658" y="10181"/>
                  </a:lnTo>
                  <a:lnTo>
                    <a:pt x="755" y="10133"/>
                  </a:lnTo>
                  <a:lnTo>
                    <a:pt x="828" y="10059"/>
                  </a:lnTo>
                  <a:lnTo>
                    <a:pt x="6187" y="4726"/>
                  </a:lnTo>
                  <a:lnTo>
                    <a:pt x="7234" y="4896"/>
                  </a:lnTo>
                  <a:lnTo>
                    <a:pt x="7234" y="4896"/>
                  </a:lnTo>
                  <a:lnTo>
                    <a:pt x="7356" y="4921"/>
                  </a:lnTo>
                  <a:lnTo>
                    <a:pt x="7502" y="4921"/>
                  </a:lnTo>
                  <a:lnTo>
                    <a:pt x="7624" y="4896"/>
                  </a:lnTo>
                  <a:lnTo>
                    <a:pt x="7770" y="4848"/>
                  </a:lnTo>
                  <a:lnTo>
                    <a:pt x="7916" y="4799"/>
                  </a:lnTo>
                  <a:lnTo>
                    <a:pt x="8038" y="4750"/>
                  </a:lnTo>
                  <a:lnTo>
                    <a:pt x="8159" y="4677"/>
                  </a:lnTo>
                  <a:lnTo>
                    <a:pt x="8257" y="4580"/>
                  </a:lnTo>
                  <a:lnTo>
                    <a:pt x="9889" y="2948"/>
                  </a:lnTo>
                  <a:lnTo>
                    <a:pt x="9889" y="2948"/>
                  </a:lnTo>
                  <a:lnTo>
                    <a:pt x="9962" y="2875"/>
                  </a:lnTo>
                  <a:lnTo>
                    <a:pt x="10010" y="2777"/>
                  </a:lnTo>
                  <a:lnTo>
                    <a:pt x="10035" y="2704"/>
                  </a:lnTo>
                  <a:lnTo>
                    <a:pt x="10010" y="2607"/>
                  </a:lnTo>
                  <a:lnTo>
                    <a:pt x="9986" y="2558"/>
                  </a:lnTo>
                  <a:lnTo>
                    <a:pt x="9913" y="2485"/>
                  </a:lnTo>
                  <a:lnTo>
                    <a:pt x="9815" y="2436"/>
                  </a:lnTo>
                  <a:lnTo>
                    <a:pt x="9718" y="2412"/>
                  </a:lnTo>
                  <a:lnTo>
                    <a:pt x="9718" y="2412"/>
                  </a:lnTo>
                  <a:close/>
                </a:path>
              </a:pathLst>
            </a:custGeom>
            <a:noFill/>
            <a:ln w="12175" cap="rnd" cmpd="sng">
              <a:solidFill>
                <a:schemeClr val="bg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3" name="Google Shape;358;p31">
            <a:extLst>
              <a:ext uri="{FF2B5EF4-FFF2-40B4-BE49-F238E27FC236}">
                <a16:creationId xmlns:a16="http://schemas.microsoft.com/office/drawing/2014/main" id="{79ED9FF2-99F6-4D70-8E4B-441C52B2D6A0}"/>
              </a:ext>
            </a:extLst>
          </p:cNvPr>
          <p:cNvSpPr txBox="1">
            <a:spLocks/>
          </p:cNvSpPr>
          <p:nvPr/>
        </p:nvSpPr>
        <p:spPr>
          <a:xfrm>
            <a:off x="3115333" y="1825393"/>
            <a:ext cx="2520000" cy="2381027"/>
          </a:xfrm>
          <a:prstGeom prst="rect">
            <a:avLst/>
          </a:prstGeom>
          <a:solidFill>
            <a:schemeClr val="bg1">
              <a:lumMod val="95000"/>
              <a:alpha val="50000"/>
            </a:schemeClr>
          </a:solidFill>
          <a:ln>
            <a:noFill/>
          </a:ln>
        </p:spPr>
        <p:txBody>
          <a:bodyPr spcFirstLastPara="1" wrap="square" lIns="36000" tIns="36000" rIns="36000" bIns="3600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29845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CCCCCC"/>
              </a:buClr>
              <a:buSzPts val="1100"/>
              <a:buFont typeface="Poppins Light"/>
              <a:buChar char="￮"/>
              <a:defRPr sz="1100" b="0" i="0" u="none" strike="noStrike" cap="none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1pPr>
            <a:lvl2pPr marL="914400" marR="0" lvl="1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CCCC"/>
              </a:buClr>
              <a:buSzPts val="1100"/>
              <a:buFont typeface="Poppins Light"/>
              <a:buChar char="￮"/>
              <a:defRPr sz="1100" b="0" i="0" u="none" strike="noStrike" cap="none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2pPr>
            <a:lvl3pPr marL="1371600" marR="0" lvl="2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CCCC"/>
              </a:buClr>
              <a:buSzPts val="1100"/>
              <a:buFont typeface="Poppins Light"/>
              <a:buChar char="￮"/>
              <a:defRPr sz="1100" b="0" i="0" u="none" strike="noStrike" cap="none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3pPr>
            <a:lvl4pPr marL="1828800" marR="0" lvl="3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CCCC"/>
              </a:buClr>
              <a:buSzPts val="1100"/>
              <a:buFont typeface="Poppins Light"/>
              <a:buChar char="●"/>
              <a:defRPr sz="1100" b="0" i="0" u="none" strike="noStrike" cap="none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4pPr>
            <a:lvl5pPr marL="2286000" marR="0" lvl="4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CCCC"/>
              </a:buClr>
              <a:buSzPts val="1100"/>
              <a:buFont typeface="Poppins Light"/>
              <a:buChar char="○"/>
              <a:defRPr sz="1100" b="0" i="0" u="none" strike="noStrike" cap="none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5pPr>
            <a:lvl6pPr marL="2743200" marR="0" lvl="5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CCCC"/>
              </a:buClr>
              <a:buSzPts val="1100"/>
              <a:buFont typeface="Poppins Light"/>
              <a:buChar char="■"/>
              <a:defRPr sz="1100" b="0" i="0" u="none" strike="noStrike" cap="none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6pPr>
            <a:lvl7pPr marL="3200400" marR="0" lvl="6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CCCC"/>
              </a:buClr>
              <a:buSzPts val="1100"/>
              <a:buFont typeface="Poppins Light"/>
              <a:buChar char="●"/>
              <a:defRPr sz="1100" b="0" i="0" u="none" strike="noStrike" cap="none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7pPr>
            <a:lvl8pPr marL="3657600" marR="0" lvl="7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CCCC"/>
              </a:buClr>
              <a:buSzPts val="1100"/>
              <a:buFont typeface="Poppins Light"/>
              <a:buChar char="○"/>
              <a:defRPr sz="1100" b="0" i="0" u="none" strike="noStrike" cap="none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8pPr>
            <a:lvl9pPr marL="4114800" marR="0" lvl="8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CCCC"/>
              </a:buClr>
              <a:buSzPts val="1100"/>
              <a:buFont typeface="Poppins Light"/>
              <a:buChar char="■"/>
              <a:defRPr sz="1100" b="0" i="0" u="none" strike="noStrike" cap="none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9pPr>
          </a:lstStyle>
          <a:p>
            <a:pPr marL="0" indent="0" defTabSz="360363">
              <a:buNone/>
            </a:pPr>
            <a:r>
              <a:rPr lang="es-ES" sz="1600" b="1"/>
              <a:t>     </a:t>
            </a:r>
            <a:r>
              <a:rPr lang="es-ES" sz="1600" b="1" err="1"/>
              <a:t>Accessible</a:t>
            </a:r>
            <a:r>
              <a:rPr lang="es-ES" sz="1600" b="1"/>
              <a:t> i usable</a:t>
            </a:r>
          </a:p>
          <a:p>
            <a:pPr marL="0" indent="0" defTabSz="360363">
              <a:buFont typeface="Poppins Light"/>
              <a:buNone/>
            </a:pPr>
            <a:endParaRPr lang="es-ES" sz="1600" b="1"/>
          </a:p>
          <a:p>
            <a:pPr marL="265113" lvl="1" indent="-180975">
              <a:lnSpc>
                <a:spcPct val="150000"/>
              </a:lnSpc>
              <a:buClr>
                <a:srgbClr val="000000"/>
              </a:buClr>
              <a:buSzPct val="100000"/>
              <a:buFont typeface="Arial"/>
              <a:buChar char="•"/>
            </a:pPr>
            <a:r>
              <a:rPr lang="es-ES" sz="1200" spc="-1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Interfície</a:t>
            </a:r>
            <a:r>
              <a:rPr lang="es-ES" sz="1200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 moderna i </a:t>
            </a:r>
            <a:r>
              <a:rPr lang="es-ES" sz="1200" spc="-1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amb</a:t>
            </a:r>
            <a:r>
              <a:rPr lang="es-ES" sz="1200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 </a:t>
            </a:r>
            <a:r>
              <a:rPr lang="es-ES" sz="1200" spc="-1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imatge</a:t>
            </a:r>
            <a:r>
              <a:rPr lang="es-ES" sz="1200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 UB</a:t>
            </a:r>
          </a:p>
          <a:p>
            <a:pPr marL="265113" lvl="1" indent="-180975">
              <a:lnSpc>
                <a:spcPct val="150000"/>
              </a:lnSpc>
              <a:buClr>
                <a:srgbClr val="000000"/>
              </a:buClr>
              <a:buSzPct val="100000"/>
              <a:buFont typeface="Arial"/>
              <a:buChar char="•"/>
            </a:pPr>
            <a:r>
              <a:rPr lang="es-ES" sz="1200" spc="-1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Millora</a:t>
            </a:r>
            <a:r>
              <a:rPr lang="es-ES" sz="1200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 de la </a:t>
            </a:r>
            <a:r>
              <a:rPr lang="es-ES" sz="1200" spc="-1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usabilitat</a:t>
            </a:r>
            <a:r>
              <a:rPr lang="es-ES" sz="1200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, </a:t>
            </a:r>
            <a:r>
              <a:rPr lang="es-ES" sz="1200" spc="-1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facilitant</a:t>
            </a:r>
            <a:r>
              <a:rPr lang="es-ES" sz="1200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 </a:t>
            </a:r>
            <a:r>
              <a:rPr lang="es-ES" sz="1200" spc="-1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navegació</a:t>
            </a:r>
            <a:r>
              <a:rPr lang="es-ES" sz="1200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 i </a:t>
            </a:r>
            <a:r>
              <a:rPr lang="es-ES" sz="1200" spc="-1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accés</a:t>
            </a:r>
            <a:r>
              <a:rPr lang="es-ES" sz="1200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 a </a:t>
            </a:r>
            <a:r>
              <a:rPr lang="es-ES" sz="1200" spc="-1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continguts</a:t>
            </a:r>
            <a:r>
              <a:rPr lang="es-ES" sz="1200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 </a:t>
            </a:r>
          </a:p>
          <a:p>
            <a:pPr marL="265113" lvl="1" indent="-180975">
              <a:lnSpc>
                <a:spcPct val="150000"/>
              </a:lnSpc>
              <a:buClr>
                <a:srgbClr val="000000"/>
              </a:buClr>
              <a:buSzPct val="100000"/>
              <a:buFont typeface="Arial"/>
              <a:buChar char="•"/>
            </a:pPr>
            <a:r>
              <a:rPr lang="es-ES" sz="1200" spc="-1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Aplicació</a:t>
            </a:r>
            <a:r>
              <a:rPr lang="es-ES" sz="1200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 </a:t>
            </a:r>
            <a:r>
              <a:rPr lang="es-ES" sz="1200" spc="-1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mòbil</a:t>
            </a:r>
            <a:endParaRPr lang="es-ES" sz="1200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ea typeface="Noto Sans CJK SC Regular"/>
            </a:endParaRPr>
          </a:p>
        </p:txBody>
      </p:sp>
      <p:grpSp>
        <p:nvGrpSpPr>
          <p:cNvPr id="12" name="Grupo 11" descr="Logo UB">
            <a:extLst>
              <a:ext uri="{FF2B5EF4-FFF2-40B4-BE49-F238E27FC236}">
                <a16:creationId xmlns:a16="http://schemas.microsoft.com/office/drawing/2014/main" id="{62262FB2-26FC-4068-9592-13D9C527262B}"/>
              </a:ext>
            </a:extLst>
          </p:cNvPr>
          <p:cNvGrpSpPr/>
          <p:nvPr/>
        </p:nvGrpSpPr>
        <p:grpSpPr>
          <a:xfrm>
            <a:off x="134255" y="4629611"/>
            <a:ext cx="1252961" cy="360000"/>
            <a:chOff x="134255" y="4629611"/>
            <a:chExt cx="1252961" cy="360000"/>
          </a:xfrm>
        </p:grpSpPr>
        <p:pic>
          <p:nvPicPr>
            <p:cNvPr id="34" name="Imagen 33">
              <a:extLst>
                <a:ext uri="{FF2B5EF4-FFF2-40B4-BE49-F238E27FC236}">
                  <a16:creationId xmlns:a16="http://schemas.microsoft.com/office/drawing/2014/main" id="{13A7EE46-E57E-4289-92CB-5DCDA621936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>
              <a:off x="134255" y="4629611"/>
              <a:ext cx="261922" cy="360000"/>
            </a:xfrm>
            <a:prstGeom prst="rect">
              <a:avLst/>
            </a:prstGeom>
          </p:spPr>
        </p:pic>
        <p:pic>
          <p:nvPicPr>
            <p:cNvPr id="35" name="Imagen 34" descr="Imagen que contiene exterior&#10;&#10;Descripción generada con confianza muy alta">
              <a:extLst>
                <a:ext uri="{FF2B5EF4-FFF2-40B4-BE49-F238E27FC236}">
                  <a16:creationId xmlns:a16="http://schemas.microsoft.com/office/drawing/2014/main" id="{4096C70D-5973-46A8-9A73-4ABE79244BE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  <a:srcRect l="22401"/>
            <a:stretch/>
          </p:blipFill>
          <p:spPr>
            <a:xfrm>
              <a:off x="458402" y="4629611"/>
              <a:ext cx="928814" cy="360000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Google Shape;227;p21"/>
          <p:cNvSpPr txBox="1">
            <a:spLocks noGrp="1"/>
          </p:cNvSpPr>
          <p:nvPr>
            <p:ph type="sldNum" idx="12"/>
          </p:nvPr>
        </p:nvSpPr>
        <p:spPr>
          <a:xfrm>
            <a:off x="8555875" y="4576450"/>
            <a:ext cx="435600" cy="43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5</a:t>
            </a:fld>
            <a:endParaRPr/>
          </a:p>
        </p:txBody>
      </p:sp>
      <p:pic>
        <p:nvPicPr>
          <p:cNvPr id="228" name="Google Shape;228;p21" descr="Escriptori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x="6372150" y="1059206"/>
            <a:ext cx="3034500" cy="3024987"/>
          </a:xfrm>
          <a:prstGeom prst="ellipse">
            <a:avLst/>
          </a:prstGeom>
          <a:noFill/>
          <a:ln>
            <a:noFill/>
          </a:ln>
        </p:spPr>
      </p:pic>
      <p:grpSp>
        <p:nvGrpSpPr>
          <p:cNvPr id="229" name="Google Shape;229;p21" descr="Puzzle"/>
          <p:cNvGrpSpPr/>
          <p:nvPr/>
        </p:nvGrpSpPr>
        <p:grpSpPr>
          <a:xfrm>
            <a:off x="5853100" y="3068600"/>
            <a:ext cx="1539600" cy="1539600"/>
            <a:chOff x="6680825" y="2549350"/>
            <a:chExt cx="1539600" cy="1539600"/>
          </a:xfrm>
        </p:grpSpPr>
        <p:sp>
          <p:nvSpPr>
            <p:cNvPr id="230" name="Google Shape;230;p21"/>
            <p:cNvSpPr/>
            <p:nvPr/>
          </p:nvSpPr>
          <p:spPr>
            <a:xfrm>
              <a:off x="6825669" y="2694194"/>
              <a:ext cx="1249800" cy="1249800"/>
            </a:xfrm>
            <a:prstGeom prst="ellipse">
              <a:avLst/>
            </a:prstGeom>
            <a:solidFill>
              <a:srgbClr val="000000">
                <a:alpha val="188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1" name="Google Shape;231;p21"/>
            <p:cNvSpPr/>
            <p:nvPr/>
          </p:nvSpPr>
          <p:spPr>
            <a:xfrm>
              <a:off x="6894850" y="2763375"/>
              <a:ext cx="1111200" cy="1111200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2" name="Google Shape;232;p21"/>
            <p:cNvSpPr/>
            <p:nvPr/>
          </p:nvSpPr>
          <p:spPr>
            <a:xfrm>
              <a:off x="6680825" y="2549350"/>
              <a:ext cx="1539600" cy="1539600"/>
            </a:xfrm>
            <a:prstGeom prst="donut">
              <a:avLst>
                <a:gd name="adj" fmla="val 675"/>
              </a:avLst>
            </a:prstGeom>
            <a:solidFill>
              <a:srgbClr val="000000">
                <a:alpha val="653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33" name="Google Shape;233;p21" descr="Puzzle"/>
          <p:cNvSpPr/>
          <p:nvPr/>
        </p:nvSpPr>
        <p:spPr>
          <a:xfrm>
            <a:off x="6365475" y="3592359"/>
            <a:ext cx="493561" cy="493561"/>
          </a:xfrm>
          <a:custGeom>
            <a:avLst/>
            <a:gdLst/>
            <a:ahLst/>
            <a:cxnLst/>
            <a:rect l="l" t="t" r="r" b="b"/>
            <a:pathLst>
              <a:path w="16027" h="16027" fill="none" extrusionOk="0">
                <a:moveTo>
                  <a:pt x="14029" y="4019"/>
                </a:moveTo>
                <a:lnTo>
                  <a:pt x="14029" y="4019"/>
                </a:lnTo>
                <a:lnTo>
                  <a:pt x="14200" y="3849"/>
                </a:lnTo>
                <a:lnTo>
                  <a:pt x="14395" y="3752"/>
                </a:lnTo>
                <a:lnTo>
                  <a:pt x="14614" y="3678"/>
                </a:lnTo>
                <a:lnTo>
                  <a:pt x="14809" y="3630"/>
                </a:lnTo>
                <a:lnTo>
                  <a:pt x="15028" y="3581"/>
                </a:lnTo>
                <a:lnTo>
                  <a:pt x="15247" y="3484"/>
                </a:lnTo>
                <a:lnTo>
                  <a:pt x="15442" y="3362"/>
                </a:lnTo>
                <a:lnTo>
                  <a:pt x="15661" y="3191"/>
                </a:lnTo>
                <a:lnTo>
                  <a:pt x="15661" y="3191"/>
                </a:lnTo>
                <a:lnTo>
                  <a:pt x="15832" y="2997"/>
                </a:lnTo>
                <a:lnTo>
                  <a:pt x="15929" y="2777"/>
                </a:lnTo>
                <a:lnTo>
                  <a:pt x="16002" y="2534"/>
                </a:lnTo>
                <a:lnTo>
                  <a:pt x="16026" y="2266"/>
                </a:lnTo>
                <a:lnTo>
                  <a:pt x="16026" y="2266"/>
                </a:lnTo>
                <a:lnTo>
                  <a:pt x="16002" y="2047"/>
                </a:lnTo>
                <a:lnTo>
                  <a:pt x="15978" y="1827"/>
                </a:lnTo>
                <a:lnTo>
                  <a:pt x="15905" y="1633"/>
                </a:lnTo>
                <a:lnTo>
                  <a:pt x="15807" y="1413"/>
                </a:lnTo>
                <a:lnTo>
                  <a:pt x="15710" y="1243"/>
                </a:lnTo>
                <a:lnTo>
                  <a:pt x="15588" y="1048"/>
                </a:lnTo>
                <a:lnTo>
                  <a:pt x="15466" y="878"/>
                </a:lnTo>
                <a:lnTo>
                  <a:pt x="15320" y="707"/>
                </a:lnTo>
                <a:lnTo>
                  <a:pt x="15320" y="707"/>
                </a:lnTo>
                <a:lnTo>
                  <a:pt x="15150" y="561"/>
                </a:lnTo>
                <a:lnTo>
                  <a:pt x="14979" y="439"/>
                </a:lnTo>
                <a:lnTo>
                  <a:pt x="14784" y="317"/>
                </a:lnTo>
                <a:lnTo>
                  <a:pt x="14590" y="196"/>
                </a:lnTo>
                <a:lnTo>
                  <a:pt x="14395" y="123"/>
                </a:lnTo>
                <a:lnTo>
                  <a:pt x="14175" y="50"/>
                </a:lnTo>
                <a:lnTo>
                  <a:pt x="13981" y="25"/>
                </a:lnTo>
                <a:lnTo>
                  <a:pt x="13761" y="1"/>
                </a:lnTo>
                <a:lnTo>
                  <a:pt x="13761" y="1"/>
                </a:lnTo>
                <a:lnTo>
                  <a:pt x="13494" y="25"/>
                </a:lnTo>
                <a:lnTo>
                  <a:pt x="13250" y="98"/>
                </a:lnTo>
                <a:lnTo>
                  <a:pt x="13031" y="196"/>
                </a:lnTo>
                <a:lnTo>
                  <a:pt x="12836" y="366"/>
                </a:lnTo>
                <a:lnTo>
                  <a:pt x="12836" y="366"/>
                </a:lnTo>
                <a:lnTo>
                  <a:pt x="12665" y="561"/>
                </a:lnTo>
                <a:lnTo>
                  <a:pt x="12544" y="780"/>
                </a:lnTo>
                <a:lnTo>
                  <a:pt x="12471" y="975"/>
                </a:lnTo>
                <a:lnTo>
                  <a:pt x="12422" y="1194"/>
                </a:lnTo>
                <a:lnTo>
                  <a:pt x="12349" y="1413"/>
                </a:lnTo>
                <a:lnTo>
                  <a:pt x="12276" y="1608"/>
                </a:lnTo>
                <a:lnTo>
                  <a:pt x="12178" y="1827"/>
                </a:lnTo>
                <a:lnTo>
                  <a:pt x="12008" y="1998"/>
                </a:lnTo>
                <a:lnTo>
                  <a:pt x="12008" y="1998"/>
                </a:lnTo>
                <a:lnTo>
                  <a:pt x="11740" y="2266"/>
                </a:lnTo>
                <a:lnTo>
                  <a:pt x="11496" y="2436"/>
                </a:lnTo>
                <a:lnTo>
                  <a:pt x="11277" y="2534"/>
                </a:lnTo>
                <a:lnTo>
                  <a:pt x="11082" y="2582"/>
                </a:lnTo>
                <a:lnTo>
                  <a:pt x="10888" y="2582"/>
                </a:lnTo>
                <a:lnTo>
                  <a:pt x="10717" y="2534"/>
                </a:lnTo>
                <a:lnTo>
                  <a:pt x="10547" y="2412"/>
                </a:lnTo>
                <a:lnTo>
                  <a:pt x="10376" y="2290"/>
                </a:lnTo>
                <a:lnTo>
                  <a:pt x="10206" y="2095"/>
                </a:lnTo>
                <a:lnTo>
                  <a:pt x="10035" y="1901"/>
                </a:lnTo>
                <a:lnTo>
                  <a:pt x="9670" y="1413"/>
                </a:lnTo>
                <a:lnTo>
                  <a:pt x="9231" y="878"/>
                </a:lnTo>
                <a:lnTo>
                  <a:pt x="8988" y="585"/>
                </a:lnTo>
                <a:lnTo>
                  <a:pt x="8720" y="293"/>
                </a:lnTo>
                <a:lnTo>
                  <a:pt x="8720" y="293"/>
                </a:lnTo>
                <a:lnTo>
                  <a:pt x="8574" y="171"/>
                </a:lnTo>
                <a:lnTo>
                  <a:pt x="8379" y="74"/>
                </a:lnTo>
                <a:lnTo>
                  <a:pt x="8209" y="25"/>
                </a:lnTo>
                <a:lnTo>
                  <a:pt x="8014" y="1"/>
                </a:lnTo>
                <a:lnTo>
                  <a:pt x="8014" y="1"/>
                </a:lnTo>
                <a:lnTo>
                  <a:pt x="7916" y="25"/>
                </a:lnTo>
                <a:lnTo>
                  <a:pt x="7770" y="98"/>
                </a:lnTo>
                <a:lnTo>
                  <a:pt x="7307" y="366"/>
                </a:lnTo>
                <a:lnTo>
                  <a:pt x="7039" y="537"/>
                </a:lnTo>
                <a:lnTo>
                  <a:pt x="6747" y="756"/>
                </a:lnTo>
                <a:lnTo>
                  <a:pt x="6431" y="975"/>
                </a:lnTo>
                <a:lnTo>
                  <a:pt x="6138" y="1243"/>
                </a:lnTo>
                <a:lnTo>
                  <a:pt x="5870" y="1511"/>
                </a:lnTo>
                <a:lnTo>
                  <a:pt x="5627" y="1803"/>
                </a:lnTo>
                <a:lnTo>
                  <a:pt x="5432" y="2095"/>
                </a:lnTo>
                <a:lnTo>
                  <a:pt x="5359" y="2242"/>
                </a:lnTo>
                <a:lnTo>
                  <a:pt x="5310" y="2412"/>
                </a:lnTo>
                <a:lnTo>
                  <a:pt x="5262" y="2558"/>
                </a:lnTo>
                <a:lnTo>
                  <a:pt x="5237" y="2704"/>
                </a:lnTo>
                <a:lnTo>
                  <a:pt x="5237" y="2850"/>
                </a:lnTo>
                <a:lnTo>
                  <a:pt x="5262" y="3021"/>
                </a:lnTo>
                <a:lnTo>
                  <a:pt x="5310" y="3167"/>
                </a:lnTo>
                <a:lnTo>
                  <a:pt x="5383" y="3313"/>
                </a:lnTo>
                <a:lnTo>
                  <a:pt x="5481" y="3459"/>
                </a:lnTo>
                <a:lnTo>
                  <a:pt x="5603" y="3605"/>
                </a:lnTo>
                <a:lnTo>
                  <a:pt x="5603" y="3605"/>
                </a:lnTo>
                <a:lnTo>
                  <a:pt x="5797" y="3752"/>
                </a:lnTo>
                <a:lnTo>
                  <a:pt x="5992" y="3849"/>
                </a:lnTo>
                <a:lnTo>
                  <a:pt x="6187" y="3946"/>
                </a:lnTo>
                <a:lnTo>
                  <a:pt x="6406" y="3995"/>
                </a:lnTo>
                <a:lnTo>
                  <a:pt x="6625" y="4044"/>
                </a:lnTo>
                <a:lnTo>
                  <a:pt x="6845" y="4141"/>
                </a:lnTo>
                <a:lnTo>
                  <a:pt x="7039" y="4239"/>
                </a:lnTo>
                <a:lnTo>
                  <a:pt x="7234" y="4409"/>
                </a:lnTo>
                <a:lnTo>
                  <a:pt x="7234" y="4409"/>
                </a:lnTo>
                <a:lnTo>
                  <a:pt x="7405" y="4604"/>
                </a:lnTo>
                <a:lnTo>
                  <a:pt x="7502" y="4823"/>
                </a:lnTo>
                <a:lnTo>
                  <a:pt x="7575" y="5067"/>
                </a:lnTo>
                <a:lnTo>
                  <a:pt x="7600" y="5359"/>
                </a:lnTo>
                <a:lnTo>
                  <a:pt x="7600" y="5359"/>
                </a:lnTo>
                <a:lnTo>
                  <a:pt x="7575" y="5554"/>
                </a:lnTo>
                <a:lnTo>
                  <a:pt x="7551" y="5773"/>
                </a:lnTo>
                <a:lnTo>
                  <a:pt x="7478" y="5968"/>
                </a:lnTo>
                <a:lnTo>
                  <a:pt x="7405" y="6163"/>
                </a:lnTo>
                <a:lnTo>
                  <a:pt x="7307" y="6357"/>
                </a:lnTo>
                <a:lnTo>
                  <a:pt x="7186" y="6552"/>
                </a:lnTo>
                <a:lnTo>
                  <a:pt x="7039" y="6723"/>
                </a:lnTo>
                <a:lnTo>
                  <a:pt x="6893" y="6893"/>
                </a:lnTo>
                <a:lnTo>
                  <a:pt x="6893" y="6893"/>
                </a:lnTo>
                <a:lnTo>
                  <a:pt x="6723" y="7039"/>
                </a:lnTo>
                <a:lnTo>
                  <a:pt x="6552" y="7186"/>
                </a:lnTo>
                <a:lnTo>
                  <a:pt x="6382" y="7283"/>
                </a:lnTo>
                <a:lnTo>
                  <a:pt x="6187" y="7405"/>
                </a:lnTo>
                <a:lnTo>
                  <a:pt x="5992" y="7478"/>
                </a:lnTo>
                <a:lnTo>
                  <a:pt x="5773" y="7551"/>
                </a:lnTo>
                <a:lnTo>
                  <a:pt x="5554" y="7575"/>
                </a:lnTo>
                <a:lnTo>
                  <a:pt x="5359" y="7600"/>
                </a:lnTo>
                <a:lnTo>
                  <a:pt x="5359" y="7600"/>
                </a:lnTo>
                <a:lnTo>
                  <a:pt x="5091" y="7575"/>
                </a:lnTo>
                <a:lnTo>
                  <a:pt x="4848" y="7502"/>
                </a:lnTo>
                <a:lnTo>
                  <a:pt x="4604" y="7405"/>
                </a:lnTo>
                <a:lnTo>
                  <a:pt x="4409" y="7234"/>
                </a:lnTo>
                <a:lnTo>
                  <a:pt x="4409" y="7234"/>
                </a:lnTo>
                <a:lnTo>
                  <a:pt x="4239" y="7039"/>
                </a:lnTo>
                <a:lnTo>
                  <a:pt x="4117" y="6820"/>
                </a:lnTo>
                <a:lnTo>
                  <a:pt x="4044" y="6601"/>
                </a:lnTo>
                <a:lnTo>
                  <a:pt x="3971" y="6382"/>
                </a:lnTo>
                <a:lnTo>
                  <a:pt x="3922" y="6187"/>
                </a:lnTo>
                <a:lnTo>
                  <a:pt x="3849" y="5992"/>
                </a:lnTo>
                <a:lnTo>
                  <a:pt x="3752" y="5797"/>
                </a:lnTo>
                <a:lnTo>
                  <a:pt x="3605" y="5602"/>
                </a:lnTo>
                <a:lnTo>
                  <a:pt x="3605" y="5602"/>
                </a:lnTo>
                <a:lnTo>
                  <a:pt x="3459" y="5481"/>
                </a:lnTo>
                <a:lnTo>
                  <a:pt x="3313" y="5383"/>
                </a:lnTo>
                <a:lnTo>
                  <a:pt x="3167" y="5310"/>
                </a:lnTo>
                <a:lnTo>
                  <a:pt x="3021" y="5262"/>
                </a:lnTo>
                <a:lnTo>
                  <a:pt x="2850" y="5237"/>
                </a:lnTo>
                <a:lnTo>
                  <a:pt x="2704" y="5237"/>
                </a:lnTo>
                <a:lnTo>
                  <a:pt x="2558" y="5262"/>
                </a:lnTo>
                <a:lnTo>
                  <a:pt x="2412" y="5310"/>
                </a:lnTo>
                <a:lnTo>
                  <a:pt x="2242" y="5359"/>
                </a:lnTo>
                <a:lnTo>
                  <a:pt x="2095" y="5432"/>
                </a:lnTo>
                <a:lnTo>
                  <a:pt x="1803" y="5627"/>
                </a:lnTo>
                <a:lnTo>
                  <a:pt x="1511" y="5870"/>
                </a:lnTo>
                <a:lnTo>
                  <a:pt x="1243" y="6138"/>
                </a:lnTo>
                <a:lnTo>
                  <a:pt x="975" y="6431"/>
                </a:lnTo>
                <a:lnTo>
                  <a:pt x="756" y="6747"/>
                </a:lnTo>
                <a:lnTo>
                  <a:pt x="537" y="7039"/>
                </a:lnTo>
                <a:lnTo>
                  <a:pt x="366" y="7307"/>
                </a:lnTo>
                <a:lnTo>
                  <a:pt x="98" y="7770"/>
                </a:lnTo>
                <a:lnTo>
                  <a:pt x="25" y="7916"/>
                </a:lnTo>
                <a:lnTo>
                  <a:pt x="1" y="8014"/>
                </a:lnTo>
                <a:lnTo>
                  <a:pt x="1" y="8014"/>
                </a:lnTo>
                <a:lnTo>
                  <a:pt x="25" y="8208"/>
                </a:lnTo>
                <a:lnTo>
                  <a:pt x="74" y="8379"/>
                </a:lnTo>
                <a:lnTo>
                  <a:pt x="171" y="8574"/>
                </a:lnTo>
                <a:lnTo>
                  <a:pt x="293" y="8720"/>
                </a:lnTo>
                <a:lnTo>
                  <a:pt x="293" y="8720"/>
                </a:lnTo>
                <a:lnTo>
                  <a:pt x="585" y="8988"/>
                </a:lnTo>
                <a:lnTo>
                  <a:pt x="878" y="9231"/>
                </a:lnTo>
                <a:lnTo>
                  <a:pt x="1413" y="9670"/>
                </a:lnTo>
                <a:lnTo>
                  <a:pt x="1901" y="10035"/>
                </a:lnTo>
                <a:lnTo>
                  <a:pt x="2095" y="10206"/>
                </a:lnTo>
                <a:lnTo>
                  <a:pt x="2290" y="10376"/>
                </a:lnTo>
                <a:lnTo>
                  <a:pt x="2412" y="10547"/>
                </a:lnTo>
                <a:lnTo>
                  <a:pt x="2534" y="10717"/>
                </a:lnTo>
                <a:lnTo>
                  <a:pt x="2583" y="10888"/>
                </a:lnTo>
                <a:lnTo>
                  <a:pt x="2583" y="11082"/>
                </a:lnTo>
                <a:lnTo>
                  <a:pt x="2534" y="11277"/>
                </a:lnTo>
                <a:lnTo>
                  <a:pt x="2436" y="11496"/>
                </a:lnTo>
                <a:lnTo>
                  <a:pt x="2266" y="11740"/>
                </a:lnTo>
                <a:lnTo>
                  <a:pt x="1998" y="12008"/>
                </a:lnTo>
                <a:lnTo>
                  <a:pt x="1998" y="12008"/>
                </a:lnTo>
                <a:lnTo>
                  <a:pt x="1828" y="12178"/>
                </a:lnTo>
                <a:lnTo>
                  <a:pt x="1633" y="12276"/>
                </a:lnTo>
                <a:lnTo>
                  <a:pt x="1413" y="12349"/>
                </a:lnTo>
                <a:lnTo>
                  <a:pt x="1219" y="12398"/>
                </a:lnTo>
                <a:lnTo>
                  <a:pt x="999" y="12446"/>
                </a:lnTo>
                <a:lnTo>
                  <a:pt x="780" y="12544"/>
                </a:lnTo>
                <a:lnTo>
                  <a:pt x="585" y="12665"/>
                </a:lnTo>
                <a:lnTo>
                  <a:pt x="366" y="12836"/>
                </a:lnTo>
                <a:lnTo>
                  <a:pt x="366" y="12836"/>
                </a:lnTo>
                <a:lnTo>
                  <a:pt x="196" y="13031"/>
                </a:lnTo>
                <a:lnTo>
                  <a:pt x="98" y="13250"/>
                </a:lnTo>
                <a:lnTo>
                  <a:pt x="25" y="13493"/>
                </a:lnTo>
                <a:lnTo>
                  <a:pt x="1" y="13761"/>
                </a:lnTo>
                <a:lnTo>
                  <a:pt x="1" y="13761"/>
                </a:lnTo>
                <a:lnTo>
                  <a:pt x="25" y="13981"/>
                </a:lnTo>
                <a:lnTo>
                  <a:pt x="50" y="14200"/>
                </a:lnTo>
                <a:lnTo>
                  <a:pt x="123" y="14395"/>
                </a:lnTo>
                <a:lnTo>
                  <a:pt x="220" y="14614"/>
                </a:lnTo>
                <a:lnTo>
                  <a:pt x="318" y="14784"/>
                </a:lnTo>
                <a:lnTo>
                  <a:pt x="439" y="14979"/>
                </a:lnTo>
                <a:lnTo>
                  <a:pt x="561" y="15150"/>
                </a:lnTo>
                <a:lnTo>
                  <a:pt x="707" y="15320"/>
                </a:lnTo>
                <a:lnTo>
                  <a:pt x="707" y="15320"/>
                </a:lnTo>
                <a:lnTo>
                  <a:pt x="878" y="15466"/>
                </a:lnTo>
                <a:lnTo>
                  <a:pt x="1048" y="15588"/>
                </a:lnTo>
                <a:lnTo>
                  <a:pt x="1243" y="15710"/>
                </a:lnTo>
                <a:lnTo>
                  <a:pt x="1438" y="15832"/>
                </a:lnTo>
                <a:lnTo>
                  <a:pt x="1633" y="15905"/>
                </a:lnTo>
                <a:lnTo>
                  <a:pt x="1852" y="15978"/>
                </a:lnTo>
                <a:lnTo>
                  <a:pt x="2047" y="16002"/>
                </a:lnTo>
                <a:lnTo>
                  <a:pt x="2266" y="16026"/>
                </a:lnTo>
                <a:lnTo>
                  <a:pt x="2266" y="16026"/>
                </a:lnTo>
                <a:lnTo>
                  <a:pt x="2534" y="16002"/>
                </a:lnTo>
                <a:lnTo>
                  <a:pt x="2777" y="15929"/>
                </a:lnTo>
                <a:lnTo>
                  <a:pt x="2997" y="15832"/>
                </a:lnTo>
                <a:lnTo>
                  <a:pt x="3191" y="15661"/>
                </a:lnTo>
                <a:lnTo>
                  <a:pt x="3191" y="15661"/>
                </a:lnTo>
                <a:lnTo>
                  <a:pt x="3362" y="15466"/>
                </a:lnTo>
                <a:lnTo>
                  <a:pt x="3484" y="15247"/>
                </a:lnTo>
                <a:lnTo>
                  <a:pt x="3557" y="15052"/>
                </a:lnTo>
                <a:lnTo>
                  <a:pt x="3605" y="14833"/>
                </a:lnTo>
                <a:lnTo>
                  <a:pt x="3679" y="14614"/>
                </a:lnTo>
                <a:lnTo>
                  <a:pt x="3752" y="14419"/>
                </a:lnTo>
                <a:lnTo>
                  <a:pt x="3849" y="14200"/>
                </a:lnTo>
                <a:lnTo>
                  <a:pt x="4019" y="14029"/>
                </a:lnTo>
                <a:lnTo>
                  <a:pt x="4019" y="14029"/>
                </a:lnTo>
                <a:lnTo>
                  <a:pt x="4287" y="13786"/>
                </a:lnTo>
                <a:lnTo>
                  <a:pt x="4531" y="13591"/>
                </a:lnTo>
                <a:lnTo>
                  <a:pt x="4750" y="13493"/>
                </a:lnTo>
                <a:lnTo>
                  <a:pt x="4945" y="13445"/>
                </a:lnTo>
                <a:lnTo>
                  <a:pt x="5140" y="13445"/>
                </a:lnTo>
                <a:lnTo>
                  <a:pt x="5310" y="13493"/>
                </a:lnTo>
                <a:lnTo>
                  <a:pt x="5481" y="13615"/>
                </a:lnTo>
                <a:lnTo>
                  <a:pt x="5651" y="13737"/>
                </a:lnTo>
                <a:lnTo>
                  <a:pt x="5822" y="13932"/>
                </a:lnTo>
                <a:lnTo>
                  <a:pt x="5992" y="14127"/>
                </a:lnTo>
                <a:lnTo>
                  <a:pt x="6358" y="14614"/>
                </a:lnTo>
                <a:lnTo>
                  <a:pt x="6796" y="15150"/>
                </a:lnTo>
                <a:lnTo>
                  <a:pt x="7039" y="15442"/>
                </a:lnTo>
                <a:lnTo>
                  <a:pt x="7307" y="15734"/>
                </a:lnTo>
                <a:lnTo>
                  <a:pt x="7307" y="15734"/>
                </a:lnTo>
                <a:lnTo>
                  <a:pt x="7454" y="15856"/>
                </a:lnTo>
                <a:lnTo>
                  <a:pt x="7648" y="15953"/>
                </a:lnTo>
                <a:lnTo>
                  <a:pt x="7819" y="16002"/>
                </a:lnTo>
                <a:lnTo>
                  <a:pt x="8014" y="16026"/>
                </a:lnTo>
                <a:lnTo>
                  <a:pt x="8014" y="16026"/>
                </a:lnTo>
                <a:lnTo>
                  <a:pt x="8111" y="16002"/>
                </a:lnTo>
                <a:lnTo>
                  <a:pt x="8257" y="15929"/>
                </a:lnTo>
                <a:lnTo>
                  <a:pt x="8720" y="15661"/>
                </a:lnTo>
                <a:lnTo>
                  <a:pt x="8988" y="15491"/>
                </a:lnTo>
                <a:lnTo>
                  <a:pt x="9280" y="15271"/>
                </a:lnTo>
                <a:lnTo>
                  <a:pt x="9597" y="15052"/>
                </a:lnTo>
                <a:lnTo>
                  <a:pt x="9889" y="14784"/>
                </a:lnTo>
                <a:lnTo>
                  <a:pt x="10157" y="14516"/>
                </a:lnTo>
                <a:lnTo>
                  <a:pt x="10400" y="14224"/>
                </a:lnTo>
                <a:lnTo>
                  <a:pt x="10595" y="13932"/>
                </a:lnTo>
                <a:lnTo>
                  <a:pt x="10668" y="13786"/>
                </a:lnTo>
                <a:lnTo>
                  <a:pt x="10717" y="13615"/>
                </a:lnTo>
                <a:lnTo>
                  <a:pt x="10766" y="13469"/>
                </a:lnTo>
                <a:lnTo>
                  <a:pt x="10790" y="13323"/>
                </a:lnTo>
                <a:lnTo>
                  <a:pt x="10790" y="13177"/>
                </a:lnTo>
                <a:lnTo>
                  <a:pt x="10766" y="13006"/>
                </a:lnTo>
                <a:lnTo>
                  <a:pt x="10717" y="12860"/>
                </a:lnTo>
                <a:lnTo>
                  <a:pt x="10644" y="12714"/>
                </a:lnTo>
                <a:lnTo>
                  <a:pt x="10547" y="12568"/>
                </a:lnTo>
                <a:lnTo>
                  <a:pt x="10425" y="12422"/>
                </a:lnTo>
                <a:lnTo>
                  <a:pt x="10425" y="12422"/>
                </a:lnTo>
                <a:lnTo>
                  <a:pt x="10230" y="12276"/>
                </a:lnTo>
                <a:lnTo>
                  <a:pt x="10035" y="12178"/>
                </a:lnTo>
                <a:lnTo>
                  <a:pt x="9840" y="12105"/>
                </a:lnTo>
                <a:lnTo>
                  <a:pt x="9621" y="12032"/>
                </a:lnTo>
                <a:lnTo>
                  <a:pt x="9402" y="11983"/>
                </a:lnTo>
                <a:lnTo>
                  <a:pt x="9183" y="11886"/>
                </a:lnTo>
                <a:lnTo>
                  <a:pt x="8988" y="11789"/>
                </a:lnTo>
                <a:lnTo>
                  <a:pt x="8793" y="11618"/>
                </a:lnTo>
                <a:lnTo>
                  <a:pt x="8793" y="11618"/>
                </a:lnTo>
                <a:lnTo>
                  <a:pt x="8623" y="11423"/>
                </a:lnTo>
                <a:lnTo>
                  <a:pt x="8525" y="11204"/>
                </a:lnTo>
                <a:lnTo>
                  <a:pt x="8452" y="10961"/>
                </a:lnTo>
                <a:lnTo>
                  <a:pt x="8428" y="10668"/>
                </a:lnTo>
                <a:lnTo>
                  <a:pt x="8428" y="10668"/>
                </a:lnTo>
                <a:lnTo>
                  <a:pt x="8452" y="10473"/>
                </a:lnTo>
                <a:lnTo>
                  <a:pt x="8476" y="10254"/>
                </a:lnTo>
                <a:lnTo>
                  <a:pt x="8549" y="10059"/>
                </a:lnTo>
                <a:lnTo>
                  <a:pt x="8623" y="9865"/>
                </a:lnTo>
                <a:lnTo>
                  <a:pt x="8720" y="9670"/>
                </a:lnTo>
                <a:lnTo>
                  <a:pt x="8842" y="9475"/>
                </a:lnTo>
                <a:lnTo>
                  <a:pt x="8988" y="9304"/>
                </a:lnTo>
                <a:lnTo>
                  <a:pt x="9134" y="9134"/>
                </a:lnTo>
                <a:lnTo>
                  <a:pt x="9134" y="9134"/>
                </a:lnTo>
                <a:lnTo>
                  <a:pt x="9304" y="8988"/>
                </a:lnTo>
                <a:lnTo>
                  <a:pt x="9475" y="8866"/>
                </a:lnTo>
                <a:lnTo>
                  <a:pt x="9645" y="8744"/>
                </a:lnTo>
                <a:lnTo>
                  <a:pt x="9840" y="8622"/>
                </a:lnTo>
                <a:lnTo>
                  <a:pt x="10035" y="8549"/>
                </a:lnTo>
                <a:lnTo>
                  <a:pt x="10254" y="8476"/>
                </a:lnTo>
                <a:lnTo>
                  <a:pt x="10474" y="8452"/>
                </a:lnTo>
                <a:lnTo>
                  <a:pt x="10668" y="8428"/>
                </a:lnTo>
                <a:lnTo>
                  <a:pt x="10668" y="8428"/>
                </a:lnTo>
                <a:lnTo>
                  <a:pt x="10936" y="8452"/>
                </a:lnTo>
                <a:lnTo>
                  <a:pt x="11180" y="8525"/>
                </a:lnTo>
                <a:lnTo>
                  <a:pt x="11423" y="8622"/>
                </a:lnTo>
                <a:lnTo>
                  <a:pt x="11618" y="8793"/>
                </a:lnTo>
                <a:lnTo>
                  <a:pt x="11618" y="8793"/>
                </a:lnTo>
                <a:lnTo>
                  <a:pt x="11789" y="8988"/>
                </a:lnTo>
                <a:lnTo>
                  <a:pt x="11910" y="9207"/>
                </a:lnTo>
                <a:lnTo>
                  <a:pt x="11984" y="9426"/>
                </a:lnTo>
                <a:lnTo>
                  <a:pt x="12057" y="9645"/>
                </a:lnTo>
                <a:lnTo>
                  <a:pt x="12105" y="9840"/>
                </a:lnTo>
                <a:lnTo>
                  <a:pt x="12178" y="10035"/>
                </a:lnTo>
                <a:lnTo>
                  <a:pt x="12276" y="10230"/>
                </a:lnTo>
                <a:lnTo>
                  <a:pt x="12422" y="10425"/>
                </a:lnTo>
                <a:lnTo>
                  <a:pt x="12422" y="10425"/>
                </a:lnTo>
                <a:lnTo>
                  <a:pt x="12568" y="10547"/>
                </a:lnTo>
                <a:lnTo>
                  <a:pt x="12714" y="10644"/>
                </a:lnTo>
                <a:lnTo>
                  <a:pt x="12860" y="10717"/>
                </a:lnTo>
                <a:lnTo>
                  <a:pt x="13006" y="10766"/>
                </a:lnTo>
                <a:lnTo>
                  <a:pt x="13177" y="10790"/>
                </a:lnTo>
                <a:lnTo>
                  <a:pt x="13323" y="10790"/>
                </a:lnTo>
                <a:lnTo>
                  <a:pt x="13469" y="10766"/>
                </a:lnTo>
                <a:lnTo>
                  <a:pt x="13615" y="10717"/>
                </a:lnTo>
                <a:lnTo>
                  <a:pt x="13786" y="10668"/>
                </a:lnTo>
                <a:lnTo>
                  <a:pt x="13932" y="10595"/>
                </a:lnTo>
                <a:lnTo>
                  <a:pt x="14224" y="10400"/>
                </a:lnTo>
                <a:lnTo>
                  <a:pt x="14516" y="10157"/>
                </a:lnTo>
                <a:lnTo>
                  <a:pt x="14784" y="9889"/>
                </a:lnTo>
                <a:lnTo>
                  <a:pt x="15052" y="9597"/>
                </a:lnTo>
                <a:lnTo>
                  <a:pt x="15271" y="9280"/>
                </a:lnTo>
                <a:lnTo>
                  <a:pt x="15491" y="8988"/>
                </a:lnTo>
                <a:lnTo>
                  <a:pt x="15661" y="8720"/>
                </a:lnTo>
                <a:lnTo>
                  <a:pt x="15929" y="8257"/>
                </a:lnTo>
                <a:lnTo>
                  <a:pt x="16002" y="8111"/>
                </a:lnTo>
                <a:lnTo>
                  <a:pt x="16026" y="8014"/>
                </a:lnTo>
                <a:lnTo>
                  <a:pt x="16026" y="8014"/>
                </a:lnTo>
                <a:lnTo>
                  <a:pt x="16002" y="7819"/>
                </a:lnTo>
                <a:lnTo>
                  <a:pt x="15953" y="7648"/>
                </a:lnTo>
                <a:lnTo>
                  <a:pt x="15856" y="7453"/>
                </a:lnTo>
                <a:lnTo>
                  <a:pt x="15734" y="7307"/>
                </a:lnTo>
                <a:lnTo>
                  <a:pt x="15734" y="7307"/>
                </a:lnTo>
                <a:lnTo>
                  <a:pt x="15442" y="7039"/>
                </a:lnTo>
                <a:lnTo>
                  <a:pt x="15150" y="6796"/>
                </a:lnTo>
                <a:lnTo>
                  <a:pt x="14614" y="6357"/>
                </a:lnTo>
                <a:lnTo>
                  <a:pt x="14127" y="5992"/>
                </a:lnTo>
                <a:lnTo>
                  <a:pt x="13932" y="5822"/>
                </a:lnTo>
                <a:lnTo>
                  <a:pt x="13737" y="5651"/>
                </a:lnTo>
                <a:lnTo>
                  <a:pt x="13615" y="5481"/>
                </a:lnTo>
                <a:lnTo>
                  <a:pt x="13494" y="5310"/>
                </a:lnTo>
                <a:lnTo>
                  <a:pt x="13445" y="5140"/>
                </a:lnTo>
                <a:lnTo>
                  <a:pt x="13445" y="4945"/>
                </a:lnTo>
                <a:lnTo>
                  <a:pt x="13494" y="4750"/>
                </a:lnTo>
                <a:lnTo>
                  <a:pt x="13591" y="4531"/>
                </a:lnTo>
                <a:lnTo>
                  <a:pt x="13761" y="4287"/>
                </a:lnTo>
                <a:lnTo>
                  <a:pt x="14029" y="4019"/>
                </a:lnTo>
                <a:lnTo>
                  <a:pt x="14029" y="4019"/>
                </a:lnTo>
                <a:close/>
              </a:path>
            </a:pathLst>
          </a:custGeom>
          <a:noFill/>
          <a:ln w="12175" cap="rnd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" name="Google Shape;358;p31">
            <a:extLst>
              <a:ext uri="{FF2B5EF4-FFF2-40B4-BE49-F238E27FC236}">
                <a16:creationId xmlns:a16="http://schemas.microsoft.com/office/drawing/2014/main" id="{69B42776-7BC0-4A17-9AE4-B5AC46472DCB}"/>
              </a:ext>
            </a:extLst>
          </p:cNvPr>
          <p:cNvSpPr txBox="1">
            <a:spLocks/>
          </p:cNvSpPr>
          <p:nvPr/>
        </p:nvSpPr>
        <p:spPr>
          <a:xfrm>
            <a:off x="1343383" y="1624907"/>
            <a:ext cx="4190428" cy="2935025"/>
          </a:xfrm>
          <a:prstGeom prst="rect">
            <a:avLst/>
          </a:prstGeom>
          <a:solidFill>
            <a:schemeClr val="bg1">
              <a:lumMod val="95000"/>
              <a:alpha val="50000"/>
            </a:schemeClr>
          </a:solidFill>
          <a:ln>
            <a:noFill/>
          </a:ln>
        </p:spPr>
        <p:txBody>
          <a:bodyPr spcFirstLastPara="1" wrap="square" lIns="36000" tIns="36000" rIns="36000" bIns="3600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75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CCCCCC"/>
              </a:buClr>
              <a:buSzPts val="1400"/>
              <a:buFont typeface="Poppins Light"/>
              <a:buChar char="￮"/>
              <a:defRPr sz="1400" b="0" i="0" u="none" strike="noStrike" cap="none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1pPr>
            <a:lvl2pPr marL="914400" marR="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CCCC"/>
              </a:buClr>
              <a:buSzPts val="1400"/>
              <a:buFont typeface="Poppins Light"/>
              <a:buChar char="￮"/>
              <a:defRPr sz="1400" b="0" i="0" u="none" strike="noStrike" cap="none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2pPr>
            <a:lvl3pPr marL="1371600" marR="0" lvl="2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CCCC"/>
              </a:buClr>
              <a:buSzPts val="1400"/>
              <a:buFont typeface="Poppins Light"/>
              <a:buChar char="￮"/>
              <a:defRPr sz="1400" b="0" i="0" u="none" strike="noStrike" cap="none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3pPr>
            <a:lvl4pPr marL="1828800" marR="0" lvl="3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CCCC"/>
              </a:buClr>
              <a:buSzPts val="1400"/>
              <a:buFont typeface="Poppins Light"/>
              <a:buChar char="●"/>
              <a:defRPr sz="1400" b="0" i="0" u="none" strike="noStrike" cap="none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4pPr>
            <a:lvl5pPr marL="2286000" marR="0" lvl="4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CCCC"/>
              </a:buClr>
              <a:buSzPts val="1400"/>
              <a:buFont typeface="Poppins Light"/>
              <a:buChar char="○"/>
              <a:defRPr sz="1400" b="0" i="0" u="none" strike="noStrike" cap="none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5pPr>
            <a:lvl6pPr marL="2743200" marR="0" lvl="5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CCCC"/>
              </a:buClr>
              <a:buSzPts val="1400"/>
              <a:buFont typeface="Poppins Light"/>
              <a:buChar char="■"/>
              <a:defRPr sz="1400" b="0" i="0" u="none" strike="noStrike" cap="none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6pPr>
            <a:lvl7pPr marL="3200400" marR="0" lvl="6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CCCC"/>
              </a:buClr>
              <a:buSzPts val="1400"/>
              <a:buFont typeface="Poppins Light"/>
              <a:buChar char="●"/>
              <a:defRPr sz="1400" b="0" i="0" u="none" strike="noStrike" cap="none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7pPr>
            <a:lvl8pPr marL="3657600" marR="0" lvl="7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CCCC"/>
              </a:buClr>
              <a:buSzPts val="1400"/>
              <a:buFont typeface="Poppins Light"/>
              <a:buChar char="○"/>
              <a:defRPr sz="1400" b="0" i="0" u="none" strike="noStrike" cap="none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8pPr>
            <a:lvl9pPr marL="4114800" marR="0" lvl="8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CCCC"/>
              </a:buClr>
              <a:buSzPts val="1400"/>
              <a:buFont typeface="Poppins Light"/>
              <a:buChar char="■"/>
              <a:defRPr sz="1400" b="0" i="0" u="none" strike="noStrike" cap="none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9pPr>
          </a:lstStyle>
          <a:p>
            <a:pPr marL="0" indent="0" defTabSz="360363">
              <a:buNone/>
            </a:pPr>
            <a:r>
              <a:rPr lang="es-ES" sz="1600" b="1"/>
              <a:t>     Integrable</a:t>
            </a:r>
          </a:p>
          <a:p>
            <a:pPr marL="0" indent="0" defTabSz="360363">
              <a:buFont typeface="Poppins Light"/>
              <a:buNone/>
            </a:pPr>
            <a:endParaRPr lang="es-ES" sz="1600" b="1"/>
          </a:p>
          <a:p>
            <a:pPr marL="264795" lvl="1" indent="-180975">
              <a:lnSpc>
                <a:spcPct val="150000"/>
              </a:lnSpc>
              <a:buClr>
                <a:srgbClr val="000000"/>
              </a:buClr>
              <a:buSzPct val="100000"/>
              <a:buFont typeface="Arial"/>
              <a:buChar char="•"/>
            </a:pPr>
            <a:r>
              <a:rPr lang="es-ES" sz="1200" spc="-1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Autenticació</a:t>
            </a:r>
            <a:r>
              <a:rPr lang="es-ES" sz="1200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 UB (SSO)</a:t>
            </a:r>
          </a:p>
          <a:p>
            <a:pPr marL="264795" lvl="1" indent="-180975">
              <a:lnSpc>
                <a:spcPct val="150000"/>
              </a:lnSpc>
              <a:buClr>
                <a:srgbClr val="000000"/>
              </a:buClr>
              <a:buSzPct val="100000"/>
              <a:buFont typeface="Arial"/>
              <a:buChar char="•"/>
            </a:pPr>
            <a:r>
              <a:rPr lang="es-ES" sz="1200" spc="-1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Gestió</a:t>
            </a:r>
            <a:r>
              <a:rPr lang="es-ES" sz="1200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 de cursos, matrícula i </a:t>
            </a:r>
            <a:r>
              <a:rPr lang="es-ES" sz="1200" spc="-1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gestió</a:t>
            </a:r>
            <a:r>
              <a:rPr lang="es-ES" sz="1200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 </a:t>
            </a:r>
            <a:r>
              <a:rPr lang="es-ES" sz="1200" spc="-1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d’identitats</a:t>
            </a:r>
            <a:r>
              <a:rPr lang="es-ES" sz="1200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 (GIGA, GRAD) – </a:t>
            </a:r>
            <a:r>
              <a:rPr lang="es-ES" sz="1200" spc="-1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Eina</a:t>
            </a:r>
            <a:r>
              <a:rPr lang="es-ES" sz="1200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 CEL</a:t>
            </a:r>
          </a:p>
          <a:p>
            <a:pPr marL="264795" lvl="1" indent="-180975">
              <a:lnSpc>
                <a:spcPct val="150000"/>
              </a:lnSpc>
              <a:buClr>
                <a:srgbClr val="000000"/>
              </a:buClr>
              <a:buSzPct val="100000"/>
              <a:buFont typeface="Arial"/>
              <a:buChar char="•"/>
            </a:pPr>
            <a:r>
              <a:rPr lang="es-ES" sz="1200" spc="-1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One</a:t>
            </a:r>
            <a:r>
              <a:rPr lang="es-ES" sz="1200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 Drive </a:t>
            </a:r>
            <a:r>
              <a:rPr lang="es-ES" sz="1200" spc="-1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com</a:t>
            </a:r>
            <a:r>
              <a:rPr lang="es-ES" sz="1200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 a </a:t>
            </a:r>
            <a:r>
              <a:rPr lang="es-ES" sz="1200" spc="-1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repositori</a:t>
            </a:r>
            <a:r>
              <a:rPr lang="es-ES" sz="1200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 </a:t>
            </a:r>
            <a:r>
              <a:rPr lang="es-ES" sz="1200" spc="-1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extern</a:t>
            </a:r>
            <a:r>
              <a:rPr lang="es-ES" sz="1200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 UB</a:t>
            </a:r>
          </a:p>
          <a:p>
            <a:pPr marL="264795" lvl="1" indent="-180975">
              <a:lnSpc>
                <a:spcPct val="150000"/>
              </a:lnSpc>
              <a:buClr>
                <a:srgbClr val="000000"/>
              </a:buClr>
              <a:buSzPct val="100000"/>
              <a:buFont typeface="Arial"/>
              <a:buChar char="•"/>
            </a:pPr>
            <a:r>
              <a:rPr lang="es-ES" sz="1200" spc="-1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Stream</a:t>
            </a:r>
            <a:r>
              <a:rPr lang="es-ES" sz="1200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 (</a:t>
            </a:r>
            <a:r>
              <a:rPr lang="es-ES" sz="1200" spc="-1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repositori</a:t>
            </a:r>
            <a:r>
              <a:rPr lang="es-ES" sz="1200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 de vídeos)</a:t>
            </a:r>
          </a:p>
          <a:p>
            <a:pPr marL="264795" lvl="1" indent="-180975">
              <a:lnSpc>
                <a:spcPct val="150000"/>
              </a:lnSpc>
              <a:buClr>
                <a:srgbClr val="000000"/>
              </a:buClr>
              <a:buSzPct val="100000"/>
              <a:buFont typeface="Arial"/>
              <a:buChar char="•"/>
            </a:pPr>
            <a:r>
              <a:rPr lang="es-ES" sz="1200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E-</a:t>
            </a:r>
            <a:r>
              <a:rPr lang="es-ES" sz="1200" spc="-1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portafoli</a:t>
            </a:r>
            <a:r>
              <a:rPr lang="es-ES" sz="1200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 </a:t>
            </a:r>
            <a:r>
              <a:rPr lang="es-ES" sz="1200" spc="-1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integrat</a:t>
            </a:r>
            <a:r>
              <a:rPr lang="es-ES" sz="1200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 (</a:t>
            </a:r>
            <a:r>
              <a:rPr lang="es-ES" sz="1200" spc="-1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Mahara</a:t>
            </a:r>
            <a:r>
              <a:rPr lang="es-ES" sz="1200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)</a:t>
            </a:r>
          </a:p>
          <a:p>
            <a:pPr marL="264795" lvl="1" indent="-180975">
              <a:lnSpc>
                <a:spcPct val="150000"/>
              </a:lnSpc>
              <a:buClr>
                <a:srgbClr val="000000"/>
              </a:buClr>
              <a:buSzPct val="100000"/>
              <a:buFont typeface="Arial"/>
              <a:buChar char="•"/>
            </a:pPr>
            <a:r>
              <a:rPr lang="es-ES" sz="1200" spc="-1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Eina</a:t>
            </a:r>
            <a:r>
              <a:rPr lang="es-ES" sz="1200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 de </a:t>
            </a:r>
            <a:r>
              <a:rPr lang="es-ES" sz="1200" spc="-1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detecció</a:t>
            </a:r>
            <a:r>
              <a:rPr lang="es-ES" sz="1200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 de </a:t>
            </a:r>
            <a:r>
              <a:rPr lang="es-ES" sz="1200" spc="-1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similituds</a:t>
            </a:r>
            <a:r>
              <a:rPr lang="es-ES" sz="1200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 de </a:t>
            </a:r>
            <a:r>
              <a:rPr lang="es-ES" sz="1200" spc="-1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treballs</a:t>
            </a:r>
            <a:r>
              <a:rPr lang="es-ES" sz="1200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 (</a:t>
            </a:r>
            <a:r>
              <a:rPr lang="es-ES" sz="1200" spc="-1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Ouriginal-Urkund</a:t>
            </a:r>
            <a:r>
              <a:rPr lang="es-ES" sz="1200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)</a:t>
            </a:r>
          </a:p>
        </p:txBody>
      </p:sp>
      <p:sp>
        <p:nvSpPr>
          <p:cNvPr id="25" name="Google Shape;356;p31">
            <a:extLst>
              <a:ext uri="{FF2B5EF4-FFF2-40B4-BE49-F238E27FC236}">
                <a16:creationId xmlns:a16="http://schemas.microsoft.com/office/drawing/2014/main" id="{C837B5C9-18AA-4072-8095-D84B0588A289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57199" y="924081"/>
            <a:ext cx="5220300" cy="683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ca-ES" noProof="0"/>
              <a:t>Aspectes clau</a:t>
            </a:r>
          </a:p>
        </p:txBody>
      </p:sp>
      <p:grpSp>
        <p:nvGrpSpPr>
          <p:cNvPr id="26" name="Grupo 25" descr="Logo UB">
            <a:extLst>
              <a:ext uri="{FF2B5EF4-FFF2-40B4-BE49-F238E27FC236}">
                <a16:creationId xmlns:a16="http://schemas.microsoft.com/office/drawing/2014/main" id="{F41C943C-C1A1-4507-9B77-D8190D958200}"/>
              </a:ext>
            </a:extLst>
          </p:cNvPr>
          <p:cNvGrpSpPr/>
          <p:nvPr/>
        </p:nvGrpSpPr>
        <p:grpSpPr>
          <a:xfrm>
            <a:off x="134255" y="4629611"/>
            <a:ext cx="1252961" cy="360000"/>
            <a:chOff x="134255" y="4629611"/>
            <a:chExt cx="1252961" cy="360000"/>
          </a:xfrm>
        </p:grpSpPr>
        <p:pic>
          <p:nvPicPr>
            <p:cNvPr id="27" name="Imagen 26">
              <a:extLst>
                <a:ext uri="{FF2B5EF4-FFF2-40B4-BE49-F238E27FC236}">
                  <a16:creationId xmlns:a16="http://schemas.microsoft.com/office/drawing/2014/main" id="{8CE13377-BE4A-4076-9E0E-8A9484418C4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>
              <a:off x="134255" y="4629611"/>
              <a:ext cx="261922" cy="360000"/>
            </a:xfrm>
            <a:prstGeom prst="rect">
              <a:avLst/>
            </a:prstGeom>
          </p:spPr>
        </p:pic>
        <p:pic>
          <p:nvPicPr>
            <p:cNvPr id="28" name="Imagen 27" descr="Imagen que contiene exterior&#10;&#10;Descripción generada con confianza muy alta">
              <a:extLst>
                <a:ext uri="{FF2B5EF4-FFF2-40B4-BE49-F238E27FC236}">
                  <a16:creationId xmlns:a16="http://schemas.microsoft.com/office/drawing/2014/main" id="{7C4C79F3-B9CF-462B-87D5-5D6D8706740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  <a:srcRect l="22401"/>
            <a:stretch/>
          </p:blipFill>
          <p:spPr>
            <a:xfrm>
              <a:off x="458402" y="4629611"/>
              <a:ext cx="928814" cy="360000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8" name="Google Shape;188;p19" descr="Escriptori 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372150" y="1054450"/>
            <a:ext cx="3034500" cy="3034500"/>
          </a:xfrm>
          <a:prstGeom prst="ellipse">
            <a:avLst/>
          </a:prstGeom>
          <a:noFill/>
          <a:ln>
            <a:noFill/>
          </a:ln>
        </p:spPr>
      </p:pic>
      <p:grpSp>
        <p:nvGrpSpPr>
          <p:cNvPr id="189" name="Google Shape;189;p19" descr="Mapa"/>
          <p:cNvGrpSpPr/>
          <p:nvPr/>
        </p:nvGrpSpPr>
        <p:grpSpPr>
          <a:xfrm>
            <a:off x="5853100" y="3068600"/>
            <a:ext cx="1539600" cy="1539600"/>
            <a:chOff x="6680825" y="2549350"/>
            <a:chExt cx="1539600" cy="1539600"/>
          </a:xfrm>
        </p:grpSpPr>
        <p:sp>
          <p:nvSpPr>
            <p:cNvPr id="190" name="Google Shape;190;p19"/>
            <p:cNvSpPr/>
            <p:nvPr/>
          </p:nvSpPr>
          <p:spPr>
            <a:xfrm>
              <a:off x="6825669" y="2694194"/>
              <a:ext cx="1249800" cy="1249800"/>
            </a:xfrm>
            <a:prstGeom prst="ellipse">
              <a:avLst/>
            </a:prstGeom>
            <a:solidFill>
              <a:srgbClr val="000000">
                <a:alpha val="188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1" name="Google Shape;191;p19"/>
            <p:cNvSpPr/>
            <p:nvPr/>
          </p:nvSpPr>
          <p:spPr>
            <a:xfrm>
              <a:off x="6894850" y="2763375"/>
              <a:ext cx="1111200" cy="1111200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2" name="Google Shape;192;p19"/>
            <p:cNvSpPr/>
            <p:nvPr/>
          </p:nvSpPr>
          <p:spPr>
            <a:xfrm>
              <a:off x="6680825" y="2549350"/>
              <a:ext cx="1539600" cy="1539600"/>
            </a:xfrm>
            <a:prstGeom prst="donut">
              <a:avLst>
                <a:gd name="adj" fmla="val 675"/>
              </a:avLst>
            </a:prstGeom>
            <a:solidFill>
              <a:srgbClr val="000000">
                <a:alpha val="653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95" name="Google Shape;195;p19"/>
          <p:cNvSpPr txBox="1">
            <a:spLocks noGrp="1"/>
          </p:cNvSpPr>
          <p:nvPr>
            <p:ph type="sldNum" idx="12"/>
          </p:nvPr>
        </p:nvSpPr>
        <p:spPr>
          <a:xfrm>
            <a:off x="8555875" y="4576450"/>
            <a:ext cx="435600" cy="43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6</a:t>
            </a:fld>
            <a:endParaRPr/>
          </a:p>
        </p:txBody>
      </p:sp>
      <p:sp>
        <p:nvSpPr>
          <p:cNvPr id="19" name="Google Shape;356;p31">
            <a:extLst>
              <a:ext uri="{FF2B5EF4-FFF2-40B4-BE49-F238E27FC236}">
                <a16:creationId xmlns:a16="http://schemas.microsoft.com/office/drawing/2014/main" id="{DB60FA7C-7EAF-4453-932D-A05F960BC9DA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57199" y="924081"/>
            <a:ext cx="5220300" cy="683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ca-ES" noProof="0"/>
              <a:t>Aspectes clau</a:t>
            </a:r>
          </a:p>
        </p:txBody>
      </p:sp>
      <p:sp>
        <p:nvSpPr>
          <p:cNvPr id="20" name="Google Shape;358;p31">
            <a:extLst>
              <a:ext uri="{FF2B5EF4-FFF2-40B4-BE49-F238E27FC236}">
                <a16:creationId xmlns:a16="http://schemas.microsoft.com/office/drawing/2014/main" id="{35DDD89E-B5C3-4F81-B62F-6350165A3603}"/>
              </a:ext>
            </a:extLst>
          </p:cNvPr>
          <p:cNvSpPr txBox="1">
            <a:spLocks/>
          </p:cNvSpPr>
          <p:nvPr/>
        </p:nvSpPr>
        <p:spPr>
          <a:xfrm>
            <a:off x="1364613" y="1625156"/>
            <a:ext cx="4266165" cy="2935025"/>
          </a:xfrm>
          <a:prstGeom prst="rect">
            <a:avLst/>
          </a:prstGeom>
          <a:solidFill>
            <a:schemeClr val="bg1">
              <a:lumMod val="95000"/>
              <a:alpha val="50000"/>
            </a:schemeClr>
          </a:solidFill>
          <a:ln>
            <a:noFill/>
          </a:ln>
        </p:spPr>
        <p:txBody>
          <a:bodyPr spcFirstLastPara="1" wrap="square" lIns="36000" tIns="36000" rIns="36000" bIns="3600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29845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CCCCCC"/>
              </a:buClr>
              <a:buSzPts val="1100"/>
              <a:buFont typeface="Poppins Light"/>
              <a:buChar char="￮"/>
              <a:defRPr sz="1100" b="0" i="0" u="none" strike="noStrike" cap="none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1pPr>
            <a:lvl2pPr marL="914400" marR="0" lvl="1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CCCC"/>
              </a:buClr>
              <a:buSzPts val="1100"/>
              <a:buFont typeface="Poppins Light"/>
              <a:buChar char="￮"/>
              <a:defRPr sz="1100" b="0" i="0" u="none" strike="noStrike" cap="none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2pPr>
            <a:lvl3pPr marL="1371600" marR="0" lvl="2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CCCC"/>
              </a:buClr>
              <a:buSzPts val="1100"/>
              <a:buFont typeface="Poppins Light"/>
              <a:buChar char="￮"/>
              <a:defRPr sz="1100" b="0" i="0" u="none" strike="noStrike" cap="none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3pPr>
            <a:lvl4pPr marL="1828800" marR="0" lvl="3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CCCC"/>
              </a:buClr>
              <a:buSzPts val="1100"/>
              <a:buFont typeface="Poppins Light"/>
              <a:buChar char="●"/>
              <a:defRPr sz="1100" b="0" i="0" u="none" strike="noStrike" cap="none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4pPr>
            <a:lvl5pPr marL="2286000" marR="0" lvl="4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CCCC"/>
              </a:buClr>
              <a:buSzPts val="1100"/>
              <a:buFont typeface="Poppins Light"/>
              <a:buChar char="○"/>
              <a:defRPr sz="1100" b="0" i="0" u="none" strike="noStrike" cap="none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5pPr>
            <a:lvl6pPr marL="2743200" marR="0" lvl="5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CCCC"/>
              </a:buClr>
              <a:buSzPts val="1100"/>
              <a:buFont typeface="Poppins Light"/>
              <a:buChar char="■"/>
              <a:defRPr sz="1100" b="0" i="0" u="none" strike="noStrike" cap="none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6pPr>
            <a:lvl7pPr marL="3200400" marR="0" lvl="6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CCCC"/>
              </a:buClr>
              <a:buSzPts val="1100"/>
              <a:buFont typeface="Poppins Light"/>
              <a:buChar char="●"/>
              <a:defRPr sz="1100" b="0" i="0" u="none" strike="noStrike" cap="none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7pPr>
            <a:lvl8pPr marL="3657600" marR="0" lvl="7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CCCC"/>
              </a:buClr>
              <a:buSzPts val="1100"/>
              <a:buFont typeface="Poppins Light"/>
              <a:buChar char="○"/>
              <a:defRPr sz="1100" b="0" i="0" u="none" strike="noStrike" cap="none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8pPr>
            <a:lvl9pPr marL="4114800" marR="0" lvl="8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CCCC"/>
              </a:buClr>
              <a:buSzPts val="1100"/>
              <a:buFont typeface="Poppins Light"/>
              <a:buChar char="■"/>
              <a:defRPr sz="1100" b="0" i="0" u="none" strike="noStrike" cap="none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9pPr>
          </a:lstStyle>
          <a:p>
            <a:pPr marL="0" indent="0" defTabSz="360363">
              <a:buNone/>
            </a:pPr>
            <a:r>
              <a:rPr lang="es-ES" sz="1600" b="1"/>
              <a:t>     </a:t>
            </a:r>
            <a:r>
              <a:rPr lang="es-ES" sz="1600" b="1" err="1"/>
              <a:t>Millores</a:t>
            </a:r>
            <a:r>
              <a:rPr lang="es-ES" sz="1600" b="1"/>
              <a:t> de </a:t>
            </a:r>
            <a:r>
              <a:rPr lang="es-ES" sz="1600" b="1" err="1"/>
              <a:t>l’entorn</a:t>
            </a:r>
            <a:r>
              <a:rPr lang="es-ES" sz="1600" b="1"/>
              <a:t> </a:t>
            </a:r>
            <a:r>
              <a:rPr lang="es-ES" sz="1600" b="1" err="1"/>
              <a:t>d’aprenentatge</a:t>
            </a:r>
            <a:endParaRPr lang="es-ES" sz="1600" b="1"/>
          </a:p>
          <a:p>
            <a:pPr marL="0" indent="0" defTabSz="360363">
              <a:buFont typeface="Poppins Light"/>
              <a:buNone/>
            </a:pPr>
            <a:endParaRPr lang="es-ES" sz="1600" b="1"/>
          </a:p>
          <a:p>
            <a:pPr marL="264795" lvl="1" indent="-180975">
              <a:lnSpc>
                <a:spcPct val="150000"/>
              </a:lnSpc>
              <a:buClr>
                <a:srgbClr val="000000"/>
              </a:buClr>
              <a:buSzPct val="100000"/>
              <a:buFont typeface="Arial"/>
              <a:buChar char="•"/>
            </a:pPr>
            <a:r>
              <a:rPr lang="es-ES" sz="1200" spc="-1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Aprenentatge</a:t>
            </a:r>
            <a:r>
              <a:rPr lang="es-ES" sz="1200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 </a:t>
            </a:r>
            <a:r>
              <a:rPr lang="es-ES" sz="1200" spc="-1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adaptatiu</a:t>
            </a:r>
            <a:r>
              <a:rPr lang="es-ES" sz="1200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/</a:t>
            </a:r>
            <a:r>
              <a:rPr lang="es-ES" sz="1200" spc="-1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personalitzat</a:t>
            </a:r>
            <a:r>
              <a:rPr lang="es-ES" sz="1200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: </a:t>
            </a:r>
            <a:r>
              <a:rPr lang="es-ES" sz="1200" spc="-1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permet</a:t>
            </a:r>
            <a:r>
              <a:rPr lang="es-ES" sz="1200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 adaptar </a:t>
            </a:r>
            <a:r>
              <a:rPr lang="es-ES" sz="1200" spc="-1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l'aprenentatge</a:t>
            </a:r>
            <a:r>
              <a:rPr lang="es-ES" sz="1200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 </a:t>
            </a:r>
            <a:r>
              <a:rPr lang="es-ES" sz="1200" spc="-1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als</a:t>
            </a:r>
            <a:r>
              <a:rPr lang="es-ES" sz="1200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 </a:t>
            </a:r>
            <a:r>
              <a:rPr lang="es-ES" sz="1200" spc="-1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resultats</a:t>
            </a:r>
            <a:r>
              <a:rPr lang="es-ES" sz="1200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 i el </a:t>
            </a:r>
            <a:r>
              <a:rPr lang="es-ES" sz="1200" spc="-1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treball</a:t>
            </a:r>
            <a:r>
              <a:rPr lang="es-ES" sz="1200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 de </a:t>
            </a:r>
            <a:r>
              <a:rPr lang="es-ES" sz="1200" spc="-1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l'alumne</a:t>
            </a:r>
            <a:r>
              <a:rPr lang="es-ES" sz="1200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 (</a:t>
            </a:r>
            <a:r>
              <a:rPr lang="es-ES" sz="1200" spc="-1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Personalized</a:t>
            </a:r>
            <a:r>
              <a:rPr lang="es-ES" sz="1200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 </a:t>
            </a:r>
            <a:r>
              <a:rPr lang="es-ES" sz="1200" spc="-1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Learning</a:t>
            </a:r>
            <a:r>
              <a:rPr lang="es-ES" sz="1200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 </a:t>
            </a:r>
            <a:r>
              <a:rPr lang="es-ES" sz="1200" spc="-1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Designer</a:t>
            </a:r>
            <a:r>
              <a:rPr lang="es-ES" sz="1200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-PLD)</a:t>
            </a:r>
          </a:p>
          <a:p>
            <a:pPr marL="264795" lvl="1" indent="-180975">
              <a:lnSpc>
                <a:spcPct val="150000"/>
              </a:lnSpc>
              <a:buClr>
                <a:srgbClr val="000000"/>
              </a:buClr>
              <a:buSzPct val="100000"/>
              <a:buFont typeface="Arial"/>
              <a:buChar char="•"/>
            </a:pPr>
            <a:r>
              <a:rPr lang="es-ES" sz="1200" spc="-1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Eines</a:t>
            </a:r>
            <a:r>
              <a:rPr lang="es-ES" sz="1200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 de </a:t>
            </a:r>
            <a:r>
              <a:rPr lang="es-ES" sz="1200" spc="-1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monitorització</a:t>
            </a:r>
            <a:r>
              <a:rPr lang="es-ES" sz="1200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/</a:t>
            </a:r>
            <a:r>
              <a:rPr lang="es-ES" sz="1200" spc="-1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anàlisi</a:t>
            </a:r>
            <a:r>
              <a:rPr lang="es-ES" sz="1200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 de dades: </a:t>
            </a:r>
            <a:r>
              <a:rPr lang="es-ES" sz="1200" spc="-1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permet</a:t>
            </a:r>
            <a:r>
              <a:rPr lang="es-ES" sz="1200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 </a:t>
            </a:r>
            <a:r>
              <a:rPr lang="es-ES" sz="1200" spc="-1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obtenir</a:t>
            </a:r>
            <a:r>
              <a:rPr lang="es-ES" sz="1200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 dades a </a:t>
            </a:r>
            <a:r>
              <a:rPr lang="es-ES" sz="1200" spc="-1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diferents</a:t>
            </a:r>
            <a:r>
              <a:rPr lang="es-ES" sz="1200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 </a:t>
            </a:r>
            <a:r>
              <a:rPr lang="es-ES" sz="1200" spc="-1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nivells</a:t>
            </a:r>
            <a:r>
              <a:rPr lang="es-ES" sz="1200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 (</a:t>
            </a:r>
            <a:r>
              <a:rPr lang="es-ES" sz="1200" spc="-1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estudiant</a:t>
            </a:r>
            <a:r>
              <a:rPr lang="es-ES" sz="1200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, </a:t>
            </a:r>
            <a:r>
              <a:rPr lang="es-ES" sz="1200" spc="-1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assignatura</a:t>
            </a:r>
            <a:r>
              <a:rPr lang="es-ES" sz="1200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, </a:t>
            </a:r>
            <a:r>
              <a:rPr lang="es-ES" sz="1200" spc="-1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grau</a:t>
            </a:r>
            <a:r>
              <a:rPr lang="es-ES" sz="1200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, …). </a:t>
            </a:r>
            <a:r>
              <a:rPr lang="es-ES" sz="1200" i="1" spc="-1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Learning</a:t>
            </a:r>
            <a:r>
              <a:rPr lang="es-ES" sz="1200" i="1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 </a:t>
            </a:r>
            <a:r>
              <a:rPr lang="es-ES" sz="1200" i="1" spc="-1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analytics</a:t>
            </a:r>
            <a:r>
              <a:rPr lang="es-ES" sz="1200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: </a:t>
            </a:r>
            <a:r>
              <a:rPr lang="es-ES" sz="1200" spc="-1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evolució</a:t>
            </a:r>
            <a:r>
              <a:rPr lang="es-ES" sz="1200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 de </a:t>
            </a:r>
            <a:r>
              <a:rPr lang="es-ES" sz="1200" spc="-1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l'alumnat</a:t>
            </a:r>
            <a:r>
              <a:rPr lang="es-ES" sz="1200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 i </a:t>
            </a:r>
            <a:r>
              <a:rPr lang="es-ES" sz="1200" spc="-1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detecció</a:t>
            </a:r>
            <a:r>
              <a:rPr lang="es-ES" sz="1200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 de </a:t>
            </a:r>
            <a:r>
              <a:rPr lang="es-ES" sz="1200" spc="-1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situacions</a:t>
            </a:r>
            <a:r>
              <a:rPr lang="es-ES" sz="1200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 de </a:t>
            </a:r>
            <a:r>
              <a:rPr lang="es-ES" sz="1200" spc="-1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risc</a:t>
            </a:r>
            <a:r>
              <a:rPr lang="es-ES" sz="1200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 o </a:t>
            </a:r>
            <a:r>
              <a:rPr lang="es-ES" sz="1200" spc="-1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d'abandonament</a:t>
            </a:r>
            <a:r>
              <a:rPr lang="es-ES" sz="1200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, entre </a:t>
            </a:r>
            <a:r>
              <a:rPr lang="es-ES" sz="1200" spc="-1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d’altres</a:t>
            </a:r>
            <a:r>
              <a:rPr lang="es-ES" sz="1200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.</a:t>
            </a:r>
          </a:p>
        </p:txBody>
      </p:sp>
      <p:grpSp>
        <p:nvGrpSpPr>
          <p:cNvPr id="21" name="Google Shape;742;p39" descr="Mapa 2">
            <a:extLst>
              <a:ext uri="{FF2B5EF4-FFF2-40B4-BE49-F238E27FC236}">
                <a16:creationId xmlns:a16="http://schemas.microsoft.com/office/drawing/2014/main" id="{A42C1CBE-DA0C-475F-959B-34B486F8CA22}"/>
              </a:ext>
            </a:extLst>
          </p:cNvPr>
          <p:cNvGrpSpPr/>
          <p:nvPr/>
        </p:nvGrpSpPr>
        <p:grpSpPr>
          <a:xfrm>
            <a:off x="6332502" y="3561347"/>
            <a:ext cx="568554" cy="507055"/>
            <a:chOff x="3927500" y="301425"/>
            <a:chExt cx="461550" cy="411625"/>
          </a:xfrm>
        </p:grpSpPr>
        <p:sp>
          <p:nvSpPr>
            <p:cNvPr id="22" name="Google Shape;743;p39">
              <a:extLst>
                <a:ext uri="{FF2B5EF4-FFF2-40B4-BE49-F238E27FC236}">
                  <a16:creationId xmlns:a16="http://schemas.microsoft.com/office/drawing/2014/main" id="{B1D3D375-E423-4214-AF69-767FD7199152}"/>
                </a:ext>
              </a:extLst>
            </p:cNvPr>
            <p:cNvSpPr/>
            <p:nvPr/>
          </p:nvSpPr>
          <p:spPr>
            <a:xfrm>
              <a:off x="4080925" y="302050"/>
              <a:ext cx="154075" cy="411000"/>
            </a:xfrm>
            <a:custGeom>
              <a:avLst/>
              <a:gdLst/>
              <a:ahLst/>
              <a:cxnLst/>
              <a:rect l="l" t="t" r="r" b="b"/>
              <a:pathLst>
                <a:path w="6163" h="16440" fill="none" extrusionOk="0">
                  <a:moveTo>
                    <a:pt x="6162" y="3118"/>
                  </a:moveTo>
                  <a:lnTo>
                    <a:pt x="0" y="0"/>
                  </a:lnTo>
                  <a:lnTo>
                    <a:pt x="0" y="13322"/>
                  </a:lnTo>
                  <a:lnTo>
                    <a:pt x="6162" y="16440"/>
                  </a:lnTo>
                  <a:lnTo>
                    <a:pt x="6162" y="3118"/>
                  </a:lnTo>
                  <a:close/>
                </a:path>
              </a:pathLst>
            </a:custGeom>
            <a:noFill/>
            <a:ln w="12175" cap="rnd" cmpd="sng">
              <a:solidFill>
                <a:schemeClr val="bg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" name="Google Shape;744;p39">
              <a:extLst>
                <a:ext uri="{FF2B5EF4-FFF2-40B4-BE49-F238E27FC236}">
                  <a16:creationId xmlns:a16="http://schemas.microsoft.com/office/drawing/2014/main" id="{E9CC8495-FD8E-4850-89DF-8BD84D84DB9B}"/>
                </a:ext>
              </a:extLst>
            </p:cNvPr>
            <p:cNvSpPr/>
            <p:nvPr/>
          </p:nvSpPr>
          <p:spPr>
            <a:xfrm>
              <a:off x="3927500" y="301425"/>
              <a:ext cx="153450" cy="406150"/>
            </a:xfrm>
            <a:custGeom>
              <a:avLst/>
              <a:gdLst/>
              <a:ahLst/>
              <a:cxnLst/>
              <a:rect l="l" t="t" r="r" b="b"/>
              <a:pathLst>
                <a:path w="6138" h="16246" fill="none" extrusionOk="0">
                  <a:moveTo>
                    <a:pt x="6137" y="1"/>
                  </a:moveTo>
                  <a:lnTo>
                    <a:pt x="536" y="2850"/>
                  </a:lnTo>
                  <a:lnTo>
                    <a:pt x="536" y="2850"/>
                  </a:lnTo>
                  <a:lnTo>
                    <a:pt x="414" y="2899"/>
                  </a:lnTo>
                  <a:lnTo>
                    <a:pt x="317" y="2997"/>
                  </a:lnTo>
                  <a:lnTo>
                    <a:pt x="219" y="3094"/>
                  </a:lnTo>
                  <a:lnTo>
                    <a:pt x="146" y="3216"/>
                  </a:lnTo>
                  <a:lnTo>
                    <a:pt x="73" y="3313"/>
                  </a:lnTo>
                  <a:lnTo>
                    <a:pt x="24" y="3435"/>
                  </a:lnTo>
                  <a:lnTo>
                    <a:pt x="0" y="3557"/>
                  </a:lnTo>
                  <a:lnTo>
                    <a:pt x="0" y="3679"/>
                  </a:lnTo>
                  <a:lnTo>
                    <a:pt x="0" y="15880"/>
                  </a:lnTo>
                  <a:lnTo>
                    <a:pt x="0" y="15880"/>
                  </a:lnTo>
                  <a:lnTo>
                    <a:pt x="0" y="16002"/>
                  </a:lnTo>
                  <a:lnTo>
                    <a:pt x="49" y="16075"/>
                  </a:lnTo>
                  <a:lnTo>
                    <a:pt x="97" y="16148"/>
                  </a:lnTo>
                  <a:lnTo>
                    <a:pt x="170" y="16197"/>
                  </a:lnTo>
                  <a:lnTo>
                    <a:pt x="244" y="16221"/>
                  </a:lnTo>
                  <a:lnTo>
                    <a:pt x="341" y="16246"/>
                  </a:lnTo>
                  <a:lnTo>
                    <a:pt x="463" y="16221"/>
                  </a:lnTo>
                  <a:lnTo>
                    <a:pt x="560" y="16173"/>
                  </a:lnTo>
                  <a:lnTo>
                    <a:pt x="6137" y="13323"/>
                  </a:lnTo>
                  <a:lnTo>
                    <a:pt x="6137" y="1"/>
                  </a:lnTo>
                  <a:close/>
                </a:path>
              </a:pathLst>
            </a:custGeom>
            <a:noFill/>
            <a:ln w="12175" cap="rnd" cmpd="sng">
              <a:solidFill>
                <a:schemeClr val="bg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" name="Google Shape;745;p39">
              <a:extLst>
                <a:ext uri="{FF2B5EF4-FFF2-40B4-BE49-F238E27FC236}">
                  <a16:creationId xmlns:a16="http://schemas.microsoft.com/office/drawing/2014/main" id="{BD94D1B8-FB1C-4319-A735-C2C6E9726689}"/>
                </a:ext>
              </a:extLst>
            </p:cNvPr>
            <p:cNvSpPr/>
            <p:nvPr/>
          </p:nvSpPr>
          <p:spPr>
            <a:xfrm>
              <a:off x="4234975" y="306925"/>
              <a:ext cx="154075" cy="405525"/>
            </a:xfrm>
            <a:custGeom>
              <a:avLst/>
              <a:gdLst/>
              <a:ahLst/>
              <a:cxnLst/>
              <a:rect l="l" t="t" r="r" b="b"/>
              <a:pathLst>
                <a:path w="6163" h="16221" fill="none" extrusionOk="0">
                  <a:moveTo>
                    <a:pt x="5578" y="49"/>
                  </a:moveTo>
                  <a:lnTo>
                    <a:pt x="0" y="2898"/>
                  </a:lnTo>
                  <a:lnTo>
                    <a:pt x="0" y="16221"/>
                  </a:lnTo>
                  <a:lnTo>
                    <a:pt x="5626" y="13371"/>
                  </a:lnTo>
                  <a:lnTo>
                    <a:pt x="5626" y="13371"/>
                  </a:lnTo>
                  <a:lnTo>
                    <a:pt x="5724" y="13322"/>
                  </a:lnTo>
                  <a:lnTo>
                    <a:pt x="5845" y="13225"/>
                  </a:lnTo>
                  <a:lnTo>
                    <a:pt x="5918" y="13127"/>
                  </a:lnTo>
                  <a:lnTo>
                    <a:pt x="6016" y="13030"/>
                  </a:lnTo>
                  <a:lnTo>
                    <a:pt x="6065" y="12908"/>
                  </a:lnTo>
                  <a:lnTo>
                    <a:pt x="6113" y="12786"/>
                  </a:lnTo>
                  <a:lnTo>
                    <a:pt x="6138" y="12665"/>
                  </a:lnTo>
                  <a:lnTo>
                    <a:pt x="6162" y="12543"/>
                  </a:lnTo>
                  <a:lnTo>
                    <a:pt x="6162" y="341"/>
                  </a:lnTo>
                  <a:lnTo>
                    <a:pt x="6162" y="341"/>
                  </a:lnTo>
                  <a:lnTo>
                    <a:pt x="6138" y="219"/>
                  </a:lnTo>
                  <a:lnTo>
                    <a:pt x="6113" y="146"/>
                  </a:lnTo>
                  <a:lnTo>
                    <a:pt x="6065" y="73"/>
                  </a:lnTo>
                  <a:lnTo>
                    <a:pt x="5992" y="24"/>
                  </a:lnTo>
                  <a:lnTo>
                    <a:pt x="5894" y="0"/>
                  </a:lnTo>
                  <a:lnTo>
                    <a:pt x="5797" y="0"/>
                  </a:lnTo>
                  <a:lnTo>
                    <a:pt x="5699" y="0"/>
                  </a:lnTo>
                  <a:lnTo>
                    <a:pt x="5578" y="49"/>
                  </a:lnTo>
                  <a:lnTo>
                    <a:pt x="5578" y="49"/>
                  </a:lnTo>
                  <a:close/>
                </a:path>
              </a:pathLst>
            </a:custGeom>
            <a:noFill/>
            <a:ln w="12175" cap="rnd" cmpd="sng">
              <a:solidFill>
                <a:schemeClr val="bg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" name="Google Shape;746;p39">
              <a:extLst>
                <a:ext uri="{FF2B5EF4-FFF2-40B4-BE49-F238E27FC236}">
                  <a16:creationId xmlns:a16="http://schemas.microsoft.com/office/drawing/2014/main" id="{EBFF4E92-A226-4C70-A586-EBB930213E3F}"/>
                </a:ext>
              </a:extLst>
            </p:cNvPr>
            <p:cNvSpPr/>
            <p:nvPr/>
          </p:nvSpPr>
          <p:spPr>
            <a:xfrm>
              <a:off x="4295850" y="442075"/>
              <a:ext cx="46300" cy="26225"/>
            </a:xfrm>
            <a:custGeom>
              <a:avLst/>
              <a:gdLst/>
              <a:ahLst/>
              <a:cxnLst/>
              <a:rect l="l" t="t" r="r" b="b"/>
              <a:pathLst>
                <a:path w="1852" h="1049" fill="none" extrusionOk="0">
                  <a:moveTo>
                    <a:pt x="1" y="1"/>
                  </a:moveTo>
                  <a:lnTo>
                    <a:pt x="1852" y="1048"/>
                  </a:lnTo>
                </a:path>
              </a:pathLst>
            </a:custGeom>
            <a:noFill/>
            <a:ln w="12175" cap="rnd" cmpd="sng">
              <a:solidFill>
                <a:schemeClr val="bg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" name="Google Shape;747;p39">
              <a:extLst>
                <a:ext uri="{FF2B5EF4-FFF2-40B4-BE49-F238E27FC236}">
                  <a16:creationId xmlns:a16="http://schemas.microsoft.com/office/drawing/2014/main" id="{61D0C07F-3E39-4DC1-A0F0-48A5F8394DC1}"/>
                </a:ext>
              </a:extLst>
            </p:cNvPr>
            <p:cNvSpPr/>
            <p:nvPr/>
          </p:nvSpPr>
          <p:spPr>
            <a:xfrm>
              <a:off x="4296475" y="415900"/>
              <a:ext cx="45075" cy="78575"/>
            </a:xfrm>
            <a:custGeom>
              <a:avLst/>
              <a:gdLst/>
              <a:ahLst/>
              <a:cxnLst/>
              <a:rect l="l" t="t" r="r" b="b"/>
              <a:pathLst>
                <a:path w="1803" h="3143" fill="none" extrusionOk="0">
                  <a:moveTo>
                    <a:pt x="1802" y="1"/>
                  </a:moveTo>
                  <a:lnTo>
                    <a:pt x="0" y="3142"/>
                  </a:lnTo>
                </a:path>
              </a:pathLst>
            </a:custGeom>
            <a:noFill/>
            <a:ln w="12175" cap="rnd" cmpd="sng">
              <a:solidFill>
                <a:schemeClr val="bg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" name="Google Shape;748;p39">
              <a:extLst>
                <a:ext uri="{FF2B5EF4-FFF2-40B4-BE49-F238E27FC236}">
                  <a16:creationId xmlns:a16="http://schemas.microsoft.com/office/drawing/2014/main" id="{8D51DA93-C583-40EC-B76E-1B2265ADD214}"/>
                </a:ext>
              </a:extLst>
            </p:cNvPr>
            <p:cNvSpPr/>
            <p:nvPr/>
          </p:nvSpPr>
          <p:spPr>
            <a:xfrm>
              <a:off x="3968275" y="590050"/>
              <a:ext cx="25" cy="6100"/>
            </a:xfrm>
            <a:custGeom>
              <a:avLst/>
              <a:gdLst/>
              <a:ahLst/>
              <a:cxnLst/>
              <a:rect l="l" t="t" r="r" b="b"/>
              <a:pathLst>
                <a:path w="1" h="244" fill="none" extrusionOk="0">
                  <a:moveTo>
                    <a:pt x="1" y="244"/>
                  </a:moveTo>
                  <a:lnTo>
                    <a:pt x="1" y="244"/>
                  </a:lnTo>
                  <a:lnTo>
                    <a:pt x="1" y="0"/>
                  </a:lnTo>
                </a:path>
              </a:pathLst>
            </a:custGeom>
            <a:noFill/>
            <a:ln w="12175" cap="rnd" cmpd="sng">
              <a:solidFill>
                <a:schemeClr val="bg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" name="Google Shape;749;p39">
              <a:extLst>
                <a:ext uri="{FF2B5EF4-FFF2-40B4-BE49-F238E27FC236}">
                  <a16:creationId xmlns:a16="http://schemas.microsoft.com/office/drawing/2014/main" id="{9CE497DA-8712-4E16-9CCF-6D0A8694F2F5}"/>
                </a:ext>
              </a:extLst>
            </p:cNvPr>
            <p:cNvSpPr/>
            <p:nvPr/>
          </p:nvSpPr>
          <p:spPr>
            <a:xfrm>
              <a:off x="3970725" y="558375"/>
              <a:ext cx="1850" cy="12200"/>
            </a:xfrm>
            <a:custGeom>
              <a:avLst/>
              <a:gdLst/>
              <a:ahLst/>
              <a:cxnLst/>
              <a:rect l="l" t="t" r="r" b="b"/>
              <a:pathLst>
                <a:path w="74" h="488" fill="none" extrusionOk="0">
                  <a:moveTo>
                    <a:pt x="0" y="488"/>
                  </a:moveTo>
                  <a:lnTo>
                    <a:pt x="73" y="1"/>
                  </a:lnTo>
                </a:path>
              </a:pathLst>
            </a:custGeom>
            <a:noFill/>
            <a:ln w="12175" cap="rnd" cmpd="sng">
              <a:solidFill>
                <a:schemeClr val="bg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" name="Google Shape;750;p39">
              <a:extLst>
                <a:ext uri="{FF2B5EF4-FFF2-40B4-BE49-F238E27FC236}">
                  <a16:creationId xmlns:a16="http://schemas.microsoft.com/office/drawing/2014/main" id="{849CB227-350E-40B1-97B3-9C6F1FD55811}"/>
                </a:ext>
              </a:extLst>
            </p:cNvPr>
            <p:cNvSpPr/>
            <p:nvPr/>
          </p:nvSpPr>
          <p:spPr>
            <a:xfrm>
              <a:off x="3976200" y="527325"/>
              <a:ext cx="3675" cy="12200"/>
            </a:xfrm>
            <a:custGeom>
              <a:avLst/>
              <a:gdLst/>
              <a:ahLst/>
              <a:cxnLst/>
              <a:rect l="l" t="t" r="r" b="b"/>
              <a:pathLst>
                <a:path w="147" h="488" fill="none" extrusionOk="0">
                  <a:moveTo>
                    <a:pt x="0" y="488"/>
                  </a:moveTo>
                  <a:lnTo>
                    <a:pt x="98" y="147"/>
                  </a:lnTo>
                  <a:lnTo>
                    <a:pt x="147" y="1"/>
                  </a:lnTo>
                </a:path>
              </a:pathLst>
            </a:custGeom>
            <a:noFill/>
            <a:ln w="12175" cap="rnd" cmpd="sng">
              <a:solidFill>
                <a:schemeClr val="bg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" name="Google Shape;751;p39">
              <a:extLst>
                <a:ext uri="{FF2B5EF4-FFF2-40B4-BE49-F238E27FC236}">
                  <a16:creationId xmlns:a16="http://schemas.microsoft.com/office/drawing/2014/main" id="{AD1B1E2C-3FD9-4F58-8CAA-E4D3071158C9}"/>
                </a:ext>
              </a:extLst>
            </p:cNvPr>
            <p:cNvSpPr/>
            <p:nvPr/>
          </p:nvSpPr>
          <p:spPr>
            <a:xfrm>
              <a:off x="3985950" y="498100"/>
              <a:ext cx="4875" cy="10975"/>
            </a:xfrm>
            <a:custGeom>
              <a:avLst/>
              <a:gdLst/>
              <a:ahLst/>
              <a:cxnLst/>
              <a:rect l="l" t="t" r="r" b="b"/>
              <a:pathLst>
                <a:path w="195" h="439" fill="none" extrusionOk="0">
                  <a:moveTo>
                    <a:pt x="0" y="439"/>
                  </a:moveTo>
                  <a:lnTo>
                    <a:pt x="195" y="25"/>
                  </a:lnTo>
                  <a:lnTo>
                    <a:pt x="195" y="1"/>
                  </a:lnTo>
                </a:path>
              </a:pathLst>
            </a:custGeom>
            <a:noFill/>
            <a:ln w="12175" cap="rnd" cmpd="sng">
              <a:solidFill>
                <a:schemeClr val="bg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" name="Google Shape;752;p39">
              <a:extLst>
                <a:ext uri="{FF2B5EF4-FFF2-40B4-BE49-F238E27FC236}">
                  <a16:creationId xmlns:a16="http://schemas.microsoft.com/office/drawing/2014/main" id="{461D8868-A917-4500-8F39-14C3C19BB55B}"/>
                </a:ext>
              </a:extLst>
            </p:cNvPr>
            <p:cNvSpPr/>
            <p:nvPr/>
          </p:nvSpPr>
          <p:spPr>
            <a:xfrm>
              <a:off x="4000550" y="471300"/>
              <a:ext cx="7325" cy="9775"/>
            </a:xfrm>
            <a:custGeom>
              <a:avLst/>
              <a:gdLst/>
              <a:ahLst/>
              <a:cxnLst/>
              <a:rect l="l" t="t" r="r" b="b"/>
              <a:pathLst>
                <a:path w="293" h="391" fill="none" extrusionOk="0">
                  <a:moveTo>
                    <a:pt x="1" y="391"/>
                  </a:moveTo>
                  <a:lnTo>
                    <a:pt x="74" y="269"/>
                  </a:lnTo>
                  <a:lnTo>
                    <a:pt x="293" y="1"/>
                  </a:lnTo>
                </a:path>
              </a:pathLst>
            </a:custGeom>
            <a:noFill/>
            <a:ln w="12175" cap="rnd" cmpd="sng">
              <a:solidFill>
                <a:schemeClr val="bg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" name="Google Shape;753;p39">
              <a:extLst>
                <a:ext uri="{FF2B5EF4-FFF2-40B4-BE49-F238E27FC236}">
                  <a16:creationId xmlns:a16="http://schemas.microsoft.com/office/drawing/2014/main" id="{B32C8603-80D0-4BF1-854E-F5D0C37E9132}"/>
                </a:ext>
              </a:extLst>
            </p:cNvPr>
            <p:cNvSpPr/>
            <p:nvPr/>
          </p:nvSpPr>
          <p:spPr>
            <a:xfrm>
              <a:off x="4021250" y="450600"/>
              <a:ext cx="10375" cy="6725"/>
            </a:xfrm>
            <a:custGeom>
              <a:avLst/>
              <a:gdLst/>
              <a:ahLst/>
              <a:cxnLst/>
              <a:rect l="l" t="t" r="r" b="b"/>
              <a:pathLst>
                <a:path w="415" h="269" fill="none" extrusionOk="0">
                  <a:moveTo>
                    <a:pt x="1" y="269"/>
                  </a:moveTo>
                  <a:lnTo>
                    <a:pt x="25" y="244"/>
                  </a:lnTo>
                  <a:lnTo>
                    <a:pt x="220" y="123"/>
                  </a:lnTo>
                  <a:lnTo>
                    <a:pt x="415" y="1"/>
                  </a:lnTo>
                </a:path>
              </a:pathLst>
            </a:custGeom>
            <a:noFill/>
            <a:ln w="12175" cap="rnd" cmpd="sng">
              <a:solidFill>
                <a:schemeClr val="bg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" name="Google Shape;754;p39">
              <a:extLst>
                <a:ext uri="{FF2B5EF4-FFF2-40B4-BE49-F238E27FC236}">
                  <a16:creationId xmlns:a16="http://schemas.microsoft.com/office/drawing/2014/main" id="{7F0BD4E6-3082-4022-9E15-5D2AC4557F93}"/>
                </a:ext>
              </a:extLst>
            </p:cNvPr>
            <p:cNvSpPr/>
            <p:nvPr/>
          </p:nvSpPr>
          <p:spPr>
            <a:xfrm>
              <a:off x="4049250" y="440250"/>
              <a:ext cx="11600" cy="2475"/>
            </a:xfrm>
            <a:custGeom>
              <a:avLst/>
              <a:gdLst/>
              <a:ahLst/>
              <a:cxnLst/>
              <a:rect l="l" t="t" r="r" b="b"/>
              <a:pathLst>
                <a:path w="464" h="99" fill="none" extrusionOk="0">
                  <a:moveTo>
                    <a:pt x="1" y="98"/>
                  </a:moveTo>
                  <a:lnTo>
                    <a:pt x="220" y="50"/>
                  </a:lnTo>
                  <a:lnTo>
                    <a:pt x="464" y="1"/>
                  </a:lnTo>
                  <a:lnTo>
                    <a:pt x="464" y="1"/>
                  </a:lnTo>
                </a:path>
              </a:pathLst>
            </a:custGeom>
            <a:noFill/>
            <a:ln w="12175" cap="rnd" cmpd="sng">
              <a:solidFill>
                <a:schemeClr val="bg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" name="Google Shape;755;p39">
              <a:extLst>
                <a:ext uri="{FF2B5EF4-FFF2-40B4-BE49-F238E27FC236}">
                  <a16:creationId xmlns:a16="http://schemas.microsoft.com/office/drawing/2014/main" id="{02C46693-3C35-4126-882F-D9BF90C8ED03}"/>
                </a:ext>
              </a:extLst>
            </p:cNvPr>
            <p:cNvSpPr/>
            <p:nvPr/>
          </p:nvSpPr>
          <p:spPr>
            <a:xfrm>
              <a:off x="4080325" y="439650"/>
              <a:ext cx="12200" cy="1850"/>
            </a:xfrm>
            <a:custGeom>
              <a:avLst/>
              <a:gdLst/>
              <a:ahLst/>
              <a:cxnLst/>
              <a:rect l="l" t="t" r="r" b="b"/>
              <a:pathLst>
                <a:path w="488" h="74" fill="none" extrusionOk="0">
                  <a:moveTo>
                    <a:pt x="0" y="0"/>
                  </a:moveTo>
                  <a:lnTo>
                    <a:pt x="146" y="0"/>
                  </a:lnTo>
                  <a:lnTo>
                    <a:pt x="463" y="74"/>
                  </a:lnTo>
                  <a:lnTo>
                    <a:pt x="487" y="74"/>
                  </a:lnTo>
                </a:path>
              </a:pathLst>
            </a:custGeom>
            <a:noFill/>
            <a:ln w="12175" cap="rnd" cmpd="sng">
              <a:solidFill>
                <a:schemeClr val="bg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" name="Google Shape;756;p39">
              <a:extLst>
                <a:ext uri="{FF2B5EF4-FFF2-40B4-BE49-F238E27FC236}">
                  <a16:creationId xmlns:a16="http://schemas.microsoft.com/office/drawing/2014/main" id="{EA5F00A5-1006-43CA-A451-F27A52A7C021}"/>
                </a:ext>
              </a:extLst>
            </p:cNvPr>
            <p:cNvSpPr/>
            <p:nvPr/>
          </p:nvSpPr>
          <p:spPr>
            <a:xfrm>
              <a:off x="4110150" y="450000"/>
              <a:ext cx="9150" cy="7950"/>
            </a:xfrm>
            <a:custGeom>
              <a:avLst/>
              <a:gdLst/>
              <a:ahLst/>
              <a:cxnLst/>
              <a:rect l="l" t="t" r="r" b="b"/>
              <a:pathLst>
                <a:path w="366" h="318" fill="none" extrusionOk="0">
                  <a:moveTo>
                    <a:pt x="0" y="1"/>
                  </a:moveTo>
                  <a:lnTo>
                    <a:pt x="98" y="74"/>
                  </a:lnTo>
                  <a:lnTo>
                    <a:pt x="317" y="268"/>
                  </a:lnTo>
                  <a:lnTo>
                    <a:pt x="366" y="317"/>
                  </a:lnTo>
                </a:path>
              </a:pathLst>
            </a:custGeom>
            <a:noFill/>
            <a:ln w="12175" cap="rnd" cmpd="sng">
              <a:solidFill>
                <a:schemeClr val="bg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" name="Google Shape;757;p39">
              <a:extLst>
                <a:ext uri="{FF2B5EF4-FFF2-40B4-BE49-F238E27FC236}">
                  <a16:creationId xmlns:a16="http://schemas.microsoft.com/office/drawing/2014/main" id="{3056C108-1CDD-4E25-B22B-72163F312485}"/>
                </a:ext>
              </a:extLst>
            </p:cNvPr>
            <p:cNvSpPr/>
            <p:nvPr/>
          </p:nvSpPr>
          <p:spPr>
            <a:xfrm>
              <a:off x="4130250" y="473750"/>
              <a:ext cx="4900" cy="10975"/>
            </a:xfrm>
            <a:custGeom>
              <a:avLst/>
              <a:gdLst/>
              <a:ahLst/>
              <a:cxnLst/>
              <a:rect l="l" t="t" r="r" b="b"/>
              <a:pathLst>
                <a:path w="196" h="439" fill="none" extrusionOk="0">
                  <a:moveTo>
                    <a:pt x="0" y="0"/>
                  </a:moveTo>
                  <a:lnTo>
                    <a:pt x="25" y="73"/>
                  </a:lnTo>
                  <a:lnTo>
                    <a:pt x="171" y="366"/>
                  </a:lnTo>
                  <a:lnTo>
                    <a:pt x="195" y="439"/>
                  </a:lnTo>
                </a:path>
              </a:pathLst>
            </a:custGeom>
            <a:noFill/>
            <a:ln w="12175" cap="rnd" cmpd="sng">
              <a:solidFill>
                <a:schemeClr val="bg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" name="Google Shape;758;p39">
              <a:extLst>
                <a:ext uri="{FF2B5EF4-FFF2-40B4-BE49-F238E27FC236}">
                  <a16:creationId xmlns:a16="http://schemas.microsoft.com/office/drawing/2014/main" id="{E4700083-9B48-4E41-9188-CB3D9EDEBCDB}"/>
                </a:ext>
              </a:extLst>
            </p:cNvPr>
            <p:cNvSpPr/>
            <p:nvPr/>
          </p:nvSpPr>
          <p:spPr>
            <a:xfrm>
              <a:off x="4141800" y="502975"/>
              <a:ext cx="3700" cy="11600"/>
            </a:xfrm>
            <a:custGeom>
              <a:avLst/>
              <a:gdLst/>
              <a:ahLst/>
              <a:cxnLst/>
              <a:rect l="l" t="t" r="r" b="b"/>
              <a:pathLst>
                <a:path w="148" h="464" fill="none" extrusionOk="0">
                  <a:moveTo>
                    <a:pt x="1" y="0"/>
                  </a:moveTo>
                  <a:lnTo>
                    <a:pt x="147" y="463"/>
                  </a:lnTo>
                </a:path>
              </a:pathLst>
            </a:custGeom>
            <a:noFill/>
            <a:ln w="12175" cap="rnd" cmpd="sng">
              <a:solidFill>
                <a:schemeClr val="bg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" name="Google Shape;759;p39">
              <a:extLst>
                <a:ext uri="{FF2B5EF4-FFF2-40B4-BE49-F238E27FC236}">
                  <a16:creationId xmlns:a16="http://schemas.microsoft.com/office/drawing/2014/main" id="{9D069CDE-FC33-4113-8BA8-A82FDFB77EEA}"/>
                </a:ext>
              </a:extLst>
            </p:cNvPr>
            <p:cNvSpPr/>
            <p:nvPr/>
          </p:nvSpPr>
          <p:spPr>
            <a:xfrm>
              <a:off x="4150950" y="533425"/>
              <a:ext cx="3675" cy="11575"/>
            </a:xfrm>
            <a:custGeom>
              <a:avLst/>
              <a:gdLst/>
              <a:ahLst/>
              <a:cxnLst/>
              <a:rect l="l" t="t" r="r" b="b"/>
              <a:pathLst>
                <a:path w="147" h="463" fill="none" extrusionOk="0">
                  <a:moveTo>
                    <a:pt x="0" y="0"/>
                  </a:moveTo>
                  <a:lnTo>
                    <a:pt x="146" y="463"/>
                  </a:lnTo>
                </a:path>
              </a:pathLst>
            </a:custGeom>
            <a:noFill/>
            <a:ln w="12175" cap="rnd" cmpd="sng">
              <a:solidFill>
                <a:schemeClr val="bg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" name="Google Shape;760;p39">
              <a:extLst>
                <a:ext uri="{FF2B5EF4-FFF2-40B4-BE49-F238E27FC236}">
                  <a16:creationId xmlns:a16="http://schemas.microsoft.com/office/drawing/2014/main" id="{D1FFA0AE-B2C2-4236-A013-11276D2011BE}"/>
                </a:ext>
              </a:extLst>
            </p:cNvPr>
            <p:cNvSpPr/>
            <p:nvPr/>
          </p:nvSpPr>
          <p:spPr>
            <a:xfrm>
              <a:off x="4160675" y="563850"/>
              <a:ext cx="4900" cy="11000"/>
            </a:xfrm>
            <a:custGeom>
              <a:avLst/>
              <a:gdLst/>
              <a:ahLst/>
              <a:cxnLst/>
              <a:rect l="l" t="t" r="r" b="b"/>
              <a:pathLst>
                <a:path w="196" h="440" fill="none" extrusionOk="0">
                  <a:moveTo>
                    <a:pt x="1" y="1"/>
                  </a:moveTo>
                  <a:lnTo>
                    <a:pt x="50" y="123"/>
                  </a:lnTo>
                  <a:lnTo>
                    <a:pt x="196" y="415"/>
                  </a:lnTo>
                  <a:lnTo>
                    <a:pt x="196" y="439"/>
                  </a:lnTo>
                </a:path>
              </a:pathLst>
            </a:custGeom>
            <a:noFill/>
            <a:ln w="12175" cap="rnd" cmpd="sng">
              <a:solidFill>
                <a:schemeClr val="bg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" name="Google Shape;761;p39">
              <a:extLst>
                <a:ext uri="{FF2B5EF4-FFF2-40B4-BE49-F238E27FC236}">
                  <a16:creationId xmlns:a16="http://schemas.microsoft.com/office/drawing/2014/main" id="{1108E7CB-3B0F-48F5-92C0-8228033EE7DE}"/>
                </a:ext>
              </a:extLst>
            </p:cNvPr>
            <p:cNvSpPr/>
            <p:nvPr/>
          </p:nvSpPr>
          <p:spPr>
            <a:xfrm>
              <a:off x="4175300" y="591875"/>
              <a:ext cx="7325" cy="9150"/>
            </a:xfrm>
            <a:custGeom>
              <a:avLst/>
              <a:gdLst/>
              <a:ahLst/>
              <a:cxnLst/>
              <a:rect l="l" t="t" r="r" b="b"/>
              <a:pathLst>
                <a:path w="293" h="366" fill="none" extrusionOk="0">
                  <a:moveTo>
                    <a:pt x="0" y="0"/>
                  </a:moveTo>
                  <a:lnTo>
                    <a:pt x="98" y="146"/>
                  </a:lnTo>
                  <a:lnTo>
                    <a:pt x="293" y="366"/>
                  </a:lnTo>
                </a:path>
              </a:pathLst>
            </a:custGeom>
            <a:noFill/>
            <a:ln w="12175" cap="rnd" cmpd="sng">
              <a:solidFill>
                <a:schemeClr val="bg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" name="Google Shape;762;p39">
              <a:extLst>
                <a:ext uri="{FF2B5EF4-FFF2-40B4-BE49-F238E27FC236}">
                  <a16:creationId xmlns:a16="http://schemas.microsoft.com/office/drawing/2014/main" id="{7FACDCDA-4243-4F19-BA01-134EC98C5932}"/>
                </a:ext>
              </a:extLst>
            </p:cNvPr>
            <p:cNvSpPr/>
            <p:nvPr/>
          </p:nvSpPr>
          <p:spPr>
            <a:xfrm>
              <a:off x="4198425" y="613175"/>
              <a:ext cx="11000" cy="4900"/>
            </a:xfrm>
            <a:custGeom>
              <a:avLst/>
              <a:gdLst/>
              <a:ahLst/>
              <a:cxnLst/>
              <a:rect l="l" t="t" r="r" b="b"/>
              <a:pathLst>
                <a:path w="440" h="196" fill="none" extrusionOk="0">
                  <a:moveTo>
                    <a:pt x="1" y="1"/>
                  </a:moveTo>
                  <a:lnTo>
                    <a:pt x="171" y="98"/>
                  </a:lnTo>
                  <a:lnTo>
                    <a:pt x="439" y="195"/>
                  </a:lnTo>
                </a:path>
              </a:pathLst>
            </a:custGeom>
            <a:noFill/>
            <a:ln w="12175" cap="rnd" cmpd="sng">
              <a:solidFill>
                <a:schemeClr val="bg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" name="Google Shape;763;p39">
              <a:extLst>
                <a:ext uri="{FF2B5EF4-FFF2-40B4-BE49-F238E27FC236}">
                  <a16:creationId xmlns:a16="http://schemas.microsoft.com/office/drawing/2014/main" id="{C1574BFF-015F-41D7-9CAA-33BD9C66A4A4}"/>
                </a:ext>
              </a:extLst>
            </p:cNvPr>
            <p:cNvSpPr/>
            <p:nvPr/>
          </p:nvSpPr>
          <p:spPr>
            <a:xfrm>
              <a:off x="4228275" y="621100"/>
              <a:ext cx="12200" cy="625"/>
            </a:xfrm>
            <a:custGeom>
              <a:avLst/>
              <a:gdLst/>
              <a:ahLst/>
              <a:cxnLst/>
              <a:rect l="l" t="t" r="r" b="b"/>
              <a:pathLst>
                <a:path w="488" h="25" fill="none" extrusionOk="0">
                  <a:moveTo>
                    <a:pt x="0" y="0"/>
                  </a:moveTo>
                  <a:lnTo>
                    <a:pt x="49" y="25"/>
                  </a:lnTo>
                  <a:lnTo>
                    <a:pt x="487" y="0"/>
                  </a:lnTo>
                  <a:lnTo>
                    <a:pt x="487" y="0"/>
                  </a:lnTo>
                </a:path>
              </a:pathLst>
            </a:custGeom>
            <a:noFill/>
            <a:ln w="12175" cap="rnd" cmpd="sng">
              <a:solidFill>
                <a:schemeClr val="bg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" name="Google Shape;764;p39">
              <a:extLst>
                <a:ext uri="{FF2B5EF4-FFF2-40B4-BE49-F238E27FC236}">
                  <a16:creationId xmlns:a16="http://schemas.microsoft.com/office/drawing/2014/main" id="{BF6422EA-A02A-44A9-8D70-FBD1D6783934}"/>
                </a:ext>
              </a:extLst>
            </p:cNvPr>
            <p:cNvSpPr/>
            <p:nvPr/>
          </p:nvSpPr>
          <p:spPr>
            <a:xfrm>
              <a:off x="4259925" y="616225"/>
              <a:ext cx="11600" cy="3075"/>
            </a:xfrm>
            <a:custGeom>
              <a:avLst/>
              <a:gdLst/>
              <a:ahLst/>
              <a:cxnLst/>
              <a:rect l="l" t="t" r="r" b="b"/>
              <a:pathLst>
                <a:path w="464" h="123" fill="none" extrusionOk="0">
                  <a:moveTo>
                    <a:pt x="1" y="122"/>
                  </a:moveTo>
                  <a:lnTo>
                    <a:pt x="196" y="73"/>
                  </a:lnTo>
                  <a:lnTo>
                    <a:pt x="464" y="0"/>
                  </a:lnTo>
                  <a:lnTo>
                    <a:pt x="464" y="0"/>
                  </a:lnTo>
                </a:path>
              </a:pathLst>
            </a:custGeom>
            <a:noFill/>
            <a:ln w="12175" cap="rnd" cmpd="sng">
              <a:solidFill>
                <a:schemeClr val="bg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" name="Google Shape;765;p39">
              <a:extLst>
                <a:ext uri="{FF2B5EF4-FFF2-40B4-BE49-F238E27FC236}">
                  <a16:creationId xmlns:a16="http://schemas.microsoft.com/office/drawing/2014/main" id="{3B9D22E9-7D8C-4984-80BB-29F0DEA6B79F}"/>
                </a:ext>
              </a:extLst>
            </p:cNvPr>
            <p:cNvSpPr/>
            <p:nvPr/>
          </p:nvSpPr>
          <p:spPr>
            <a:xfrm>
              <a:off x="4289775" y="602225"/>
              <a:ext cx="10375" cy="6725"/>
            </a:xfrm>
            <a:custGeom>
              <a:avLst/>
              <a:gdLst/>
              <a:ahLst/>
              <a:cxnLst/>
              <a:rect l="l" t="t" r="r" b="b"/>
              <a:pathLst>
                <a:path w="415" h="269" fill="none" extrusionOk="0">
                  <a:moveTo>
                    <a:pt x="0" y="268"/>
                  </a:moveTo>
                  <a:lnTo>
                    <a:pt x="195" y="146"/>
                  </a:lnTo>
                  <a:lnTo>
                    <a:pt x="390" y="0"/>
                  </a:lnTo>
                  <a:lnTo>
                    <a:pt x="414" y="0"/>
                  </a:lnTo>
                </a:path>
              </a:pathLst>
            </a:custGeom>
            <a:noFill/>
            <a:ln w="12175" cap="rnd" cmpd="sng">
              <a:solidFill>
                <a:schemeClr val="bg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" name="Google Shape;766;p39">
              <a:extLst>
                <a:ext uri="{FF2B5EF4-FFF2-40B4-BE49-F238E27FC236}">
                  <a16:creationId xmlns:a16="http://schemas.microsoft.com/office/drawing/2014/main" id="{73D01D64-8D41-4B8C-8D5A-2EF665EC3C92}"/>
                </a:ext>
              </a:extLst>
            </p:cNvPr>
            <p:cNvSpPr/>
            <p:nvPr/>
          </p:nvSpPr>
          <p:spPr>
            <a:xfrm>
              <a:off x="4313525" y="577875"/>
              <a:ext cx="6100" cy="10375"/>
            </a:xfrm>
            <a:custGeom>
              <a:avLst/>
              <a:gdLst/>
              <a:ahLst/>
              <a:cxnLst/>
              <a:rect l="l" t="t" r="r" b="b"/>
              <a:pathLst>
                <a:path w="244" h="415" fill="none" extrusionOk="0">
                  <a:moveTo>
                    <a:pt x="0" y="414"/>
                  </a:moveTo>
                  <a:lnTo>
                    <a:pt x="24" y="365"/>
                  </a:lnTo>
                  <a:lnTo>
                    <a:pt x="146" y="195"/>
                  </a:lnTo>
                  <a:lnTo>
                    <a:pt x="244" y="0"/>
                  </a:lnTo>
                </a:path>
              </a:pathLst>
            </a:custGeom>
            <a:noFill/>
            <a:ln w="12175" cap="rnd" cmpd="sng">
              <a:solidFill>
                <a:schemeClr val="bg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" name="Google Shape;767;p39">
              <a:extLst>
                <a:ext uri="{FF2B5EF4-FFF2-40B4-BE49-F238E27FC236}">
                  <a16:creationId xmlns:a16="http://schemas.microsoft.com/office/drawing/2014/main" id="{5BFBEF0F-2514-4F8A-B7C8-DE1FFC326546}"/>
                </a:ext>
              </a:extLst>
            </p:cNvPr>
            <p:cNvSpPr/>
            <p:nvPr/>
          </p:nvSpPr>
          <p:spPr>
            <a:xfrm>
              <a:off x="4326300" y="547425"/>
              <a:ext cx="2450" cy="12200"/>
            </a:xfrm>
            <a:custGeom>
              <a:avLst/>
              <a:gdLst/>
              <a:ahLst/>
              <a:cxnLst/>
              <a:rect l="l" t="t" r="r" b="b"/>
              <a:pathLst>
                <a:path w="98" h="488" fill="none" extrusionOk="0">
                  <a:moveTo>
                    <a:pt x="0" y="487"/>
                  </a:moveTo>
                  <a:lnTo>
                    <a:pt x="49" y="293"/>
                  </a:lnTo>
                  <a:lnTo>
                    <a:pt x="98" y="0"/>
                  </a:lnTo>
                </a:path>
              </a:pathLst>
            </a:custGeom>
            <a:noFill/>
            <a:ln w="12175" cap="rnd" cmpd="sng">
              <a:solidFill>
                <a:schemeClr val="bg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" name="Google Shape;768;p39">
              <a:extLst>
                <a:ext uri="{FF2B5EF4-FFF2-40B4-BE49-F238E27FC236}">
                  <a16:creationId xmlns:a16="http://schemas.microsoft.com/office/drawing/2014/main" id="{03B1AA35-486C-47AB-9E23-242E87F59D86}"/>
                </a:ext>
              </a:extLst>
            </p:cNvPr>
            <p:cNvSpPr/>
            <p:nvPr/>
          </p:nvSpPr>
          <p:spPr>
            <a:xfrm>
              <a:off x="4329350" y="515750"/>
              <a:ext cx="625" cy="12200"/>
            </a:xfrm>
            <a:custGeom>
              <a:avLst/>
              <a:gdLst/>
              <a:ahLst/>
              <a:cxnLst/>
              <a:rect l="l" t="t" r="r" b="b"/>
              <a:pathLst>
                <a:path w="25" h="488" fill="none" extrusionOk="0">
                  <a:moveTo>
                    <a:pt x="25" y="488"/>
                  </a:moveTo>
                  <a:lnTo>
                    <a:pt x="25" y="464"/>
                  </a:lnTo>
                  <a:lnTo>
                    <a:pt x="25" y="123"/>
                  </a:lnTo>
                  <a:lnTo>
                    <a:pt x="0" y="1"/>
                  </a:lnTo>
                </a:path>
              </a:pathLst>
            </a:custGeom>
            <a:noFill/>
            <a:ln w="12175" cap="rnd" cmpd="sng">
              <a:solidFill>
                <a:schemeClr val="bg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" name="Google Shape;769;p39">
              <a:extLst>
                <a:ext uri="{FF2B5EF4-FFF2-40B4-BE49-F238E27FC236}">
                  <a16:creationId xmlns:a16="http://schemas.microsoft.com/office/drawing/2014/main" id="{D601135B-A225-4A5B-A095-631CCAB19037}"/>
                </a:ext>
              </a:extLst>
            </p:cNvPr>
            <p:cNvSpPr/>
            <p:nvPr/>
          </p:nvSpPr>
          <p:spPr>
            <a:xfrm>
              <a:off x="4325075" y="488975"/>
              <a:ext cx="1250" cy="6100"/>
            </a:xfrm>
            <a:custGeom>
              <a:avLst/>
              <a:gdLst/>
              <a:ahLst/>
              <a:cxnLst/>
              <a:rect l="l" t="t" r="r" b="b"/>
              <a:pathLst>
                <a:path w="50" h="244" fill="none" extrusionOk="0">
                  <a:moveTo>
                    <a:pt x="49" y="244"/>
                  </a:moveTo>
                  <a:lnTo>
                    <a:pt x="49" y="244"/>
                  </a:lnTo>
                  <a:lnTo>
                    <a:pt x="1" y="0"/>
                  </a:lnTo>
                </a:path>
              </a:pathLst>
            </a:custGeom>
            <a:noFill/>
            <a:ln w="12175" cap="rnd" cmpd="sng">
              <a:solidFill>
                <a:schemeClr val="bg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9" name="Grupo 48" descr="Logo UB">
            <a:extLst>
              <a:ext uri="{FF2B5EF4-FFF2-40B4-BE49-F238E27FC236}">
                <a16:creationId xmlns:a16="http://schemas.microsoft.com/office/drawing/2014/main" id="{EFDF6E3B-D606-451B-AE99-13A5623282BB}"/>
              </a:ext>
            </a:extLst>
          </p:cNvPr>
          <p:cNvGrpSpPr/>
          <p:nvPr/>
        </p:nvGrpSpPr>
        <p:grpSpPr>
          <a:xfrm>
            <a:off x="134255" y="4629611"/>
            <a:ext cx="1252961" cy="360000"/>
            <a:chOff x="134255" y="4629611"/>
            <a:chExt cx="1252961" cy="360000"/>
          </a:xfrm>
        </p:grpSpPr>
        <p:pic>
          <p:nvPicPr>
            <p:cNvPr id="50" name="Imagen 49">
              <a:extLst>
                <a:ext uri="{FF2B5EF4-FFF2-40B4-BE49-F238E27FC236}">
                  <a16:creationId xmlns:a16="http://schemas.microsoft.com/office/drawing/2014/main" id="{D5458E0B-F8CB-47A7-96E5-5FD7BA355CB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>
              <a:off x="134255" y="4629611"/>
              <a:ext cx="261922" cy="360000"/>
            </a:xfrm>
            <a:prstGeom prst="rect">
              <a:avLst/>
            </a:prstGeom>
          </p:spPr>
        </p:pic>
        <p:pic>
          <p:nvPicPr>
            <p:cNvPr id="51" name="Imagen 50" descr="Imagen que contiene exterior&#10;&#10;Descripción generada con confianza muy alta">
              <a:extLst>
                <a:ext uri="{FF2B5EF4-FFF2-40B4-BE49-F238E27FC236}">
                  <a16:creationId xmlns:a16="http://schemas.microsoft.com/office/drawing/2014/main" id="{B9E3A767-FAC7-4E15-8033-99F5221199B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  <a:srcRect l="22401"/>
            <a:stretch/>
          </p:blipFill>
          <p:spPr>
            <a:xfrm>
              <a:off x="458402" y="4629611"/>
              <a:ext cx="928814" cy="360000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Google Shape;242;p22"/>
          <p:cNvSpPr txBox="1">
            <a:spLocks noGrp="1"/>
          </p:cNvSpPr>
          <p:nvPr>
            <p:ph type="sldNum" idx="12"/>
          </p:nvPr>
        </p:nvSpPr>
        <p:spPr>
          <a:xfrm>
            <a:off x="8555875" y="4576450"/>
            <a:ext cx="435600" cy="43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7</a:t>
            </a:fld>
            <a:endParaRPr/>
          </a:p>
        </p:txBody>
      </p:sp>
      <p:pic>
        <p:nvPicPr>
          <p:cNvPr id="243" name="Google Shape;243;p22" descr="Finestra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x="6372150" y="1059206"/>
            <a:ext cx="3034500" cy="3024987"/>
          </a:xfrm>
          <a:prstGeom prst="ellipse">
            <a:avLst/>
          </a:prstGeom>
          <a:noFill/>
          <a:ln>
            <a:noFill/>
          </a:ln>
        </p:spPr>
      </p:pic>
      <p:grpSp>
        <p:nvGrpSpPr>
          <p:cNvPr id="244" name="Google Shape;244;p22" descr="Eines"/>
          <p:cNvGrpSpPr/>
          <p:nvPr/>
        </p:nvGrpSpPr>
        <p:grpSpPr>
          <a:xfrm>
            <a:off x="5853100" y="3068600"/>
            <a:ext cx="1539600" cy="1539600"/>
            <a:chOff x="6680825" y="2549350"/>
            <a:chExt cx="1539600" cy="1539600"/>
          </a:xfrm>
        </p:grpSpPr>
        <p:sp>
          <p:nvSpPr>
            <p:cNvPr id="245" name="Google Shape;245;p22"/>
            <p:cNvSpPr/>
            <p:nvPr/>
          </p:nvSpPr>
          <p:spPr>
            <a:xfrm>
              <a:off x="6825669" y="2694194"/>
              <a:ext cx="1249800" cy="1249800"/>
            </a:xfrm>
            <a:prstGeom prst="ellipse">
              <a:avLst/>
            </a:prstGeom>
            <a:solidFill>
              <a:srgbClr val="000000">
                <a:alpha val="188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6" name="Google Shape;246;p22"/>
            <p:cNvSpPr/>
            <p:nvPr/>
          </p:nvSpPr>
          <p:spPr>
            <a:xfrm>
              <a:off x="6894850" y="2763375"/>
              <a:ext cx="1111200" cy="1111200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7" name="Google Shape;247;p22"/>
            <p:cNvSpPr/>
            <p:nvPr/>
          </p:nvSpPr>
          <p:spPr>
            <a:xfrm>
              <a:off x="6680825" y="2549350"/>
              <a:ext cx="1539600" cy="1539600"/>
            </a:xfrm>
            <a:prstGeom prst="donut">
              <a:avLst>
                <a:gd name="adj" fmla="val 675"/>
              </a:avLst>
            </a:prstGeom>
            <a:solidFill>
              <a:srgbClr val="000000">
                <a:alpha val="653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48" name="Google Shape;248;p22" descr="Eines 1"/>
          <p:cNvGrpSpPr/>
          <p:nvPr/>
        </p:nvGrpSpPr>
        <p:grpSpPr>
          <a:xfrm>
            <a:off x="6236262" y="3548978"/>
            <a:ext cx="772926" cy="574681"/>
            <a:chOff x="5247525" y="3007275"/>
            <a:chExt cx="517575" cy="384825"/>
          </a:xfrm>
        </p:grpSpPr>
        <p:sp>
          <p:nvSpPr>
            <p:cNvPr id="249" name="Google Shape;249;p22"/>
            <p:cNvSpPr/>
            <p:nvPr/>
          </p:nvSpPr>
          <p:spPr>
            <a:xfrm>
              <a:off x="5247525" y="3007275"/>
              <a:ext cx="348900" cy="348900"/>
            </a:xfrm>
            <a:custGeom>
              <a:avLst/>
              <a:gdLst/>
              <a:ahLst/>
              <a:cxnLst/>
              <a:rect l="l" t="t" r="r" b="b"/>
              <a:pathLst>
                <a:path w="13956" h="13956" fill="none" extrusionOk="0">
                  <a:moveTo>
                    <a:pt x="13323" y="5772"/>
                  </a:moveTo>
                  <a:lnTo>
                    <a:pt x="11861" y="5626"/>
                  </a:lnTo>
                  <a:lnTo>
                    <a:pt x="11861" y="5626"/>
                  </a:lnTo>
                  <a:lnTo>
                    <a:pt x="11788" y="5334"/>
                  </a:lnTo>
                  <a:lnTo>
                    <a:pt x="11667" y="5042"/>
                  </a:lnTo>
                  <a:lnTo>
                    <a:pt x="11545" y="4750"/>
                  </a:lnTo>
                  <a:lnTo>
                    <a:pt x="11399" y="4482"/>
                  </a:lnTo>
                  <a:lnTo>
                    <a:pt x="12300" y="3337"/>
                  </a:lnTo>
                  <a:lnTo>
                    <a:pt x="12300" y="3337"/>
                  </a:lnTo>
                  <a:lnTo>
                    <a:pt x="12373" y="3240"/>
                  </a:lnTo>
                  <a:lnTo>
                    <a:pt x="12422" y="3118"/>
                  </a:lnTo>
                  <a:lnTo>
                    <a:pt x="12446" y="2996"/>
                  </a:lnTo>
                  <a:lnTo>
                    <a:pt x="12446" y="2850"/>
                  </a:lnTo>
                  <a:lnTo>
                    <a:pt x="12422" y="2728"/>
                  </a:lnTo>
                  <a:lnTo>
                    <a:pt x="12397" y="2606"/>
                  </a:lnTo>
                  <a:lnTo>
                    <a:pt x="12324" y="2485"/>
                  </a:lnTo>
                  <a:lnTo>
                    <a:pt x="12251" y="2387"/>
                  </a:lnTo>
                  <a:lnTo>
                    <a:pt x="11569" y="1705"/>
                  </a:lnTo>
                  <a:lnTo>
                    <a:pt x="11569" y="1705"/>
                  </a:lnTo>
                  <a:lnTo>
                    <a:pt x="11472" y="1632"/>
                  </a:lnTo>
                  <a:lnTo>
                    <a:pt x="11350" y="1559"/>
                  </a:lnTo>
                  <a:lnTo>
                    <a:pt x="11228" y="1510"/>
                  </a:lnTo>
                  <a:lnTo>
                    <a:pt x="11106" y="1510"/>
                  </a:lnTo>
                  <a:lnTo>
                    <a:pt x="10960" y="1510"/>
                  </a:lnTo>
                  <a:lnTo>
                    <a:pt x="10838" y="1535"/>
                  </a:lnTo>
                  <a:lnTo>
                    <a:pt x="10717" y="1583"/>
                  </a:lnTo>
                  <a:lnTo>
                    <a:pt x="10619" y="1656"/>
                  </a:lnTo>
                  <a:lnTo>
                    <a:pt x="9475" y="2558"/>
                  </a:lnTo>
                  <a:lnTo>
                    <a:pt x="9475" y="2558"/>
                  </a:lnTo>
                  <a:lnTo>
                    <a:pt x="9207" y="2411"/>
                  </a:lnTo>
                  <a:lnTo>
                    <a:pt x="8914" y="2290"/>
                  </a:lnTo>
                  <a:lnTo>
                    <a:pt x="8622" y="2168"/>
                  </a:lnTo>
                  <a:lnTo>
                    <a:pt x="8330" y="2070"/>
                  </a:lnTo>
                  <a:lnTo>
                    <a:pt x="8159" y="634"/>
                  </a:lnTo>
                  <a:lnTo>
                    <a:pt x="8159" y="634"/>
                  </a:lnTo>
                  <a:lnTo>
                    <a:pt x="8135" y="512"/>
                  </a:lnTo>
                  <a:lnTo>
                    <a:pt x="8086" y="390"/>
                  </a:lnTo>
                  <a:lnTo>
                    <a:pt x="8013" y="293"/>
                  </a:lnTo>
                  <a:lnTo>
                    <a:pt x="7940" y="195"/>
                  </a:lnTo>
                  <a:lnTo>
                    <a:pt x="7818" y="122"/>
                  </a:lnTo>
                  <a:lnTo>
                    <a:pt x="7721" y="49"/>
                  </a:lnTo>
                  <a:lnTo>
                    <a:pt x="7575" y="25"/>
                  </a:lnTo>
                  <a:lnTo>
                    <a:pt x="7453" y="0"/>
                  </a:lnTo>
                  <a:lnTo>
                    <a:pt x="6479" y="0"/>
                  </a:lnTo>
                  <a:lnTo>
                    <a:pt x="6479" y="0"/>
                  </a:lnTo>
                  <a:lnTo>
                    <a:pt x="6357" y="25"/>
                  </a:lnTo>
                  <a:lnTo>
                    <a:pt x="6235" y="49"/>
                  </a:lnTo>
                  <a:lnTo>
                    <a:pt x="6114" y="122"/>
                  </a:lnTo>
                  <a:lnTo>
                    <a:pt x="6016" y="195"/>
                  </a:lnTo>
                  <a:lnTo>
                    <a:pt x="5919" y="293"/>
                  </a:lnTo>
                  <a:lnTo>
                    <a:pt x="5846" y="390"/>
                  </a:lnTo>
                  <a:lnTo>
                    <a:pt x="5797" y="512"/>
                  </a:lnTo>
                  <a:lnTo>
                    <a:pt x="5773" y="634"/>
                  </a:lnTo>
                  <a:lnTo>
                    <a:pt x="5602" y="2070"/>
                  </a:lnTo>
                  <a:lnTo>
                    <a:pt x="5602" y="2070"/>
                  </a:lnTo>
                  <a:lnTo>
                    <a:pt x="5310" y="2168"/>
                  </a:lnTo>
                  <a:lnTo>
                    <a:pt x="5018" y="2290"/>
                  </a:lnTo>
                  <a:lnTo>
                    <a:pt x="4750" y="2411"/>
                  </a:lnTo>
                  <a:lnTo>
                    <a:pt x="4482" y="2558"/>
                  </a:lnTo>
                  <a:lnTo>
                    <a:pt x="3337" y="1656"/>
                  </a:lnTo>
                  <a:lnTo>
                    <a:pt x="3337" y="1656"/>
                  </a:lnTo>
                  <a:lnTo>
                    <a:pt x="3215" y="1583"/>
                  </a:lnTo>
                  <a:lnTo>
                    <a:pt x="3094" y="1535"/>
                  </a:lnTo>
                  <a:lnTo>
                    <a:pt x="2972" y="1510"/>
                  </a:lnTo>
                  <a:lnTo>
                    <a:pt x="2850" y="1510"/>
                  </a:lnTo>
                  <a:lnTo>
                    <a:pt x="2728" y="1510"/>
                  </a:lnTo>
                  <a:lnTo>
                    <a:pt x="2582" y="1559"/>
                  </a:lnTo>
                  <a:lnTo>
                    <a:pt x="2485" y="1632"/>
                  </a:lnTo>
                  <a:lnTo>
                    <a:pt x="2387" y="1705"/>
                  </a:lnTo>
                  <a:lnTo>
                    <a:pt x="1705" y="2387"/>
                  </a:lnTo>
                  <a:lnTo>
                    <a:pt x="1705" y="2387"/>
                  </a:lnTo>
                  <a:lnTo>
                    <a:pt x="1608" y="2485"/>
                  </a:lnTo>
                  <a:lnTo>
                    <a:pt x="1559" y="2606"/>
                  </a:lnTo>
                  <a:lnTo>
                    <a:pt x="1511" y="2728"/>
                  </a:lnTo>
                  <a:lnTo>
                    <a:pt x="1486" y="2850"/>
                  </a:lnTo>
                  <a:lnTo>
                    <a:pt x="1486" y="2996"/>
                  </a:lnTo>
                  <a:lnTo>
                    <a:pt x="1511" y="3118"/>
                  </a:lnTo>
                  <a:lnTo>
                    <a:pt x="1559" y="3240"/>
                  </a:lnTo>
                  <a:lnTo>
                    <a:pt x="1632" y="3337"/>
                  </a:lnTo>
                  <a:lnTo>
                    <a:pt x="2533" y="4482"/>
                  </a:lnTo>
                  <a:lnTo>
                    <a:pt x="2533" y="4482"/>
                  </a:lnTo>
                  <a:lnTo>
                    <a:pt x="2387" y="4750"/>
                  </a:lnTo>
                  <a:lnTo>
                    <a:pt x="2266" y="5042"/>
                  </a:lnTo>
                  <a:lnTo>
                    <a:pt x="2168" y="5334"/>
                  </a:lnTo>
                  <a:lnTo>
                    <a:pt x="2071" y="5626"/>
                  </a:lnTo>
                  <a:lnTo>
                    <a:pt x="634" y="5772"/>
                  </a:lnTo>
                  <a:lnTo>
                    <a:pt x="634" y="5772"/>
                  </a:lnTo>
                  <a:lnTo>
                    <a:pt x="512" y="5821"/>
                  </a:lnTo>
                  <a:lnTo>
                    <a:pt x="390" y="5870"/>
                  </a:lnTo>
                  <a:lnTo>
                    <a:pt x="268" y="5943"/>
                  </a:lnTo>
                  <a:lnTo>
                    <a:pt x="171" y="6016"/>
                  </a:lnTo>
                  <a:lnTo>
                    <a:pt x="98" y="6138"/>
                  </a:lnTo>
                  <a:lnTo>
                    <a:pt x="49" y="6235"/>
                  </a:lnTo>
                  <a:lnTo>
                    <a:pt x="1" y="6381"/>
                  </a:lnTo>
                  <a:lnTo>
                    <a:pt x="1" y="6503"/>
                  </a:lnTo>
                  <a:lnTo>
                    <a:pt x="1" y="7453"/>
                  </a:lnTo>
                  <a:lnTo>
                    <a:pt x="1" y="7453"/>
                  </a:lnTo>
                  <a:lnTo>
                    <a:pt x="1" y="7599"/>
                  </a:lnTo>
                  <a:lnTo>
                    <a:pt x="49" y="7721"/>
                  </a:lnTo>
                  <a:lnTo>
                    <a:pt x="98" y="7843"/>
                  </a:lnTo>
                  <a:lnTo>
                    <a:pt x="171" y="7940"/>
                  </a:lnTo>
                  <a:lnTo>
                    <a:pt x="268" y="8037"/>
                  </a:lnTo>
                  <a:lnTo>
                    <a:pt x="390" y="8111"/>
                  </a:lnTo>
                  <a:lnTo>
                    <a:pt x="512" y="8159"/>
                  </a:lnTo>
                  <a:lnTo>
                    <a:pt x="634" y="8184"/>
                  </a:lnTo>
                  <a:lnTo>
                    <a:pt x="2071" y="8354"/>
                  </a:lnTo>
                  <a:lnTo>
                    <a:pt x="2071" y="8354"/>
                  </a:lnTo>
                  <a:lnTo>
                    <a:pt x="2168" y="8646"/>
                  </a:lnTo>
                  <a:lnTo>
                    <a:pt x="2266" y="8914"/>
                  </a:lnTo>
                  <a:lnTo>
                    <a:pt x="2387" y="9206"/>
                  </a:lnTo>
                  <a:lnTo>
                    <a:pt x="2533" y="9474"/>
                  </a:lnTo>
                  <a:lnTo>
                    <a:pt x="1632" y="10619"/>
                  </a:lnTo>
                  <a:lnTo>
                    <a:pt x="1632" y="10619"/>
                  </a:lnTo>
                  <a:lnTo>
                    <a:pt x="1559" y="10741"/>
                  </a:lnTo>
                  <a:lnTo>
                    <a:pt x="1511" y="10863"/>
                  </a:lnTo>
                  <a:lnTo>
                    <a:pt x="1486" y="10984"/>
                  </a:lnTo>
                  <a:lnTo>
                    <a:pt x="1486" y="11106"/>
                  </a:lnTo>
                  <a:lnTo>
                    <a:pt x="1511" y="11228"/>
                  </a:lnTo>
                  <a:lnTo>
                    <a:pt x="1559" y="11350"/>
                  </a:lnTo>
                  <a:lnTo>
                    <a:pt x="1608" y="11472"/>
                  </a:lnTo>
                  <a:lnTo>
                    <a:pt x="1705" y="11569"/>
                  </a:lnTo>
                  <a:lnTo>
                    <a:pt x="2387" y="12251"/>
                  </a:lnTo>
                  <a:lnTo>
                    <a:pt x="2387" y="12251"/>
                  </a:lnTo>
                  <a:lnTo>
                    <a:pt x="2485" y="12348"/>
                  </a:lnTo>
                  <a:lnTo>
                    <a:pt x="2582" y="12397"/>
                  </a:lnTo>
                  <a:lnTo>
                    <a:pt x="2728" y="12446"/>
                  </a:lnTo>
                  <a:lnTo>
                    <a:pt x="2850" y="12470"/>
                  </a:lnTo>
                  <a:lnTo>
                    <a:pt x="2972" y="12470"/>
                  </a:lnTo>
                  <a:lnTo>
                    <a:pt x="3094" y="12421"/>
                  </a:lnTo>
                  <a:lnTo>
                    <a:pt x="3215" y="12373"/>
                  </a:lnTo>
                  <a:lnTo>
                    <a:pt x="3337" y="12324"/>
                  </a:lnTo>
                  <a:lnTo>
                    <a:pt x="4482" y="11423"/>
                  </a:lnTo>
                  <a:lnTo>
                    <a:pt x="4482" y="11423"/>
                  </a:lnTo>
                  <a:lnTo>
                    <a:pt x="4750" y="11545"/>
                  </a:lnTo>
                  <a:lnTo>
                    <a:pt x="5018" y="11691"/>
                  </a:lnTo>
                  <a:lnTo>
                    <a:pt x="5310" y="11788"/>
                  </a:lnTo>
                  <a:lnTo>
                    <a:pt x="5602" y="11886"/>
                  </a:lnTo>
                  <a:lnTo>
                    <a:pt x="5773" y="13322"/>
                  </a:lnTo>
                  <a:lnTo>
                    <a:pt x="5773" y="13322"/>
                  </a:lnTo>
                  <a:lnTo>
                    <a:pt x="5797" y="13444"/>
                  </a:lnTo>
                  <a:lnTo>
                    <a:pt x="5846" y="13566"/>
                  </a:lnTo>
                  <a:lnTo>
                    <a:pt x="5919" y="13688"/>
                  </a:lnTo>
                  <a:lnTo>
                    <a:pt x="6016" y="13785"/>
                  </a:lnTo>
                  <a:lnTo>
                    <a:pt x="6114" y="13858"/>
                  </a:lnTo>
                  <a:lnTo>
                    <a:pt x="6235" y="13907"/>
                  </a:lnTo>
                  <a:lnTo>
                    <a:pt x="6357" y="13956"/>
                  </a:lnTo>
                  <a:lnTo>
                    <a:pt x="6479" y="13956"/>
                  </a:lnTo>
                  <a:lnTo>
                    <a:pt x="7453" y="13956"/>
                  </a:lnTo>
                  <a:lnTo>
                    <a:pt x="7453" y="13956"/>
                  </a:lnTo>
                  <a:lnTo>
                    <a:pt x="7575" y="13956"/>
                  </a:lnTo>
                  <a:lnTo>
                    <a:pt x="7721" y="13907"/>
                  </a:lnTo>
                  <a:lnTo>
                    <a:pt x="7818" y="13858"/>
                  </a:lnTo>
                  <a:lnTo>
                    <a:pt x="7940" y="13785"/>
                  </a:lnTo>
                  <a:lnTo>
                    <a:pt x="8013" y="13688"/>
                  </a:lnTo>
                  <a:lnTo>
                    <a:pt x="8086" y="13566"/>
                  </a:lnTo>
                  <a:lnTo>
                    <a:pt x="8135" y="13444"/>
                  </a:lnTo>
                  <a:lnTo>
                    <a:pt x="8159" y="13322"/>
                  </a:lnTo>
                  <a:lnTo>
                    <a:pt x="8330" y="11886"/>
                  </a:lnTo>
                  <a:lnTo>
                    <a:pt x="8330" y="11886"/>
                  </a:lnTo>
                  <a:lnTo>
                    <a:pt x="8622" y="11788"/>
                  </a:lnTo>
                  <a:lnTo>
                    <a:pt x="8914" y="11691"/>
                  </a:lnTo>
                  <a:lnTo>
                    <a:pt x="9207" y="11545"/>
                  </a:lnTo>
                  <a:lnTo>
                    <a:pt x="9475" y="11423"/>
                  </a:lnTo>
                  <a:lnTo>
                    <a:pt x="10619" y="12324"/>
                  </a:lnTo>
                  <a:lnTo>
                    <a:pt x="10619" y="12324"/>
                  </a:lnTo>
                  <a:lnTo>
                    <a:pt x="10717" y="12373"/>
                  </a:lnTo>
                  <a:lnTo>
                    <a:pt x="10838" y="12421"/>
                  </a:lnTo>
                  <a:lnTo>
                    <a:pt x="10960" y="12470"/>
                  </a:lnTo>
                  <a:lnTo>
                    <a:pt x="11106" y="12470"/>
                  </a:lnTo>
                  <a:lnTo>
                    <a:pt x="11228" y="12446"/>
                  </a:lnTo>
                  <a:lnTo>
                    <a:pt x="11350" y="12397"/>
                  </a:lnTo>
                  <a:lnTo>
                    <a:pt x="11472" y="12348"/>
                  </a:lnTo>
                  <a:lnTo>
                    <a:pt x="11569" y="12251"/>
                  </a:lnTo>
                  <a:lnTo>
                    <a:pt x="12251" y="11569"/>
                  </a:lnTo>
                  <a:lnTo>
                    <a:pt x="12251" y="11569"/>
                  </a:lnTo>
                  <a:lnTo>
                    <a:pt x="12324" y="11472"/>
                  </a:lnTo>
                  <a:lnTo>
                    <a:pt x="12397" y="11350"/>
                  </a:lnTo>
                  <a:lnTo>
                    <a:pt x="12422" y="11228"/>
                  </a:lnTo>
                  <a:lnTo>
                    <a:pt x="12446" y="11106"/>
                  </a:lnTo>
                  <a:lnTo>
                    <a:pt x="12446" y="10984"/>
                  </a:lnTo>
                  <a:lnTo>
                    <a:pt x="12422" y="10863"/>
                  </a:lnTo>
                  <a:lnTo>
                    <a:pt x="12373" y="10741"/>
                  </a:lnTo>
                  <a:lnTo>
                    <a:pt x="12300" y="10619"/>
                  </a:lnTo>
                  <a:lnTo>
                    <a:pt x="11399" y="9474"/>
                  </a:lnTo>
                  <a:lnTo>
                    <a:pt x="11399" y="9474"/>
                  </a:lnTo>
                  <a:lnTo>
                    <a:pt x="11545" y="9206"/>
                  </a:lnTo>
                  <a:lnTo>
                    <a:pt x="11667" y="8914"/>
                  </a:lnTo>
                  <a:lnTo>
                    <a:pt x="11788" y="8646"/>
                  </a:lnTo>
                  <a:lnTo>
                    <a:pt x="11861" y="8354"/>
                  </a:lnTo>
                  <a:lnTo>
                    <a:pt x="13323" y="8184"/>
                  </a:lnTo>
                  <a:lnTo>
                    <a:pt x="13323" y="8184"/>
                  </a:lnTo>
                  <a:lnTo>
                    <a:pt x="13444" y="8159"/>
                  </a:lnTo>
                  <a:lnTo>
                    <a:pt x="13566" y="8111"/>
                  </a:lnTo>
                  <a:lnTo>
                    <a:pt x="13664" y="8037"/>
                  </a:lnTo>
                  <a:lnTo>
                    <a:pt x="13761" y="7940"/>
                  </a:lnTo>
                  <a:lnTo>
                    <a:pt x="13834" y="7843"/>
                  </a:lnTo>
                  <a:lnTo>
                    <a:pt x="13907" y="7721"/>
                  </a:lnTo>
                  <a:lnTo>
                    <a:pt x="13932" y="7599"/>
                  </a:lnTo>
                  <a:lnTo>
                    <a:pt x="13956" y="7453"/>
                  </a:lnTo>
                  <a:lnTo>
                    <a:pt x="13956" y="6503"/>
                  </a:lnTo>
                  <a:lnTo>
                    <a:pt x="13956" y="6503"/>
                  </a:lnTo>
                  <a:lnTo>
                    <a:pt x="13932" y="6381"/>
                  </a:lnTo>
                  <a:lnTo>
                    <a:pt x="13907" y="6235"/>
                  </a:lnTo>
                  <a:lnTo>
                    <a:pt x="13834" y="6138"/>
                  </a:lnTo>
                  <a:lnTo>
                    <a:pt x="13761" y="6016"/>
                  </a:lnTo>
                  <a:lnTo>
                    <a:pt x="13664" y="5943"/>
                  </a:lnTo>
                  <a:lnTo>
                    <a:pt x="13566" y="5870"/>
                  </a:lnTo>
                  <a:lnTo>
                    <a:pt x="13444" y="5821"/>
                  </a:lnTo>
                  <a:lnTo>
                    <a:pt x="13323" y="5772"/>
                  </a:lnTo>
                  <a:lnTo>
                    <a:pt x="13323" y="5772"/>
                  </a:lnTo>
                  <a:close/>
                  <a:moveTo>
                    <a:pt x="8573" y="8598"/>
                  </a:moveTo>
                  <a:lnTo>
                    <a:pt x="8573" y="8598"/>
                  </a:lnTo>
                  <a:lnTo>
                    <a:pt x="8403" y="8744"/>
                  </a:lnTo>
                  <a:lnTo>
                    <a:pt x="8232" y="8890"/>
                  </a:lnTo>
                  <a:lnTo>
                    <a:pt x="8038" y="8987"/>
                  </a:lnTo>
                  <a:lnTo>
                    <a:pt x="7818" y="9085"/>
                  </a:lnTo>
                  <a:lnTo>
                    <a:pt x="7624" y="9158"/>
                  </a:lnTo>
                  <a:lnTo>
                    <a:pt x="7404" y="9206"/>
                  </a:lnTo>
                  <a:lnTo>
                    <a:pt x="7185" y="9231"/>
                  </a:lnTo>
                  <a:lnTo>
                    <a:pt x="6966" y="9255"/>
                  </a:lnTo>
                  <a:lnTo>
                    <a:pt x="6747" y="9231"/>
                  </a:lnTo>
                  <a:lnTo>
                    <a:pt x="6528" y="9206"/>
                  </a:lnTo>
                  <a:lnTo>
                    <a:pt x="6333" y="9158"/>
                  </a:lnTo>
                  <a:lnTo>
                    <a:pt x="6114" y="9085"/>
                  </a:lnTo>
                  <a:lnTo>
                    <a:pt x="5919" y="8987"/>
                  </a:lnTo>
                  <a:lnTo>
                    <a:pt x="5724" y="8890"/>
                  </a:lnTo>
                  <a:lnTo>
                    <a:pt x="5529" y="8744"/>
                  </a:lnTo>
                  <a:lnTo>
                    <a:pt x="5359" y="8598"/>
                  </a:lnTo>
                  <a:lnTo>
                    <a:pt x="5359" y="8598"/>
                  </a:lnTo>
                  <a:lnTo>
                    <a:pt x="5212" y="8427"/>
                  </a:lnTo>
                  <a:lnTo>
                    <a:pt x="5066" y="8232"/>
                  </a:lnTo>
                  <a:lnTo>
                    <a:pt x="4969" y="8037"/>
                  </a:lnTo>
                  <a:lnTo>
                    <a:pt x="4871" y="7843"/>
                  </a:lnTo>
                  <a:lnTo>
                    <a:pt x="4798" y="7623"/>
                  </a:lnTo>
                  <a:lnTo>
                    <a:pt x="4750" y="7404"/>
                  </a:lnTo>
                  <a:lnTo>
                    <a:pt x="4701" y="7209"/>
                  </a:lnTo>
                  <a:lnTo>
                    <a:pt x="4701" y="6990"/>
                  </a:lnTo>
                  <a:lnTo>
                    <a:pt x="4701" y="6771"/>
                  </a:lnTo>
                  <a:lnTo>
                    <a:pt x="4750" y="6552"/>
                  </a:lnTo>
                  <a:lnTo>
                    <a:pt x="4798" y="6333"/>
                  </a:lnTo>
                  <a:lnTo>
                    <a:pt x="4871" y="6138"/>
                  </a:lnTo>
                  <a:lnTo>
                    <a:pt x="4969" y="5919"/>
                  </a:lnTo>
                  <a:lnTo>
                    <a:pt x="5066" y="5724"/>
                  </a:lnTo>
                  <a:lnTo>
                    <a:pt x="5212" y="5553"/>
                  </a:lnTo>
                  <a:lnTo>
                    <a:pt x="5359" y="5383"/>
                  </a:lnTo>
                  <a:lnTo>
                    <a:pt x="5359" y="5383"/>
                  </a:lnTo>
                  <a:lnTo>
                    <a:pt x="5529" y="5212"/>
                  </a:lnTo>
                  <a:lnTo>
                    <a:pt x="5724" y="5091"/>
                  </a:lnTo>
                  <a:lnTo>
                    <a:pt x="5919" y="4969"/>
                  </a:lnTo>
                  <a:lnTo>
                    <a:pt x="6114" y="4871"/>
                  </a:lnTo>
                  <a:lnTo>
                    <a:pt x="6333" y="4798"/>
                  </a:lnTo>
                  <a:lnTo>
                    <a:pt x="6528" y="4750"/>
                  </a:lnTo>
                  <a:lnTo>
                    <a:pt x="6747" y="4725"/>
                  </a:lnTo>
                  <a:lnTo>
                    <a:pt x="6966" y="4701"/>
                  </a:lnTo>
                  <a:lnTo>
                    <a:pt x="7185" y="4725"/>
                  </a:lnTo>
                  <a:lnTo>
                    <a:pt x="7404" y="4750"/>
                  </a:lnTo>
                  <a:lnTo>
                    <a:pt x="7624" y="4798"/>
                  </a:lnTo>
                  <a:lnTo>
                    <a:pt x="7818" y="4871"/>
                  </a:lnTo>
                  <a:lnTo>
                    <a:pt x="8038" y="4969"/>
                  </a:lnTo>
                  <a:lnTo>
                    <a:pt x="8232" y="5091"/>
                  </a:lnTo>
                  <a:lnTo>
                    <a:pt x="8403" y="5212"/>
                  </a:lnTo>
                  <a:lnTo>
                    <a:pt x="8573" y="5383"/>
                  </a:lnTo>
                  <a:lnTo>
                    <a:pt x="8573" y="5383"/>
                  </a:lnTo>
                  <a:lnTo>
                    <a:pt x="8744" y="5553"/>
                  </a:lnTo>
                  <a:lnTo>
                    <a:pt x="8866" y="5724"/>
                  </a:lnTo>
                  <a:lnTo>
                    <a:pt x="8987" y="5919"/>
                  </a:lnTo>
                  <a:lnTo>
                    <a:pt x="9085" y="6138"/>
                  </a:lnTo>
                  <a:lnTo>
                    <a:pt x="9158" y="6333"/>
                  </a:lnTo>
                  <a:lnTo>
                    <a:pt x="9207" y="6552"/>
                  </a:lnTo>
                  <a:lnTo>
                    <a:pt x="9231" y="6771"/>
                  </a:lnTo>
                  <a:lnTo>
                    <a:pt x="9231" y="6990"/>
                  </a:lnTo>
                  <a:lnTo>
                    <a:pt x="9231" y="7209"/>
                  </a:lnTo>
                  <a:lnTo>
                    <a:pt x="9207" y="7404"/>
                  </a:lnTo>
                  <a:lnTo>
                    <a:pt x="9158" y="7623"/>
                  </a:lnTo>
                  <a:lnTo>
                    <a:pt x="9085" y="7843"/>
                  </a:lnTo>
                  <a:lnTo>
                    <a:pt x="8987" y="8037"/>
                  </a:lnTo>
                  <a:lnTo>
                    <a:pt x="8866" y="8232"/>
                  </a:lnTo>
                  <a:lnTo>
                    <a:pt x="8744" y="8427"/>
                  </a:lnTo>
                  <a:lnTo>
                    <a:pt x="8573" y="8598"/>
                  </a:lnTo>
                  <a:lnTo>
                    <a:pt x="8573" y="8598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0" name="Google Shape;250;p22"/>
            <p:cNvSpPr/>
            <p:nvPr/>
          </p:nvSpPr>
          <p:spPr>
            <a:xfrm>
              <a:off x="5566575" y="3193575"/>
              <a:ext cx="198525" cy="198525"/>
            </a:xfrm>
            <a:custGeom>
              <a:avLst/>
              <a:gdLst/>
              <a:ahLst/>
              <a:cxnLst/>
              <a:rect l="l" t="t" r="r" b="b"/>
              <a:pathLst>
                <a:path w="7941" h="7941" fill="none" extrusionOk="0">
                  <a:moveTo>
                    <a:pt x="7258" y="2144"/>
                  </a:moveTo>
                  <a:lnTo>
                    <a:pt x="6138" y="2388"/>
                  </a:lnTo>
                  <a:lnTo>
                    <a:pt x="6138" y="2388"/>
                  </a:lnTo>
                  <a:lnTo>
                    <a:pt x="6016" y="2217"/>
                  </a:lnTo>
                  <a:lnTo>
                    <a:pt x="5870" y="2071"/>
                  </a:lnTo>
                  <a:lnTo>
                    <a:pt x="6260" y="975"/>
                  </a:lnTo>
                  <a:lnTo>
                    <a:pt x="6260" y="975"/>
                  </a:lnTo>
                  <a:lnTo>
                    <a:pt x="6284" y="902"/>
                  </a:lnTo>
                  <a:lnTo>
                    <a:pt x="6284" y="829"/>
                  </a:lnTo>
                  <a:lnTo>
                    <a:pt x="6260" y="683"/>
                  </a:lnTo>
                  <a:lnTo>
                    <a:pt x="6162" y="561"/>
                  </a:lnTo>
                  <a:lnTo>
                    <a:pt x="6114" y="488"/>
                  </a:lnTo>
                  <a:lnTo>
                    <a:pt x="6065" y="464"/>
                  </a:lnTo>
                  <a:lnTo>
                    <a:pt x="5553" y="196"/>
                  </a:lnTo>
                  <a:lnTo>
                    <a:pt x="5553" y="196"/>
                  </a:lnTo>
                  <a:lnTo>
                    <a:pt x="5480" y="171"/>
                  </a:lnTo>
                  <a:lnTo>
                    <a:pt x="5407" y="171"/>
                  </a:lnTo>
                  <a:lnTo>
                    <a:pt x="5261" y="171"/>
                  </a:lnTo>
                  <a:lnTo>
                    <a:pt x="5115" y="244"/>
                  </a:lnTo>
                  <a:lnTo>
                    <a:pt x="5066" y="293"/>
                  </a:lnTo>
                  <a:lnTo>
                    <a:pt x="5018" y="342"/>
                  </a:lnTo>
                  <a:lnTo>
                    <a:pt x="4384" y="1316"/>
                  </a:lnTo>
                  <a:lnTo>
                    <a:pt x="4384" y="1316"/>
                  </a:lnTo>
                  <a:lnTo>
                    <a:pt x="4165" y="1292"/>
                  </a:lnTo>
                  <a:lnTo>
                    <a:pt x="3970" y="1292"/>
                  </a:lnTo>
                  <a:lnTo>
                    <a:pt x="3483" y="244"/>
                  </a:lnTo>
                  <a:lnTo>
                    <a:pt x="3483" y="244"/>
                  </a:lnTo>
                  <a:lnTo>
                    <a:pt x="3435" y="171"/>
                  </a:lnTo>
                  <a:lnTo>
                    <a:pt x="3386" y="123"/>
                  </a:lnTo>
                  <a:lnTo>
                    <a:pt x="3264" y="50"/>
                  </a:lnTo>
                  <a:lnTo>
                    <a:pt x="3118" y="1"/>
                  </a:lnTo>
                  <a:lnTo>
                    <a:pt x="3045" y="1"/>
                  </a:lnTo>
                  <a:lnTo>
                    <a:pt x="2972" y="25"/>
                  </a:lnTo>
                  <a:lnTo>
                    <a:pt x="2436" y="196"/>
                  </a:lnTo>
                  <a:lnTo>
                    <a:pt x="2436" y="196"/>
                  </a:lnTo>
                  <a:lnTo>
                    <a:pt x="2363" y="220"/>
                  </a:lnTo>
                  <a:lnTo>
                    <a:pt x="2290" y="269"/>
                  </a:lnTo>
                  <a:lnTo>
                    <a:pt x="2192" y="391"/>
                  </a:lnTo>
                  <a:lnTo>
                    <a:pt x="2144" y="537"/>
                  </a:lnTo>
                  <a:lnTo>
                    <a:pt x="2144" y="610"/>
                  </a:lnTo>
                  <a:lnTo>
                    <a:pt x="2144" y="683"/>
                  </a:lnTo>
                  <a:lnTo>
                    <a:pt x="2387" y="1828"/>
                  </a:lnTo>
                  <a:lnTo>
                    <a:pt x="2387" y="1828"/>
                  </a:lnTo>
                  <a:lnTo>
                    <a:pt x="2217" y="1949"/>
                  </a:lnTo>
                  <a:lnTo>
                    <a:pt x="2071" y="2095"/>
                  </a:lnTo>
                  <a:lnTo>
                    <a:pt x="999" y="1681"/>
                  </a:lnTo>
                  <a:lnTo>
                    <a:pt x="999" y="1681"/>
                  </a:lnTo>
                  <a:lnTo>
                    <a:pt x="926" y="1681"/>
                  </a:lnTo>
                  <a:lnTo>
                    <a:pt x="829" y="1657"/>
                  </a:lnTo>
                  <a:lnTo>
                    <a:pt x="682" y="1706"/>
                  </a:lnTo>
                  <a:lnTo>
                    <a:pt x="561" y="1779"/>
                  </a:lnTo>
                  <a:lnTo>
                    <a:pt x="512" y="1828"/>
                  </a:lnTo>
                  <a:lnTo>
                    <a:pt x="463" y="1901"/>
                  </a:lnTo>
                  <a:lnTo>
                    <a:pt x="220" y="2388"/>
                  </a:lnTo>
                  <a:lnTo>
                    <a:pt x="220" y="2388"/>
                  </a:lnTo>
                  <a:lnTo>
                    <a:pt x="195" y="2461"/>
                  </a:lnTo>
                  <a:lnTo>
                    <a:pt x="171" y="2534"/>
                  </a:lnTo>
                  <a:lnTo>
                    <a:pt x="195" y="2704"/>
                  </a:lnTo>
                  <a:lnTo>
                    <a:pt x="244" y="2826"/>
                  </a:lnTo>
                  <a:lnTo>
                    <a:pt x="293" y="2899"/>
                  </a:lnTo>
                  <a:lnTo>
                    <a:pt x="366" y="2948"/>
                  </a:lnTo>
                  <a:lnTo>
                    <a:pt x="1340" y="3581"/>
                  </a:lnTo>
                  <a:lnTo>
                    <a:pt x="1340" y="3581"/>
                  </a:lnTo>
                  <a:lnTo>
                    <a:pt x="1316" y="3776"/>
                  </a:lnTo>
                  <a:lnTo>
                    <a:pt x="1291" y="3995"/>
                  </a:lnTo>
                  <a:lnTo>
                    <a:pt x="244" y="4482"/>
                  </a:lnTo>
                  <a:lnTo>
                    <a:pt x="244" y="4482"/>
                  </a:lnTo>
                  <a:lnTo>
                    <a:pt x="195" y="4507"/>
                  </a:lnTo>
                  <a:lnTo>
                    <a:pt x="122" y="4555"/>
                  </a:lnTo>
                  <a:lnTo>
                    <a:pt x="49" y="4701"/>
                  </a:lnTo>
                  <a:lnTo>
                    <a:pt x="0" y="4848"/>
                  </a:lnTo>
                  <a:lnTo>
                    <a:pt x="25" y="4921"/>
                  </a:lnTo>
                  <a:lnTo>
                    <a:pt x="25" y="4994"/>
                  </a:lnTo>
                  <a:lnTo>
                    <a:pt x="220" y="5530"/>
                  </a:lnTo>
                  <a:lnTo>
                    <a:pt x="220" y="5530"/>
                  </a:lnTo>
                  <a:lnTo>
                    <a:pt x="244" y="5578"/>
                  </a:lnTo>
                  <a:lnTo>
                    <a:pt x="293" y="5651"/>
                  </a:lnTo>
                  <a:lnTo>
                    <a:pt x="390" y="5749"/>
                  </a:lnTo>
                  <a:lnTo>
                    <a:pt x="536" y="5797"/>
                  </a:lnTo>
                  <a:lnTo>
                    <a:pt x="609" y="5797"/>
                  </a:lnTo>
                  <a:lnTo>
                    <a:pt x="682" y="5797"/>
                  </a:lnTo>
                  <a:lnTo>
                    <a:pt x="1827" y="5554"/>
                  </a:lnTo>
                  <a:lnTo>
                    <a:pt x="1827" y="5554"/>
                  </a:lnTo>
                  <a:lnTo>
                    <a:pt x="1949" y="5724"/>
                  </a:lnTo>
                  <a:lnTo>
                    <a:pt x="2095" y="5870"/>
                  </a:lnTo>
                  <a:lnTo>
                    <a:pt x="1705" y="6966"/>
                  </a:lnTo>
                  <a:lnTo>
                    <a:pt x="1705" y="6966"/>
                  </a:lnTo>
                  <a:lnTo>
                    <a:pt x="1681" y="7040"/>
                  </a:lnTo>
                  <a:lnTo>
                    <a:pt x="1681" y="7113"/>
                  </a:lnTo>
                  <a:lnTo>
                    <a:pt x="1705" y="7259"/>
                  </a:lnTo>
                  <a:lnTo>
                    <a:pt x="1778" y="7380"/>
                  </a:lnTo>
                  <a:lnTo>
                    <a:pt x="1851" y="7429"/>
                  </a:lnTo>
                  <a:lnTo>
                    <a:pt x="1900" y="7478"/>
                  </a:lnTo>
                  <a:lnTo>
                    <a:pt x="2412" y="7721"/>
                  </a:lnTo>
                  <a:lnTo>
                    <a:pt x="2412" y="7721"/>
                  </a:lnTo>
                  <a:lnTo>
                    <a:pt x="2485" y="7770"/>
                  </a:lnTo>
                  <a:lnTo>
                    <a:pt x="2558" y="7770"/>
                  </a:lnTo>
                  <a:lnTo>
                    <a:pt x="2704" y="7770"/>
                  </a:lnTo>
                  <a:lnTo>
                    <a:pt x="2850" y="7697"/>
                  </a:lnTo>
                  <a:lnTo>
                    <a:pt x="2899" y="7648"/>
                  </a:lnTo>
                  <a:lnTo>
                    <a:pt x="2947" y="7600"/>
                  </a:lnTo>
                  <a:lnTo>
                    <a:pt x="3581" y="6625"/>
                  </a:lnTo>
                  <a:lnTo>
                    <a:pt x="3581" y="6625"/>
                  </a:lnTo>
                  <a:lnTo>
                    <a:pt x="3800" y="6650"/>
                  </a:lnTo>
                  <a:lnTo>
                    <a:pt x="3995" y="6650"/>
                  </a:lnTo>
                  <a:lnTo>
                    <a:pt x="4482" y="7697"/>
                  </a:lnTo>
                  <a:lnTo>
                    <a:pt x="4482" y="7697"/>
                  </a:lnTo>
                  <a:lnTo>
                    <a:pt x="4531" y="7770"/>
                  </a:lnTo>
                  <a:lnTo>
                    <a:pt x="4579" y="7819"/>
                  </a:lnTo>
                  <a:lnTo>
                    <a:pt x="4701" y="7892"/>
                  </a:lnTo>
                  <a:lnTo>
                    <a:pt x="4847" y="7941"/>
                  </a:lnTo>
                  <a:lnTo>
                    <a:pt x="4920" y="7941"/>
                  </a:lnTo>
                  <a:lnTo>
                    <a:pt x="4993" y="7916"/>
                  </a:lnTo>
                  <a:lnTo>
                    <a:pt x="5529" y="7746"/>
                  </a:lnTo>
                  <a:lnTo>
                    <a:pt x="5529" y="7746"/>
                  </a:lnTo>
                  <a:lnTo>
                    <a:pt x="5602" y="7721"/>
                  </a:lnTo>
                  <a:lnTo>
                    <a:pt x="5651" y="7673"/>
                  </a:lnTo>
                  <a:lnTo>
                    <a:pt x="5748" y="7551"/>
                  </a:lnTo>
                  <a:lnTo>
                    <a:pt x="5821" y="7405"/>
                  </a:lnTo>
                  <a:lnTo>
                    <a:pt x="5821" y="7332"/>
                  </a:lnTo>
                  <a:lnTo>
                    <a:pt x="5821" y="7259"/>
                  </a:lnTo>
                  <a:lnTo>
                    <a:pt x="5578" y="6114"/>
                  </a:lnTo>
                  <a:lnTo>
                    <a:pt x="5578" y="6114"/>
                  </a:lnTo>
                  <a:lnTo>
                    <a:pt x="5724" y="5992"/>
                  </a:lnTo>
                  <a:lnTo>
                    <a:pt x="5894" y="5846"/>
                  </a:lnTo>
                  <a:lnTo>
                    <a:pt x="6966" y="6260"/>
                  </a:lnTo>
                  <a:lnTo>
                    <a:pt x="6966" y="6260"/>
                  </a:lnTo>
                  <a:lnTo>
                    <a:pt x="7039" y="6260"/>
                  </a:lnTo>
                  <a:lnTo>
                    <a:pt x="7112" y="6285"/>
                  </a:lnTo>
                  <a:lnTo>
                    <a:pt x="7258" y="6236"/>
                  </a:lnTo>
                  <a:lnTo>
                    <a:pt x="7404" y="6163"/>
                  </a:lnTo>
                  <a:lnTo>
                    <a:pt x="7453" y="6114"/>
                  </a:lnTo>
                  <a:lnTo>
                    <a:pt x="7502" y="6041"/>
                  </a:lnTo>
                  <a:lnTo>
                    <a:pt x="7745" y="5530"/>
                  </a:lnTo>
                  <a:lnTo>
                    <a:pt x="7745" y="5530"/>
                  </a:lnTo>
                  <a:lnTo>
                    <a:pt x="7770" y="5481"/>
                  </a:lnTo>
                  <a:lnTo>
                    <a:pt x="7794" y="5383"/>
                  </a:lnTo>
                  <a:lnTo>
                    <a:pt x="7770" y="5237"/>
                  </a:lnTo>
                  <a:lnTo>
                    <a:pt x="7697" y="5115"/>
                  </a:lnTo>
                  <a:lnTo>
                    <a:pt x="7648" y="5042"/>
                  </a:lnTo>
                  <a:lnTo>
                    <a:pt x="7599" y="4994"/>
                  </a:lnTo>
                  <a:lnTo>
                    <a:pt x="6625" y="4360"/>
                  </a:lnTo>
                  <a:lnTo>
                    <a:pt x="6625" y="4360"/>
                  </a:lnTo>
                  <a:lnTo>
                    <a:pt x="6649" y="4166"/>
                  </a:lnTo>
                  <a:lnTo>
                    <a:pt x="6649" y="3946"/>
                  </a:lnTo>
                  <a:lnTo>
                    <a:pt x="7697" y="3459"/>
                  </a:lnTo>
                  <a:lnTo>
                    <a:pt x="7697" y="3459"/>
                  </a:lnTo>
                  <a:lnTo>
                    <a:pt x="7770" y="3435"/>
                  </a:lnTo>
                  <a:lnTo>
                    <a:pt x="7843" y="3386"/>
                  </a:lnTo>
                  <a:lnTo>
                    <a:pt x="7916" y="3240"/>
                  </a:lnTo>
                  <a:lnTo>
                    <a:pt x="7940" y="3094"/>
                  </a:lnTo>
                  <a:lnTo>
                    <a:pt x="7940" y="3021"/>
                  </a:lnTo>
                  <a:lnTo>
                    <a:pt x="7940" y="2948"/>
                  </a:lnTo>
                  <a:lnTo>
                    <a:pt x="7745" y="2412"/>
                  </a:lnTo>
                  <a:lnTo>
                    <a:pt x="7745" y="2412"/>
                  </a:lnTo>
                  <a:lnTo>
                    <a:pt x="7721" y="2339"/>
                  </a:lnTo>
                  <a:lnTo>
                    <a:pt x="7672" y="2290"/>
                  </a:lnTo>
                  <a:lnTo>
                    <a:pt x="7551" y="2193"/>
                  </a:lnTo>
                  <a:lnTo>
                    <a:pt x="7429" y="2144"/>
                  </a:lnTo>
                  <a:lnTo>
                    <a:pt x="7356" y="2144"/>
                  </a:lnTo>
                  <a:lnTo>
                    <a:pt x="7258" y="2144"/>
                  </a:lnTo>
                  <a:lnTo>
                    <a:pt x="7258" y="2144"/>
                  </a:lnTo>
                  <a:close/>
                  <a:moveTo>
                    <a:pt x="5480" y="4726"/>
                  </a:moveTo>
                  <a:lnTo>
                    <a:pt x="5480" y="4726"/>
                  </a:lnTo>
                  <a:lnTo>
                    <a:pt x="5383" y="4872"/>
                  </a:lnTo>
                  <a:lnTo>
                    <a:pt x="5286" y="4994"/>
                  </a:lnTo>
                  <a:lnTo>
                    <a:pt x="5188" y="5140"/>
                  </a:lnTo>
                  <a:lnTo>
                    <a:pt x="5066" y="5237"/>
                  </a:lnTo>
                  <a:lnTo>
                    <a:pt x="4945" y="5335"/>
                  </a:lnTo>
                  <a:lnTo>
                    <a:pt x="4798" y="5432"/>
                  </a:lnTo>
                  <a:lnTo>
                    <a:pt x="4652" y="5505"/>
                  </a:lnTo>
                  <a:lnTo>
                    <a:pt x="4506" y="5554"/>
                  </a:lnTo>
                  <a:lnTo>
                    <a:pt x="4360" y="5603"/>
                  </a:lnTo>
                  <a:lnTo>
                    <a:pt x="4190" y="5627"/>
                  </a:lnTo>
                  <a:lnTo>
                    <a:pt x="4043" y="5651"/>
                  </a:lnTo>
                  <a:lnTo>
                    <a:pt x="3873" y="5627"/>
                  </a:lnTo>
                  <a:lnTo>
                    <a:pt x="3702" y="5627"/>
                  </a:lnTo>
                  <a:lnTo>
                    <a:pt x="3556" y="5578"/>
                  </a:lnTo>
                  <a:lnTo>
                    <a:pt x="3386" y="5530"/>
                  </a:lnTo>
                  <a:lnTo>
                    <a:pt x="3240" y="5456"/>
                  </a:lnTo>
                  <a:lnTo>
                    <a:pt x="3240" y="5456"/>
                  </a:lnTo>
                  <a:lnTo>
                    <a:pt x="3094" y="5383"/>
                  </a:lnTo>
                  <a:lnTo>
                    <a:pt x="2947" y="5286"/>
                  </a:lnTo>
                  <a:lnTo>
                    <a:pt x="2826" y="5164"/>
                  </a:lnTo>
                  <a:lnTo>
                    <a:pt x="2704" y="5067"/>
                  </a:lnTo>
                  <a:lnTo>
                    <a:pt x="2606" y="4921"/>
                  </a:lnTo>
                  <a:lnTo>
                    <a:pt x="2533" y="4799"/>
                  </a:lnTo>
                  <a:lnTo>
                    <a:pt x="2460" y="4653"/>
                  </a:lnTo>
                  <a:lnTo>
                    <a:pt x="2387" y="4507"/>
                  </a:lnTo>
                  <a:lnTo>
                    <a:pt x="2363" y="4336"/>
                  </a:lnTo>
                  <a:lnTo>
                    <a:pt x="2314" y="4190"/>
                  </a:lnTo>
                  <a:lnTo>
                    <a:pt x="2314" y="4020"/>
                  </a:lnTo>
                  <a:lnTo>
                    <a:pt x="2314" y="3873"/>
                  </a:lnTo>
                  <a:lnTo>
                    <a:pt x="2339" y="3703"/>
                  </a:lnTo>
                  <a:lnTo>
                    <a:pt x="2363" y="3532"/>
                  </a:lnTo>
                  <a:lnTo>
                    <a:pt x="2412" y="3386"/>
                  </a:lnTo>
                  <a:lnTo>
                    <a:pt x="2485" y="3216"/>
                  </a:lnTo>
                  <a:lnTo>
                    <a:pt x="2485" y="3216"/>
                  </a:lnTo>
                  <a:lnTo>
                    <a:pt x="2582" y="3070"/>
                  </a:lnTo>
                  <a:lnTo>
                    <a:pt x="2680" y="2948"/>
                  </a:lnTo>
                  <a:lnTo>
                    <a:pt x="2777" y="2802"/>
                  </a:lnTo>
                  <a:lnTo>
                    <a:pt x="2899" y="2704"/>
                  </a:lnTo>
                  <a:lnTo>
                    <a:pt x="3020" y="2607"/>
                  </a:lnTo>
                  <a:lnTo>
                    <a:pt x="3167" y="2509"/>
                  </a:lnTo>
                  <a:lnTo>
                    <a:pt x="3313" y="2436"/>
                  </a:lnTo>
                  <a:lnTo>
                    <a:pt x="3459" y="2388"/>
                  </a:lnTo>
                  <a:lnTo>
                    <a:pt x="3605" y="2339"/>
                  </a:lnTo>
                  <a:lnTo>
                    <a:pt x="3775" y="2315"/>
                  </a:lnTo>
                  <a:lnTo>
                    <a:pt x="3922" y="2290"/>
                  </a:lnTo>
                  <a:lnTo>
                    <a:pt x="4092" y="2315"/>
                  </a:lnTo>
                  <a:lnTo>
                    <a:pt x="4263" y="2315"/>
                  </a:lnTo>
                  <a:lnTo>
                    <a:pt x="4409" y="2363"/>
                  </a:lnTo>
                  <a:lnTo>
                    <a:pt x="4579" y="2412"/>
                  </a:lnTo>
                  <a:lnTo>
                    <a:pt x="4725" y="2485"/>
                  </a:lnTo>
                  <a:lnTo>
                    <a:pt x="4725" y="2485"/>
                  </a:lnTo>
                  <a:lnTo>
                    <a:pt x="4871" y="2558"/>
                  </a:lnTo>
                  <a:lnTo>
                    <a:pt x="5018" y="2656"/>
                  </a:lnTo>
                  <a:lnTo>
                    <a:pt x="5139" y="2777"/>
                  </a:lnTo>
                  <a:lnTo>
                    <a:pt x="5261" y="2875"/>
                  </a:lnTo>
                  <a:lnTo>
                    <a:pt x="5359" y="3021"/>
                  </a:lnTo>
                  <a:lnTo>
                    <a:pt x="5432" y="3143"/>
                  </a:lnTo>
                  <a:lnTo>
                    <a:pt x="5505" y="3289"/>
                  </a:lnTo>
                  <a:lnTo>
                    <a:pt x="5578" y="3435"/>
                  </a:lnTo>
                  <a:lnTo>
                    <a:pt x="5602" y="3605"/>
                  </a:lnTo>
                  <a:lnTo>
                    <a:pt x="5626" y="3752"/>
                  </a:lnTo>
                  <a:lnTo>
                    <a:pt x="5651" y="3922"/>
                  </a:lnTo>
                  <a:lnTo>
                    <a:pt x="5651" y="4068"/>
                  </a:lnTo>
                  <a:lnTo>
                    <a:pt x="5626" y="4239"/>
                  </a:lnTo>
                  <a:lnTo>
                    <a:pt x="5602" y="4409"/>
                  </a:lnTo>
                  <a:lnTo>
                    <a:pt x="5553" y="4555"/>
                  </a:lnTo>
                  <a:lnTo>
                    <a:pt x="5480" y="4726"/>
                  </a:lnTo>
                  <a:lnTo>
                    <a:pt x="5480" y="4726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3" name="Google Shape;356;p31">
            <a:extLst>
              <a:ext uri="{FF2B5EF4-FFF2-40B4-BE49-F238E27FC236}">
                <a16:creationId xmlns:a16="http://schemas.microsoft.com/office/drawing/2014/main" id="{C90DF029-B80E-4EF7-9A8C-4FCE0F4C0C75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57199" y="924081"/>
            <a:ext cx="5220300" cy="683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ca-ES" noProof="0"/>
              <a:t>Aspectes clau</a:t>
            </a:r>
          </a:p>
        </p:txBody>
      </p:sp>
      <p:sp>
        <p:nvSpPr>
          <p:cNvPr id="24" name="Google Shape;358;p31">
            <a:extLst>
              <a:ext uri="{FF2B5EF4-FFF2-40B4-BE49-F238E27FC236}">
                <a16:creationId xmlns:a16="http://schemas.microsoft.com/office/drawing/2014/main" id="{07D15250-E56E-4D5F-A2F4-A277E19EF452}"/>
              </a:ext>
            </a:extLst>
          </p:cNvPr>
          <p:cNvSpPr txBox="1">
            <a:spLocks/>
          </p:cNvSpPr>
          <p:nvPr/>
        </p:nvSpPr>
        <p:spPr>
          <a:xfrm>
            <a:off x="835223" y="1625156"/>
            <a:ext cx="4266165" cy="2658026"/>
          </a:xfrm>
          <a:prstGeom prst="rect">
            <a:avLst/>
          </a:prstGeom>
          <a:solidFill>
            <a:schemeClr val="bg1">
              <a:lumMod val="95000"/>
              <a:alpha val="50000"/>
            </a:schemeClr>
          </a:solidFill>
          <a:ln>
            <a:noFill/>
          </a:ln>
        </p:spPr>
        <p:txBody>
          <a:bodyPr spcFirstLastPara="1" wrap="square" lIns="36000" tIns="36000" rIns="36000" bIns="3600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29845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CCCCCC"/>
              </a:buClr>
              <a:buSzPts val="1100"/>
              <a:buFont typeface="Poppins Light"/>
              <a:buChar char="￮"/>
              <a:defRPr sz="1100" b="0" i="0" u="none" strike="noStrike" cap="none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1pPr>
            <a:lvl2pPr marL="914400" marR="0" lvl="1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CCCC"/>
              </a:buClr>
              <a:buSzPts val="1100"/>
              <a:buFont typeface="Poppins Light"/>
              <a:buChar char="￮"/>
              <a:defRPr sz="1100" b="0" i="0" u="none" strike="noStrike" cap="none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2pPr>
            <a:lvl3pPr marL="1371600" marR="0" lvl="2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CCCC"/>
              </a:buClr>
              <a:buSzPts val="1100"/>
              <a:buFont typeface="Poppins Light"/>
              <a:buChar char="￮"/>
              <a:defRPr sz="1100" b="0" i="0" u="none" strike="noStrike" cap="none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3pPr>
            <a:lvl4pPr marL="1828800" marR="0" lvl="3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CCCC"/>
              </a:buClr>
              <a:buSzPts val="1100"/>
              <a:buFont typeface="Poppins Light"/>
              <a:buChar char="●"/>
              <a:defRPr sz="1100" b="0" i="0" u="none" strike="noStrike" cap="none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4pPr>
            <a:lvl5pPr marL="2286000" marR="0" lvl="4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CCCC"/>
              </a:buClr>
              <a:buSzPts val="1100"/>
              <a:buFont typeface="Poppins Light"/>
              <a:buChar char="○"/>
              <a:defRPr sz="1100" b="0" i="0" u="none" strike="noStrike" cap="none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5pPr>
            <a:lvl6pPr marL="2743200" marR="0" lvl="5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CCCC"/>
              </a:buClr>
              <a:buSzPts val="1100"/>
              <a:buFont typeface="Poppins Light"/>
              <a:buChar char="■"/>
              <a:defRPr sz="1100" b="0" i="0" u="none" strike="noStrike" cap="none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6pPr>
            <a:lvl7pPr marL="3200400" marR="0" lvl="6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CCCC"/>
              </a:buClr>
              <a:buSzPts val="1100"/>
              <a:buFont typeface="Poppins Light"/>
              <a:buChar char="●"/>
              <a:defRPr sz="1100" b="0" i="0" u="none" strike="noStrike" cap="none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7pPr>
            <a:lvl8pPr marL="3657600" marR="0" lvl="7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CCCC"/>
              </a:buClr>
              <a:buSzPts val="1100"/>
              <a:buFont typeface="Poppins Light"/>
              <a:buChar char="○"/>
              <a:defRPr sz="1100" b="0" i="0" u="none" strike="noStrike" cap="none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8pPr>
            <a:lvl9pPr marL="4114800" marR="0" lvl="8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CCCC"/>
              </a:buClr>
              <a:buSzPts val="1100"/>
              <a:buFont typeface="Poppins Light"/>
              <a:buChar char="■"/>
              <a:defRPr sz="1100" b="0" i="0" u="none" strike="noStrike" cap="none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9pPr>
          </a:lstStyle>
          <a:p>
            <a:pPr marL="0" indent="0" defTabSz="360363">
              <a:buNone/>
            </a:pPr>
            <a:r>
              <a:rPr lang="es-ES" sz="1600" b="1"/>
              <a:t>     </a:t>
            </a:r>
            <a:r>
              <a:rPr lang="ca-ES" sz="1600" b="1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Servei al núvol</a:t>
            </a:r>
          </a:p>
          <a:p>
            <a:pPr marL="0" indent="0" defTabSz="360363">
              <a:buFont typeface="Poppins Light"/>
              <a:buNone/>
            </a:pPr>
            <a:endParaRPr lang="es-ES" sz="1600" b="1"/>
          </a:p>
          <a:p>
            <a:pPr marL="265113" lvl="1" indent="-180975">
              <a:lnSpc>
                <a:spcPct val="150000"/>
              </a:lnSpc>
              <a:buClr>
                <a:srgbClr val="000000"/>
              </a:buClr>
              <a:buSzPct val="100000"/>
              <a:buFont typeface="Arial"/>
              <a:buChar char="•"/>
            </a:pPr>
            <a:r>
              <a:rPr lang="es-ES" sz="1200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Data Center </a:t>
            </a:r>
            <a:r>
              <a:rPr lang="es-ES" sz="1200" spc="-1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ubicat</a:t>
            </a:r>
            <a:r>
              <a:rPr lang="es-ES" sz="1200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 a la Unió Europea (</a:t>
            </a:r>
            <a:r>
              <a:rPr lang="es-ES" sz="1200" spc="-1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permet</a:t>
            </a:r>
            <a:r>
              <a:rPr lang="es-ES" sz="1200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 </a:t>
            </a:r>
            <a:r>
              <a:rPr lang="es-ES" sz="1200" spc="-1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complir</a:t>
            </a:r>
            <a:r>
              <a:rPr lang="es-ES" sz="1200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 totes les </a:t>
            </a:r>
            <a:r>
              <a:rPr lang="es-ES" sz="1200" spc="-1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regulacions</a:t>
            </a:r>
            <a:r>
              <a:rPr lang="es-ES" sz="1200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 </a:t>
            </a:r>
            <a:r>
              <a:rPr lang="es-ES" sz="1200" spc="-1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legals</a:t>
            </a:r>
            <a:r>
              <a:rPr lang="es-ES" sz="1200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 de la UE).</a:t>
            </a:r>
          </a:p>
          <a:p>
            <a:pPr marL="265113" lvl="1" indent="-180975">
              <a:lnSpc>
                <a:spcPct val="150000"/>
              </a:lnSpc>
              <a:buClr>
                <a:srgbClr val="000000"/>
              </a:buClr>
              <a:buSzPct val="100000"/>
              <a:buFont typeface="Arial"/>
              <a:buChar char="•"/>
            </a:pPr>
            <a:r>
              <a:rPr lang="es-ES" sz="1200" spc="-1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Nivell</a:t>
            </a:r>
            <a:r>
              <a:rPr lang="es-ES" sz="1200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 de </a:t>
            </a:r>
            <a:r>
              <a:rPr lang="es-ES" sz="1200" spc="-1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servei</a:t>
            </a:r>
            <a:r>
              <a:rPr lang="es-ES" sz="1200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 </a:t>
            </a:r>
            <a:r>
              <a:rPr lang="es-ES" sz="1200" spc="-1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elevat</a:t>
            </a:r>
            <a:r>
              <a:rPr lang="es-ES" sz="1200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 (99,9% de </a:t>
            </a:r>
            <a:r>
              <a:rPr lang="es-ES" sz="1200" spc="-1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disponibilitat</a:t>
            </a:r>
            <a:r>
              <a:rPr lang="es-ES" sz="1200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).</a:t>
            </a:r>
          </a:p>
          <a:p>
            <a:pPr marL="265113" lvl="1" indent="-180975">
              <a:lnSpc>
                <a:spcPct val="150000"/>
              </a:lnSpc>
              <a:buClr>
                <a:srgbClr val="000000"/>
              </a:buClr>
              <a:buSzPct val="100000"/>
              <a:buFont typeface="Arial"/>
              <a:buChar char="•"/>
            </a:pPr>
            <a:r>
              <a:rPr lang="es-ES" sz="1200" spc="-1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Suport</a:t>
            </a:r>
            <a:r>
              <a:rPr lang="es-ES" sz="1200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 </a:t>
            </a:r>
            <a:r>
              <a:rPr lang="es-ES" sz="1200" spc="-1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tècnic</a:t>
            </a:r>
            <a:r>
              <a:rPr lang="es-ES" sz="1200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 24h x 7 </a:t>
            </a:r>
            <a:r>
              <a:rPr lang="es-ES" sz="1200" spc="-1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dies</a:t>
            </a:r>
            <a:r>
              <a:rPr lang="es-ES" sz="1200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/</a:t>
            </a:r>
            <a:r>
              <a:rPr lang="es-ES" sz="1200" spc="-1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setmana</a:t>
            </a:r>
            <a:r>
              <a:rPr lang="es-ES" sz="1200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 x 365 </a:t>
            </a:r>
            <a:r>
              <a:rPr lang="es-ES" sz="1200" spc="-1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dies</a:t>
            </a:r>
            <a:r>
              <a:rPr lang="es-ES" sz="1200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/</a:t>
            </a:r>
            <a:r>
              <a:rPr lang="es-ES" sz="1200" spc="-1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any</a:t>
            </a:r>
            <a:r>
              <a:rPr lang="es-ES" sz="1200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.</a:t>
            </a:r>
          </a:p>
          <a:p>
            <a:pPr marL="265113" lvl="1" indent="-180975">
              <a:lnSpc>
                <a:spcPct val="150000"/>
              </a:lnSpc>
              <a:buClr>
                <a:srgbClr val="000000"/>
              </a:buClr>
              <a:buSzPct val="100000"/>
              <a:buFont typeface="Arial"/>
              <a:buChar char="•"/>
            </a:pPr>
            <a:r>
              <a:rPr lang="es-ES" sz="1200" spc="-1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Migracions</a:t>
            </a:r>
            <a:r>
              <a:rPr lang="es-ES" sz="1200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 </a:t>
            </a:r>
            <a:r>
              <a:rPr lang="es-ES" sz="1200" spc="-1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sense</a:t>
            </a:r>
            <a:r>
              <a:rPr lang="es-ES" sz="1200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 </a:t>
            </a:r>
            <a:r>
              <a:rPr lang="es-ES" sz="1200" spc="-1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afectació</a:t>
            </a:r>
            <a:r>
              <a:rPr lang="es-ES" sz="1200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 a </a:t>
            </a:r>
            <a:r>
              <a:rPr lang="es-ES" sz="1200" spc="-1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l’usuari</a:t>
            </a:r>
            <a:r>
              <a:rPr lang="es-ES" sz="1200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.</a:t>
            </a:r>
          </a:p>
          <a:p>
            <a:pPr marL="265113" lvl="1" indent="-180975">
              <a:lnSpc>
                <a:spcPct val="150000"/>
              </a:lnSpc>
              <a:buClr>
                <a:srgbClr val="000000"/>
              </a:buClr>
              <a:buSzPct val="100000"/>
              <a:buFont typeface="Arial"/>
              <a:buChar char="•"/>
            </a:pPr>
            <a:r>
              <a:rPr lang="es-ES" sz="1200" spc="-1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Actuacions</a:t>
            </a:r>
            <a:r>
              <a:rPr lang="es-ES" sz="1200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 “en </a:t>
            </a:r>
            <a:r>
              <a:rPr lang="es-ES" sz="1200" spc="-1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calent</a:t>
            </a:r>
            <a:r>
              <a:rPr lang="es-ES" sz="1200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”: </a:t>
            </a:r>
            <a:r>
              <a:rPr lang="es-ES" sz="1200" spc="-1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sense</a:t>
            </a:r>
            <a:r>
              <a:rPr lang="es-ES" sz="1200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 afectar </a:t>
            </a:r>
            <a:r>
              <a:rPr lang="es-ES" sz="1200" spc="-1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l’usuari</a:t>
            </a:r>
            <a:r>
              <a:rPr lang="es-ES" sz="1200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 en cas </a:t>
            </a:r>
            <a:r>
              <a:rPr lang="es-ES" sz="1200" spc="-1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d’actualitzacions</a:t>
            </a:r>
            <a:r>
              <a:rPr lang="es-ES" sz="1200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 o noves </a:t>
            </a:r>
            <a:r>
              <a:rPr lang="es-ES" sz="1200" spc="-1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implementacions</a:t>
            </a:r>
            <a:r>
              <a:rPr lang="es-ES" sz="1200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.</a:t>
            </a:r>
          </a:p>
        </p:txBody>
      </p:sp>
      <p:sp>
        <p:nvSpPr>
          <p:cNvPr id="26" name="Google Shape;686;p39" descr="Núvol">
            <a:extLst>
              <a:ext uri="{FF2B5EF4-FFF2-40B4-BE49-F238E27FC236}">
                <a16:creationId xmlns:a16="http://schemas.microsoft.com/office/drawing/2014/main" id="{B7F1621A-56BF-4C2B-9580-9C9B6DD92C30}"/>
              </a:ext>
            </a:extLst>
          </p:cNvPr>
          <p:cNvSpPr/>
          <p:nvPr/>
        </p:nvSpPr>
        <p:spPr>
          <a:xfrm>
            <a:off x="8291675" y="3127825"/>
            <a:ext cx="216000" cy="154800"/>
          </a:xfrm>
          <a:custGeom>
            <a:avLst/>
            <a:gdLst/>
            <a:ahLst/>
            <a:cxnLst/>
            <a:rect l="l" t="t" r="r" b="b"/>
            <a:pathLst>
              <a:path w="19144" h="10814" fill="none" extrusionOk="0">
                <a:moveTo>
                  <a:pt x="16124" y="4774"/>
                </a:moveTo>
                <a:lnTo>
                  <a:pt x="15369" y="4774"/>
                </a:lnTo>
                <a:lnTo>
                  <a:pt x="15369" y="4774"/>
                </a:lnTo>
                <a:lnTo>
                  <a:pt x="15393" y="4482"/>
                </a:lnTo>
                <a:lnTo>
                  <a:pt x="15393" y="4482"/>
                </a:lnTo>
                <a:lnTo>
                  <a:pt x="15369" y="4189"/>
                </a:lnTo>
                <a:lnTo>
                  <a:pt x="15344" y="3921"/>
                </a:lnTo>
                <a:lnTo>
                  <a:pt x="15271" y="3654"/>
                </a:lnTo>
                <a:lnTo>
                  <a:pt x="15174" y="3410"/>
                </a:lnTo>
                <a:lnTo>
                  <a:pt x="15052" y="3166"/>
                </a:lnTo>
                <a:lnTo>
                  <a:pt x="14930" y="2947"/>
                </a:lnTo>
                <a:lnTo>
                  <a:pt x="14760" y="2728"/>
                </a:lnTo>
                <a:lnTo>
                  <a:pt x="14589" y="2533"/>
                </a:lnTo>
                <a:lnTo>
                  <a:pt x="14394" y="2363"/>
                </a:lnTo>
                <a:lnTo>
                  <a:pt x="14175" y="2192"/>
                </a:lnTo>
                <a:lnTo>
                  <a:pt x="13956" y="2070"/>
                </a:lnTo>
                <a:lnTo>
                  <a:pt x="13712" y="1949"/>
                </a:lnTo>
                <a:lnTo>
                  <a:pt x="13469" y="1851"/>
                </a:lnTo>
                <a:lnTo>
                  <a:pt x="13201" y="1778"/>
                </a:lnTo>
                <a:lnTo>
                  <a:pt x="12933" y="1754"/>
                </a:lnTo>
                <a:lnTo>
                  <a:pt x="12641" y="1729"/>
                </a:lnTo>
                <a:lnTo>
                  <a:pt x="12641" y="1729"/>
                </a:lnTo>
                <a:lnTo>
                  <a:pt x="12300" y="1754"/>
                </a:lnTo>
                <a:lnTo>
                  <a:pt x="11959" y="1827"/>
                </a:lnTo>
                <a:lnTo>
                  <a:pt x="11618" y="1924"/>
                </a:lnTo>
                <a:lnTo>
                  <a:pt x="11326" y="2070"/>
                </a:lnTo>
                <a:lnTo>
                  <a:pt x="11326" y="2070"/>
                </a:lnTo>
                <a:lnTo>
                  <a:pt x="11155" y="1851"/>
                </a:lnTo>
                <a:lnTo>
                  <a:pt x="10985" y="1632"/>
                </a:lnTo>
                <a:lnTo>
                  <a:pt x="10814" y="1413"/>
                </a:lnTo>
                <a:lnTo>
                  <a:pt x="10619" y="1218"/>
                </a:lnTo>
                <a:lnTo>
                  <a:pt x="10425" y="1048"/>
                </a:lnTo>
                <a:lnTo>
                  <a:pt x="10205" y="877"/>
                </a:lnTo>
                <a:lnTo>
                  <a:pt x="9962" y="707"/>
                </a:lnTo>
                <a:lnTo>
                  <a:pt x="9718" y="560"/>
                </a:lnTo>
                <a:lnTo>
                  <a:pt x="9475" y="439"/>
                </a:lnTo>
                <a:lnTo>
                  <a:pt x="9231" y="317"/>
                </a:lnTo>
                <a:lnTo>
                  <a:pt x="8963" y="219"/>
                </a:lnTo>
                <a:lnTo>
                  <a:pt x="8695" y="146"/>
                </a:lnTo>
                <a:lnTo>
                  <a:pt x="8403" y="73"/>
                </a:lnTo>
                <a:lnTo>
                  <a:pt x="8135" y="25"/>
                </a:lnTo>
                <a:lnTo>
                  <a:pt x="7843" y="0"/>
                </a:lnTo>
                <a:lnTo>
                  <a:pt x="7551" y="0"/>
                </a:lnTo>
                <a:lnTo>
                  <a:pt x="7551" y="0"/>
                </a:lnTo>
                <a:lnTo>
                  <a:pt x="7088" y="25"/>
                </a:lnTo>
                <a:lnTo>
                  <a:pt x="6650" y="98"/>
                </a:lnTo>
                <a:lnTo>
                  <a:pt x="6211" y="195"/>
                </a:lnTo>
                <a:lnTo>
                  <a:pt x="5797" y="341"/>
                </a:lnTo>
                <a:lnTo>
                  <a:pt x="5407" y="536"/>
                </a:lnTo>
                <a:lnTo>
                  <a:pt x="5042" y="755"/>
                </a:lnTo>
                <a:lnTo>
                  <a:pt x="4701" y="1023"/>
                </a:lnTo>
                <a:lnTo>
                  <a:pt x="4385" y="1315"/>
                </a:lnTo>
                <a:lnTo>
                  <a:pt x="4092" y="1632"/>
                </a:lnTo>
                <a:lnTo>
                  <a:pt x="3824" y="1973"/>
                </a:lnTo>
                <a:lnTo>
                  <a:pt x="3605" y="2338"/>
                </a:lnTo>
                <a:lnTo>
                  <a:pt x="3410" y="2728"/>
                </a:lnTo>
                <a:lnTo>
                  <a:pt x="3264" y="3142"/>
                </a:lnTo>
                <a:lnTo>
                  <a:pt x="3142" y="3580"/>
                </a:lnTo>
                <a:lnTo>
                  <a:pt x="3094" y="4019"/>
                </a:lnTo>
                <a:lnTo>
                  <a:pt x="3069" y="4482"/>
                </a:lnTo>
                <a:lnTo>
                  <a:pt x="3069" y="4482"/>
                </a:lnTo>
                <a:lnTo>
                  <a:pt x="3069" y="4774"/>
                </a:lnTo>
                <a:lnTo>
                  <a:pt x="3021" y="4774"/>
                </a:lnTo>
                <a:lnTo>
                  <a:pt x="3021" y="4774"/>
                </a:lnTo>
                <a:lnTo>
                  <a:pt x="2704" y="4774"/>
                </a:lnTo>
                <a:lnTo>
                  <a:pt x="2412" y="4823"/>
                </a:lnTo>
                <a:lnTo>
                  <a:pt x="2120" y="4896"/>
                </a:lnTo>
                <a:lnTo>
                  <a:pt x="1827" y="5017"/>
                </a:lnTo>
                <a:lnTo>
                  <a:pt x="1584" y="5139"/>
                </a:lnTo>
                <a:lnTo>
                  <a:pt x="1316" y="5285"/>
                </a:lnTo>
                <a:lnTo>
                  <a:pt x="1097" y="5456"/>
                </a:lnTo>
                <a:lnTo>
                  <a:pt x="877" y="5651"/>
                </a:lnTo>
                <a:lnTo>
                  <a:pt x="683" y="5870"/>
                </a:lnTo>
                <a:lnTo>
                  <a:pt x="512" y="6113"/>
                </a:lnTo>
                <a:lnTo>
                  <a:pt x="366" y="6357"/>
                </a:lnTo>
                <a:lnTo>
                  <a:pt x="220" y="6625"/>
                </a:lnTo>
                <a:lnTo>
                  <a:pt x="122" y="6893"/>
                </a:lnTo>
                <a:lnTo>
                  <a:pt x="49" y="7185"/>
                </a:lnTo>
                <a:lnTo>
                  <a:pt x="1" y="7477"/>
                </a:lnTo>
                <a:lnTo>
                  <a:pt x="1" y="7794"/>
                </a:lnTo>
                <a:lnTo>
                  <a:pt x="1" y="7794"/>
                </a:lnTo>
                <a:lnTo>
                  <a:pt x="1" y="8110"/>
                </a:lnTo>
                <a:lnTo>
                  <a:pt x="49" y="8403"/>
                </a:lnTo>
                <a:lnTo>
                  <a:pt x="122" y="8695"/>
                </a:lnTo>
                <a:lnTo>
                  <a:pt x="220" y="8963"/>
                </a:lnTo>
                <a:lnTo>
                  <a:pt x="366" y="9231"/>
                </a:lnTo>
                <a:lnTo>
                  <a:pt x="512" y="9474"/>
                </a:lnTo>
                <a:lnTo>
                  <a:pt x="683" y="9718"/>
                </a:lnTo>
                <a:lnTo>
                  <a:pt x="877" y="9937"/>
                </a:lnTo>
                <a:lnTo>
                  <a:pt x="1097" y="10132"/>
                </a:lnTo>
                <a:lnTo>
                  <a:pt x="1316" y="10302"/>
                </a:lnTo>
                <a:lnTo>
                  <a:pt x="1584" y="10449"/>
                </a:lnTo>
                <a:lnTo>
                  <a:pt x="1827" y="10570"/>
                </a:lnTo>
                <a:lnTo>
                  <a:pt x="2120" y="10692"/>
                </a:lnTo>
                <a:lnTo>
                  <a:pt x="2412" y="10765"/>
                </a:lnTo>
                <a:lnTo>
                  <a:pt x="2704" y="10814"/>
                </a:lnTo>
                <a:lnTo>
                  <a:pt x="3021" y="10814"/>
                </a:lnTo>
                <a:lnTo>
                  <a:pt x="16124" y="10814"/>
                </a:lnTo>
                <a:lnTo>
                  <a:pt x="16124" y="10814"/>
                </a:lnTo>
                <a:lnTo>
                  <a:pt x="16440" y="10814"/>
                </a:lnTo>
                <a:lnTo>
                  <a:pt x="16732" y="10765"/>
                </a:lnTo>
                <a:lnTo>
                  <a:pt x="17025" y="10692"/>
                </a:lnTo>
                <a:lnTo>
                  <a:pt x="17317" y="10570"/>
                </a:lnTo>
                <a:lnTo>
                  <a:pt x="17561" y="10449"/>
                </a:lnTo>
                <a:lnTo>
                  <a:pt x="17828" y="10302"/>
                </a:lnTo>
                <a:lnTo>
                  <a:pt x="18048" y="10132"/>
                </a:lnTo>
                <a:lnTo>
                  <a:pt x="18267" y="9937"/>
                </a:lnTo>
                <a:lnTo>
                  <a:pt x="18462" y="9718"/>
                </a:lnTo>
                <a:lnTo>
                  <a:pt x="18632" y="9474"/>
                </a:lnTo>
                <a:lnTo>
                  <a:pt x="18778" y="9231"/>
                </a:lnTo>
                <a:lnTo>
                  <a:pt x="18924" y="8963"/>
                </a:lnTo>
                <a:lnTo>
                  <a:pt x="19022" y="8695"/>
                </a:lnTo>
                <a:lnTo>
                  <a:pt x="19095" y="8403"/>
                </a:lnTo>
                <a:lnTo>
                  <a:pt x="19144" y="8110"/>
                </a:lnTo>
                <a:lnTo>
                  <a:pt x="19144" y="7794"/>
                </a:lnTo>
                <a:lnTo>
                  <a:pt x="19144" y="7794"/>
                </a:lnTo>
                <a:lnTo>
                  <a:pt x="19144" y="7477"/>
                </a:lnTo>
                <a:lnTo>
                  <a:pt x="19095" y="7185"/>
                </a:lnTo>
                <a:lnTo>
                  <a:pt x="19022" y="6893"/>
                </a:lnTo>
                <a:lnTo>
                  <a:pt x="18924" y="6625"/>
                </a:lnTo>
                <a:lnTo>
                  <a:pt x="18778" y="6357"/>
                </a:lnTo>
                <a:lnTo>
                  <a:pt x="18632" y="6113"/>
                </a:lnTo>
                <a:lnTo>
                  <a:pt x="18462" y="5870"/>
                </a:lnTo>
                <a:lnTo>
                  <a:pt x="18267" y="5651"/>
                </a:lnTo>
                <a:lnTo>
                  <a:pt x="18048" y="5456"/>
                </a:lnTo>
                <a:lnTo>
                  <a:pt x="17828" y="5285"/>
                </a:lnTo>
                <a:lnTo>
                  <a:pt x="17561" y="5139"/>
                </a:lnTo>
                <a:lnTo>
                  <a:pt x="17317" y="5017"/>
                </a:lnTo>
                <a:lnTo>
                  <a:pt x="17025" y="4896"/>
                </a:lnTo>
                <a:lnTo>
                  <a:pt x="16732" y="4823"/>
                </a:lnTo>
                <a:lnTo>
                  <a:pt x="16440" y="4774"/>
                </a:lnTo>
                <a:lnTo>
                  <a:pt x="16124" y="4774"/>
                </a:lnTo>
                <a:lnTo>
                  <a:pt x="16124" y="4774"/>
                </a:lnTo>
                <a:close/>
              </a:path>
            </a:pathLst>
          </a:custGeom>
          <a:solidFill>
            <a:schemeClr val="bg2">
              <a:lumMod val="60000"/>
              <a:lumOff val="40000"/>
            </a:schemeClr>
          </a:solidFill>
          <a:ln w="12700" cap="rnd" cmpd="sng">
            <a:solidFill>
              <a:schemeClr val="bg1">
                <a:lumMod val="65000"/>
              </a:schemeClr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27" name="Grupo 26" descr="Logo UB">
            <a:extLst>
              <a:ext uri="{FF2B5EF4-FFF2-40B4-BE49-F238E27FC236}">
                <a16:creationId xmlns:a16="http://schemas.microsoft.com/office/drawing/2014/main" id="{6D111CEC-492B-4574-B8A7-46A82524D97F}"/>
              </a:ext>
            </a:extLst>
          </p:cNvPr>
          <p:cNvGrpSpPr/>
          <p:nvPr/>
        </p:nvGrpSpPr>
        <p:grpSpPr>
          <a:xfrm>
            <a:off x="134255" y="4629611"/>
            <a:ext cx="1252961" cy="360000"/>
            <a:chOff x="134255" y="4629611"/>
            <a:chExt cx="1252961" cy="360000"/>
          </a:xfrm>
        </p:grpSpPr>
        <p:pic>
          <p:nvPicPr>
            <p:cNvPr id="28" name="Imagen 27">
              <a:extLst>
                <a:ext uri="{FF2B5EF4-FFF2-40B4-BE49-F238E27FC236}">
                  <a16:creationId xmlns:a16="http://schemas.microsoft.com/office/drawing/2014/main" id="{6D0F4874-39F0-4E5E-A952-826CD34198F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>
              <a:off x="134255" y="4629611"/>
              <a:ext cx="261922" cy="360000"/>
            </a:xfrm>
            <a:prstGeom prst="rect">
              <a:avLst/>
            </a:prstGeom>
          </p:spPr>
        </p:pic>
        <p:pic>
          <p:nvPicPr>
            <p:cNvPr id="29" name="Imagen 28" descr="Imagen que contiene exterior&#10;&#10;Descripción generada con confianza muy alta">
              <a:extLst>
                <a:ext uri="{FF2B5EF4-FFF2-40B4-BE49-F238E27FC236}">
                  <a16:creationId xmlns:a16="http://schemas.microsoft.com/office/drawing/2014/main" id="{050BE4C7-96B8-4116-9777-9E3D8E3A79F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  <a:srcRect l="22401"/>
            <a:stretch/>
          </p:blipFill>
          <p:spPr>
            <a:xfrm>
              <a:off x="458402" y="4629611"/>
              <a:ext cx="928814" cy="360000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5" name="Google Shape;385;p33"/>
          <p:cNvSpPr txBox="1">
            <a:spLocks noGrp="1"/>
          </p:cNvSpPr>
          <p:nvPr>
            <p:ph type="body" idx="4294967295"/>
          </p:nvPr>
        </p:nvSpPr>
        <p:spPr>
          <a:xfrm>
            <a:off x="762000" y="444300"/>
            <a:ext cx="2119500" cy="4254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ca-ES" sz="3600" b="1" noProof="0">
                <a:latin typeface="Poppins"/>
                <a:cs typeface="Poppins"/>
                <a:sym typeface="Poppins"/>
              </a:rPr>
              <a:t>CVUB al mòbil</a:t>
            </a:r>
            <a:endParaRPr lang="ca-ES" sz="3600" noProof="0"/>
          </a:p>
        </p:txBody>
      </p:sp>
      <p:sp>
        <p:nvSpPr>
          <p:cNvPr id="386" name="Google Shape;386;p33"/>
          <p:cNvSpPr/>
          <p:nvPr/>
        </p:nvSpPr>
        <p:spPr>
          <a:xfrm>
            <a:off x="3571350" y="785788"/>
            <a:ext cx="2007300" cy="357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rgbClr val="999999"/>
                </a:solidFill>
                <a:latin typeface="Poppins Light"/>
                <a:ea typeface="Poppins Light"/>
                <a:cs typeface="Poppins Light"/>
                <a:sym typeface="Poppins Light"/>
              </a:rPr>
              <a:t>Place your screenshot here</a:t>
            </a:r>
            <a:endParaRPr sz="1000">
              <a:solidFill>
                <a:srgbClr val="999999"/>
              </a:solidFill>
              <a:latin typeface="Poppins Light"/>
              <a:ea typeface="Poppins Light"/>
              <a:cs typeface="Poppins Light"/>
              <a:sym typeface="Poppins Light"/>
            </a:endParaRPr>
          </a:p>
        </p:txBody>
      </p:sp>
      <p:sp>
        <p:nvSpPr>
          <p:cNvPr id="387" name="Google Shape;387;p33"/>
          <p:cNvSpPr txBox="1">
            <a:spLocks noGrp="1"/>
          </p:cNvSpPr>
          <p:nvPr>
            <p:ph type="sldNum" idx="12"/>
          </p:nvPr>
        </p:nvSpPr>
        <p:spPr>
          <a:xfrm>
            <a:off x="8555875" y="4576450"/>
            <a:ext cx="435600" cy="43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8</a:t>
            </a:fld>
            <a:endParaRPr/>
          </a:p>
        </p:txBody>
      </p:sp>
      <p:grpSp>
        <p:nvGrpSpPr>
          <p:cNvPr id="388" name="Google Shape;388;p33" descr="Móvil"/>
          <p:cNvGrpSpPr/>
          <p:nvPr/>
        </p:nvGrpSpPr>
        <p:grpSpPr>
          <a:xfrm>
            <a:off x="3512225" y="373572"/>
            <a:ext cx="2119546" cy="4396359"/>
            <a:chOff x="2547150" y="238125"/>
            <a:chExt cx="2525675" cy="5238750"/>
          </a:xfrm>
        </p:grpSpPr>
        <p:sp>
          <p:nvSpPr>
            <p:cNvPr id="389" name="Google Shape;389;p33"/>
            <p:cNvSpPr/>
            <p:nvPr/>
          </p:nvSpPr>
          <p:spPr>
            <a:xfrm>
              <a:off x="2547150" y="238125"/>
              <a:ext cx="2525675" cy="5238750"/>
            </a:xfrm>
            <a:custGeom>
              <a:avLst/>
              <a:gdLst/>
              <a:ahLst/>
              <a:cxnLst/>
              <a:rect l="l" t="t" r="r" b="b"/>
              <a:pathLst>
                <a:path w="101027" h="209550" extrusionOk="0">
                  <a:moveTo>
                    <a:pt x="98629" y="18886"/>
                  </a:moveTo>
                  <a:lnTo>
                    <a:pt x="98629" y="190364"/>
                  </a:lnTo>
                  <a:lnTo>
                    <a:pt x="2398" y="190364"/>
                  </a:lnTo>
                  <a:lnTo>
                    <a:pt x="2398" y="18886"/>
                  </a:lnTo>
                  <a:close/>
                  <a:moveTo>
                    <a:pt x="10343" y="0"/>
                  </a:moveTo>
                  <a:lnTo>
                    <a:pt x="9293" y="75"/>
                  </a:lnTo>
                  <a:lnTo>
                    <a:pt x="8244" y="225"/>
                  </a:lnTo>
                  <a:lnTo>
                    <a:pt x="7270" y="450"/>
                  </a:lnTo>
                  <a:lnTo>
                    <a:pt x="6295" y="824"/>
                  </a:lnTo>
                  <a:lnTo>
                    <a:pt x="5396" y="1274"/>
                  </a:lnTo>
                  <a:lnTo>
                    <a:pt x="4572" y="1799"/>
                  </a:lnTo>
                  <a:lnTo>
                    <a:pt x="3747" y="2398"/>
                  </a:lnTo>
                  <a:lnTo>
                    <a:pt x="2998" y="3073"/>
                  </a:lnTo>
                  <a:lnTo>
                    <a:pt x="2323" y="3747"/>
                  </a:lnTo>
                  <a:lnTo>
                    <a:pt x="1724" y="4572"/>
                  </a:lnTo>
                  <a:lnTo>
                    <a:pt x="1199" y="5396"/>
                  </a:lnTo>
                  <a:lnTo>
                    <a:pt x="824" y="6370"/>
                  </a:lnTo>
                  <a:lnTo>
                    <a:pt x="450" y="7270"/>
                  </a:lnTo>
                  <a:lnTo>
                    <a:pt x="225" y="8319"/>
                  </a:lnTo>
                  <a:lnTo>
                    <a:pt x="0" y="9293"/>
                  </a:lnTo>
                  <a:lnTo>
                    <a:pt x="0" y="10343"/>
                  </a:lnTo>
                  <a:lnTo>
                    <a:pt x="0" y="199207"/>
                  </a:lnTo>
                  <a:lnTo>
                    <a:pt x="0" y="200257"/>
                  </a:lnTo>
                  <a:lnTo>
                    <a:pt x="225" y="201231"/>
                  </a:lnTo>
                  <a:lnTo>
                    <a:pt x="450" y="202280"/>
                  </a:lnTo>
                  <a:lnTo>
                    <a:pt x="824" y="203180"/>
                  </a:lnTo>
                  <a:lnTo>
                    <a:pt x="1199" y="204154"/>
                  </a:lnTo>
                  <a:lnTo>
                    <a:pt x="1724" y="204978"/>
                  </a:lnTo>
                  <a:lnTo>
                    <a:pt x="2323" y="205803"/>
                  </a:lnTo>
                  <a:lnTo>
                    <a:pt x="2998" y="206477"/>
                  </a:lnTo>
                  <a:lnTo>
                    <a:pt x="3747" y="207152"/>
                  </a:lnTo>
                  <a:lnTo>
                    <a:pt x="4572" y="207751"/>
                  </a:lnTo>
                  <a:lnTo>
                    <a:pt x="5396" y="208276"/>
                  </a:lnTo>
                  <a:lnTo>
                    <a:pt x="6295" y="208726"/>
                  </a:lnTo>
                  <a:lnTo>
                    <a:pt x="7270" y="209100"/>
                  </a:lnTo>
                  <a:lnTo>
                    <a:pt x="8244" y="209325"/>
                  </a:lnTo>
                  <a:lnTo>
                    <a:pt x="9293" y="209475"/>
                  </a:lnTo>
                  <a:lnTo>
                    <a:pt x="10343" y="209550"/>
                  </a:lnTo>
                  <a:lnTo>
                    <a:pt x="90610" y="209550"/>
                  </a:lnTo>
                  <a:lnTo>
                    <a:pt x="91659" y="209475"/>
                  </a:lnTo>
                  <a:lnTo>
                    <a:pt x="92708" y="209325"/>
                  </a:lnTo>
                  <a:lnTo>
                    <a:pt x="93682" y="209100"/>
                  </a:lnTo>
                  <a:lnTo>
                    <a:pt x="94657" y="208726"/>
                  </a:lnTo>
                  <a:lnTo>
                    <a:pt x="95556" y="208276"/>
                  </a:lnTo>
                  <a:lnTo>
                    <a:pt x="96455" y="207751"/>
                  </a:lnTo>
                  <a:lnTo>
                    <a:pt x="97205" y="207152"/>
                  </a:lnTo>
                  <a:lnTo>
                    <a:pt x="97954" y="206477"/>
                  </a:lnTo>
                  <a:lnTo>
                    <a:pt x="98629" y="205803"/>
                  </a:lnTo>
                  <a:lnTo>
                    <a:pt x="99228" y="204978"/>
                  </a:lnTo>
                  <a:lnTo>
                    <a:pt x="99753" y="204154"/>
                  </a:lnTo>
                  <a:lnTo>
                    <a:pt x="100203" y="203180"/>
                  </a:lnTo>
                  <a:lnTo>
                    <a:pt x="100577" y="202280"/>
                  </a:lnTo>
                  <a:lnTo>
                    <a:pt x="100802" y="201231"/>
                  </a:lnTo>
                  <a:lnTo>
                    <a:pt x="100952" y="200257"/>
                  </a:lnTo>
                  <a:lnTo>
                    <a:pt x="101027" y="199207"/>
                  </a:lnTo>
                  <a:lnTo>
                    <a:pt x="101027" y="10343"/>
                  </a:lnTo>
                  <a:lnTo>
                    <a:pt x="100952" y="9293"/>
                  </a:lnTo>
                  <a:lnTo>
                    <a:pt x="100802" y="8319"/>
                  </a:lnTo>
                  <a:lnTo>
                    <a:pt x="100577" y="7270"/>
                  </a:lnTo>
                  <a:lnTo>
                    <a:pt x="100203" y="6370"/>
                  </a:lnTo>
                  <a:lnTo>
                    <a:pt x="99753" y="5396"/>
                  </a:lnTo>
                  <a:lnTo>
                    <a:pt x="99228" y="4572"/>
                  </a:lnTo>
                  <a:lnTo>
                    <a:pt x="98629" y="3747"/>
                  </a:lnTo>
                  <a:lnTo>
                    <a:pt x="97954" y="3073"/>
                  </a:lnTo>
                  <a:lnTo>
                    <a:pt x="97205" y="2398"/>
                  </a:lnTo>
                  <a:lnTo>
                    <a:pt x="96455" y="1799"/>
                  </a:lnTo>
                  <a:lnTo>
                    <a:pt x="95556" y="1274"/>
                  </a:lnTo>
                  <a:lnTo>
                    <a:pt x="94657" y="824"/>
                  </a:lnTo>
                  <a:lnTo>
                    <a:pt x="93682" y="450"/>
                  </a:lnTo>
                  <a:lnTo>
                    <a:pt x="92708" y="225"/>
                  </a:lnTo>
                  <a:lnTo>
                    <a:pt x="91659" y="75"/>
                  </a:lnTo>
                  <a:lnTo>
                    <a:pt x="9061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0" name="Google Shape;390;p33"/>
            <p:cNvSpPr/>
            <p:nvPr/>
          </p:nvSpPr>
          <p:spPr>
            <a:xfrm>
              <a:off x="3557025" y="5147100"/>
              <a:ext cx="504050" cy="179900"/>
            </a:xfrm>
            <a:custGeom>
              <a:avLst/>
              <a:gdLst/>
              <a:ahLst/>
              <a:cxnLst/>
              <a:rect l="l" t="t" r="r" b="b"/>
              <a:pathLst>
                <a:path w="20162" h="7196" extrusionOk="0">
                  <a:moveTo>
                    <a:pt x="3598" y="0"/>
                  </a:moveTo>
                  <a:lnTo>
                    <a:pt x="2849" y="75"/>
                  </a:lnTo>
                  <a:lnTo>
                    <a:pt x="2174" y="300"/>
                  </a:lnTo>
                  <a:lnTo>
                    <a:pt x="1575" y="600"/>
                  </a:lnTo>
                  <a:lnTo>
                    <a:pt x="1050" y="1050"/>
                  </a:lnTo>
                  <a:lnTo>
                    <a:pt x="600" y="1574"/>
                  </a:lnTo>
                  <a:lnTo>
                    <a:pt x="301" y="2174"/>
                  </a:lnTo>
                  <a:lnTo>
                    <a:pt x="76" y="2848"/>
                  </a:lnTo>
                  <a:lnTo>
                    <a:pt x="1" y="3598"/>
                  </a:lnTo>
                  <a:lnTo>
                    <a:pt x="76" y="4347"/>
                  </a:lnTo>
                  <a:lnTo>
                    <a:pt x="301" y="5022"/>
                  </a:lnTo>
                  <a:lnTo>
                    <a:pt x="600" y="5621"/>
                  </a:lnTo>
                  <a:lnTo>
                    <a:pt x="1050" y="6146"/>
                  </a:lnTo>
                  <a:lnTo>
                    <a:pt x="1575" y="6596"/>
                  </a:lnTo>
                  <a:lnTo>
                    <a:pt x="2174" y="6896"/>
                  </a:lnTo>
                  <a:lnTo>
                    <a:pt x="2849" y="7120"/>
                  </a:lnTo>
                  <a:lnTo>
                    <a:pt x="3598" y="7195"/>
                  </a:lnTo>
                  <a:lnTo>
                    <a:pt x="16639" y="7195"/>
                  </a:lnTo>
                  <a:lnTo>
                    <a:pt x="17313" y="7120"/>
                  </a:lnTo>
                  <a:lnTo>
                    <a:pt x="17988" y="6896"/>
                  </a:lnTo>
                  <a:lnTo>
                    <a:pt x="18587" y="6596"/>
                  </a:lnTo>
                  <a:lnTo>
                    <a:pt x="19112" y="6146"/>
                  </a:lnTo>
                  <a:lnTo>
                    <a:pt x="19562" y="5621"/>
                  </a:lnTo>
                  <a:lnTo>
                    <a:pt x="19861" y="5022"/>
                  </a:lnTo>
                  <a:lnTo>
                    <a:pt x="20086" y="4347"/>
                  </a:lnTo>
                  <a:lnTo>
                    <a:pt x="20161" y="3598"/>
                  </a:lnTo>
                  <a:lnTo>
                    <a:pt x="20086" y="2848"/>
                  </a:lnTo>
                  <a:lnTo>
                    <a:pt x="19861" y="2174"/>
                  </a:lnTo>
                  <a:lnTo>
                    <a:pt x="19562" y="1574"/>
                  </a:lnTo>
                  <a:lnTo>
                    <a:pt x="19112" y="1050"/>
                  </a:lnTo>
                  <a:lnTo>
                    <a:pt x="18587" y="600"/>
                  </a:lnTo>
                  <a:lnTo>
                    <a:pt x="17988" y="300"/>
                  </a:lnTo>
                  <a:lnTo>
                    <a:pt x="17313" y="75"/>
                  </a:lnTo>
                  <a:lnTo>
                    <a:pt x="16639" y="0"/>
                  </a:lnTo>
                  <a:close/>
                </a:path>
              </a:pathLst>
            </a:custGeom>
            <a:solidFill>
              <a:srgbClr val="43434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1" name="Google Shape;391;p33"/>
            <p:cNvSpPr/>
            <p:nvPr/>
          </p:nvSpPr>
          <p:spPr>
            <a:xfrm>
              <a:off x="3008050" y="423600"/>
              <a:ext cx="99325" cy="99325"/>
            </a:xfrm>
            <a:custGeom>
              <a:avLst/>
              <a:gdLst/>
              <a:ahLst/>
              <a:cxnLst/>
              <a:rect l="l" t="t" r="r" b="b"/>
              <a:pathLst>
                <a:path w="3973" h="3973" extrusionOk="0">
                  <a:moveTo>
                    <a:pt x="2024" y="1"/>
                  </a:moveTo>
                  <a:lnTo>
                    <a:pt x="1575" y="76"/>
                  </a:lnTo>
                  <a:lnTo>
                    <a:pt x="1200" y="151"/>
                  </a:lnTo>
                  <a:lnTo>
                    <a:pt x="900" y="375"/>
                  </a:lnTo>
                  <a:lnTo>
                    <a:pt x="600" y="600"/>
                  </a:lnTo>
                  <a:lnTo>
                    <a:pt x="375" y="900"/>
                  </a:lnTo>
                  <a:lnTo>
                    <a:pt x="151" y="1200"/>
                  </a:lnTo>
                  <a:lnTo>
                    <a:pt x="76" y="1575"/>
                  </a:lnTo>
                  <a:lnTo>
                    <a:pt x="1" y="2024"/>
                  </a:lnTo>
                  <a:lnTo>
                    <a:pt x="76" y="2399"/>
                  </a:lnTo>
                  <a:lnTo>
                    <a:pt x="151" y="2774"/>
                  </a:lnTo>
                  <a:lnTo>
                    <a:pt x="375" y="3073"/>
                  </a:lnTo>
                  <a:lnTo>
                    <a:pt x="600" y="3373"/>
                  </a:lnTo>
                  <a:lnTo>
                    <a:pt x="900" y="3673"/>
                  </a:lnTo>
                  <a:lnTo>
                    <a:pt x="1200" y="3823"/>
                  </a:lnTo>
                  <a:lnTo>
                    <a:pt x="1575" y="3973"/>
                  </a:lnTo>
                  <a:lnTo>
                    <a:pt x="2399" y="3973"/>
                  </a:lnTo>
                  <a:lnTo>
                    <a:pt x="2774" y="3823"/>
                  </a:lnTo>
                  <a:lnTo>
                    <a:pt x="3073" y="3673"/>
                  </a:lnTo>
                  <a:lnTo>
                    <a:pt x="3373" y="3373"/>
                  </a:lnTo>
                  <a:lnTo>
                    <a:pt x="3598" y="3073"/>
                  </a:lnTo>
                  <a:lnTo>
                    <a:pt x="3823" y="2774"/>
                  </a:lnTo>
                  <a:lnTo>
                    <a:pt x="3898" y="2399"/>
                  </a:lnTo>
                  <a:lnTo>
                    <a:pt x="3973" y="2024"/>
                  </a:lnTo>
                  <a:lnTo>
                    <a:pt x="3898" y="1575"/>
                  </a:lnTo>
                  <a:lnTo>
                    <a:pt x="3823" y="1200"/>
                  </a:lnTo>
                  <a:lnTo>
                    <a:pt x="3598" y="900"/>
                  </a:lnTo>
                  <a:lnTo>
                    <a:pt x="3373" y="600"/>
                  </a:lnTo>
                  <a:lnTo>
                    <a:pt x="3073" y="375"/>
                  </a:lnTo>
                  <a:lnTo>
                    <a:pt x="2774" y="151"/>
                  </a:lnTo>
                  <a:lnTo>
                    <a:pt x="2399" y="76"/>
                  </a:lnTo>
                  <a:lnTo>
                    <a:pt x="2024" y="1"/>
                  </a:lnTo>
                  <a:close/>
                </a:path>
              </a:pathLst>
            </a:custGeom>
            <a:solidFill>
              <a:srgbClr val="43434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2" name="Google Shape;392;p33"/>
            <p:cNvSpPr/>
            <p:nvPr/>
          </p:nvSpPr>
          <p:spPr>
            <a:xfrm>
              <a:off x="3566400" y="434850"/>
              <a:ext cx="487175" cy="76850"/>
            </a:xfrm>
            <a:custGeom>
              <a:avLst/>
              <a:gdLst/>
              <a:ahLst/>
              <a:cxnLst/>
              <a:rect l="l" t="t" r="r" b="b"/>
              <a:pathLst>
                <a:path w="19487" h="3074" extrusionOk="0">
                  <a:moveTo>
                    <a:pt x="1275" y="0"/>
                  </a:moveTo>
                  <a:lnTo>
                    <a:pt x="1050" y="75"/>
                  </a:lnTo>
                  <a:lnTo>
                    <a:pt x="750" y="150"/>
                  </a:lnTo>
                  <a:lnTo>
                    <a:pt x="525" y="300"/>
                  </a:lnTo>
                  <a:lnTo>
                    <a:pt x="375" y="450"/>
                  </a:lnTo>
                  <a:lnTo>
                    <a:pt x="225" y="675"/>
                  </a:lnTo>
                  <a:lnTo>
                    <a:pt x="75" y="975"/>
                  </a:lnTo>
                  <a:lnTo>
                    <a:pt x="1" y="1274"/>
                  </a:lnTo>
                  <a:lnTo>
                    <a:pt x="1" y="1574"/>
                  </a:lnTo>
                  <a:lnTo>
                    <a:pt x="1" y="1874"/>
                  </a:lnTo>
                  <a:lnTo>
                    <a:pt x="75" y="2174"/>
                  </a:lnTo>
                  <a:lnTo>
                    <a:pt x="225" y="2399"/>
                  </a:lnTo>
                  <a:lnTo>
                    <a:pt x="375" y="2623"/>
                  </a:lnTo>
                  <a:lnTo>
                    <a:pt x="525" y="2773"/>
                  </a:lnTo>
                  <a:lnTo>
                    <a:pt x="750" y="2923"/>
                  </a:lnTo>
                  <a:lnTo>
                    <a:pt x="1050" y="2998"/>
                  </a:lnTo>
                  <a:lnTo>
                    <a:pt x="1275" y="3073"/>
                  </a:lnTo>
                  <a:lnTo>
                    <a:pt x="18137" y="3073"/>
                  </a:lnTo>
                  <a:lnTo>
                    <a:pt x="18437" y="2998"/>
                  </a:lnTo>
                  <a:lnTo>
                    <a:pt x="18662" y="2923"/>
                  </a:lnTo>
                  <a:lnTo>
                    <a:pt x="18887" y="2773"/>
                  </a:lnTo>
                  <a:lnTo>
                    <a:pt x="19112" y="2623"/>
                  </a:lnTo>
                  <a:lnTo>
                    <a:pt x="19262" y="2399"/>
                  </a:lnTo>
                  <a:lnTo>
                    <a:pt x="19337" y="2174"/>
                  </a:lnTo>
                  <a:lnTo>
                    <a:pt x="19412" y="1874"/>
                  </a:lnTo>
                  <a:lnTo>
                    <a:pt x="19486" y="1574"/>
                  </a:lnTo>
                  <a:lnTo>
                    <a:pt x="19412" y="1274"/>
                  </a:lnTo>
                  <a:lnTo>
                    <a:pt x="19337" y="975"/>
                  </a:lnTo>
                  <a:lnTo>
                    <a:pt x="19262" y="675"/>
                  </a:lnTo>
                  <a:lnTo>
                    <a:pt x="19112" y="450"/>
                  </a:lnTo>
                  <a:lnTo>
                    <a:pt x="18887" y="300"/>
                  </a:lnTo>
                  <a:lnTo>
                    <a:pt x="18662" y="150"/>
                  </a:lnTo>
                  <a:lnTo>
                    <a:pt x="18437" y="75"/>
                  </a:lnTo>
                  <a:lnTo>
                    <a:pt x="18137" y="0"/>
                  </a:lnTo>
                  <a:close/>
                </a:path>
              </a:pathLst>
            </a:custGeom>
            <a:solidFill>
              <a:srgbClr val="43434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93" name="Google Shape;393;p33"/>
          <p:cNvSpPr txBox="1">
            <a:spLocks noGrp="1"/>
          </p:cNvSpPr>
          <p:nvPr>
            <p:ph type="body" idx="4294967295"/>
          </p:nvPr>
        </p:nvSpPr>
        <p:spPr>
          <a:xfrm>
            <a:off x="5972086" y="373572"/>
            <a:ext cx="2119546" cy="4254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indent="0">
              <a:buNone/>
            </a:pPr>
            <a:r>
              <a:rPr lang="ca-ES" sz="1400" noProof="0"/>
              <a:t>Des del mòbil o la tauleta es podrà accedir al CVUB, tant des del navegador com </a:t>
            </a:r>
            <a:r>
              <a:rPr lang="ca-ES" sz="1400" noProof="0" err="1"/>
              <a:t>l'app</a:t>
            </a:r>
            <a:r>
              <a:rPr lang="ca-ES" sz="1400" noProof="0"/>
              <a:t>.</a:t>
            </a:r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endParaRPr lang="ca-ES" sz="1400" noProof="0"/>
          </a:p>
          <a:p>
            <a:pPr marL="0" indent="0">
              <a:buNone/>
            </a:pPr>
            <a:r>
              <a:rPr lang="ca-ES" sz="1400" noProof="0"/>
              <a:t>Els cursos dissenyats pel professorat haurà de tendir a l’estructura idònia per a ser treballats des de dispositius mòbils </a:t>
            </a:r>
          </a:p>
        </p:txBody>
      </p:sp>
      <p:pic>
        <p:nvPicPr>
          <p:cNvPr id="4" name="Imagen 3" descr="Imagen que contiene captura de pantalla, texto&#10;&#10;Descripción generada con confianza muy alta">
            <a:extLst>
              <a:ext uri="{FF2B5EF4-FFF2-40B4-BE49-F238E27FC236}">
                <a16:creationId xmlns:a16="http://schemas.microsoft.com/office/drawing/2014/main" id="{F6416B92-1110-474E-A5FF-0D4B08E3B0F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66873" y="769343"/>
            <a:ext cx="2011778" cy="3614381"/>
          </a:xfrm>
          <a:prstGeom prst="rect">
            <a:avLst/>
          </a:prstGeom>
        </p:spPr>
      </p:pic>
      <p:grpSp>
        <p:nvGrpSpPr>
          <p:cNvPr id="12" name="Grupo 11" descr="Logo UB">
            <a:extLst>
              <a:ext uri="{FF2B5EF4-FFF2-40B4-BE49-F238E27FC236}">
                <a16:creationId xmlns:a16="http://schemas.microsoft.com/office/drawing/2014/main" id="{D8C2263B-5082-7950-177E-A36962CF674A}"/>
              </a:ext>
            </a:extLst>
          </p:cNvPr>
          <p:cNvGrpSpPr/>
          <p:nvPr/>
        </p:nvGrpSpPr>
        <p:grpSpPr>
          <a:xfrm>
            <a:off x="134255" y="4629611"/>
            <a:ext cx="1252961" cy="360000"/>
            <a:chOff x="134255" y="4629611"/>
            <a:chExt cx="1252961" cy="360000"/>
          </a:xfrm>
        </p:grpSpPr>
        <p:pic>
          <p:nvPicPr>
            <p:cNvPr id="13" name="Imagen 12">
              <a:extLst>
                <a:ext uri="{FF2B5EF4-FFF2-40B4-BE49-F238E27FC236}">
                  <a16:creationId xmlns:a16="http://schemas.microsoft.com/office/drawing/2014/main" id="{E7681BD3-B310-5BCD-E720-D422A46760B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>
              <a:off x="134255" y="4629611"/>
              <a:ext cx="261922" cy="360000"/>
            </a:xfrm>
            <a:prstGeom prst="rect">
              <a:avLst/>
            </a:prstGeom>
          </p:spPr>
        </p:pic>
        <p:pic>
          <p:nvPicPr>
            <p:cNvPr id="14" name="Imagen 13" descr="Imagen que contiene exterior&#10;&#10;Descripción generada con confianza muy alta">
              <a:extLst>
                <a:ext uri="{FF2B5EF4-FFF2-40B4-BE49-F238E27FC236}">
                  <a16:creationId xmlns:a16="http://schemas.microsoft.com/office/drawing/2014/main" id="{39B8D810-2236-DDAC-7CA3-AB066BC37BC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  <a:srcRect l="22401"/>
            <a:stretch/>
          </p:blipFill>
          <p:spPr>
            <a:xfrm>
              <a:off x="458402" y="4629611"/>
              <a:ext cx="928814" cy="360000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p20"/>
          <p:cNvSpPr txBox="1">
            <a:spLocks noGrp="1"/>
          </p:cNvSpPr>
          <p:nvPr>
            <p:ph type="ctrTitle" idx="4294967295"/>
          </p:nvPr>
        </p:nvSpPr>
        <p:spPr>
          <a:xfrm>
            <a:off x="2092625" y="2954950"/>
            <a:ext cx="4958700" cy="1159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ca-ES" sz="6000" noProof="0"/>
              <a:t>Novetats</a:t>
            </a:r>
          </a:p>
        </p:txBody>
      </p:sp>
      <p:grpSp>
        <p:nvGrpSpPr>
          <p:cNvPr id="207" name="Google Shape;207;p20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3952298" y="309004"/>
            <a:ext cx="1738561" cy="1738545"/>
            <a:chOff x="6643075" y="3664250"/>
            <a:chExt cx="407950" cy="407975"/>
          </a:xfrm>
        </p:grpSpPr>
        <p:sp>
          <p:nvSpPr>
            <p:cNvPr id="208" name="Google Shape;208;p20"/>
            <p:cNvSpPr/>
            <p:nvPr/>
          </p:nvSpPr>
          <p:spPr>
            <a:xfrm>
              <a:off x="6794075" y="3815250"/>
              <a:ext cx="211300" cy="211300"/>
            </a:xfrm>
            <a:custGeom>
              <a:avLst/>
              <a:gdLst/>
              <a:ahLst/>
              <a:cxnLst/>
              <a:rect l="l" t="t" r="r" b="b"/>
              <a:pathLst>
                <a:path w="8452" h="8452" fill="none" extrusionOk="0">
                  <a:moveTo>
                    <a:pt x="0" y="8135"/>
                  </a:moveTo>
                  <a:lnTo>
                    <a:pt x="0" y="8135"/>
                  </a:lnTo>
                  <a:lnTo>
                    <a:pt x="438" y="8257"/>
                  </a:lnTo>
                  <a:lnTo>
                    <a:pt x="852" y="8354"/>
                  </a:lnTo>
                  <a:lnTo>
                    <a:pt x="1291" y="8403"/>
                  </a:lnTo>
                  <a:lnTo>
                    <a:pt x="1729" y="8452"/>
                  </a:lnTo>
                  <a:lnTo>
                    <a:pt x="2168" y="8452"/>
                  </a:lnTo>
                  <a:lnTo>
                    <a:pt x="2606" y="8427"/>
                  </a:lnTo>
                  <a:lnTo>
                    <a:pt x="3020" y="8378"/>
                  </a:lnTo>
                  <a:lnTo>
                    <a:pt x="3458" y="8281"/>
                  </a:lnTo>
                  <a:lnTo>
                    <a:pt x="3872" y="8184"/>
                  </a:lnTo>
                  <a:lnTo>
                    <a:pt x="4311" y="8037"/>
                  </a:lnTo>
                  <a:lnTo>
                    <a:pt x="4701" y="7867"/>
                  </a:lnTo>
                  <a:lnTo>
                    <a:pt x="5115" y="7672"/>
                  </a:lnTo>
                  <a:lnTo>
                    <a:pt x="5504" y="7429"/>
                  </a:lnTo>
                  <a:lnTo>
                    <a:pt x="5870" y="7185"/>
                  </a:lnTo>
                  <a:lnTo>
                    <a:pt x="6235" y="6893"/>
                  </a:lnTo>
                  <a:lnTo>
                    <a:pt x="6576" y="6576"/>
                  </a:lnTo>
                  <a:lnTo>
                    <a:pt x="6576" y="6576"/>
                  </a:lnTo>
                  <a:lnTo>
                    <a:pt x="6892" y="6235"/>
                  </a:lnTo>
                  <a:lnTo>
                    <a:pt x="7185" y="5870"/>
                  </a:lnTo>
                  <a:lnTo>
                    <a:pt x="7428" y="5505"/>
                  </a:lnTo>
                  <a:lnTo>
                    <a:pt x="7672" y="5115"/>
                  </a:lnTo>
                  <a:lnTo>
                    <a:pt x="7867" y="4701"/>
                  </a:lnTo>
                  <a:lnTo>
                    <a:pt x="8037" y="4311"/>
                  </a:lnTo>
                  <a:lnTo>
                    <a:pt x="8183" y="3873"/>
                  </a:lnTo>
                  <a:lnTo>
                    <a:pt x="8281" y="3459"/>
                  </a:lnTo>
                  <a:lnTo>
                    <a:pt x="8378" y="3020"/>
                  </a:lnTo>
                  <a:lnTo>
                    <a:pt x="8427" y="2606"/>
                  </a:lnTo>
                  <a:lnTo>
                    <a:pt x="8451" y="2168"/>
                  </a:lnTo>
                  <a:lnTo>
                    <a:pt x="8451" y="1730"/>
                  </a:lnTo>
                  <a:lnTo>
                    <a:pt x="8402" y="1291"/>
                  </a:lnTo>
                  <a:lnTo>
                    <a:pt x="8354" y="853"/>
                  </a:lnTo>
                  <a:lnTo>
                    <a:pt x="8256" y="439"/>
                  </a:lnTo>
                  <a:lnTo>
                    <a:pt x="8135" y="0"/>
                  </a:lnTo>
                </a:path>
              </a:pathLst>
            </a:custGeom>
            <a:noFill/>
            <a:ln w="1217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9" name="Google Shape;209;p20"/>
            <p:cNvSpPr/>
            <p:nvPr/>
          </p:nvSpPr>
          <p:spPr>
            <a:xfrm>
              <a:off x="6643075" y="3664250"/>
              <a:ext cx="407950" cy="407975"/>
            </a:xfrm>
            <a:custGeom>
              <a:avLst/>
              <a:gdLst/>
              <a:ahLst/>
              <a:cxnLst/>
              <a:rect l="l" t="t" r="r" b="b"/>
              <a:pathLst>
                <a:path w="16318" h="16319" fill="none" extrusionOk="0">
                  <a:moveTo>
                    <a:pt x="16074" y="244"/>
                  </a:moveTo>
                  <a:lnTo>
                    <a:pt x="16074" y="244"/>
                  </a:lnTo>
                  <a:lnTo>
                    <a:pt x="15928" y="122"/>
                  </a:lnTo>
                  <a:lnTo>
                    <a:pt x="15758" y="49"/>
                  </a:lnTo>
                  <a:lnTo>
                    <a:pt x="15538" y="0"/>
                  </a:lnTo>
                  <a:lnTo>
                    <a:pt x="15319" y="0"/>
                  </a:lnTo>
                  <a:lnTo>
                    <a:pt x="15051" y="25"/>
                  </a:lnTo>
                  <a:lnTo>
                    <a:pt x="14759" y="73"/>
                  </a:lnTo>
                  <a:lnTo>
                    <a:pt x="14442" y="171"/>
                  </a:lnTo>
                  <a:lnTo>
                    <a:pt x="14102" y="293"/>
                  </a:lnTo>
                  <a:lnTo>
                    <a:pt x="13736" y="439"/>
                  </a:lnTo>
                  <a:lnTo>
                    <a:pt x="13347" y="609"/>
                  </a:lnTo>
                  <a:lnTo>
                    <a:pt x="12957" y="828"/>
                  </a:lnTo>
                  <a:lnTo>
                    <a:pt x="12543" y="1048"/>
                  </a:lnTo>
                  <a:lnTo>
                    <a:pt x="11666" y="1608"/>
                  </a:lnTo>
                  <a:lnTo>
                    <a:pt x="10716" y="2265"/>
                  </a:lnTo>
                  <a:lnTo>
                    <a:pt x="10716" y="2265"/>
                  </a:lnTo>
                  <a:lnTo>
                    <a:pt x="10278" y="2095"/>
                  </a:lnTo>
                  <a:lnTo>
                    <a:pt x="9815" y="1949"/>
                  </a:lnTo>
                  <a:lnTo>
                    <a:pt x="9352" y="1851"/>
                  </a:lnTo>
                  <a:lnTo>
                    <a:pt x="8890" y="1778"/>
                  </a:lnTo>
                  <a:lnTo>
                    <a:pt x="8427" y="1730"/>
                  </a:lnTo>
                  <a:lnTo>
                    <a:pt x="7940" y="1730"/>
                  </a:lnTo>
                  <a:lnTo>
                    <a:pt x="7477" y="1778"/>
                  </a:lnTo>
                  <a:lnTo>
                    <a:pt x="7014" y="1827"/>
                  </a:lnTo>
                  <a:lnTo>
                    <a:pt x="6551" y="1924"/>
                  </a:lnTo>
                  <a:lnTo>
                    <a:pt x="6089" y="2070"/>
                  </a:lnTo>
                  <a:lnTo>
                    <a:pt x="5650" y="2241"/>
                  </a:lnTo>
                  <a:lnTo>
                    <a:pt x="5212" y="2436"/>
                  </a:lnTo>
                  <a:lnTo>
                    <a:pt x="4774" y="2679"/>
                  </a:lnTo>
                  <a:lnTo>
                    <a:pt x="4384" y="2972"/>
                  </a:lnTo>
                  <a:lnTo>
                    <a:pt x="3994" y="3264"/>
                  </a:lnTo>
                  <a:lnTo>
                    <a:pt x="3605" y="3605"/>
                  </a:lnTo>
                  <a:lnTo>
                    <a:pt x="3605" y="3605"/>
                  </a:lnTo>
                  <a:lnTo>
                    <a:pt x="3264" y="3995"/>
                  </a:lnTo>
                  <a:lnTo>
                    <a:pt x="2971" y="4384"/>
                  </a:lnTo>
                  <a:lnTo>
                    <a:pt x="2679" y="4774"/>
                  </a:lnTo>
                  <a:lnTo>
                    <a:pt x="2436" y="5212"/>
                  </a:lnTo>
                  <a:lnTo>
                    <a:pt x="2241" y="5651"/>
                  </a:lnTo>
                  <a:lnTo>
                    <a:pt x="2070" y="6089"/>
                  </a:lnTo>
                  <a:lnTo>
                    <a:pt x="1924" y="6552"/>
                  </a:lnTo>
                  <a:lnTo>
                    <a:pt x="1827" y="7015"/>
                  </a:lnTo>
                  <a:lnTo>
                    <a:pt x="1778" y="7477"/>
                  </a:lnTo>
                  <a:lnTo>
                    <a:pt x="1729" y="7940"/>
                  </a:lnTo>
                  <a:lnTo>
                    <a:pt x="1729" y="8427"/>
                  </a:lnTo>
                  <a:lnTo>
                    <a:pt x="1778" y="8890"/>
                  </a:lnTo>
                  <a:lnTo>
                    <a:pt x="1851" y="9353"/>
                  </a:lnTo>
                  <a:lnTo>
                    <a:pt x="1948" y="9815"/>
                  </a:lnTo>
                  <a:lnTo>
                    <a:pt x="2095" y="10278"/>
                  </a:lnTo>
                  <a:lnTo>
                    <a:pt x="2265" y="10716"/>
                  </a:lnTo>
                  <a:lnTo>
                    <a:pt x="2265" y="10716"/>
                  </a:lnTo>
                  <a:lnTo>
                    <a:pt x="1607" y="11666"/>
                  </a:lnTo>
                  <a:lnTo>
                    <a:pt x="1047" y="12543"/>
                  </a:lnTo>
                  <a:lnTo>
                    <a:pt x="828" y="12957"/>
                  </a:lnTo>
                  <a:lnTo>
                    <a:pt x="609" y="13347"/>
                  </a:lnTo>
                  <a:lnTo>
                    <a:pt x="438" y="13737"/>
                  </a:lnTo>
                  <a:lnTo>
                    <a:pt x="292" y="14102"/>
                  </a:lnTo>
                  <a:lnTo>
                    <a:pt x="170" y="14443"/>
                  </a:lnTo>
                  <a:lnTo>
                    <a:pt x="73" y="14759"/>
                  </a:lnTo>
                  <a:lnTo>
                    <a:pt x="24" y="15052"/>
                  </a:lnTo>
                  <a:lnTo>
                    <a:pt x="0" y="15320"/>
                  </a:lnTo>
                  <a:lnTo>
                    <a:pt x="0" y="15539"/>
                  </a:lnTo>
                  <a:lnTo>
                    <a:pt x="49" y="15758"/>
                  </a:lnTo>
                  <a:lnTo>
                    <a:pt x="122" y="15928"/>
                  </a:lnTo>
                  <a:lnTo>
                    <a:pt x="244" y="16075"/>
                  </a:lnTo>
                  <a:lnTo>
                    <a:pt x="244" y="16075"/>
                  </a:lnTo>
                  <a:lnTo>
                    <a:pt x="341" y="16172"/>
                  </a:lnTo>
                  <a:lnTo>
                    <a:pt x="487" y="16245"/>
                  </a:lnTo>
                  <a:lnTo>
                    <a:pt x="633" y="16294"/>
                  </a:lnTo>
                  <a:lnTo>
                    <a:pt x="804" y="16318"/>
                  </a:lnTo>
                  <a:lnTo>
                    <a:pt x="974" y="16318"/>
                  </a:lnTo>
                  <a:lnTo>
                    <a:pt x="1169" y="16318"/>
                  </a:lnTo>
                  <a:lnTo>
                    <a:pt x="1388" y="16269"/>
                  </a:lnTo>
                  <a:lnTo>
                    <a:pt x="1632" y="16221"/>
                  </a:lnTo>
                  <a:lnTo>
                    <a:pt x="2143" y="16075"/>
                  </a:lnTo>
                  <a:lnTo>
                    <a:pt x="2703" y="15831"/>
                  </a:lnTo>
                  <a:lnTo>
                    <a:pt x="3312" y="15539"/>
                  </a:lnTo>
                  <a:lnTo>
                    <a:pt x="3946" y="15149"/>
                  </a:lnTo>
                  <a:lnTo>
                    <a:pt x="4652" y="14711"/>
                  </a:lnTo>
                  <a:lnTo>
                    <a:pt x="5358" y="14224"/>
                  </a:lnTo>
                  <a:lnTo>
                    <a:pt x="6113" y="13663"/>
                  </a:lnTo>
                  <a:lnTo>
                    <a:pt x="6892" y="13055"/>
                  </a:lnTo>
                  <a:lnTo>
                    <a:pt x="7696" y="12397"/>
                  </a:lnTo>
                  <a:lnTo>
                    <a:pt x="8500" y="11691"/>
                  </a:lnTo>
                  <a:lnTo>
                    <a:pt x="9304" y="10936"/>
                  </a:lnTo>
                  <a:lnTo>
                    <a:pt x="10132" y="10132"/>
                  </a:lnTo>
                  <a:lnTo>
                    <a:pt x="10132" y="10132"/>
                  </a:lnTo>
                  <a:lnTo>
                    <a:pt x="10935" y="9304"/>
                  </a:lnTo>
                  <a:lnTo>
                    <a:pt x="11690" y="8500"/>
                  </a:lnTo>
                  <a:lnTo>
                    <a:pt x="12397" y="7696"/>
                  </a:lnTo>
                  <a:lnTo>
                    <a:pt x="13054" y="6893"/>
                  </a:lnTo>
                  <a:lnTo>
                    <a:pt x="13663" y="6113"/>
                  </a:lnTo>
                  <a:lnTo>
                    <a:pt x="14223" y="5358"/>
                  </a:lnTo>
                  <a:lnTo>
                    <a:pt x="14710" y="4652"/>
                  </a:lnTo>
                  <a:lnTo>
                    <a:pt x="15149" y="3946"/>
                  </a:lnTo>
                  <a:lnTo>
                    <a:pt x="15538" y="3313"/>
                  </a:lnTo>
                  <a:lnTo>
                    <a:pt x="15831" y="2704"/>
                  </a:lnTo>
                  <a:lnTo>
                    <a:pt x="16074" y="2144"/>
                  </a:lnTo>
                  <a:lnTo>
                    <a:pt x="16220" y="1632"/>
                  </a:lnTo>
                  <a:lnTo>
                    <a:pt x="16269" y="1389"/>
                  </a:lnTo>
                  <a:lnTo>
                    <a:pt x="16318" y="1169"/>
                  </a:lnTo>
                  <a:lnTo>
                    <a:pt x="16318" y="975"/>
                  </a:lnTo>
                  <a:lnTo>
                    <a:pt x="16318" y="804"/>
                  </a:lnTo>
                  <a:lnTo>
                    <a:pt x="16293" y="634"/>
                  </a:lnTo>
                  <a:lnTo>
                    <a:pt x="16245" y="487"/>
                  </a:lnTo>
                  <a:lnTo>
                    <a:pt x="16172" y="341"/>
                  </a:lnTo>
                  <a:lnTo>
                    <a:pt x="16074" y="244"/>
                  </a:lnTo>
                  <a:lnTo>
                    <a:pt x="16074" y="244"/>
                  </a:lnTo>
                  <a:close/>
                  <a:moveTo>
                    <a:pt x="1827" y="13810"/>
                  </a:moveTo>
                  <a:lnTo>
                    <a:pt x="1827" y="13810"/>
                  </a:lnTo>
                  <a:lnTo>
                    <a:pt x="1754" y="13737"/>
                  </a:lnTo>
                  <a:lnTo>
                    <a:pt x="1729" y="13639"/>
                  </a:lnTo>
                  <a:lnTo>
                    <a:pt x="1681" y="13542"/>
                  </a:lnTo>
                  <a:lnTo>
                    <a:pt x="1681" y="13444"/>
                  </a:lnTo>
                  <a:lnTo>
                    <a:pt x="1681" y="13176"/>
                  </a:lnTo>
                  <a:lnTo>
                    <a:pt x="1754" y="12884"/>
                  </a:lnTo>
                  <a:lnTo>
                    <a:pt x="1875" y="12519"/>
                  </a:lnTo>
                  <a:lnTo>
                    <a:pt x="2046" y="12153"/>
                  </a:lnTo>
                  <a:lnTo>
                    <a:pt x="2265" y="11715"/>
                  </a:lnTo>
                  <a:lnTo>
                    <a:pt x="2533" y="11277"/>
                  </a:lnTo>
                  <a:lnTo>
                    <a:pt x="2533" y="11277"/>
                  </a:lnTo>
                  <a:lnTo>
                    <a:pt x="2752" y="11642"/>
                  </a:lnTo>
                  <a:lnTo>
                    <a:pt x="3020" y="12007"/>
                  </a:lnTo>
                  <a:lnTo>
                    <a:pt x="3288" y="12373"/>
                  </a:lnTo>
                  <a:lnTo>
                    <a:pt x="3605" y="12714"/>
                  </a:lnTo>
                  <a:lnTo>
                    <a:pt x="3605" y="12714"/>
                  </a:lnTo>
                  <a:lnTo>
                    <a:pt x="3897" y="12957"/>
                  </a:lnTo>
                  <a:lnTo>
                    <a:pt x="4165" y="13201"/>
                  </a:lnTo>
                  <a:lnTo>
                    <a:pt x="4165" y="13201"/>
                  </a:lnTo>
                  <a:lnTo>
                    <a:pt x="3751" y="13444"/>
                  </a:lnTo>
                  <a:lnTo>
                    <a:pt x="3361" y="13639"/>
                  </a:lnTo>
                  <a:lnTo>
                    <a:pt x="3020" y="13785"/>
                  </a:lnTo>
                  <a:lnTo>
                    <a:pt x="2679" y="13883"/>
                  </a:lnTo>
                  <a:lnTo>
                    <a:pt x="2411" y="13956"/>
                  </a:lnTo>
                  <a:lnTo>
                    <a:pt x="2168" y="13956"/>
                  </a:lnTo>
                  <a:lnTo>
                    <a:pt x="2070" y="13931"/>
                  </a:lnTo>
                  <a:lnTo>
                    <a:pt x="1973" y="13907"/>
                  </a:lnTo>
                  <a:lnTo>
                    <a:pt x="1900" y="13858"/>
                  </a:lnTo>
                  <a:lnTo>
                    <a:pt x="1827" y="13810"/>
                  </a:lnTo>
                  <a:lnTo>
                    <a:pt x="1827" y="13810"/>
                  </a:lnTo>
                  <a:close/>
                  <a:moveTo>
                    <a:pt x="8159" y="4482"/>
                  </a:moveTo>
                  <a:lnTo>
                    <a:pt x="8159" y="4482"/>
                  </a:lnTo>
                  <a:lnTo>
                    <a:pt x="8037" y="4482"/>
                  </a:lnTo>
                  <a:lnTo>
                    <a:pt x="7940" y="4433"/>
                  </a:lnTo>
                  <a:lnTo>
                    <a:pt x="7842" y="4384"/>
                  </a:lnTo>
                  <a:lnTo>
                    <a:pt x="7745" y="4311"/>
                  </a:lnTo>
                  <a:lnTo>
                    <a:pt x="7672" y="4238"/>
                  </a:lnTo>
                  <a:lnTo>
                    <a:pt x="7623" y="4141"/>
                  </a:lnTo>
                  <a:lnTo>
                    <a:pt x="7574" y="4019"/>
                  </a:lnTo>
                  <a:lnTo>
                    <a:pt x="7574" y="3897"/>
                  </a:lnTo>
                  <a:lnTo>
                    <a:pt x="7574" y="3897"/>
                  </a:lnTo>
                  <a:lnTo>
                    <a:pt x="7574" y="3775"/>
                  </a:lnTo>
                  <a:lnTo>
                    <a:pt x="7623" y="3678"/>
                  </a:lnTo>
                  <a:lnTo>
                    <a:pt x="7672" y="3580"/>
                  </a:lnTo>
                  <a:lnTo>
                    <a:pt x="7745" y="3483"/>
                  </a:lnTo>
                  <a:lnTo>
                    <a:pt x="7842" y="3410"/>
                  </a:lnTo>
                  <a:lnTo>
                    <a:pt x="7940" y="3361"/>
                  </a:lnTo>
                  <a:lnTo>
                    <a:pt x="8037" y="3337"/>
                  </a:lnTo>
                  <a:lnTo>
                    <a:pt x="8159" y="3313"/>
                  </a:lnTo>
                  <a:lnTo>
                    <a:pt x="8159" y="3313"/>
                  </a:lnTo>
                  <a:lnTo>
                    <a:pt x="8281" y="3337"/>
                  </a:lnTo>
                  <a:lnTo>
                    <a:pt x="8378" y="3361"/>
                  </a:lnTo>
                  <a:lnTo>
                    <a:pt x="8476" y="3410"/>
                  </a:lnTo>
                  <a:lnTo>
                    <a:pt x="8573" y="3483"/>
                  </a:lnTo>
                  <a:lnTo>
                    <a:pt x="8646" y="3580"/>
                  </a:lnTo>
                  <a:lnTo>
                    <a:pt x="8695" y="3678"/>
                  </a:lnTo>
                  <a:lnTo>
                    <a:pt x="8743" y="3775"/>
                  </a:lnTo>
                  <a:lnTo>
                    <a:pt x="8743" y="3897"/>
                  </a:lnTo>
                  <a:lnTo>
                    <a:pt x="8743" y="3897"/>
                  </a:lnTo>
                  <a:lnTo>
                    <a:pt x="8743" y="4019"/>
                  </a:lnTo>
                  <a:lnTo>
                    <a:pt x="8695" y="4141"/>
                  </a:lnTo>
                  <a:lnTo>
                    <a:pt x="8646" y="4238"/>
                  </a:lnTo>
                  <a:lnTo>
                    <a:pt x="8573" y="4311"/>
                  </a:lnTo>
                  <a:lnTo>
                    <a:pt x="8476" y="4384"/>
                  </a:lnTo>
                  <a:lnTo>
                    <a:pt x="8378" y="4433"/>
                  </a:lnTo>
                  <a:lnTo>
                    <a:pt x="8281" y="4482"/>
                  </a:lnTo>
                  <a:lnTo>
                    <a:pt x="8159" y="4482"/>
                  </a:lnTo>
                  <a:lnTo>
                    <a:pt x="8159" y="4482"/>
                  </a:lnTo>
                  <a:close/>
                  <a:moveTo>
                    <a:pt x="9133" y="5943"/>
                  </a:moveTo>
                  <a:lnTo>
                    <a:pt x="9133" y="5943"/>
                  </a:lnTo>
                  <a:lnTo>
                    <a:pt x="9036" y="5943"/>
                  </a:lnTo>
                  <a:lnTo>
                    <a:pt x="8963" y="5919"/>
                  </a:lnTo>
                  <a:lnTo>
                    <a:pt x="8841" y="5846"/>
                  </a:lnTo>
                  <a:lnTo>
                    <a:pt x="8768" y="5724"/>
                  </a:lnTo>
                  <a:lnTo>
                    <a:pt x="8743" y="5651"/>
                  </a:lnTo>
                  <a:lnTo>
                    <a:pt x="8743" y="5553"/>
                  </a:lnTo>
                  <a:lnTo>
                    <a:pt x="8743" y="5553"/>
                  </a:lnTo>
                  <a:lnTo>
                    <a:pt x="8743" y="5480"/>
                  </a:lnTo>
                  <a:lnTo>
                    <a:pt x="8768" y="5407"/>
                  </a:lnTo>
                  <a:lnTo>
                    <a:pt x="8841" y="5285"/>
                  </a:lnTo>
                  <a:lnTo>
                    <a:pt x="8963" y="5212"/>
                  </a:lnTo>
                  <a:lnTo>
                    <a:pt x="9036" y="5188"/>
                  </a:lnTo>
                  <a:lnTo>
                    <a:pt x="9133" y="5164"/>
                  </a:lnTo>
                  <a:lnTo>
                    <a:pt x="9133" y="5164"/>
                  </a:lnTo>
                  <a:lnTo>
                    <a:pt x="9206" y="5188"/>
                  </a:lnTo>
                  <a:lnTo>
                    <a:pt x="9279" y="5212"/>
                  </a:lnTo>
                  <a:lnTo>
                    <a:pt x="9401" y="5285"/>
                  </a:lnTo>
                  <a:lnTo>
                    <a:pt x="9474" y="5407"/>
                  </a:lnTo>
                  <a:lnTo>
                    <a:pt x="9498" y="5480"/>
                  </a:lnTo>
                  <a:lnTo>
                    <a:pt x="9523" y="5553"/>
                  </a:lnTo>
                  <a:lnTo>
                    <a:pt x="9523" y="5553"/>
                  </a:lnTo>
                  <a:lnTo>
                    <a:pt x="9498" y="5651"/>
                  </a:lnTo>
                  <a:lnTo>
                    <a:pt x="9474" y="5724"/>
                  </a:lnTo>
                  <a:lnTo>
                    <a:pt x="9401" y="5846"/>
                  </a:lnTo>
                  <a:lnTo>
                    <a:pt x="9279" y="5919"/>
                  </a:lnTo>
                  <a:lnTo>
                    <a:pt x="9206" y="5943"/>
                  </a:lnTo>
                  <a:lnTo>
                    <a:pt x="9133" y="5943"/>
                  </a:lnTo>
                  <a:lnTo>
                    <a:pt x="9133" y="5943"/>
                  </a:lnTo>
                  <a:close/>
                  <a:moveTo>
                    <a:pt x="9986" y="4409"/>
                  </a:moveTo>
                  <a:lnTo>
                    <a:pt x="9986" y="4409"/>
                  </a:lnTo>
                  <a:lnTo>
                    <a:pt x="9888" y="4409"/>
                  </a:lnTo>
                  <a:lnTo>
                    <a:pt x="9815" y="4384"/>
                  </a:lnTo>
                  <a:lnTo>
                    <a:pt x="9693" y="4287"/>
                  </a:lnTo>
                  <a:lnTo>
                    <a:pt x="9620" y="4165"/>
                  </a:lnTo>
                  <a:lnTo>
                    <a:pt x="9596" y="4092"/>
                  </a:lnTo>
                  <a:lnTo>
                    <a:pt x="9596" y="4019"/>
                  </a:lnTo>
                  <a:lnTo>
                    <a:pt x="9596" y="4019"/>
                  </a:lnTo>
                  <a:lnTo>
                    <a:pt x="9596" y="3946"/>
                  </a:lnTo>
                  <a:lnTo>
                    <a:pt x="9620" y="3873"/>
                  </a:lnTo>
                  <a:lnTo>
                    <a:pt x="9693" y="3751"/>
                  </a:lnTo>
                  <a:lnTo>
                    <a:pt x="9815" y="3654"/>
                  </a:lnTo>
                  <a:lnTo>
                    <a:pt x="9888" y="3629"/>
                  </a:lnTo>
                  <a:lnTo>
                    <a:pt x="9986" y="3629"/>
                  </a:lnTo>
                  <a:lnTo>
                    <a:pt x="9986" y="3629"/>
                  </a:lnTo>
                  <a:lnTo>
                    <a:pt x="10059" y="3629"/>
                  </a:lnTo>
                  <a:lnTo>
                    <a:pt x="10132" y="3654"/>
                  </a:lnTo>
                  <a:lnTo>
                    <a:pt x="10253" y="3751"/>
                  </a:lnTo>
                  <a:lnTo>
                    <a:pt x="10327" y="3873"/>
                  </a:lnTo>
                  <a:lnTo>
                    <a:pt x="10351" y="3946"/>
                  </a:lnTo>
                  <a:lnTo>
                    <a:pt x="10375" y="4019"/>
                  </a:lnTo>
                  <a:lnTo>
                    <a:pt x="10375" y="4019"/>
                  </a:lnTo>
                  <a:lnTo>
                    <a:pt x="10351" y="4092"/>
                  </a:lnTo>
                  <a:lnTo>
                    <a:pt x="10327" y="4165"/>
                  </a:lnTo>
                  <a:lnTo>
                    <a:pt x="10253" y="4287"/>
                  </a:lnTo>
                  <a:lnTo>
                    <a:pt x="10132" y="4384"/>
                  </a:lnTo>
                  <a:lnTo>
                    <a:pt x="10059" y="4409"/>
                  </a:lnTo>
                  <a:lnTo>
                    <a:pt x="9986" y="4409"/>
                  </a:lnTo>
                  <a:lnTo>
                    <a:pt x="9986" y="4409"/>
                  </a:lnTo>
                  <a:close/>
                  <a:moveTo>
                    <a:pt x="13200" y="4165"/>
                  </a:moveTo>
                  <a:lnTo>
                    <a:pt x="13200" y="4165"/>
                  </a:lnTo>
                  <a:lnTo>
                    <a:pt x="12957" y="3897"/>
                  </a:lnTo>
                  <a:lnTo>
                    <a:pt x="12713" y="3605"/>
                  </a:lnTo>
                  <a:lnTo>
                    <a:pt x="12713" y="3605"/>
                  </a:lnTo>
                  <a:lnTo>
                    <a:pt x="12372" y="3288"/>
                  </a:lnTo>
                  <a:lnTo>
                    <a:pt x="12007" y="3020"/>
                  </a:lnTo>
                  <a:lnTo>
                    <a:pt x="11642" y="2752"/>
                  </a:lnTo>
                  <a:lnTo>
                    <a:pt x="11276" y="2533"/>
                  </a:lnTo>
                  <a:lnTo>
                    <a:pt x="11276" y="2533"/>
                  </a:lnTo>
                  <a:lnTo>
                    <a:pt x="11715" y="2265"/>
                  </a:lnTo>
                  <a:lnTo>
                    <a:pt x="12153" y="2046"/>
                  </a:lnTo>
                  <a:lnTo>
                    <a:pt x="12518" y="1876"/>
                  </a:lnTo>
                  <a:lnTo>
                    <a:pt x="12884" y="1754"/>
                  </a:lnTo>
                  <a:lnTo>
                    <a:pt x="13176" y="1681"/>
                  </a:lnTo>
                  <a:lnTo>
                    <a:pt x="13444" y="1681"/>
                  </a:lnTo>
                  <a:lnTo>
                    <a:pt x="13541" y="1681"/>
                  </a:lnTo>
                  <a:lnTo>
                    <a:pt x="13639" y="1730"/>
                  </a:lnTo>
                  <a:lnTo>
                    <a:pt x="13736" y="1754"/>
                  </a:lnTo>
                  <a:lnTo>
                    <a:pt x="13809" y="1827"/>
                  </a:lnTo>
                  <a:lnTo>
                    <a:pt x="13809" y="1827"/>
                  </a:lnTo>
                  <a:lnTo>
                    <a:pt x="13858" y="1900"/>
                  </a:lnTo>
                  <a:lnTo>
                    <a:pt x="13907" y="1973"/>
                  </a:lnTo>
                  <a:lnTo>
                    <a:pt x="13931" y="2070"/>
                  </a:lnTo>
                  <a:lnTo>
                    <a:pt x="13955" y="2168"/>
                  </a:lnTo>
                  <a:lnTo>
                    <a:pt x="13955" y="2411"/>
                  </a:lnTo>
                  <a:lnTo>
                    <a:pt x="13882" y="2679"/>
                  </a:lnTo>
                  <a:lnTo>
                    <a:pt x="13785" y="3020"/>
                  </a:lnTo>
                  <a:lnTo>
                    <a:pt x="13639" y="3361"/>
                  </a:lnTo>
                  <a:lnTo>
                    <a:pt x="13444" y="3751"/>
                  </a:lnTo>
                  <a:lnTo>
                    <a:pt x="13200" y="4165"/>
                  </a:lnTo>
                  <a:lnTo>
                    <a:pt x="13200" y="4165"/>
                  </a:lnTo>
                  <a:close/>
                </a:path>
              </a:pathLst>
            </a:custGeom>
            <a:noFill/>
            <a:ln w="1217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10" name="Google Shape;210;p20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 rot="-587313">
            <a:off x="3850121" y="2274317"/>
            <a:ext cx="714809" cy="714768"/>
            <a:chOff x="576250" y="4319400"/>
            <a:chExt cx="442075" cy="442050"/>
          </a:xfrm>
        </p:grpSpPr>
        <p:sp>
          <p:nvSpPr>
            <p:cNvPr id="211" name="Google Shape;211;p20"/>
            <p:cNvSpPr/>
            <p:nvPr/>
          </p:nvSpPr>
          <p:spPr>
            <a:xfrm>
              <a:off x="576250" y="4319400"/>
              <a:ext cx="442075" cy="442050"/>
            </a:xfrm>
            <a:custGeom>
              <a:avLst/>
              <a:gdLst/>
              <a:ahLst/>
              <a:cxnLst/>
              <a:rect l="l" t="t" r="r" b="b"/>
              <a:pathLst>
                <a:path w="17683" h="17682" fill="none" extrusionOk="0">
                  <a:moveTo>
                    <a:pt x="11472" y="17292"/>
                  </a:moveTo>
                  <a:lnTo>
                    <a:pt x="11472" y="12153"/>
                  </a:lnTo>
                  <a:lnTo>
                    <a:pt x="16416" y="7209"/>
                  </a:lnTo>
                  <a:lnTo>
                    <a:pt x="16416" y="7209"/>
                  </a:lnTo>
                  <a:lnTo>
                    <a:pt x="16562" y="7063"/>
                  </a:lnTo>
                  <a:lnTo>
                    <a:pt x="16684" y="6868"/>
                  </a:lnTo>
                  <a:lnTo>
                    <a:pt x="16830" y="6674"/>
                  </a:lnTo>
                  <a:lnTo>
                    <a:pt x="16927" y="6479"/>
                  </a:lnTo>
                  <a:lnTo>
                    <a:pt x="17146" y="6040"/>
                  </a:lnTo>
                  <a:lnTo>
                    <a:pt x="17317" y="5553"/>
                  </a:lnTo>
                  <a:lnTo>
                    <a:pt x="17439" y="5042"/>
                  </a:lnTo>
                  <a:lnTo>
                    <a:pt x="17560" y="4506"/>
                  </a:lnTo>
                  <a:lnTo>
                    <a:pt x="17633" y="3970"/>
                  </a:lnTo>
                  <a:lnTo>
                    <a:pt x="17658" y="3434"/>
                  </a:lnTo>
                  <a:lnTo>
                    <a:pt x="17682" y="2898"/>
                  </a:lnTo>
                  <a:lnTo>
                    <a:pt x="17682" y="2411"/>
                  </a:lnTo>
                  <a:lnTo>
                    <a:pt x="17658" y="1949"/>
                  </a:lnTo>
                  <a:lnTo>
                    <a:pt x="17609" y="1510"/>
                  </a:lnTo>
                  <a:lnTo>
                    <a:pt x="17536" y="1145"/>
                  </a:lnTo>
                  <a:lnTo>
                    <a:pt x="17463" y="828"/>
                  </a:lnTo>
                  <a:lnTo>
                    <a:pt x="17366" y="585"/>
                  </a:lnTo>
                  <a:lnTo>
                    <a:pt x="17292" y="487"/>
                  </a:lnTo>
                  <a:lnTo>
                    <a:pt x="17244" y="439"/>
                  </a:lnTo>
                  <a:lnTo>
                    <a:pt x="17244" y="439"/>
                  </a:lnTo>
                  <a:lnTo>
                    <a:pt x="17195" y="390"/>
                  </a:lnTo>
                  <a:lnTo>
                    <a:pt x="17098" y="317"/>
                  </a:lnTo>
                  <a:lnTo>
                    <a:pt x="16854" y="219"/>
                  </a:lnTo>
                  <a:lnTo>
                    <a:pt x="16537" y="146"/>
                  </a:lnTo>
                  <a:lnTo>
                    <a:pt x="16172" y="73"/>
                  </a:lnTo>
                  <a:lnTo>
                    <a:pt x="15734" y="25"/>
                  </a:lnTo>
                  <a:lnTo>
                    <a:pt x="15271" y="0"/>
                  </a:lnTo>
                  <a:lnTo>
                    <a:pt x="14784" y="0"/>
                  </a:lnTo>
                  <a:lnTo>
                    <a:pt x="14248" y="25"/>
                  </a:lnTo>
                  <a:lnTo>
                    <a:pt x="13712" y="49"/>
                  </a:lnTo>
                  <a:lnTo>
                    <a:pt x="13176" y="122"/>
                  </a:lnTo>
                  <a:lnTo>
                    <a:pt x="12641" y="244"/>
                  </a:lnTo>
                  <a:lnTo>
                    <a:pt x="12129" y="366"/>
                  </a:lnTo>
                  <a:lnTo>
                    <a:pt x="11642" y="536"/>
                  </a:lnTo>
                  <a:lnTo>
                    <a:pt x="11204" y="755"/>
                  </a:lnTo>
                  <a:lnTo>
                    <a:pt x="10985" y="853"/>
                  </a:lnTo>
                  <a:lnTo>
                    <a:pt x="10814" y="999"/>
                  </a:lnTo>
                  <a:lnTo>
                    <a:pt x="10619" y="1121"/>
                  </a:lnTo>
                  <a:lnTo>
                    <a:pt x="10473" y="1267"/>
                  </a:lnTo>
                  <a:lnTo>
                    <a:pt x="5529" y="6211"/>
                  </a:lnTo>
                  <a:lnTo>
                    <a:pt x="390" y="6211"/>
                  </a:lnTo>
                  <a:lnTo>
                    <a:pt x="390" y="6211"/>
                  </a:lnTo>
                  <a:lnTo>
                    <a:pt x="244" y="6235"/>
                  </a:lnTo>
                  <a:lnTo>
                    <a:pt x="147" y="6259"/>
                  </a:lnTo>
                  <a:lnTo>
                    <a:pt x="49" y="6308"/>
                  </a:lnTo>
                  <a:lnTo>
                    <a:pt x="0" y="6381"/>
                  </a:lnTo>
                  <a:lnTo>
                    <a:pt x="0" y="6454"/>
                  </a:lnTo>
                  <a:lnTo>
                    <a:pt x="25" y="6552"/>
                  </a:lnTo>
                  <a:lnTo>
                    <a:pt x="74" y="6649"/>
                  </a:lnTo>
                  <a:lnTo>
                    <a:pt x="171" y="6771"/>
                  </a:lnTo>
                  <a:lnTo>
                    <a:pt x="2582" y="9158"/>
                  </a:lnTo>
                  <a:lnTo>
                    <a:pt x="2265" y="9474"/>
                  </a:lnTo>
                  <a:lnTo>
                    <a:pt x="950" y="9718"/>
                  </a:lnTo>
                  <a:lnTo>
                    <a:pt x="950" y="9718"/>
                  </a:lnTo>
                  <a:lnTo>
                    <a:pt x="804" y="9767"/>
                  </a:lnTo>
                  <a:lnTo>
                    <a:pt x="682" y="9815"/>
                  </a:lnTo>
                  <a:lnTo>
                    <a:pt x="609" y="9913"/>
                  </a:lnTo>
                  <a:lnTo>
                    <a:pt x="561" y="9986"/>
                  </a:lnTo>
                  <a:lnTo>
                    <a:pt x="561" y="10083"/>
                  </a:lnTo>
                  <a:lnTo>
                    <a:pt x="585" y="10205"/>
                  </a:lnTo>
                  <a:lnTo>
                    <a:pt x="634" y="10302"/>
                  </a:lnTo>
                  <a:lnTo>
                    <a:pt x="731" y="10424"/>
                  </a:lnTo>
                  <a:lnTo>
                    <a:pt x="7258" y="16951"/>
                  </a:lnTo>
                  <a:lnTo>
                    <a:pt x="7258" y="16951"/>
                  </a:lnTo>
                  <a:lnTo>
                    <a:pt x="7380" y="17049"/>
                  </a:lnTo>
                  <a:lnTo>
                    <a:pt x="7477" y="17097"/>
                  </a:lnTo>
                  <a:lnTo>
                    <a:pt x="7599" y="17122"/>
                  </a:lnTo>
                  <a:lnTo>
                    <a:pt x="7697" y="17122"/>
                  </a:lnTo>
                  <a:lnTo>
                    <a:pt x="7770" y="17073"/>
                  </a:lnTo>
                  <a:lnTo>
                    <a:pt x="7867" y="17000"/>
                  </a:lnTo>
                  <a:lnTo>
                    <a:pt x="7916" y="16878"/>
                  </a:lnTo>
                  <a:lnTo>
                    <a:pt x="7965" y="16732"/>
                  </a:lnTo>
                  <a:lnTo>
                    <a:pt x="8208" y="15417"/>
                  </a:lnTo>
                  <a:lnTo>
                    <a:pt x="8525" y="15100"/>
                  </a:lnTo>
                  <a:lnTo>
                    <a:pt x="10911" y="17511"/>
                  </a:lnTo>
                  <a:lnTo>
                    <a:pt x="10911" y="17511"/>
                  </a:lnTo>
                  <a:lnTo>
                    <a:pt x="11033" y="17609"/>
                  </a:lnTo>
                  <a:lnTo>
                    <a:pt x="11131" y="17658"/>
                  </a:lnTo>
                  <a:lnTo>
                    <a:pt x="11228" y="17682"/>
                  </a:lnTo>
                  <a:lnTo>
                    <a:pt x="11301" y="17682"/>
                  </a:lnTo>
                  <a:lnTo>
                    <a:pt x="11374" y="17633"/>
                  </a:lnTo>
                  <a:lnTo>
                    <a:pt x="11423" y="17536"/>
                  </a:lnTo>
                  <a:lnTo>
                    <a:pt x="11447" y="17438"/>
                  </a:lnTo>
                  <a:lnTo>
                    <a:pt x="11472" y="17292"/>
                  </a:lnTo>
                  <a:lnTo>
                    <a:pt x="11472" y="17292"/>
                  </a:lnTo>
                  <a:close/>
                  <a:moveTo>
                    <a:pt x="6162" y="12202"/>
                  </a:moveTo>
                  <a:lnTo>
                    <a:pt x="6162" y="12202"/>
                  </a:lnTo>
                  <a:lnTo>
                    <a:pt x="6089" y="12275"/>
                  </a:lnTo>
                  <a:lnTo>
                    <a:pt x="6016" y="12324"/>
                  </a:lnTo>
                  <a:lnTo>
                    <a:pt x="5919" y="12348"/>
                  </a:lnTo>
                  <a:lnTo>
                    <a:pt x="5821" y="12348"/>
                  </a:lnTo>
                  <a:lnTo>
                    <a:pt x="5724" y="12348"/>
                  </a:lnTo>
                  <a:lnTo>
                    <a:pt x="5626" y="12324"/>
                  </a:lnTo>
                  <a:lnTo>
                    <a:pt x="5553" y="12275"/>
                  </a:lnTo>
                  <a:lnTo>
                    <a:pt x="5480" y="12202"/>
                  </a:lnTo>
                  <a:lnTo>
                    <a:pt x="5480" y="12202"/>
                  </a:lnTo>
                  <a:lnTo>
                    <a:pt x="5407" y="12129"/>
                  </a:lnTo>
                  <a:lnTo>
                    <a:pt x="5359" y="12056"/>
                  </a:lnTo>
                  <a:lnTo>
                    <a:pt x="5334" y="11959"/>
                  </a:lnTo>
                  <a:lnTo>
                    <a:pt x="5334" y="11861"/>
                  </a:lnTo>
                  <a:lnTo>
                    <a:pt x="5334" y="11764"/>
                  </a:lnTo>
                  <a:lnTo>
                    <a:pt x="5359" y="11666"/>
                  </a:lnTo>
                  <a:lnTo>
                    <a:pt x="5407" y="11593"/>
                  </a:lnTo>
                  <a:lnTo>
                    <a:pt x="5480" y="11520"/>
                  </a:lnTo>
                  <a:lnTo>
                    <a:pt x="8013" y="8987"/>
                  </a:lnTo>
                  <a:lnTo>
                    <a:pt x="8013" y="8987"/>
                  </a:lnTo>
                  <a:lnTo>
                    <a:pt x="8086" y="8939"/>
                  </a:lnTo>
                  <a:lnTo>
                    <a:pt x="8159" y="8890"/>
                  </a:lnTo>
                  <a:lnTo>
                    <a:pt x="8257" y="8865"/>
                  </a:lnTo>
                  <a:lnTo>
                    <a:pt x="8354" y="8841"/>
                  </a:lnTo>
                  <a:lnTo>
                    <a:pt x="8452" y="8865"/>
                  </a:lnTo>
                  <a:lnTo>
                    <a:pt x="8525" y="8890"/>
                  </a:lnTo>
                  <a:lnTo>
                    <a:pt x="8622" y="8939"/>
                  </a:lnTo>
                  <a:lnTo>
                    <a:pt x="8695" y="8987"/>
                  </a:lnTo>
                  <a:lnTo>
                    <a:pt x="8695" y="8987"/>
                  </a:lnTo>
                  <a:lnTo>
                    <a:pt x="8744" y="9060"/>
                  </a:lnTo>
                  <a:lnTo>
                    <a:pt x="8793" y="9158"/>
                  </a:lnTo>
                  <a:lnTo>
                    <a:pt x="8817" y="9231"/>
                  </a:lnTo>
                  <a:lnTo>
                    <a:pt x="8841" y="9328"/>
                  </a:lnTo>
                  <a:lnTo>
                    <a:pt x="8817" y="9426"/>
                  </a:lnTo>
                  <a:lnTo>
                    <a:pt x="8793" y="9523"/>
                  </a:lnTo>
                  <a:lnTo>
                    <a:pt x="8744" y="9596"/>
                  </a:lnTo>
                  <a:lnTo>
                    <a:pt x="8695" y="9669"/>
                  </a:lnTo>
                  <a:lnTo>
                    <a:pt x="6162" y="12202"/>
                  </a:lnTo>
                  <a:close/>
                  <a:moveTo>
                    <a:pt x="13396" y="7307"/>
                  </a:moveTo>
                  <a:lnTo>
                    <a:pt x="13396" y="7307"/>
                  </a:lnTo>
                  <a:lnTo>
                    <a:pt x="13274" y="7404"/>
                  </a:lnTo>
                  <a:lnTo>
                    <a:pt x="13152" y="7477"/>
                  </a:lnTo>
                  <a:lnTo>
                    <a:pt x="13006" y="7526"/>
                  </a:lnTo>
                  <a:lnTo>
                    <a:pt x="12836" y="7550"/>
                  </a:lnTo>
                  <a:lnTo>
                    <a:pt x="12689" y="7526"/>
                  </a:lnTo>
                  <a:lnTo>
                    <a:pt x="12543" y="7477"/>
                  </a:lnTo>
                  <a:lnTo>
                    <a:pt x="12421" y="7404"/>
                  </a:lnTo>
                  <a:lnTo>
                    <a:pt x="12300" y="7307"/>
                  </a:lnTo>
                  <a:lnTo>
                    <a:pt x="10376" y="5383"/>
                  </a:lnTo>
                  <a:lnTo>
                    <a:pt x="10376" y="5383"/>
                  </a:lnTo>
                  <a:lnTo>
                    <a:pt x="10278" y="5261"/>
                  </a:lnTo>
                  <a:lnTo>
                    <a:pt x="10205" y="5139"/>
                  </a:lnTo>
                  <a:lnTo>
                    <a:pt x="10156" y="4993"/>
                  </a:lnTo>
                  <a:lnTo>
                    <a:pt x="10132" y="4847"/>
                  </a:lnTo>
                  <a:lnTo>
                    <a:pt x="10156" y="4676"/>
                  </a:lnTo>
                  <a:lnTo>
                    <a:pt x="10205" y="4530"/>
                  </a:lnTo>
                  <a:lnTo>
                    <a:pt x="10278" y="4408"/>
                  </a:lnTo>
                  <a:lnTo>
                    <a:pt x="10376" y="4287"/>
                  </a:lnTo>
                  <a:lnTo>
                    <a:pt x="10376" y="4287"/>
                  </a:lnTo>
                  <a:lnTo>
                    <a:pt x="11326" y="3313"/>
                  </a:lnTo>
                  <a:lnTo>
                    <a:pt x="11326" y="3313"/>
                  </a:lnTo>
                  <a:lnTo>
                    <a:pt x="11496" y="3166"/>
                  </a:lnTo>
                  <a:lnTo>
                    <a:pt x="11666" y="3045"/>
                  </a:lnTo>
                  <a:lnTo>
                    <a:pt x="11861" y="2947"/>
                  </a:lnTo>
                  <a:lnTo>
                    <a:pt x="12032" y="2850"/>
                  </a:lnTo>
                  <a:lnTo>
                    <a:pt x="12227" y="2777"/>
                  </a:lnTo>
                  <a:lnTo>
                    <a:pt x="12446" y="2728"/>
                  </a:lnTo>
                  <a:lnTo>
                    <a:pt x="12641" y="2704"/>
                  </a:lnTo>
                  <a:lnTo>
                    <a:pt x="12836" y="2704"/>
                  </a:lnTo>
                  <a:lnTo>
                    <a:pt x="13055" y="2704"/>
                  </a:lnTo>
                  <a:lnTo>
                    <a:pt x="13250" y="2728"/>
                  </a:lnTo>
                  <a:lnTo>
                    <a:pt x="13469" y="2777"/>
                  </a:lnTo>
                  <a:lnTo>
                    <a:pt x="13664" y="2850"/>
                  </a:lnTo>
                  <a:lnTo>
                    <a:pt x="13834" y="2947"/>
                  </a:lnTo>
                  <a:lnTo>
                    <a:pt x="14029" y="3045"/>
                  </a:lnTo>
                  <a:lnTo>
                    <a:pt x="14199" y="3166"/>
                  </a:lnTo>
                  <a:lnTo>
                    <a:pt x="14370" y="3313"/>
                  </a:lnTo>
                  <a:lnTo>
                    <a:pt x="14370" y="3313"/>
                  </a:lnTo>
                  <a:lnTo>
                    <a:pt x="14516" y="3483"/>
                  </a:lnTo>
                  <a:lnTo>
                    <a:pt x="14638" y="3653"/>
                  </a:lnTo>
                  <a:lnTo>
                    <a:pt x="14735" y="3848"/>
                  </a:lnTo>
                  <a:lnTo>
                    <a:pt x="14833" y="4019"/>
                  </a:lnTo>
                  <a:lnTo>
                    <a:pt x="14906" y="4214"/>
                  </a:lnTo>
                  <a:lnTo>
                    <a:pt x="14954" y="4433"/>
                  </a:lnTo>
                  <a:lnTo>
                    <a:pt x="14979" y="4628"/>
                  </a:lnTo>
                  <a:lnTo>
                    <a:pt x="14979" y="4847"/>
                  </a:lnTo>
                  <a:lnTo>
                    <a:pt x="14979" y="5042"/>
                  </a:lnTo>
                  <a:lnTo>
                    <a:pt x="14954" y="5237"/>
                  </a:lnTo>
                  <a:lnTo>
                    <a:pt x="14906" y="5456"/>
                  </a:lnTo>
                  <a:lnTo>
                    <a:pt x="14833" y="5651"/>
                  </a:lnTo>
                  <a:lnTo>
                    <a:pt x="14735" y="5821"/>
                  </a:lnTo>
                  <a:lnTo>
                    <a:pt x="14638" y="6016"/>
                  </a:lnTo>
                  <a:lnTo>
                    <a:pt x="14516" y="6186"/>
                  </a:lnTo>
                  <a:lnTo>
                    <a:pt x="14370" y="6357"/>
                  </a:lnTo>
                  <a:lnTo>
                    <a:pt x="14370" y="6357"/>
                  </a:lnTo>
                  <a:lnTo>
                    <a:pt x="13396" y="7307"/>
                  </a:lnTo>
                  <a:lnTo>
                    <a:pt x="13396" y="7307"/>
                  </a:lnTo>
                  <a:close/>
                </a:path>
              </a:pathLst>
            </a:custGeom>
            <a:noFill/>
            <a:ln w="1217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2" name="Google Shape;212;p20"/>
            <p:cNvSpPr/>
            <p:nvPr/>
          </p:nvSpPr>
          <p:spPr>
            <a:xfrm>
              <a:off x="595725" y="4668875"/>
              <a:ext cx="73100" cy="73100"/>
            </a:xfrm>
            <a:custGeom>
              <a:avLst/>
              <a:gdLst/>
              <a:ahLst/>
              <a:cxnLst/>
              <a:rect l="l" t="t" r="r" b="b"/>
              <a:pathLst>
                <a:path w="2924" h="2924" fill="none" extrusionOk="0">
                  <a:moveTo>
                    <a:pt x="2656" y="269"/>
                  </a:moveTo>
                  <a:lnTo>
                    <a:pt x="2656" y="269"/>
                  </a:lnTo>
                  <a:lnTo>
                    <a:pt x="2509" y="147"/>
                  </a:lnTo>
                  <a:lnTo>
                    <a:pt x="2363" y="74"/>
                  </a:lnTo>
                  <a:lnTo>
                    <a:pt x="2193" y="25"/>
                  </a:lnTo>
                  <a:lnTo>
                    <a:pt x="2022" y="1"/>
                  </a:lnTo>
                  <a:lnTo>
                    <a:pt x="1852" y="25"/>
                  </a:lnTo>
                  <a:lnTo>
                    <a:pt x="1681" y="74"/>
                  </a:lnTo>
                  <a:lnTo>
                    <a:pt x="1511" y="147"/>
                  </a:lnTo>
                  <a:lnTo>
                    <a:pt x="1365" y="269"/>
                  </a:lnTo>
                  <a:lnTo>
                    <a:pt x="1365" y="269"/>
                  </a:lnTo>
                  <a:lnTo>
                    <a:pt x="1219" y="488"/>
                  </a:lnTo>
                  <a:lnTo>
                    <a:pt x="999" y="829"/>
                  </a:lnTo>
                  <a:lnTo>
                    <a:pt x="561" y="1730"/>
                  </a:lnTo>
                  <a:lnTo>
                    <a:pt x="171" y="2558"/>
                  </a:lnTo>
                  <a:lnTo>
                    <a:pt x="1" y="2924"/>
                  </a:lnTo>
                  <a:lnTo>
                    <a:pt x="1" y="2924"/>
                  </a:lnTo>
                  <a:lnTo>
                    <a:pt x="366" y="2753"/>
                  </a:lnTo>
                  <a:lnTo>
                    <a:pt x="1194" y="2363"/>
                  </a:lnTo>
                  <a:lnTo>
                    <a:pt x="2095" y="1925"/>
                  </a:lnTo>
                  <a:lnTo>
                    <a:pt x="2436" y="1706"/>
                  </a:lnTo>
                  <a:lnTo>
                    <a:pt x="2656" y="1560"/>
                  </a:lnTo>
                  <a:lnTo>
                    <a:pt x="2656" y="1560"/>
                  </a:lnTo>
                  <a:lnTo>
                    <a:pt x="2777" y="1414"/>
                  </a:lnTo>
                  <a:lnTo>
                    <a:pt x="2850" y="1243"/>
                  </a:lnTo>
                  <a:lnTo>
                    <a:pt x="2899" y="1073"/>
                  </a:lnTo>
                  <a:lnTo>
                    <a:pt x="2923" y="902"/>
                  </a:lnTo>
                  <a:lnTo>
                    <a:pt x="2899" y="732"/>
                  </a:lnTo>
                  <a:lnTo>
                    <a:pt x="2850" y="561"/>
                  </a:lnTo>
                  <a:lnTo>
                    <a:pt x="2777" y="415"/>
                  </a:lnTo>
                  <a:lnTo>
                    <a:pt x="2656" y="269"/>
                  </a:lnTo>
                  <a:lnTo>
                    <a:pt x="2656" y="269"/>
                  </a:lnTo>
                  <a:close/>
                </a:path>
              </a:pathLst>
            </a:custGeom>
            <a:noFill/>
            <a:ln w="1217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3" name="Google Shape;213;p20"/>
            <p:cNvSpPr/>
            <p:nvPr/>
          </p:nvSpPr>
          <p:spPr>
            <a:xfrm>
              <a:off x="652350" y="4711500"/>
              <a:ext cx="46925" cy="46925"/>
            </a:xfrm>
            <a:custGeom>
              <a:avLst/>
              <a:gdLst/>
              <a:ahLst/>
              <a:cxnLst/>
              <a:rect l="l" t="t" r="r" b="b"/>
              <a:pathLst>
                <a:path w="1877" h="1877" fill="none" extrusionOk="0">
                  <a:moveTo>
                    <a:pt x="1657" y="244"/>
                  </a:moveTo>
                  <a:lnTo>
                    <a:pt x="1657" y="244"/>
                  </a:lnTo>
                  <a:lnTo>
                    <a:pt x="1535" y="147"/>
                  </a:lnTo>
                  <a:lnTo>
                    <a:pt x="1413" y="74"/>
                  </a:lnTo>
                  <a:lnTo>
                    <a:pt x="1267" y="25"/>
                  </a:lnTo>
                  <a:lnTo>
                    <a:pt x="1121" y="1"/>
                  </a:lnTo>
                  <a:lnTo>
                    <a:pt x="975" y="25"/>
                  </a:lnTo>
                  <a:lnTo>
                    <a:pt x="829" y="74"/>
                  </a:lnTo>
                  <a:lnTo>
                    <a:pt x="707" y="147"/>
                  </a:lnTo>
                  <a:lnTo>
                    <a:pt x="585" y="244"/>
                  </a:lnTo>
                  <a:lnTo>
                    <a:pt x="585" y="244"/>
                  </a:lnTo>
                  <a:lnTo>
                    <a:pt x="464" y="391"/>
                  </a:lnTo>
                  <a:lnTo>
                    <a:pt x="366" y="610"/>
                  </a:lnTo>
                  <a:lnTo>
                    <a:pt x="269" y="878"/>
                  </a:lnTo>
                  <a:lnTo>
                    <a:pt x="171" y="1170"/>
                  </a:lnTo>
                  <a:lnTo>
                    <a:pt x="50" y="1681"/>
                  </a:lnTo>
                  <a:lnTo>
                    <a:pt x="1" y="1876"/>
                  </a:lnTo>
                  <a:lnTo>
                    <a:pt x="1" y="1876"/>
                  </a:lnTo>
                  <a:lnTo>
                    <a:pt x="220" y="1852"/>
                  </a:lnTo>
                  <a:lnTo>
                    <a:pt x="731" y="1706"/>
                  </a:lnTo>
                  <a:lnTo>
                    <a:pt x="999" y="1633"/>
                  </a:lnTo>
                  <a:lnTo>
                    <a:pt x="1267" y="1535"/>
                  </a:lnTo>
                  <a:lnTo>
                    <a:pt x="1511" y="1413"/>
                  </a:lnTo>
                  <a:lnTo>
                    <a:pt x="1657" y="1316"/>
                  </a:lnTo>
                  <a:lnTo>
                    <a:pt x="1657" y="1316"/>
                  </a:lnTo>
                  <a:lnTo>
                    <a:pt x="1754" y="1194"/>
                  </a:lnTo>
                  <a:lnTo>
                    <a:pt x="1827" y="1048"/>
                  </a:lnTo>
                  <a:lnTo>
                    <a:pt x="1876" y="926"/>
                  </a:lnTo>
                  <a:lnTo>
                    <a:pt x="1876" y="780"/>
                  </a:lnTo>
                  <a:lnTo>
                    <a:pt x="1876" y="634"/>
                  </a:lnTo>
                  <a:lnTo>
                    <a:pt x="1827" y="488"/>
                  </a:lnTo>
                  <a:lnTo>
                    <a:pt x="1754" y="366"/>
                  </a:lnTo>
                  <a:lnTo>
                    <a:pt x="1657" y="244"/>
                  </a:lnTo>
                  <a:lnTo>
                    <a:pt x="1657" y="244"/>
                  </a:lnTo>
                  <a:close/>
                </a:path>
              </a:pathLst>
            </a:custGeom>
            <a:noFill/>
            <a:ln w="1217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4" name="Google Shape;214;p20"/>
            <p:cNvSpPr/>
            <p:nvPr/>
          </p:nvSpPr>
          <p:spPr>
            <a:xfrm>
              <a:off x="579300" y="4638450"/>
              <a:ext cx="46900" cy="46900"/>
            </a:xfrm>
            <a:custGeom>
              <a:avLst/>
              <a:gdLst/>
              <a:ahLst/>
              <a:cxnLst/>
              <a:rect l="l" t="t" r="r" b="b"/>
              <a:pathLst>
                <a:path w="1876" h="1876" fill="none" extrusionOk="0">
                  <a:moveTo>
                    <a:pt x="1632" y="219"/>
                  </a:moveTo>
                  <a:lnTo>
                    <a:pt x="1632" y="219"/>
                  </a:lnTo>
                  <a:lnTo>
                    <a:pt x="1510" y="122"/>
                  </a:lnTo>
                  <a:lnTo>
                    <a:pt x="1388" y="49"/>
                  </a:lnTo>
                  <a:lnTo>
                    <a:pt x="1242" y="0"/>
                  </a:lnTo>
                  <a:lnTo>
                    <a:pt x="1096" y="0"/>
                  </a:lnTo>
                  <a:lnTo>
                    <a:pt x="950" y="0"/>
                  </a:lnTo>
                  <a:lnTo>
                    <a:pt x="828" y="49"/>
                  </a:lnTo>
                  <a:lnTo>
                    <a:pt x="682" y="122"/>
                  </a:lnTo>
                  <a:lnTo>
                    <a:pt x="560" y="219"/>
                  </a:lnTo>
                  <a:lnTo>
                    <a:pt x="560" y="219"/>
                  </a:lnTo>
                  <a:lnTo>
                    <a:pt x="463" y="366"/>
                  </a:lnTo>
                  <a:lnTo>
                    <a:pt x="341" y="609"/>
                  </a:lnTo>
                  <a:lnTo>
                    <a:pt x="244" y="877"/>
                  </a:lnTo>
                  <a:lnTo>
                    <a:pt x="171" y="1145"/>
                  </a:lnTo>
                  <a:lnTo>
                    <a:pt x="25" y="1656"/>
                  </a:lnTo>
                  <a:lnTo>
                    <a:pt x="0" y="1876"/>
                  </a:lnTo>
                  <a:lnTo>
                    <a:pt x="0" y="1876"/>
                  </a:lnTo>
                  <a:lnTo>
                    <a:pt x="195" y="1827"/>
                  </a:lnTo>
                  <a:lnTo>
                    <a:pt x="707" y="1705"/>
                  </a:lnTo>
                  <a:lnTo>
                    <a:pt x="999" y="1608"/>
                  </a:lnTo>
                  <a:lnTo>
                    <a:pt x="1267" y="1510"/>
                  </a:lnTo>
                  <a:lnTo>
                    <a:pt x="1486" y="1413"/>
                  </a:lnTo>
                  <a:lnTo>
                    <a:pt x="1632" y="1291"/>
                  </a:lnTo>
                  <a:lnTo>
                    <a:pt x="1632" y="1291"/>
                  </a:lnTo>
                  <a:lnTo>
                    <a:pt x="1729" y="1169"/>
                  </a:lnTo>
                  <a:lnTo>
                    <a:pt x="1802" y="1048"/>
                  </a:lnTo>
                  <a:lnTo>
                    <a:pt x="1851" y="901"/>
                  </a:lnTo>
                  <a:lnTo>
                    <a:pt x="1876" y="755"/>
                  </a:lnTo>
                  <a:lnTo>
                    <a:pt x="1851" y="609"/>
                  </a:lnTo>
                  <a:lnTo>
                    <a:pt x="1802" y="463"/>
                  </a:lnTo>
                  <a:lnTo>
                    <a:pt x="1729" y="341"/>
                  </a:lnTo>
                  <a:lnTo>
                    <a:pt x="1632" y="219"/>
                  </a:lnTo>
                  <a:lnTo>
                    <a:pt x="1632" y="219"/>
                  </a:lnTo>
                  <a:close/>
                </a:path>
              </a:pathLst>
            </a:custGeom>
            <a:noFill/>
            <a:ln w="1217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15" name="Google Shape;215;p20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3536507" y="710554"/>
            <a:ext cx="271742" cy="259470"/>
          </a:xfrm>
          <a:custGeom>
            <a:avLst/>
            <a:gdLst/>
            <a:ahLst/>
            <a:cxnLst/>
            <a:rect l="l" t="t" r="r" b="b"/>
            <a:pathLst>
              <a:path w="15101" h="14419" fill="none" extrusionOk="0">
                <a:moveTo>
                  <a:pt x="7234" y="293"/>
                </a:moveTo>
                <a:lnTo>
                  <a:pt x="7234" y="293"/>
                </a:lnTo>
                <a:lnTo>
                  <a:pt x="7307" y="171"/>
                </a:lnTo>
                <a:lnTo>
                  <a:pt x="7380" y="74"/>
                </a:lnTo>
                <a:lnTo>
                  <a:pt x="7477" y="25"/>
                </a:lnTo>
                <a:lnTo>
                  <a:pt x="7550" y="1"/>
                </a:lnTo>
                <a:lnTo>
                  <a:pt x="7623" y="25"/>
                </a:lnTo>
                <a:lnTo>
                  <a:pt x="7721" y="74"/>
                </a:lnTo>
                <a:lnTo>
                  <a:pt x="7794" y="171"/>
                </a:lnTo>
                <a:lnTo>
                  <a:pt x="7867" y="293"/>
                </a:lnTo>
                <a:lnTo>
                  <a:pt x="9523" y="4092"/>
                </a:lnTo>
                <a:lnTo>
                  <a:pt x="9523" y="4092"/>
                </a:lnTo>
                <a:lnTo>
                  <a:pt x="9596" y="4214"/>
                </a:lnTo>
                <a:lnTo>
                  <a:pt x="9718" y="4360"/>
                </a:lnTo>
                <a:lnTo>
                  <a:pt x="9840" y="4482"/>
                </a:lnTo>
                <a:lnTo>
                  <a:pt x="9986" y="4604"/>
                </a:lnTo>
                <a:lnTo>
                  <a:pt x="10132" y="4701"/>
                </a:lnTo>
                <a:lnTo>
                  <a:pt x="10302" y="4774"/>
                </a:lnTo>
                <a:lnTo>
                  <a:pt x="10449" y="4847"/>
                </a:lnTo>
                <a:lnTo>
                  <a:pt x="10619" y="4872"/>
                </a:lnTo>
                <a:lnTo>
                  <a:pt x="14711" y="5286"/>
                </a:lnTo>
                <a:lnTo>
                  <a:pt x="14711" y="5286"/>
                </a:lnTo>
                <a:lnTo>
                  <a:pt x="14857" y="5310"/>
                </a:lnTo>
                <a:lnTo>
                  <a:pt x="14979" y="5359"/>
                </a:lnTo>
                <a:lnTo>
                  <a:pt x="15052" y="5407"/>
                </a:lnTo>
                <a:lnTo>
                  <a:pt x="15100" y="5505"/>
                </a:lnTo>
                <a:lnTo>
                  <a:pt x="15100" y="5578"/>
                </a:lnTo>
                <a:lnTo>
                  <a:pt x="15076" y="5675"/>
                </a:lnTo>
                <a:lnTo>
                  <a:pt x="15027" y="5773"/>
                </a:lnTo>
                <a:lnTo>
                  <a:pt x="14906" y="5895"/>
                </a:lnTo>
                <a:lnTo>
                  <a:pt x="11837" y="8622"/>
                </a:lnTo>
                <a:lnTo>
                  <a:pt x="11837" y="8622"/>
                </a:lnTo>
                <a:lnTo>
                  <a:pt x="11715" y="8744"/>
                </a:lnTo>
                <a:lnTo>
                  <a:pt x="11618" y="8890"/>
                </a:lnTo>
                <a:lnTo>
                  <a:pt x="11545" y="9061"/>
                </a:lnTo>
                <a:lnTo>
                  <a:pt x="11472" y="9231"/>
                </a:lnTo>
                <a:lnTo>
                  <a:pt x="11423" y="9402"/>
                </a:lnTo>
                <a:lnTo>
                  <a:pt x="11398" y="9572"/>
                </a:lnTo>
                <a:lnTo>
                  <a:pt x="11398" y="9743"/>
                </a:lnTo>
                <a:lnTo>
                  <a:pt x="11423" y="9913"/>
                </a:lnTo>
                <a:lnTo>
                  <a:pt x="12300" y="13956"/>
                </a:lnTo>
                <a:lnTo>
                  <a:pt x="12300" y="13956"/>
                </a:lnTo>
                <a:lnTo>
                  <a:pt x="12324" y="14102"/>
                </a:lnTo>
                <a:lnTo>
                  <a:pt x="12300" y="14200"/>
                </a:lnTo>
                <a:lnTo>
                  <a:pt x="12275" y="14297"/>
                </a:lnTo>
                <a:lnTo>
                  <a:pt x="12227" y="14370"/>
                </a:lnTo>
                <a:lnTo>
                  <a:pt x="12129" y="14394"/>
                </a:lnTo>
                <a:lnTo>
                  <a:pt x="12032" y="14419"/>
                </a:lnTo>
                <a:lnTo>
                  <a:pt x="11910" y="14370"/>
                </a:lnTo>
                <a:lnTo>
                  <a:pt x="11788" y="14321"/>
                </a:lnTo>
                <a:lnTo>
                  <a:pt x="8232" y="12227"/>
                </a:lnTo>
                <a:lnTo>
                  <a:pt x="8232" y="12227"/>
                </a:lnTo>
                <a:lnTo>
                  <a:pt x="8086" y="12154"/>
                </a:lnTo>
                <a:lnTo>
                  <a:pt x="7916" y="12105"/>
                </a:lnTo>
                <a:lnTo>
                  <a:pt x="7721" y="12081"/>
                </a:lnTo>
                <a:lnTo>
                  <a:pt x="7550" y="12081"/>
                </a:lnTo>
                <a:lnTo>
                  <a:pt x="7380" y="12081"/>
                </a:lnTo>
                <a:lnTo>
                  <a:pt x="7185" y="12105"/>
                </a:lnTo>
                <a:lnTo>
                  <a:pt x="7015" y="12154"/>
                </a:lnTo>
                <a:lnTo>
                  <a:pt x="6868" y="12227"/>
                </a:lnTo>
                <a:lnTo>
                  <a:pt x="3313" y="14321"/>
                </a:lnTo>
                <a:lnTo>
                  <a:pt x="3313" y="14321"/>
                </a:lnTo>
                <a:lnTo>
                  <a:pt x="3191" y="14370"/>
                </a:lnTo>
                <a:lnTo>
                  <a:pt x="3069" y="14419"/>
                </a:lnTo>
                <a:lnTo>
                  <a:pt x="2972" y="14394"/>
                </a:lnTo>
                <a:lnTo>
                  <a:pt x="2874" y="14370"/>
                </a:lnTo>
                <a:lnTo>
                  <a:pt x="2826" y="14297"/>
                </a:lnTo>
                <a:lnTo>
                  <a:pt x="2801" y="14200"/>
                </a:lnTo>
                <a:lnTo>
                  <a:pt x="2777" y="14102"/>
                </a:lnTo>
                <a:lnTo>
                  <a:pt x="2801" y="13956"/>
                </a:lnTo>
                <a:lnTo>
                  <a:pt x="3678" y="9913"/>
                </a:lnTo>
                <a:lnTo>
                  <a:pt x="3678" y="9913"/>
                </a:lnTo>
                <a:lnTo>
                  <a:pt x="3702" y="9743"/>
                </a:lnTo>
                <a:lnTo>
                  <a:pt x="3702" y="9572"/>
                </a:lnTo>
                <a:lnTo>
                  <a:pt x="3678" y="9402"/>
                </a:lnTo>
                <a:lnTo>
                  <a:pt x="3629" y="9231"/>
                </a:lnTo>
                <a:lnTo>
                  <a:pt x="3556" y="9061"/>
                </a:lnTo>
                <a:lnTo>
                  <a:pt x="3483" y="8890"/>
                </a:lnTo>
                <a:lnTo>
                  <a:pt x="3386" y="8744"/>
                </a:lnTo>
                <a:lnTo>
                  <a:pt x="3264" y="8622"/>
                </a:lnTo>
                <a:lnTo>
                  <a:pt x="195" y="5895"/>
                </a:lnTo>
                <a:lnTo>
                  <a:pt x="195" y="5895"/>
                </a:lnTo>
                <a:lnTo>
                  <a:pt x="73" y="5773"/>
                </a:lnTo>
                <a:lnTo>
                  <a:pt x="25" y="5675"/>
                </a:lnTo>
                <a:lnTo>
                  <a:pt x="0" y="5578"/>
                </a:lnTo>
                <a:lnTo>
                  <a:pt x="0" y="5505"/>
                </a:lnTo>
                <a:lnTo>
                  <a:pt x="49" y="5407"/>
                </a:lnTo>
                <a:lnTo>
                  <a:pt x="122" y="5359"/>
                </a:lnTo>
                <a:lnTo>
                  <a:pt x="244" y="5310"/>
                </a:lnTo>
                <a:lnTo>
                  <a:pt x="390" y="5286"/>
                </a:lnTo>
                <a:lnTo>
                  <a:pt x="4482" y="4872"/>
                </a:lnTo>
                <a:lnTo>
                  <a:pt x="4482" y="4872"/>
                </a:lnTo>
                <a:lnTo>
                  <a:pt x="4652" y="4847"/>
                </a:lnTo>
                <a:lnTo>
                  <a:pt x="4798" y="4774"/>
                </a:lnTo>
                <a:lnTo>
                  <a:pt x="4969" y="4701"/>
                </a:lnTo>
                <a:lnTo>
                  <a:pt x="5115" y="4604"/>
                </a:lnTo>
                <a:lnTo>
                  <a:pt x="5261" y="4482"/>
                </a:lnTo>
                <a:lnTo>
                  <a:pt x="5383" y="4360"/>
                </a:lnTo>
                <a:lnTo>
                  <a:pt x="5505" y="4214"/>
                </a:lnTo>
                <a:lnTo>
                  <a:pt x="5578" y="4092"/>
                </a:lnTo>
                <a:lnTo>
                  <a:pt x="7234" y="293"/>
                </a:lnTo>
                <a:close/>
              </a:path>
            </a:pathLst>
          </a:custGeom>
          <a:noFill/>
          <a:ln w="12175" cap="rnd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6" name="Google Shape;216;p20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 rot="2697553">
            <a:off x="5327282" y="2038984"/>
            <a:ext cx="412519" cy="393888"/>
          </a:xfrm>
          <a:custGeom>
            <a:avLst/>
            <a:gdLst/>
            <a:ahLst/>
            <a:cxnLst/>
            <a:rect l="l" t="t" r="r" b="b"/>
            <a:pathLst>
              <a:path w="15101" h="14419" fill="none" extrusionOk="0">
                <a:moveTo>
                  <a:pt x="7234" y="293"/>
                </a:moveTo>
                <a:lnTo>
                  <a:pt x="7234" y="293"/>
                </a:lnTo>
                <a:lnTo>
                  <a:pt x="7307" y="171"/>
                </a:lnTo>
                <a:lnTo>
                  <a:pt x="7380" y="74"/>
                </a:lnTo>
                <a:lnTo>
                  <a:pt x="7477" y="25"/>
                </a:lnTo>
                <a:lnTo>
                  <a:pt x="7550" y="1"/>
                </a:lnTo>
                <a:lnTo>
                  <a:pt x="7623" y="25"/>
                </a:lnTo>
                <a:lnTo>
                  <a:pt x="7721" y="74"/>
                </a:lnTo>
                <a:lnTo>
                  <a:pt x="7794" y="171"/>
                </a:lnTo>
                <a:lnTo>
                  <a:pt x="7867" y="293"/>
                </a:lnTo>
                <a:lnTo>
                  <a:pt x="9523" y="4092"/>
                </a:lnTo>
                <a:lnTo>
                  <a:pt x="9523" y="4092"/>
                </a:lnTo>
                <a:lnTo>
                  <a:pt x="9596" y="4214"/>
                </a:lnTo>
                <a:lnTo>
                  <a:pt x="9718" y="4360"/>
                </a:lnTo>
                <a:lnTo>
                  <a:pt x="9840" y="4482"/>
                </a:lnTo>
                <a:lnTo>
                  <a:pt x="9986" y="4604"/>
                </a:lnTo>
                <a:lnTo>
                  <a:pt x="10132" y="4701"/>
                </a:lnTo>
                <a:lnTo>
                  <a:pt x="10302" y="4774"/>
                </a:lnTo>
                <a:lnTo>
                  <a:pt x="10449" y="4847"/>
                </a:lnTo>
                <a:lnTo>
                  <a:pt x="10619" y="4872"/>
                </a:lnTo>
                <a:lnTo>
                  <a:pt x="14711" y="5286"/>
                </a:lnTo>
                <a:lnTo>
                  <a:pt x="14711" y="5286"/>
                </a:lnTo>
                <a:lnTo>
                  <a:pt x="14857" y="5310"/>
                </a:lnTo>
                <a:lnTo>
                  <a:pt x="14979" y="5359"/>
                </a:lnTo>
                <a:lnTo>
                  <a:pt x="15052" y="5407"/>
                </a:lnTo>
                <a:lnTo>
                  <a:pt x="15100" y="5505"/>
                </a:lnTo>
                <a:lnTo>
                  <a:pt x="15100" y="5578"/>
                </a:lnTo>
                <a:lnTo>
                  <a:pt x="15076" y="5675"/>
                </a:lnTo>
                <a:lnTo>
                  <a:pt x="15027" y="5773"/>
                </a:lnTo>
                <a:lnTo>
                  <a:pt x="14906" y="5895"/>
                </a:lnTo>
                <a:lnTo>
                  <a:pt x="11837" y="8622"/>
                </a:lnTo>
                <a:lnTo>
                  <a:pt x="11837" y="8622"/>
                </a:lnTo>
                <a:lnTo>
                  <a:pt x="11715" y="8744"/>
                </a:lnTo>
                <a:lnTo>
                  <a:pt x="11618" y="8890"/>
                </a:lnTo>
                <a:lnTo>
                  <a:pt x="11545" y="9061"/>
                </a:lnTo>
                <a:lnTo>
                  <a:pt x="11472" y="9231"/>
                </a:lnTo>
                <a:lnTo>
                  <a:pt x="11423" y="9402"/>
                </a:lnTo>
                <a:lnTo>
                  <a:pt x="11398" y="9572"/>
                </a:lnTo>
                <a:lnTo>
                  <a:pt x="11398" y="9743"/>
                </a:lnTo>
                <a:lnTo>
                  <a:pt x="11423" y="9913"/>
                </a:lnTo>
                <a:lnTo>
                  <a:pt x="12300" y="13956"/>
                </a:lnTo>
                <a:lnTo>
                  <a:pt x="12300" y="13956"/>
                </a:lnTo>
                <a:lnTo>
                  <a:pt x="12324" y="14102"/>
                </a:lnTo>
                <a:lnTo>
                  <a:pt x="12300" y="14200"/>
                </a:lnTo>
                <a:lnTo>
                  <a:pt x="12275" y="14297"/>
                </a:lnTo>
                <a:lnTo>
                  <a:pt x="12227" y="14370"/>
                </a:lnTo>
                <a:lnTo>
                  <a:pt x="12129" y="14394"/>
                </a:lnTo>
                <a:lnTo>
                  <a:pt x="12032" y="14419"/>
                </a:lnTo>
                <a:lnTo>
                  <a:pt x="11910" y="14370"/>
                </a:lnTo>
                <a:lnTo>
                  <a:pt x="11788" y="14321"/>
                </a:lnTo>
                <a:lnTo>
                  <a:pt x="8232" y="12227"/>
                </a:lnTo>
                <a:lnTo>
                  <a:pt x="8232" y="12227"/>
                </a:lnTo>
                <a:lnTo>
                  <a:pt x="8086" y="12154"/>
                </a:lnTo>
                <a:lnTo>
                  <a:pt x="7916" y="12105"/>
                </a:lnTo>
                <a:lnTo>
                  <a:pt x="7721" y="12081"/>
                </a:lnTo>
                <a:lnTo>
                  <a:pt x="7550" y="12081"/>
                </a:lnTo>
                <a:lnTo>
                  <a:pt x="7380" y="12081"/>
                </a:lnTo>
                <a:lnTo>
                  <a:pt x="7185" y="12105"/>
                </a:lnTo>
                <a:lnTo>
                  <a:pt x="7015" y="12154"/>
                </a:lnTo>
                <a:lnTo>
                  <a:pt x="6868" y="12227"/>
                </a:lnTo>
                <a:lnTo>
                  <a:pt x="3313" y="14321"/>
                </a:lnTo>
                <a:lnTo>
                  <a:pt x="3313" y="14321"/>
                </a:lnTo>
                <a:lnTo>
                  <a:pt x="3191" y="14370"/>
                </a:lnTo>
                <a:lnTo>
                  <a:pt x="3069" y="14419"/>
                </a:lnTo>
                <a:lnTo>
                  <a:pt x="2972" y="14394"/>
                </a:lnTo>
                <a:lnTo>
                  <a:pt x="2874" y="14370"/>
                </a:lnTo>
                <a:lnTo>
                  <a:pt x="2826" y="14297"/>
                </a:lnTo>
                <a:lnTo>
                  <a:pt x="2801" y="14200"/>
                </a:lnTo>
                <a:lnTo>
                  <a:pt x="2777" y="14102"/>
                </a:lnTo>
                <a:lnTo>
                  <a:pt x="2801" y="13956"/>
                </a:lnTo>
                <a:lnTo>
                  <a:pt x="3678" y="9913"/>
                </a:lnTo>
                <a:lnTo>
                  <a:pt x="3678" y="9913"/>
                </a:lnTo>
                <a:lnTo>
                  <a:pt x="3702" y="9743"/>
                </a:lnTo>
                <a:lnTo>
                  <a:pt x="3702" y="9572"/>
                </a:lnTo>
                <a:lnTo>
                  <a:pt x="3678" y="9402"/>
                </a:lnTo>
                <a:lnTo>
                  <a:pt x="3629" y="9231"/>
                </a:lnTo>
                <a:lnTo>
                  <a:pt x="3556" y="9061"/>
                </a:lnTo>
                <a:lnTo>
                  <a:pt x="3483" y="8890"/>
                </a:lnTo>
                <a:lnTo>
                  <a:pt x="3386" y="8744"/>
                </a:lnTo>
                <a:lnTo>
                  <a:pt x="3264" y="8622"/>
                </a:lnTo>
                <a:lnTo>
                  <a:pt x="195" y="5895"/>
                </a:lnTo>
                <a:lnTo>
                  <a:pt x="195" y="5895"/>
                </a:lnTo>
                <a:lnTo>
                  <a:pt x="73" y="5773"/>
                </a:lnTo>
                <a:lnTo>
                  <a:pt x="25" y="5675"/>
                </a:lnTo>
                <a:lnTo>
                  <a:pt x="0" y="5578"/>
                </a:lnTo>
                <a:lnTo>
                  <a:pt x="0" y="5505"/>
                </a:lnTo>
                <a:lnTo>
                  <a:pt x="49" y="5407"/>
                </a:lnTo>
                <a:lnTo>
                  <a:pt x="122" y="5359"/>
                </a:lnTo>
                <a:lnTo>
                  <a:pt x="244" y="5310"/>
                </a:lnTo>
                <a:lnTo>
                  <a:pt x="390" y="5286"/>
                </a:lnTo>
                <a:lnTo>
                  <a:pt x="4482" y="4872"/>
                </a:lnTo>
                <a:lnTo>
                  <a:pt x="4482" y="4872"/>
                </a:lnTo>
                <a:lnTo>
                  <a:pt x="4652" y="4847"/>
                </a:lnTo>
                <a:lnTo>
                  <a:pt x="4798" y="4774"/>
                </a:lnTo>
                <a:lnTo>
                  <a:pt x="4969" y="4701"/>
                </a:lnTo>
                <a:lnTo>
                  <a:pt x="5115" y="4604"/>
                </a:lnTo>
                <a:lnTo>
                  <a:pt x="5261" y="4482"/>
                </a:lnTo>
                <a:lnTo>
                  <a:pt x="5383" y="4360"/>
                </a:lnTo>
                <a:lnTo>
                  <a:pt x="5505" y="4214"/>
                </a:lnTo>
                <a:lnTo>
                  <a:pt x="5578" y="4092"/>
                </a:lnTo>
                <a:lnTo>
                  <a:pt x="7234" y="293"/>
                </a:lnTo>
                <a:close/>
              </a:path>
            </a:pathLst>
          </a:custGeom>
          <a:noFill/>
          <a:ln w="12175" cap="rnd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7" name="Google Shape;217;p20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5653628" y="1814107"/>
            <a:ext cx="165205" cy="157816"/>
          </a:xfrm>
          <a:custGeom>
            <a:avLst/>
            <a:gdLst/>
            <a:ahLst/>
            <a:cxnLst/>
            <a:rect l="l" t="t" r="r" b="b"/>
            <a:pathLst>
              <a:path w="15101" h="14419" fill="none" extrusionOk="0">
                <a:moveTo>
                  <a:pt x="7234" y="293"/>
                </a:moveTo>
                <a:lnTo>
                  <a:pt x="7234" y="293"/>
                </a:lnTo>
                <a:lnTo>
                  <a:pt x="7307" y="171"/>
                </a:lnTo>
                <a:lnTo>
                  <a:pt x="7380" y="74"/>
                </a:lnTo>
                <a:lnTo>
                  <a:pt x="7477" y="25"/>
                </a:lnTo>
                <a:lnTo>
                  <a:pt x="7550" y="1"/>
                </a:lnTo>
                <a:lnTo>
                  <a:pt x="7623" y="25"/>
                </a:lnTo>
                <a:lnTo>
                  <a:pt x="7721" y="74"/>
                </a:lnTo>
                <a:lnTo>
                  <a:pt x="7794" y="171"/>
                </a:lnTo>
                <a:lnTo>
                  <a:pt x="7867" y="293"/>
                </a:lnTo>
                <a:lnTo>
                  <a:pt x="9523" y="4092"/>
                </a:lnTo>
                <a:lnTo>
                  <a:pt x="9523" y="4092"/>
                </a:lnTo>
                <a:lnTo>
                  <a:pt x="9596" y="4214"/>
                </a:lnTo>
                <a:lnTo>
                  <a:pt x="9718" y="4360"/>
                </a:lnTo>
                <a:lnTo>
                  <a:pt x="9840" y="4482"/>
                </a:lnTo>
                <a:lnTo>
                  <a:pt x="9986" y="4604"/>
                </a:lnTo>
                <a:lnTo>
                  <a:pt x="10132" y="4701"/>
                </a:lnTo>
                <a:lnTo>
                  <a:pt x="10302" y="4774"/>
                </a:lnTo>
                <a:lnTo>
                  <a:pt x="10449" y="4847"/>
                </a:lnTo>
                <a:lnTo>
                  <a:pt x="10619" y="4872"/>
                </a:lnTo>
                <a:lnTo>
                  <a:pt x="14711" y="5286"/>
                </a:lnTo>
                <a:lnTo>
                  <a:pt x="14711" y="5286"/>
                </a:lnTo>
                <a:lnTo>
                  <a:pt x="14857" y="5310"/>
                </a:lnTo>
                <a:lnTo>
                  <a:pt x="14979" y="5359"/>
                </a:lnTo>
                <a:lnTo>
                  <a:pt x="15052" y="5407"/>
                </a:lnTo>
                <a:lnTo>
                  <a:pt x="15100" y="5505"/>
                </a:lnTo>
                <a:lnTo>
                  <a:pt x="15100" y="5578"/>
                </a:lnTo>
                <a:lnTo>
                  <a:pt x="15076" y="5675"/>
                </a:lnTo>
                <a:lnTo>
                  <a:pt x="15027" y="5773"/>
                </a:lnTo>
                <a:lnTo>
                  <a:pt x="14906" y="5895"/>
                </a:lnTo>
                <a:lnTo>
                  <a:pt x="11837" y="8622"/>
                </a:lnTo>
                <a:lnTo>
                  <a:pt x="11837" y="8622"/>
                </a:lnTo>
                <a:lnTo>
                  <a:pt x="11715" y="8744"/>
                </a:lnTo>
                <a:lnTo>
                  <a:pt x="11618" y="8890"/>
                </a:lnTo>
                <a:lnTo>
                  <a:pt x="11545" y="9061"/>
                </a:lnTo>
                <a:lnTo>
                  <a:pt x="11472" y="9231"/>
                </a:lnTo>
                <a:lnTo>
                  <a:pt x="11423" y="9402"/>
                </a:lnTo>
                <a:lnTo>
                  <a:pt x="11398" y="9572"/>
                </a:lnTo>
                <a:lnTo>
                  <a:pt x="11398" y="9743"/>
                </a:lnTo>
                <a:lnTo>
                  <a:pt x="11423" y="9913"/>
                </a:lnTo>
                <a:lnTo>
                  <a:pt x="12300" y="13956"/>
                </a:lnTo>
                <a:lnTo>
                  <a:pt x="12300" y="13956"/>
                </a:lnTo>
                <a:lnTo>
                  <a:pt x="12324" y="14102"/>
                </a:lnTo>
                <a:lnTo>
                  <a:pt x="12300" y="14200"/>
                </a:lnTo>
                <a:lnTo>
                  <a:pt x="12275" y="14297"/>
                </a:lnTo>
                <a:lnTo>
                  <a:pt x="12227" y="14370"/>
                </a:lnTo>
                <a:lnTo>
                  <a:pt x="12129" y="14394"/>
                </a:lnTo>
                <a:lnTo>
                  <a:pt x="12032" y="14419"/>
                </a:lnTo>
                <a:lnTo>
                  <a:pt x="11910" y="14370"/>
                </a:lnTo>
                <a:lnTo>
                  <a:pt x="11788" y="14321"/>
                </a:lnTo>
                <a:lnTo>
                  <a:pt x="8232" y="12227"/>
                </a:lnTo>
                <a:lnTo>
                  <a:pt x="8232" y="12227"/>
                </a:lnTo>
                <a:lnTo>
                  <a:pt x="8086" y="12154"/>
                </a:lnTo>
                <a:lnTo>
                  <a:pt x="7916" y="12105"/>
                </a:lnTo>
                <a:lnTo>
                  <a:pt x="7721" y="12081"/>
                </a:lnTo>
                <a:lnTo>
                  <a:pt x="7550" y="12081"/>
                </a:lnTo>
                <a:lnTo>
                  <a:pt x="7380" y="12081"/>
                </a:lnTo>
                <a:lnTo>
                  <a:pt x="7185" y="12105"/>
                </a:lnTo>
                <a:lnTo>
                  <a:pt x="7015" y="12154"/>
                </a:lnTo>
                <a:lnTo>
                  <a:pt x="6868" y="12227"/>
                </a:lnTo>
                <a:lnTo>
                  <a:pt x="3313" y="14321"/>
                </a:lnTo>
                <a:lnTo>
                  <a:pt x="3313" y="14321"/>
                </a:lnTo>
                <a:lnTo>
                  <a:pt x="3191" y="14370"/>
                </a:lnTo>
                <a:lnTo>
                  <a:pt x="3069" y="14419"/>
                </a:lnTo>
                <a:lnTo>
                  <a:pt x="2972" y="14394"/>
                </a:lnTo>
                <a:lnTo>
                  <a:pt x="2874" y="14370"/>
                </a:lnTo>
                <a:lnTo>
                  <a:pt x="2826" y="14297"/>
                </a:lnTo>
                <a:lnTo>
                  <a:pt x="2801" y="14200"/>
                </a:lnTo>
                <a:lnTo>
                  <a:pt x="2777" y="14102"/>
                </a:lnTo>
                <a:lnTo>
                  <a:pt x="2801" y="13956"/>
                </a:lnTo>
                <a:lnTo>
                  <a:pt x="3678" y="9913"/>
                </a:lnTo>
                <a:lnTo>
                  <a:pt x="3678" y="9913"/>
                </a:lnTo>
                <a:lnTo>
                  <a:pt x="3702" y="9743"/>
                </a:lnTo>
                <a:lnTo>
                  <a:pt x="3702" y="9572"/>
                </a:lnTo>
                <a:lnTo>
                  <a:pt x="3678" y="9402"/>
                </a:lnTo>
                <a:lnTo>
                  <a:pt x="3629" y="9231"/>
                </a:lnTo>
                <a:lnTo>
                  <a:pt x="3556" y="9061"/>
                </a:lnTo>
                <a:lnTo>
                  <a:pt x="3483" y="8890"/>
                </a:lnTo>
                <a:lnTo>
                  <a:pt x="3386" y="8744"/>
                </a:lnTo>
                <a:lnTo>
                  <a:pt x="3264" y="8622"/>
                </a:lnTo>
                <a:lnTo>
                  <a:pt x="195" y="5895"/>
                </a:lnTo>
                <a:lnTo>
                  <a:pt x="195" y="5895"/>
                </a:lnTo>
                <a:lnTo>
                  <a:pt x="73" y="5773"/>
                </a:lnTo>
                <a:lnTo>
                  <a:pt x="25" y="5675"/>
                </a:lnTo>
                <a:lnTo>
                  <a:pt x="0" y="5578"/>
                </a:lnTo>
                <a:lnTo>
                  <a:pt x="0" y="5505"/>
                </a:lnTo>
                <a:lnTo>
                  <a:pt x="49" y="5407"/>
                </a:lnTo>
                <a:lnTo>
                  <a:pt x="122" y="5359"/>
                </a:lnTo>
                <a:lnTo>
                  <a:pt x="244" y="5310"/>
                </a:lnTo>
                <a:lnTo>
                  <a:pt x="390" y="5286"/>
                </a:lnTo>
                <a:lnTo>
                  <a:pt x="4482" y="4872"/>
                </a:lnTo>
                <a:lnTo>
                  <a:pt x="4482" y="4872"/>
                </a:lnTo>
                <a:lnTo>
                  <a:pt x="4652" y="4847"/>
                </a:lnTo>
                <a:lnTo>
                  <a:pt x="4798" y="4774"/>
                </a:lnTo>
                <a:lnTo>
                  <a:pt x="4969" y="4701"/>
                </a:lnTo>
                <a:lnTo>
                  <a:pt x="5115" y="4604"/>
                </a:lnTo>
                <a:lnTo>
                  <a:pt x="5261" y="4482"/>
                </a:lnTo>
                <a:lnTo>
                  <a:pt x="5383" y="4360"/>
                </a:lnTo>
                <a:lnTo>
                  <a:pt x="5505" y="4214"/>
                </a:lnTo>
                <a:lnTo>
                  <a:pt x="5578" y="4092"/>
                </a:lnTo>
                <a:lnTo>
                  <a:pt x="7234" y="293"/>
                </a:lnTo>
                <a:close/>
              </a:path>
            </a:pathLst>
          </a:custGeom>
          <a:noFill/>
          <a:ln w="12175" cap="rnd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8" name="Google Shape;218;p20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 rot="1280074">
            <a:off x="3348230" y="1493219"/>
            <a:ext cx="165200" cy="157799"/>
          </a:xfrm>
          <a:custGeom>
            <a:avLst/>
            <a:gdLst/>
            <a:ahLst/>
            <a:cxnLst/>
            <a:rect l="l" t="t" r="r" b="b"/>
            <a:pathLst>
              <a:path w="15101" h="14419" fill="none" extrusionOk="0">
                <a:moveTo>
                  <a:pt x="7234" y="293"/>
                </a:moveTo>
                <a:lnTo>
                  <a:pt x="7234" y="293"/>
                </a:lnTo>
                <a:lnTo>
                  <a:pt x="7307" y="171"/>
                </a:lnTo>
                <a:lnTo>
                  <a:pt x="7380" y="74"/>
                </a:lnTo>
                <a:lnTo>
                  <a:pt x="7477" y="25"/>
                </a:lnTo>
                <a:lnTo>
                  <a:pt x="7550" y="1"/>
                </a:lnTo>
                <a:lnTo>
                  <a:pt x="7623" y="25"/>
                </a:lnTo>
                <a:lnTo>
                  <a:pt x="7721" y="74"/>
                </a:lnTo>
                <a:lnTo>
                  <a:pt x="7794" y="171"/>
                </a:lnTo>
                <a:lnTo>
                  <a:pt x="7867" y="293"/>
                </a:lnTo>
                <a:lnTo>
                  <a:pt x="9523" y="4092"/>
                </a:lnTo>
                <a:lnTo>
                  <a:pt x="9523" y="4092"/>
                </a:lnTo>
                <a:lnTo>
                  <a:pt x="9596" y="4214"/>
                </a:lnTo>
                <a:lnTo>
                  <a:pt x="9718" y="4360"/>
                </a:lnTo>
                <a:lnTo>
                  <a:pt x="9840" y="4482"/>
                </a:lnTo>
                <a:lnTo>
                  <a:pt x="9986" y="4604"/>
                </a:lnTo>
                <a:lnTo>
                  <a:pt x="10132" y="4701"/>
                </a:lnTo>
                <a:lnTo>
                  <a:pt x="10302" y="4774"/>
                </a:lnTo>
                <a:lnTo>
                  <a:pt x="10449" y="4847"/>
                </a:lnTo>
                <a:lnTo>
                  <a:pt x="10619" y="4872"/>
                </a:lnTo>
                <a:lnTo>
                  <a:pt x="14711" y="5286"/>
                </a:lnTo>
                <a:lnTo>
                  <a:pt x="14711" y="5286"/>
                </a:lnTo>
                <a:lnTo>
                  <a:pt x="14857" y="5310"/>
                </a:lnTo>
                <a:lnTo>
                  <a:pt x="14979" y="5359"/>
                </a:lnTo>
                <a:lnTo>
                  <a:pt x="15052" y="5407"/>
                </a:lnTo>
                <a:lnTo>
                  <a:pt x="15100" y="5505"/>
                </a:lnTo>
                <a:lnTo>
                  <a:pt x="15100" y="5578"/>
                </a:lnTo>
                <a:lnTo>
                  <a:pt x="15076" y="5675"/>
                </a:lnTo>
                <a:lnTo>
                  <a:pt x="15027" y="5773"/>
                </a:lnTo>
                <a:lnTo>
                  <a:pt x="14906" y="5895"/>
                </a:lnTo>
                <a:lnTo>
                  <a:pt x="11837" y="8622"/>
                </a:lnTo>
                <a:lnTo>
                  <a:pt x="11837" y="8622"/>
                </a:lnTo>
                <a:lnTo>
                  <a:pt x="11715" y="8744"/>
                </a:lnTo>
                <a:lnTo>
                  <a:pt x="11618" y="8890"/>
                </a:lnTo>
                <a:lnTo>
                  <a:pt x="11545" y="9061"/>
                </a:lnTo>
                <a:lnTo>
                  <a:pt x="11472" y="9231"/>
                </a:lnTo>
                <a:lnTo>
                  <a:pt x="11423" y="9402"/>
                </a:lnTo>
                <a:lnTo>
                  <a:pt x="11398" y="9572"/>
                </a:lnTo>
                <a:lnTo>
                  <a:pt x="11398" y="9743"/>
                </a:lnTo>
                <a:lnTo>
                  <a:pt x="11423" y="9913"/>
                </a:lnTo>
                <a:lnTo>
                  <a:pt x="12300" y="13956"/>
                </a:lnTo>
                <a:lnTo>
                  <a:pt x="12300" y="13956"/>
                </a:lnTo>
                <a:lnTo>
                  <a:pt x="12324" y="14102"/>
                </a:lnTo>
                <a:lnTo>
                  <a:pt x="12300" y="14200"/>
                </a:lnTo>
                <a:lnTo>
                  <a:pt x="12275" y="14297"/>
                </a:lnTo>
                <a:lnTo>
                  <a:pt x="12227" y="14370"/>
                </a:lnTo>
                <a:lnTo>
                  <a:pt x="12129" y="14394"/>
                </a:lnTo>
                <a:lnTo>
                  <a:pt x="12032" y="14419"/>
                </a:lnTo>
                <a:lnTo>
                  <a:pt x="11910" y="14370"/>
                </a:lnTo>
                <a:lnTo>
                  <a:pt x="11788" y="14321"/>
                </a:lnTo>
                <a:lnTo>
                  <a:pt x="8232" y="12227"/>
                </a:lnTo>
                <a:lnTo>
                  <a:pt x="8232" y="12227"/>
                </a:lnTo>
                <a:lnTo>
                  <a:pt x="8086" y="12154"/>
                </a:lnTo>
                <a:lnTo>
                  <a:pt x="7916" y="12105"/>
                </a:lnTo>
                <a:lnTo>
                  <a:pt x="7721" y="12081"/>
                </a:lnTo>
                <a:lnTo>
                  <a:pt x="7550" y="12081"/>
                </a:lnTo>
                <a:lnTo>
                  <a:pt x="7380" y="12081"/>
                </a:lnTo>
                <a:lnTo>
                  <a:pt x="7185" y="12105"/>
                </a:lnTo>
                <a:lnTo>
                  <a:pt x="7015" y="12154"/>
                </a:lnTo>
                <a:lnTo>
                  <a:pt x="6868" y="12227"/>
                </a:lnTo>
                <a:lnTo>
                  <a:pt x="3313" y="14321"/>
                </a:lnTo>
                <a:lnTo>
                  <a:pt x="3313" y="14321"/>
                </a:lnTo>
                <a:lnTo>
                  <a:pt x="3191" y="14370"/>
                </a:lnTo>
                <a:lnTo>
                  <a:pt x="3069" y="14419"/>
                </a:lnTo>
                <a:lnTo>
                  <a:pt x="2972" y="14394"/>
                </a:lnTo>
                <a:lnTo>
                  <a:pt x="2874" y="14370"/>
                </a:lnTo>
                <a:lnTo>
                  <a:pt x="2826" y="14297"/>
                </a:lnTo>
                <a:lnTo>
                  <a:pt x="2801" y="14200"/>
                </a:lnTo>
                <a:lnTo>
                  <a:pt x="2777" y="14102"/>
                </a:lnTo>
                <a:lnTo>
                  <a:pt x="2801" y="13956"/>
                </a:lnTo>
                <a:lnTo>
                  <a:pt x="3678" y="9913"/>
                </a:lnTo>
                <a:lnTo>
                  <a:pt x="3678" y="9913"/>
                </a:lnTo>
                <a:lnTo>
                  <a:pt x="3702" y="9743"/>
                </a:lnTo>
                <a:lnTo>
                  <a:pt x="3702" y="9572"/>
                </a:lnTo>
                <a:lnTo>
                  <a:pt x="3678" y="9402"/>
                </a:lnTo>
                <a:lnTo>
                  <a:pt x="3629" y="9231"/>
                </a:lnTo>
                <a:lnTo>
                  <a:pt x="3556" y="9061"/>
                </a:lnTo>
                <a:lnTo>
                  <a:pt x="3483" y="8890"/>
                </a:lnTo>
                <a:lnTo>
                  <a:pt x="3386" y="8744"/>
                </a:lnTo>
                <a:lnTo>
                  <a:pt x="3264" y="8622"/>
                </a:lnTo>
                <a:lnTo>
                  <a:pt x="195" y="5895"/>
                </a:lnTo>
                <a:lnTo>
                  <a:pt x="195" y="5895"/>
                </a:lnTo>
                <a:lnTo>
                  <a:pt x="73" y="5773"/>
                </a:lnTo>
                <a:lnTo>
                  <a:pt x="25" y="5675"/>
                </a:lnTo>
                <a:lnTo>
                  <a:pt x="0" y="5578"/>
                </a:lnTo>
                <a:lnTo>
                  <a:pt x="0" y="5505"/>
                </a:lnTo>
                <a:lnTo>
                  <a:pt x="49" y="5407"/>
                </a:lnTo>
                <a:lnTo>
                  <a:pt x="122" y="5359"/>
                </a:lnTo>
                <a:lnTo>
                  <a:pt x="244" y="5310"/>
                </a:lnTo>
                <a:lnTo>
                  <a:pt x="390" y="5286"/>
                </a:lnTo>
                <a:lnTo>
                  <a:pt x="4482" y="4872"/>
                </a:lnTo>
                <a:lnTo>
                  <a:pt x="4482" y="4872"/>
                </a:lnTo>
                <a:lnTo>
                  <a:pt x="4652" y="4847"/>
                </a:lnTo>
                <a:lnTo>
                  <a:pt x="4798" y="4774"/>
                </a:lnTo>
                <a:lnTo>
                  <a:pt x="4969" y="4701"/>
                </a:lnTo>
                <a:lnTo>
                  <a:pt x="5115" y="4604"/>
                </a:lnTo>
                <a:lnTo>
                  <a:pt x="5261" y="4482"/>
                </a:lnTo>
                <a:lnTo>
                  <a:pt x="5383" y="4360"/>
                </a:lnTo>
                <a:lnTo>
                  <a:pt x="5505" y="4214"/>
                </a:lnTo>
                <a:lnTo>
                  <a:pt x="5578" y="4092"/>
                </a:lnTo>
                <a:lnTo>
                  <a:pt x="7234" y="293"/>
                </a:lnTo>
                <a:close/>
              </a:path>
            </a:pathLst>
          </a:custGeom>
          <a:noFill/>
          <a:ln w="12175" cap="rnd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9" name="Google Shape;219;p20"/>
          <p:cNvSpPr txBox="1">
            <a:spLocks noGrp="1"/>
          </p:cNvSpPr>
          <p:nvPr>
            <p:ph type="sldNum" idx="12"/>
          </p:nvPr>
        </p:nvSpPr>
        <p:spPr>
          <a:xfrm>
            <a:off x="8555875" y="4576450"/>
            <a:ext cx="435600" cy="43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9</a:t>
            </a:fld>
            <a:endParaRPr/>
          </a:p>
        </p:txBody>
      </p:sp>
      <p:grpSp>
        <p:nvGrpSpPr>
          <p:cNvPr id="17" name="Grupo 16">
            <a:extLst>
              <a:ext uri="{FF2B5EF4-FFF2-40B4-BE49-F238E27FC236}">
                <a16:creationId xmlns:a16="http://schemas.microsoft.com/office/drawing/2014/main" id="{A7B669B0-1C1A-4CA0-A2E9-9057C94A1D3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134255" y="4629611"/>
            <a:ext cx="1252961" cy="360000"/>
            <a:chOff x="134255" y="4629611"/>
            <a:chExt cx="1252961" cy="360000"/>
          </a:xfrm>
        </p:grpSpPr>
        <p:pic>
          <p:nvPicPr>
            <p:cNvPr id="18" name="Imagen 17">
              <a:extLst>
                <a:ext uri="{FF2B5EF4-FFF2-40B4-BE49-F238E27FC236}">
                  <a16:creationId xmlns:a16="http://schemas.microsoft.com/office/drawing/2014/main" id="{21F2282F-E8DE-4228-93B8-C43A2745914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>
              <a:off x="134255" y="4629611"/>
              <a:ext cx="261922" cy="360000"/>
            </a:xfrm>
            <a:prstGeom prst="rect">
              <a:avLst/>
            </a:prstGeom>
          </p:spPr>
        </p:pic>
        <p:pic>
          <p:nvPicPr>
            <p:cNvPr id="19" name="Imagen 18" descr="Imagen que contiene exterior&#10;&#10;Descripción generada con confianza muy alta">
              <a:extLst>
                <a:ext uri="{FF2B5EF4-FFF2-40B4-BE49-F238E27FC236}">
                  <a16:creationId xmlns:a16="http://schemas.microsoft.com/office/drawing/2014/main" id="{F38302C9-F729-4B0C-9543-04A43153C34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  <a:srcRect l="22401"/>
            <a:stretch/>
          </p:blipFill>
          <p:spPr>
            <a:xfrm>
              <a:off x="458402" y="4629611"/>
              <a:ext cx="928814" cy="360000"/>
            </a:xfrm>
            <a:prstGeom prst="rect">
              <a:avLst/>
            </a:prstGeom>
          </p:spPr>
        </p:pic>
      </p:grpSp>
      <p:sp>
        <p:nvSpPr>
          <p:cNvPr id="2" name="Google Shape;177;p17">
            <a:extLst>
              <a:ext uri="{FF2B5EF4-FFF2-40B4-BE49-F238E27FC236}">
                <a16:creationId xmlns:a16="http://schemas.microsoft.com/office/drawing/2014/main" id="{60C1BB5A-80F1-25F1-2868-13B77EFBE640}"/>
              </a:ext>
            </a:extLst>
          </p:cNvPr>
          <p:cNvSpPr txBox="1"/>
          <p:nvPr/>
        </p:nvSpPr>
        <p:spPr>
          <a:xfrm>
            <a:off x="3925900" y="429434"/>
            <a:ext cx="1392600" cy="139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6000" b="1">
                <a:solidFill>
                  <a:schemeClr val="tx1"/>
                </a:solidFill>
                <a:latin typeface="Poppins"/>
                <a:cs typeface="Poppins"/>
                <a:sym typeface="Poppins"/>
              </a:rPr>
              <a:t>2</a:t>
            </a:r>
            <a:endParaRPr lang="es-ES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Cymbeline template">
  <a:themeElements>
    <a:clrScheme name="Custom 347">
      <a:dk1>
        <a:srgbClr val="000000"/>
      </a:dk1>
      <a:lt1>
        <a:srgbClr val="FFFFFF"/>
      </a:lt1>
      <a:dk2>
        <a:srgbClr val="666666"/>
      </a:dk2>
      <a:lt2>
        <a:srgbClr val="CCCCCC"/>
      </a:lt2>
      <a:accent1>
        <a:srgbClr val="3A81BA"/>
      </a:accent1>
      <a:accent2>
        <a:srgbClr val="D89F39"/>
      </a:accent2>
      <a:accent3>
        <a:srgbClr val="8BAB42"/>
      </a:accent3>
      <a:accent4>
        <a:srgbClr val="57A7B5"/>
      </a:accent4>
      <a:accent5>
        <a:srgbClr val="8B81D2"/>
      </a:accent5>
      <a:accent6>
        <a:srgbClr val="963334"/>
      </a:accent6>
      <a:hlink>
        <a:srgbClr val="1155CC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1268</Words>
  <Application>Microsoft Office PowerPoint</Application>
  <PresentationFormat>Presentación en pantalla (16:9)</PresentationFormat>
  <Paragraphs>206</Paragraphs>
  <Slides>29</Slides>
  <Notes>29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29</vt:i4>
      </vt:variant>
    </vt:vector>
  </HeadingPairs>
  <TitlesOfParts>
    <vt:vector size="36" baseType="lpstr">
      <vt:lpstr>Poppins</vt:lpstr>
      <vt:lpstr>Arial</vt:lpstr>
      <vt:lpstr>Wingdings</vt:lpstr>
      <vt:lpstr>Poppins Light</vt:lpstr>
      <vt:lpstr>Courier New</vt:lpstr>
      <vt:lpstr>Calibri</vt:lpstr>
      <vt:lpstr>Cymbeline template</vt:lpstr>
      <vt:lpstr> CAMPUS VIRTUAL</vt:lpstr>
      <vt:lpstr>Campus Virtual UB</vt:lpstr>
      <vt:lpstr>¿ Per què al</vt:lpstr>
      <vt:lpstr>Aspectes clau</vt:lpstr>
      <vt:lpstr>Aspectes clau</vt:lpstr>
      <vt:lpstr>Aspectes clau</vt:lpstr>
      <vt:lpstr>Aspectes clau</vt:lpstr>
      <vt:lpstr>Presentación de PowerPoint</vt:lpstr>
      <vt:lpstr>Novetats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Gestió acadèmica i Campus al</vt:lpstr>
      <vt:lpstr>Concentrador  d’E-learning (CEL)</vt:lpstr>
      <vt:lpstr>Concentrador  d’E-learning (CEL)</vt:lpstr>
      <vt:lpstr>Concentrador  d’E-learning (CEL)</vt:lpstr>
      <vt:lpstr>         Formació, ajudes  i suport </vt:lpstr>
      <vt:lpstr>Presentación de PowerPoint</vt:lpstr>
      <vt:lpstr>Presentación de PowerPoint</vt:lpstr>
      <vt:lpstr>Gràcies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CAMPUS VIRTUAL UB</dc:title>
  <dc:creator>Mireia Casas Escribano</dc:creator>
  <cp:lastModifiedBy>Kyke Blasco</cp:lastModifiedBy>
  <cp:revision>181</cp:revision>
  <dcterms:modified xsi:type="dcterms:W3CDTF">2022-05-30T09:57:56Z</dcterms:modified>
</cp:coreProperties>
</file>