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9B6-6D77-D464-2DA0-B924B21BE9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962655-6FB4-ACCC-5DEB-81884B0F6F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0C1E2A-A815-B995-0206-62AA98B8D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452849-633F-B20E-9D10-4099B23F5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BA611E-D989-98EB-C6F7-3501581FF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9355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1BD93-EB25-0FC3-5F04-91D13B8A7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E053EC-748F-110A-8E6C-2F31158F61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1FFAD3-ED27-B100-D94D-FC18D369E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344C0F-287E-B4FF-2224-A3EA039A1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19E56-8450-0C25-D8B7-E4C196555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3449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032EF8-75EA-5D43-294F-53F5098226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199C14-9856-B853-B3AA-5429DC0418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E768F3-523F-3759-AA2C-0924A61C4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B07791-CBAE-5EB2-7E68-D8C4FDB3C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62C778-8F92-C405-827E-C744E4B36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3757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A7DDB-E55D-3667-CCB3-DEF4CFE92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CBC2B-F73D-7939-6886-5CB4CDFE9B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EB3DAF-A928-E1E2-37C0-86A468BC6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768693-805B-B9E3-3ABD-726B2F089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1BB7BA-1061-162B-17C3-4EA09615F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373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A9B998-9E70-BE43-8FCE-DCBA4B2B8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0043D6-C27C-9C73-5B3A-5A32EA51E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C9F341-57E1-A27F-914D-3712DA759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CC641-3FC5-D288-6C29-A9010373F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40CE5F-2B36-5E71-DC3B-292DC0796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431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EB89F-39AE-4D53-625E-25ED74AE3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71F5A3-1F92-2A59-C1A6-58FBB8860E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0C18A1-B1BE-0D46-CB43-783C8BBA80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32D2E1-CC1F-BF2F-C540-A23009FD3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67611A-125C-FAD8-8FF1-0C1F462AB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8B8C72-9660-B86D-250B-452F44A09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3738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07191-7B45-DFEA-7C59-7A50FB5C1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1957BE-B9EC-F15F-CD17-D84631B72F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CC999A-A77C-D07C-5F1D-E362E831A5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9B0208-B145-A10E-ED1B-C37CBCD47B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6143CD-141F-6236-6BD0-D142132DF0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EF643F-CB46-C7C5-E049-5A816DE46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36D6888-92EB-A039-CA32-738A6807E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00CD5E-1AAB-D57F-BAFB-9031995A7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998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1B11F-1223-F7F3-7E4F-5A60092D3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9A6714-BFEF-8C53-512F-843D179BB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9FA7EE-D588-E943-D69D-39414C0DA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AB5830-A727-4C07-F39F-8E42A3F11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0817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B35752-9EBB-022B-4C3D-01EB9B780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A759AA-0236-A3C4-CDCE-CBC05B8A8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C2BB0-5569-C50F-74C0-F2FAEA779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0100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3DA9E-F787-CB9D-EB5D-E79AD7ACB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93215C-2454-91AA-549A-B103D4E7A2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ACD4AB-4B2E-8538-A9FF-9B355ABB48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8308D1-2809-CB0D-A9DA-CE7E38C2C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CBA770-2D46-43B5-FFA8-4B8C7738A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56668A-3734-1AA3-DE36-AFABA8382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358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FD529-DFDD-D318-B04E-3B21AC83A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F0E3F6-7A98-5BB5-F1B8-66DF41306C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2756F5-A9B1-B26F-7D7D-4C0AD81396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C246CE-EE4A-B18E-D870-B7D5CD632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4E2AC9-EDCA-435C-A0CD-3D4AD6CD2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056CE9-099B-20EE-FCD7-5D6E4BC60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16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01CD1C9-3EB7-5BA0-A9C9-5082DEA69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5C3504-320D-DC6A-29CD-3B1D218B58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7A327-D880-73C3-E558-1D72B96BB1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E57838B-E04A-4FA0-B52C-9FF96CBE1B1C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98909A-C33F-DA8F-0129-B46E48EB47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9FE9AD-2753-2B7D-BA8C-78D851D489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7605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ollage of different colored objects&#10;&#10;AI-generated content may be incorrect.">
            <a:extLst>
              <a:ext uri="{FF2B5EF4-FFF2-40B4-BE49-F238E27FC236}">
                <a16:creationId xmlns:a16="http://schemas.microsoft.com/office/drawing/2014/main" id="{7DB51D32-04ED-049D-B57F-EB94EE2FCC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100" y="313890"/>
            <a:ext cx="6439799" cy="6230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19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 program&#10;&#10;AI-generated content may be incorrect.">
            <a:extLst>
              <a:ext uri="{FF2B5EF4-FFF2-40B4-BE49-F238E27FC236}">
                <a16:creationId xmlns:a16="http://schemas.microsoft.com/office/drawing/2014/main" id="{A47AF2D1-42E7-C24D-FEFC-854CBBC73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9" t="31018" r="32602" b="33894"/>
          <a:stretch/>
        </p:blipFill>
        <p:spPr>
          <a:xfrm>
            <a:off x="856021" y="1434165"/>
            <a:ext cx="3695909" cy="3513221"/>
          </a:xfrm>
          <a:prstGeom prst="rect">
            <a:avLst/>
          </a:prstGeom>
        </p:spPr>
      </p:pic>
      <p:pic>
        <p:nvPicPr>
          <p:cNvPr id="5" name="Picture 4" descr="A computer screen shot of a yellow vehicle&#10;&#10;AI-generated content may be incorrect.">
            <a:extLst>
              <a:ext uri="{FF2B5EF4-FFF2-40B4-BE49-F238E27FC236}">
                <a16:creationId xmlns:a16="http://schemas.microsoft.com/office/drawing/2014/main" id="{07254570-0EE0-E2F8-FA1E-003FB3D97C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29" t="17332" r="21886" b="13628"/>
          <a:stretch/>
        </p:blipFill>
        <p:spPr>
          <a:xfrm>
            <a:off x="4912091" y="1434164"/>
            <a:ext cx="3922296" cy="351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27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tge 3">
            <a:extLst>
              <a:ext uri="{FF2B5EF4-FFF2-40B4-BE49-F238E27FC236}">
                <a16:creationId xmlns:a16="http://schemas.microsoft.com/office/drawing/2014/main" id="{55A98C3C-492F-4308-B215-294082EB6C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09" y="692094"/>
            <a:ext cx="6038850" cy="3714750"/>
          </a:xfrm>
          <a:prstGeom prst="rect">
            <a:avLst/>
          </a:prstGeom>
        </p:spPr>
      </p:pic>
      <p:cxnSp>
        <p:nvCxnSpPr>
          <p:cNvPr id="9" name="Connector recte 8">
            <a:extLst>
              <a:ext uri="{FF2B5EF4-FFF2-40B4-BE49-F238E27FC236}">
                <a16:creationId xmlns:a16="http://schemas.microsoft.com/office/drawing/2014/main" id="{7FDEB7BF-D55E-48B8-974C-2860D64250AF}"/>
              </a:ext>
            </a:extLst>
          </p:cNvPr>
          <p:cNvCxnSpPr>
            <a:cxnSpLocks/>
          </p:cNvCxnSpPr>
          <p:nvPr/>
        </p:nvCxnSpPr>
        <p:spPr>
          <a:xfrm flipH="1" flipV="1">
            <a:off x="1855960" y="1462652"/>
            <a:ext cx="1092757" cy="113164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recte 11">
            <a:extLst>
              <a:ext uri="{FF2B5EF4-FFF2-40B4-BE49-F238E27FC236}">
                <a16:creationId xmlns:a16="http://schemas.microsoft.com/office/drawing/2014/main" id="{8D3981DD-0312-4994-854F-CD13F621C274}"/>
              </a:ext>
            </a:extLst>
          </p:cNvPr>
          <p:cNvCxnSpPr>
            <a:cxnSpLocks/>
          </p:cNvCxnSpPr>
          <p:nvPr/>
        </p:nvCxnSpPr>
        <p:spPr>
          <a:xfrm flipV="1">
            <a:off x="1955548" y="2614461"/>
            <a:ext cx="968517" cy="1416276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96CFDC0D-C99D-4867-B6B3-CEC99DDA8229}"/>
              </a:ext>
            </a:extLst>
          </p:cNvPr>
          <p:cNvSpPr/>
          <p:nvPr/>
        </p:nvSpPr>
        <p:spPr>
          <a:xfrm>
            <a:off x="145951" y="2857073"/>
            <a:ext cx="1219200" cy="1972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07250F6-A628-451B-A9EA-8C30CCE0A9EE}"/>
              </a:ext>
            </a:extLst>
          </p:cNvPr>
          <p:cNvSpPr/>
          <p:nvPr/>
        </p:nvSpPr>
        <p:spPr>
          <a:xfrm>
            <a:off x="2871780" y="3108083"/>
            <a:ext cx="203669" cy="1298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E2A1737-125D-4867-B079-A533458284EC}"/>
              </a:ext>
            </a:extLst>
          </p:cNvPr>
          <p:cNvSpPr/>
          <p:nvPr/>
        </p:nvSpPr>
        <p:spPr>
          <a:xfrm>
            <a:off x="2779787" y="692093"/>
            <a:ext cx="295662" cy="1399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Arc 13">
            <a:extLst>
              <a:ext uri="{FF2B5EF4-FFF2-40B4-BE49-F238E27FC236}">
                <a16:creationId xmlns:a16="http://schemas.microsoft.com/office/drawing/2014/main" id="{DAF4854E-5369-4C99-8B28-2F8DEA0604CD}"/>
              </a:ext>
            </a:extLst>
          </p:cNvPr>
          <p:cNvSpPr/>
          <p:nvPr/>
        </p:nvSpPr>
        <p:spPr>
          <a:xfrm>
            <a:off x="2076442" y="1738162"/>
            <a:ext cx="1743079" cy="1712259"/>
          </a:xfrm>
          <a:prstGeom prst="arc">
            <a:avLst>
              <a:gd name="adj1" fmla="val 13986"/>
              <a:gd name="adj2" fmla="val 7410775"/>
            </a:avLst>
          </a:prstGeom>
          <a:ln w="28575"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1146A34A-4F2A-4662-873A-E6B486727D98}"/>
              </a:ext>
            </a:extLst>
          </p:cNvPr>
          <p:cNvSpPr/>
          <p:nvPr/>
        </p:nvSpPr>
        <p:spPr>
          <a:xfrm>
            <a:off x="2076446" y="1756094"/>
            <a:ext cx="1743079" cy="1712259"/>
          </a:xfrm>
          <a:prstGeom prst="arc">
            <a:avLst>
              <a:gd name="adj1" fmla="val 13557809"/>
              <a:gd name="adj2" fmla="val 21516027"/>
            </a:avLst>
          </a:prstGeom>
          <a:ln w="28575"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QuadreDeText 18">
            <a:extLst>
              <a:ext uri="{FF2B5EF4-FFF2-40B4-BE49-F238E27FC236}">
                <a16:creationId xmlns:a16="http://schemas.microsoft.com/office/drawing/2014/main" id="{91905C0E-AA09-4343-80B7-2A992CFE5CAE}"/>
              </a:ext>
            </a:extLst>
          </p:cNvPr>
          <p:cNvSpPr txBox="1"/>
          <p:nvPr/>
        </p:nvSpPr>
        <p:spPr>
          <a:xfrm>
            <a:off x="1113802" y="4000763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angle_min</a:t>
            </a:r>
            <a:endParaRPr lang="es-E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QuadreDeText 19">
            <a:extLst>
              <a:ext uri="{FF2B5EF4-FFF2-40B4-BE49-F238E27FC236}">
                <a16:creationId xmlns:a16="http://schemas.microsoft.com/office/drawing/2014/main" id="{542C70C3-C242-49C5-8EE0-8B93E1D8144D}"/>
              </a:ext>
            </a:extLst>
          </p:cNvPr>
          <p:cNvSpPr txBox="1"/>
          <p:nvPr/>
        </p:nvSpPr>
        <p:spPr>
          <a:xfrm>
            <a:off x="1354631" y="978923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angle_max</a:t>
            </a:r>
            <a:endParaRPr lang="es-E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QuadreDeText 24">
            <a:extLst>
              <a:ext uri="{FF2B5EF4-FFF2-40B4-BE49-F238E27FC236}">
                <a16:creationId xmlns:a16="http://schemas.microsoft.com/office/drawing/2014/main" id="{6F1682FB-97BC-4304-B82C-17BC7C7FC72D}"/>
              </a:ext>
            </a:extLst>
          </p:cNvPr>
          <p:cNvSpPr txBox="1"/>
          <p:nvPr/>
        </p:nvSpPr>
        <p:spPr>
          <a:xfrm>
            <a:off x="2983894" y="4042042"/>
            <a:ext cx="227589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angle_increment (rad/index)</a:t>
            </a: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QuadreDeText 27">
            <a:extLst>
              <a:ext uri="{FF2B5EF4-FFF2-40B4-BE49-F238E27FC236}">
                <a16:creationId xmlns:a16="http://schemas.microsoft.com/office/drawing/2014/main" id="{C4B46251-E712-45FB-BDAC-8849EBAEFCD6}"/>
              </a:ext>
            </a:extLst>
          </p:cNvPr>
          <p:cNvSpPr txBox="1"/>
          <p:nvPr/>
        </p:nvSpPr>
        <p:spPr>
          <a:xfrm>
            <a:off x="1602662" y="4296859"/>
            <a:ext cx="867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dirty="0"/>
              <a:t>Index 0</a:t>
            </a:r>
            <a:endParaRPr lang="es-E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AE7A2D3-EEC3-45D4-BBB6-8F8B39AB0BA7}"/>
              </a:ext>
            </a:extLst>
          </p:cNvPr>
          <p:cNvSpPr/>
          <p:nvPr/>
        </p:nvSpPr>
        <p:spPr>
          <a:xfrm>
            <a:off x="4782263" y="2283976"/>
            <a:ext cx="1451052" cy="258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7" name="Agrupa 26">
            <a:extLst>
              <a:ext uri="{FF2B5EF4-FFF2-40B4-BE49-F238E27FC236}">
                <a16:creationId xmlns:a16="http://schemas.microsoft.com/office/drawing/2014/main" id="{221C7E5C-E761-4A16-8128-80F3FDC1D2D4}"/>
              </a:ext>
            </a:extLst>
          </p:cNvPr>
          <p:cNvGrpSpPr/>
          <p:nvPr/>
        </p:nvGrpSpPr>
        <p:grpSpPr>
          <a:xfrm>
            <a:off x="6102591" y="692093"/>
            <a:ext cx="6038850" cy="5527604"/>
            <a:chOff x="396128" y="1293719"/>
            <a:chExt cx="6038850" cy="5527604"/>
          </a:xfrm>
        </p:grpSpPr>
        <p:pic>
          <p:nvPicPr>
            <p:cNvPr id="3" name="Imatge 2">
              <a:extLst>
                <a:ext uri="{FF2B5EF4-FFF2-40B4-BE49-F238E27FC236}">
                  <a16:creationId xmlns:a16="http://schemas.microsoft.com/office/drawing/2014/main" id="{22664B74-5ECC-4A59-AC3B-BE2A3A898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6128" y="1293719"/>
              <a:ext cx="6038850" cy="3714750"/>
            </a:xfrm>
            <a:prstGeom prst="rect">
              <a:avLst/>
            </a:prstGeom>
          </p:spPr>
        </p:pic>
        <p:cxnSp>
          <p:nvCxnSpPr>
            <p:cNvPr id="6" name="Connector de fletxa recta 5">
              <a:extLst>
                <a:ext uri="{FF2B5EF4-FFF2-40B4-BE49-F238E27FC236}">
                  <a16:creationId xmlns:a16="http://schemas.microsoft.com/office/drawing/2014/main" id="{6E97F052-DFC7-483E-AD6E-19EC8884891A}"/>
                </a:ext>
              </a:extLst>
            </p:cNvPr>
            <p:cNvCxnSpPr/>
            <p:nvPr/>
          </p:nvCxnSpPr>
          <p:spPr>
            <a:xfrm flipH="1">
              <a:off x="1228165" y="3195919"/>
              <a:ext cx="1819835" cy="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QuadreDeText 6">
              <a:extLst>
                <a:ext uri="{FF2B5EF4-FFF2-40B4-BE49-F238E27FC236}">
                  <a16:creationId xmlns:a16="http://schemas.microsoft.com/office/drawing/2014/main" id="{53D03532-5218-4EC9-87B7-436161CE0F1E}"/>
                </a:ext>
              </a:extLst>
            </p:cNvPr>
            <p:cNvSpPr txBox="1"/>
            <p:nvPr/>
          </p:nvSpPr>
          <p:spPr>
            <a:xfrm>
              <a:off x="1515035" y="2644588"/>
              <a:ext cx="37382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sz="3200" b="1" dirty="0">
                  <a:solidFill>
                    <a:srgbClr val="FF0000"/>
                  </a:solidFill>
                </a:rPr>
                <a:t>x</a:t>
              </a:r>
              <a:endParaRPr lang="es-ES" sz="3200" b="1" dirty="0">
                <a:solidFill>
                  <a:srgbClr val="FF0000"/>
                </a:solidFill>
              </a:endParaRPr>
            </a:p>
          </p:txBody>
        </p:sp>
        <p:pic>
          <p:nvPicPr>
            <p:cNvPr id="23" name="Imatge 22">
              <a:extLst>
                <a:ext uri="{FF2B5EF4-FFF2-40B4-BE49-F238E27FC236}">
                  <a16:creationId xmlns:a16="http://schemas.microsoft.com/office/drawing/2014/main" id="{BF58934D-8D7B-44EB-AA85-D75B68A0F7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88855" y="4974721"/>
              <a:ext cx="2956148" cy="1846602"/>
            </a:xfrm>
            <a:prstGeom prst="rect">
              <a:avLst/>
            </a:prstGeom>
          </p:spPr>
        </p:pic>
      </p:grpSp>
      <p:sp>
        <p:nvSpPr>
          <p:cNvPr id="32" name="QuadreDeText 31">
            <a:extLst>
              <a:ext uri="{FF2B5EF4-FFF2-40B4-BE49-F238E27FC236}">
                <a16:creationId xmlns:a16="http://schemas.microsoft.com/office/drawing/2014/main" id="{87B71A76-6761-4344-A6F6-D37203EF79CE}"/>
              </a:ext>
            </a:extLst>
          </p:cNvPr>
          <p:cNvSpPr txBox="1"/>
          <p:nvPr/>
        </p:nvSpPr>
        <p:spPr>
          <a:xfrm>
            <a:off x="572458" y="5026016"/>
            <a:ext cx="4988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/>
              <a:t>angle_lidar= angle_min + index * angle_increment</a:t>
            </a:r>
          </a:p>
        </p:txBody>
      </p:sp>
      <p:cxnSp>
        <p:nvCxnSpPr>
          <p:cNvPr id="10" name="Connector de fletxa recta 9">
            <a:extLst>
              <a:ext uri="{FF2B5EF4-FFF2-40B4-BE49-F238E27FC236}">
                <a16:creationId xmlns:a16="http://schemas.microsoft.com/office/drawing/2014/main" id="{BEDFE14C-BB7B-42DC-9D1F-184CE8665D48}"/>
              </a:ext>
            </a:extLst>
          </p:cNvPr>
          <p:cNvCxnSpPr>
            <a:cxnSpLocks/>
          </p:cNvCxnSpPr>
          <p:nvPr/>
        </p:nvCxnSpPr>
        <p:spPr>
          <a:xfrm>
            <a:off x="2957689" y="2594294"/>
            <a:ext cx="2522675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QuadreDeText 10">
            <a:extLst>
              <a:ext uri="{FF2B5EF4-FFF2-40B4-BE49-F238E27FC236}">
                <a16:creationId xmlns:a16="http://schemas.microsoft.com/office/drawing/2014/main" id="{6AB85105-E3CC-4CE0-AAAC-C202B3A1783D}"/>
              </a:ext>
            </a:extLst>
          </p:cNvPr>
          <p:cNvSpPr txBox="1"/>
          <p:nvPr/>
        </p:nvSpPr>
        <p:spPr>
          <a:xfrm>
            <a:off x="4859130" y="2079174"/>
            <a:ext cx="373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3200" b="1" dirty="0">
                <a:solidFill>
                  <a:srgbClr val="FF0000"/>
                </a:solidFill>
              </a:rPr>
              <a:t>x</a:t>
            </a:r>
            <a:endParaRPr lang="es-ES" sz="3200" b="1" dirty="0">
              <a:solidFill>
                <a:srgbClr val="FF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9BA282-F0A1-0B39-5AC5-C4EB0E280B07}"/>
              </a:ext>
            </a:extLst>
          </p:cNvPr>
          <p:cNvSpPr/>
          <p:nvPr/>
        </p:nvSpPr>
        <p:spPr>
          <a:xfrm>
            <a:off x="606801" y="2529573"/>
            <a:ext cx="2209401" cy="1791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4136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31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 del PowerPoint</dc:title>
  <dc:creator>Dr. Manel Puig i Vidal</dc:creator>
  <cp:lastModifiedBy>Dr. Manel Puig i Vidal</cp:lastModifiedBy>
  <cp:revision>8</cp:revision>
  <dcterms:created xsi:type="dcterms:W3CDTF">2025-03-07T09:55:48Z</dcterms:created>
  <dcterms:modified xsi:type="dcterms:W3CDTF">2025-11-18T08:19:20Z</dcterms:modified>
</cp:coreProperties>
</file>