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8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9B6-6D77-D464-2DA0-B924B21BE9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962655-6FB4-ACCC-5DEB-81884B0F6F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C1E2A-A815-B995-0206-62AA98B8D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452849-633F-B20E-9D10-4099B23F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A611E-D989-98EB-C6F7-3501581FF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355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1BD93-EB25-0FC3-5F04-91D13B8A7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E053EC-748F-110A-8E6C-2F31158F61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FFAD3-ED27-B100-D94D-FC18D369E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4C0F-287E-B4FF-2224-A3EA039A1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19E56-8450-0C25-D8B7-E4C196555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44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032EF8-75EA-5D43-294F-53F5098226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199C14-9856-B853-B3AA-5429DC0418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768F3-523F-3759-AA2C-0924A61C4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07791-CBAE-5EB2-7E68-D8C4FDB3C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2C778-8F92-C405-827E-C744E4B36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75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A7DDB-E55D-3667-CCB3-DEF4CFE92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CBC2B-F73D-7939-6886-5CB4CDFE9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B3DAF-A928-E1E2-37C0-86A468BC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768693-805B-B9E3-3ABD-726B2F089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BB7BA-1061-162B-17C3-4EA09615F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373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9B998-9E70-BE43-8FCE-DCBA4B2B8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043D6-C27C-9C73-5B3A-5A32EA51E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9F341-57E1-A27F-914D-3712DA759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CC641-3FC5-D288-6C29-A9010373F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0CE5F-2B36-5E71-DC3B-292DC0796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431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EB89F-39AE-4D53-625E-25ED74AE3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1F5A3-1F92-2A59-C1A6-58FBB8860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0C18A1-B1BE-0D46-CB43-783C8BBA80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32D2E1-CC1F-BF2F-C540-A23009FD3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67611A-125C-FAD8-8FF1-0C1F462AB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8B8C72-9660-B86D-250B-452F44A09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738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07191-7B45-DFEA-7C59-7A50FB5C1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957BE-B9EC-F15F-CD17-D84631B72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CC999A-A77C-D07C-5F1D-E362E831A5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9B0208-B145-A10E-ED1B-C37CBCD47B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6143CD-141F-6236-6BD0-D142132DF0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EF643F-CB46-C7C5-E049-5A816DE46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6D6888-92EB-A039-CA32-738A6807E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00CD5E-1AAB-D57F-BAFB-9031995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98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1B11F-1223-F7F3-7E4F-5A60092D3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9A6714-BFEF-8C53-512F-843D179BB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9FA7EE-D588-E943-D69D-39414C0DA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AB5830-A727-4C07-F39F-8E42A3F11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817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35752-9EBB-022B-4C3D-01EB9B780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759AA-0236-A3C4-CDCE-CBC05B8A8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C2BB0-5569-C50F-74C0-F2FAEA779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100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DA9E-F787-CB9D-EB5D-E79AD7ACB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3215C-2454-91AA-549A-B103D4E7A2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ACD4AB-4B2E-8538-A9FF-9B355ABB4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8308D1-2809-CB0D-A9DA-CE7E38C2C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CBA770-2D46-43B5-FFA8-4B8C7738A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56668A-3734-1AA3-DE36-AFABA8382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58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FD529-DFDD-D318-B04E-3B21AC83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F0E3F6-7A98-5BB5-F1B8-66DF41306C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2756F5-A9B1-B26F-7D7D-4C0AD81396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C246CE-EE4A-B18E-D870-B7D5CD632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4E2AC9-EDCA-435C-A0CD-3D4AD6CD2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056CE9-099B-20EE-FCD7-5D6E4BC60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16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1CD1C9-3EB7-5BA0-A9C9-5082DEA69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5C3504-320D-DC6A-29CD-3B1D218B5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7A327-D880-73C3-E558-1D72B96BB1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57838B-E04A-4FA0-B52C-9FF96CBE1B1C}" type="datetimeFigureOut">
              <a:rPr lang="en-GB" smtClean="0"/>
              <a:t>14/11/2025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98909A-C33F-DA8F-0129-B46E48EB47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FE9AD-2753-2B7D-BA8C-78D851D48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60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785488B-395D-49B7-83BF-00746C0D2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86" y="581261"/>
            <a:ext cx="6457950" cy="47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aspberry Pi 4 B 4 GB modelo B de">
            <a:extLst>
              <a:ext uri="{FF2B5EF4-FFF2-40B4-BE49-F238E27FC236}">
                <a16:creationId xmlns:a16="http://schemas.microsoft.com/office/drawing/2014/main" id="{BDB81607-9066-F269-F924-F11F392E7A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2" t="11185" r="7431" b="14865"/>
          <a:stretch>
            <a:fillRect/>
          </a:stretch>
        </p:blipFill>
        <p:spPr bwMode="auto">
          <a:xfrm>
            <a:off x="1033074" y="4162043"/>
            <a:ext cx="1536873" cy="99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83903F-6714-AAC7-333F-9F3D32FE8AAD}"/>
              </a:ext>
            </a:extLst>
          </p:cNvPr>
          <p:cNvSpPr/>
          <p:nvPr/>
        </p:nvSpPr>
        <p:spPr>
          <a:xfrm>
            <a:off x="2569945" y="4408371"/>
            <a:ext cx="77002" cy="385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44AA01-8A59-7155-F9B8-EC2C95905BA4}"/>
              </a:ext>
            </a:extLst>
          </p:cNvPr>
          <p:cNvSpPr/>
          <p:nvPr/>
        </p:nvSpPr>
        <p:spPr>
          <a:xfrm>
            <a:off x="1593606" y="3325332"/>
            <a:ext cx="1332411" cy="263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22E7B9-C577-B7E4-8434-A34D8F292396}"/>
              </a:ext>
            </a:extLst>
          </p:cNvPr>
          <p:cNvSpPr txBox="1"/>
          <p:nvPr/>
        </p:nvSpPr>
        <p:spPr>
          <a:xfrm>
            <a:off x="1278996" y="3325332"/>
            <a:ext cx="2249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robot_control_node</a:t>
            </a:r>
          </a:p>
        </p:txBody>
      </p:sp>
    </p:spTree>
    <p:extLst>
      <p:ext uri="{BB962C8B-B14F-4D97-AF65-F5344CB8AC3E}">
        <p14:creationId xmlns:p14="http://schemas.microsoft.com/office/powerpoint/2010/main" val="440419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5076D8-6A60-1253-CF29-082F5852F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837" y="1252946"/>
            <a:ext cx="5629275" cy="4038600"/>
          </a:xfrm>
          <a:prstGeom prst="rect">
            <a:avLst/>
          </a:prstGeom>
        </p:spPr>
      </p:pic>
      <p:pic>
        <p:nvPicPr>
          <p:cNvPr id="6" name="Picture 4" descr="Raspberry Pi 4 B 4 GB modelo B de">
            <a:extLst>
              <a:ext uri="{FF2B5EF4-FFF2-40B4-BE49-F238E27FC236}">
                <a16:creationId xmlns:a16="http://schemas.microsoft.com/office/drawing/2014/main" id="{6F559B4A-8483-135B-EB0C-84914A49DF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2" t="11185" r="7431" b="14865"/>
          <a:stretch>
            <a:fillRect/>
          </a:stretch>
        </p:blipFill>
        <p:spPr bwMode="auto">
          <a:xfrm>
            <a:off x="2065040" y="4384111"/>
            <a:ext cx="1536873" cy="99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83169-3609-F782-0F0A-F3A9D0662ABA}"/>
              </a:ext>
            </a:extLst>
          </p:cNvPr>
          <p:cNvSpPr/>
          <p:nvPr/>
        </p:nvSpPr>
        <p:spPr>
          <a:xfrm>
            <a:off x="3601911" y="4630439"/>
            <a:ext cx="77002" cy="385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D546EA-0A57-DBFC-14EE-75A0762A66AD}"/>
              </a:ext>
            </a:extLst>
          </p:cNvPr>
          <p:cNvSpPr/>
          <p:nvPr/>
        </p:nvSpPr>
        <p:spPr>
          <a:xfrm>
            <a:off x="2834580" y="3599652"/>
            <a:ext cx="1332411" cy="263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76EC5A-9DC7-EC8F-F3C5-C3104CC6B3DB}"/>
              </a:ext>
            </a:extLst>
          </p:cNvPr>
          <p:cNvSpPr txBox="1"/>
          <p:nvPr/>
        </p:nvSpPr>
        <p:spPr>
          <a:xfrm>
            <a:off x="2519970" y="3599652"/>
            <a:ext cx="1790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/>
              <a:t>robot_control_node</a:t>
            </a:r>
          </a:p>
        </p:txBody>
      </p:sp>
      <p:pic>
        <p:nvPicPr>
          <p:cNvPr id="2050" name="Picture 2" descr="ABX00092 | Arduino Nano ESP32 sin conectores macho | RS">
            <a:extLst>
              <a:ext uri="{FF2B5EF4-FFF2-40B4-BE49-F238E27FC236}">
                <a16:creationId xmlns:a16="http://schemas.microsoft.com/office/drawing/2014/main" id="{9D77F070-A031-C772-C331-6194FE09EF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7" t="17685" r="8037" b="12345"/>
          <a:stretch>
            <a:fillRect/>
          </a:stretch>
        </p:blipFill>
        <p:spPr bwMode="auto">
          <a:xfrm>
            <a:off x="6640579" y="4384112"/>
            <a:ext cx="1536873" cy="76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9F630A6-7E1D-1981-B0D4-DC6C357052AE}"/>
              </a:ext>
            </a:extLst>
          </p:cNvPr>
          <p:cNvSpPr/>
          <p:nvPr/>
        </p:nvSpPr>
        <p:spPr>
          <a:xfrm>
            <a:off x="3788229" y="1292135"/>
            <a:ext cx="83602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0470369-4B02-3878-3B96-74D020763AFE}"/>
              </a:ext>
            </a:extLst>
          </p:cNvPr>
          <p:cNvSpPr/>
          <p:nvPr/>
        </p:nvSpPr>
        <p:spPr>
          <a:xfrm>
            <a:off x="5697539" y="2556728"/>
            <a:ext cx="1247918" cy="261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AB4B5F-B3B5-11E3-18AA-23FBBC962470}"/>
              </a:ext>
            </a:extLst>
          </p:cNvPr>
          <p:cNvSpPr txBox="1"/>
          <p:nvPr/>
        </p:nvSpPr>
        <p:spPr>
          <a:xfrm>
            <a:off x="5713379" y="2510752"/>
            <a:ext cx="1379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/rplidar_node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4AC9DF-B748-4A7D-F2D1-943F3EC205F8}"/>
              </a:ext>
            </a:extLst>
          </p:cNvPr>
          <p:cNvSpPr/>
          <p:nvPr/>
        </p:nvSpPr>
        <p:spPr>
          <a:xfrm>
            <a:off x="6191794" y="3599652"/>
            <a:ext cx="128016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098056-CCE5-765B-6217-6937B4AC8D76}"/>
              </a:ext>
            </a:extLst>
          </p:cNvPr>
          <p:cNvSpPr txBox="1"/>
          <p:nvPr/>
        </p:nvSpPr>
        <p:spPr>
          <a:xfrm>
            <a:off x="5925916" y="3584069"/>
            <a:ext cx="1759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b="1" dirty="0"/>
              <a:t>/rubot_nano_driver_mecanum</a:t>
            </a:r>
          </a:p>
        </p:txBody>
      </p:sp>
    </p:spTree>
    <p:extLst>
      <p:ext uri="{BB962C8B-B14F-4D97-AF65-F5344CB8AC3E}">
        <p14:creationId xmlns:p14="http://schemas.microsoft.com/office/powerpoint/2010/main" val="141627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Dr. Manel Puig i Vidal</dc:creator>
  <cp:lastModifiedBy>Dr. Manel Puig i Vidal</cp:lastModifiedBy>
  <cp:revision>3</cp:revision>
  <dcterms:created xsi:type="dcterms:W3CDTF">2025-03-07T09:55:48Z</dcterms:created>
  <dcterms:modified xsi:type="dcterms:W3CDTF">2025-11-14T08:51:55Z</dcterms:modified>
</cp:coreProperties>
</file>