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>
            <a:extLst>
              <a:ext uri="{FF2B5EF4-FFF2-40B4-BE49-F238E27FC236}">
                <a16:creationId xmlns:a16="http://schemas.microsoft.com/office/drawing/2014/main" id="{885B2992-9ED5-402E-8859-DB83CF837F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a-ES"/>
              <a:t>Feu clic aquí per editar l'estil</a:t>
            </a:r>
            <a:endParaRPr lang="es-ES"/>
          </a:p>
        </p:txBody>
      </p:sp>
      <p:sp>
        <p:nvSpPr>
          <p:cNvPr id="3" name="Subtítol 2">
            <a:extLst>
              <a:ext uri="{FF2B5EF4-FFF2-40B4-BE49-F238E27FC236}">
                <a16:creationId xmlns:a16="http://schemas.microsoft.com/office/drawing/2014/main" id="{99A32EB8-D6D8-40C7-B2E1-044FAC524D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a-ES"/>
              <a:t>Feu clic aquí per editar l'estil de subtítols del patró</a:t>
            </a:r>
            <a:endParaRPr lang="es-ES"/>
          </a:p>
        </p:txBody>
      </p:sp>
      <p:sp>
        <p:nvSpPr>
          <p:cNvPr id="4" name="Contenidor de data 3">
            <a:extLst>
              <a:ext uri="{FF2B5EF4-FFF2-40B4-BE49-F238E27FC236}">
                <a16:creationId xmlns:a16="http://schemas.microsoft.com/office/drawing/2014/main" id="{E3C945BB-16E8-4EAC-A5E3-B9E267E4BF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B6D3A-6180-482B-B922-A32467B75920}" type="datetimeFigureOut">
              <a:rPr lang="es-ES" smtClean="0"/>
              <a:t>07/11/2025</a:t>
            </a:fld>
            <a:endParaRPr lang="es-ES"/>
          </a:p>
        </p:txBody>
      </p:sp>
      <p:sp>
        <p:nvSpPr>
          <p:cNvPr id="5" name="Contenidor de peu de pàgina 4">
            <a:extLst>
              <a:ext uri="{FF2B5EF4-FFF2-40B4-BE49-F238E27FC236}">
                <a16:creationId xmlns:a16="http://schemas.microsoft.com/office/drawing/2014/main" id="{3D3D17F7-B830-4E60-85C0-0787B1191B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Contenidor de número de diapositiva 5">
            <a:extLst>
              <a:ext uri="{FF2B5EF4-FFF2-40B4-BE49-F238E27FC236}">
                <a16:creationId xmlns:a16="http://schemas.microsoft.com/office/drawing/2014/main" id="{A9F84397-23C0-4F34-BA1B-A3E681680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1DD76-DA39-4127-B0AE-EE9CA5221A8E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29644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ol i text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>
            <a:extLst>
              <a:ext uri="{FF2B5EF4-FFF2-40B4-BE49-F238E27FC236}">
                <a16:creationId xmlns:a16="http://schemas.microsoft.com/office/drawing/2014/main" id="{B0A481A9-73D4-494B-BE08-7BFC5BC07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/>
              <a:t>Feu clic aquí per editar l'estil</a:t>
            </a:r>
            <a:endParaRPr lang="es-ES"/>
          </a:p>
        </p:txBody>
      </p:sp>
      <p:sp>
        <p:nvSpPr>
          <p:cNvPr id="3" name="Contenidor de text vertical 2">
            <a:extLst>
              <a:ext uri="{FF2B5EF4-FFF2-40B4-BE49-F238E27FC236}">
                <a16:creationId xmlns:a16="http://schemas.microsoft.com/office/drawing/2014/main" id="{A3D3E760-C9AD-49CA-803D-C5C65B51A4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a-ES"/>
              <a:t>Feu clic per editar els estils del text del patró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  <a:endParaRPr lang="es-ES"/>
          </a:p>
        </p:txBody>
      </p:sp>
      <p:sp>
        <p:nvSpPr>
          <p:cNvPr id="4" name="Contenidor de data 3">
            <a:extLst>
              <a:ext uri="{FF2B5EF4-FFF2-40B4-BE49-F238E27FC236}">
                <a16:creationId xmlns:a16="http://schemas.microsoft.com/office/drawing/2014/main" id="{38837806-14A1-40EB-8885-8FA8EA42ED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B6D3A-6180-482B-B922-A32467B75920}" type="datetimeFigureOut">
              <a:rPr lang="es-ES" smtClean="0"/>
              <a:t>07/11/2025</a:t>
            </a:fld>
            <a:endParaRPr lang="es-ES"/>
          </a:p>
        </p:txBody>
      </p:sp>
      <p:sp>
        <p:nvSpPr>
          <p:cNvPr id="5" name="Contenidor de peu de pàgina 4">
            <a:extLst>
              <a:ext uri="{FF2B5EF4-FFF2-40B4-BE49-F238E27FC236}">
                <a16:creationId xmlns:a16="http://schemas.microsoft.com/office/drawing/2014/main" id="{D6209970-F93E-45FD-8454-F229C5EF1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Contenidor de número de diapositiva 5">
            <a:extLst>
              <a:ext uri="{FF2B5EF4-FFF2-40B4-BE49-F238E27FC236}">
                <a16:creationId xmlns:a16="http://schemas.microsoft.com/office/drawing/2014/main" id="{2EE3D259-78A8-4220-BB1D-638BFF2F3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1DD76-DA39-4127-B0AE-EE9CA5221A8E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68530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ol vertical 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vertical 1">
            <a:extLst>
              <a:ext uri="{FF2B5EF4-FFF2-40B4-BE49-F238E27FC236}">
                <a16:creationId xmlns:a16="http://schemas.microsoft.com/office/drawing/2014/main" id="{2186A9D1-35BB-43BF-9837-3FEAB4365D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a-ES"/>
              <a:t>Feu clic aquí per editar l'estil</a:t>
            </a:r>
            <a:endParaRPr lang="es-ES"/>
          </a:p>
        </p:txBody>
      </p:sp>
      <p:sp>
        <p:nvSpPr>
          <p:cNvPr id="3" name="Contenidor de text vertical 2">
            <a:extLst>
              <a:ext uri="{FF2B5EF4-FFF2-40B4-BE49-F238E27FC236}">
                <a16:creationId xmlns:a16="http://schemas.microsoft.com/office/drawing/2014/main" id="{2DDD807D-8420-4B7A-804E-6BCD0AB26B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a-ES"/>
              <a:t>Feu clic per editar els estils del text del patró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  <a:endParaRPr lang="es-ES"/>
          </a:p>
        </p:txBody>
      </p:sp>
      <p:sp>
        <p:nvSpPr>
          <p:cNvPr id="4" name="Contenidor de data 3">
            <a:extLst>
              <a:ext uri="{FF2B5EF4-FFF2-40B4-BE49-F238E27FC236}">
                <a16:creationId xmlns:a16="http://schemas.microsoft.com/office/drawing/2014/main" id="{78DCA44B-6B19-4864-8236-8C01A1C53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B6D3A-6180-482B-B922-A32467B75920}" type="datetimeFigureOut">
              <a:rPr lang="es-ES" smtClean="0"/>
              <a:t>07/11/2025</a:t>
            </a:fld>
            <a:endParaRPr lang="es-ES"/>
          </a:p>
        </p:txBody>
      </p:sp>
      <p:sp>
        <p:nvSpPr>
          <p:cNvPr id="5" name="Contenidor de peu de pàgina 4">
            <a:extLst>
              <a:ext uri="{FF2B5EF4-FFF2-40B4-BE49-F238E27FC236}">
                <a16:creationId xmlns:a16="http://schemas.microsoft.com/office/drawing/2014/main" id="{1D527511-F0D1-4791-A6D5-CC283BD61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Contenidor de número de diapositiva 5">
            <a:extLst>
              <a:ext uri="{FF2B5EF4-FFF2-40B4-BE49-F238E27FC236}">
                <a16:creationId xmlns:a16="http://schemas.microsoft.com/office/drawing/2014/main" id="{E0D47254-38B7-419D-B54D-1DD5124F9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1DD76-DA39-4127-B0AE-EE9CA5221A8E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7127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ol i objec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>
            <a:extLst>
              <a:ext uri="{FF2B5EF4-FFF2-40B4-BE49-F238E27FC236}">
                <a16:creationId xmlns:a16="http://schemas.microsoft.com/office/drawing/2014/main" id="{5DF7C9CE-EAFD-4964-85DB-27101A10A9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/>
              <a:t>Feu clic aquí per editar l'estil</a:t>
            </a:r>
            <a:endParaRPr lang="es-ES"/>
          </a:p>
        </p:txBody>
      </p:sp>
      <p:sp>
        <p:nvSpPr>
          <p:cNvPr id="3" name="Contenidor de contingut 2">
            <a:extLst>
              <a:ext uri="{FF2B5EF4-FFF2-40B4-BE49-F238E27FC236}">
                <a16:creationId xmlns:a16="http://schemas.microsoft.com/office/drawing/2014/main" id="{1FB8DA9A-0442-4964-8F6C-F83B90A924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a-ES"/>
              <a:t>Feu clic per editar els estils del text del patró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  <a:endParaRPr lang="es-ES"/>
          </a:p>
        </p:txBody>
      </p:sp>
      <p:sp>
        <p:nvSpPr>
          <p:cNvPr id="4" name="Contenidor de data 3">
            <a:extLst>
              <a:ext uri="{FF2B5EF4-FFF2-40B4-BE49-F238E27FC236}">
                <a16:creationId xmlns:a16="http://schemas.microsoft.com/office/drawing/2014/main" id="{4B841A8B-4497-4640-B49C-31B3CDEBF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B6D3A-6180-482B-B922-A32467B75920}" type="datetimeFigureOut">
              <a:rPr lang="es-ES" smtClean="0"/>
              <a:t>07/11/2025</a:t>
            </a:fld>
            <a:endParaRPr lang="es-ES"/>
          </a:p>
        </p:txBody>
      </p:sp>
      <p:sp>
        <p:nvSpPr>
          <p:cNvPr id="5" name="Contenidor de peu de pàgina 4">
            <a:extLst>
              <a:ext uri="{FF2B5EF4-FFF2-40B4-BE49-F238E27FC236}">
                <a16:creationId xmlns:a16="http://schemas.microsoft.com/office/drawing/2014/main" id="{4DB9CE35-E890-4C4B-9D27-16EFB70B95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Contenidor de número de diapositiva 5">
            <a:extLst>
              <a:ext uri="{FF2B5EF4-FFF2-40B4-BE49-F238E27FC236}">
                <a16:creationId xmlns:a16="http://schemas.microsoft.com/office/drawing/2014/main" id="{4CAB9D32-8731-4F64-B6B2-133A18BDE6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1DD76-DA39-4127-B0AE-EE9CA5221A8E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42150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pçalera de la secci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>
            <a:extLst>
              <a:ext uri="{FF2B5EF4-FFF2-40B4-BE49-F238E27FC236}">
                <a16:creationId xmlns:a16="http://schemas.microsoft.com/office/drawing/2014/main" id="{1934D677-F63A-447A-84DC-E1FB9AF8D2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a-ES"/>
              <a:t>Feu clic aquí per editar l'estil</a:t>
            </a:r>
            <a:endParaRPr lang="es-ES"/>
          </a:p>
        </p:txBody>
      </p:sp>
      <p:sp>
        <p:nvSpPr>
          <p:cNvPr id="3" name="Contenidor de text 2">
            <a:extLst>
              <a:ext uri="{FF2B5EF4-FFF2-40B4-BE49-F238E27FC236}">
                <a16:creationId xmlns:a16="http://schemas.microsoft.com/office/drawing/2014/main" id="{9572A657-8F1B-4A48-98E2-696CB94750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a-ES"/>
              <a:t>Feu clic per editar els estils del text del patró</a:t>
            </a:r>
          </a:p>
        </p:txBody>
      </p:sp>
      <p:sp>
        <p:nvSpPr>
          <p:cNvPr id="4" name="Contenidor de data 3">
            <a:extLst>
              <a:ext uri="{FF2B5EF4-FFF2-40B4-BE49-F238E27FC236}">
                <a16:creationId xmlns:a16="http://schemas.microsoft.com/office/drawing/2014/main" id="{A2A54E09-C63E-4996-B4D0-4D62B7243D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B6D3A-6180-482B-B922-A32467B75920}" type="datetimeFigureOut">
              <a:rPr lang="es-ES" smtClean="0"/>
              <a:t>07/11/2025</a:t>
            </a:fld>
            <a:endParaRPr lang="es-ES"/>
          </a:p>
        </p:txBody>
      </p:sp>
      <p:sp>
        <p:nvSpPr>
          <p:cNvPr id="5" name="Contenidor de peu de pàgina 4">
            <a:extLst>
              <a:ext uri="{FF2B5EF4-FFF2-40B4-BE49-F238E27FC236}">
                <a16:creationId xmlns:a16="http://schemas.microsoft.com/office/drawing/2014/main" id="{402565F3-7ECE-49C1-BB78-083F786344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Contenidor de número de diapositiva 5">
            <a:extLst>
              <a:ext uri="{FF2B5EF4-FFF2-40B4-BE49-F238E27FC236}">
                <a16:creationId xmlns:a16="http://schemas.microsoft.com/office/drawing/2014/main" id="{BA8E3DEB-CD64-43FD-886E-38BF8B6DA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1DD76-DA39-4127-B0AE-EE9CA5221A8E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72062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c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>
            <a:extLst>
              <a:ext uri="{FF2B5EF4-FFF2-40B4-BE49-F238E27FC236}">
                <a16:creationId xmlns:a16="http://schemas.microsoft.com/office/drawing/2014/main" id="{395EC542-49DC-44B1-A966-46BC672B51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/>
              <a:t>Feu clic aquí per editar l'estil</a:t>
            </a:r>
            <a:endParaRPr lang="es-ES"/>
          </a:p>
        </p:txBody>
      </p:sp>
      <p:sp>
        <p:nvSpPr>
          <p:cNvPr id="3" name="Contenidor de contingut 2">
            <a:extLst>
              <a:ext uri="{FF2B5EF4-FFF2-40B4-BE49-F238E27FC236}">
                <a16:creationId xmlns:a16="http://schemas.microsoft.com/office/drawing/2014/main" id="{5C9AB577-4201-46DD-AC8B-237BDC7425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a-ES"/>
              <a:t>Feu clic per editar els estils del text del patró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  <a:endParaRPr lang="es-ES"/>
          </a:p>
        </p:txBody>
      </p:sp>
      <p:sp>
        <p:nvSpPr>
          <p:cNvPr id="4" name="Contenidor de contingut 3">
            <a:extLst>
              <a:ext uri="{FF2B5EF4-FFF2-40B4-BE49-F238E27FC236}">
                <a16:creationId xmlns:a16="http://schemas.microsoft.com/office/drawing/2014/main" id="{0582EA5D-0DDB-4B38-B2AC-5FDEED9588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a-ES"/>
              <a:t>Feu clic per editar els estils del text del patró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  <a:endParaRPr lang="es-ES"/>
          </a:p>
        </p:txBody>
      </p:sp>
      <p:sp>
        <p:nvSpPr>
          <p:cNvPr id="5" name="Contenidor de data 4">
            <a:extLst>
              <a:ext uri="{FF2B5EF4-FFF2-40B4-BE49-F238E27FC236}">
                <a16:creationId xmlns:a16="http://schemas.microsoft.com/office/drawing/2014/main" id="{18160758-CE8C-4788-A655-A349E421F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B6D3A-6180-482B-B922-A32467B75920}" type="datetimeFigureOut">
              <a:rPr lang="es-ES" smtClean="0"/>
              <a:t>07/11/2025</a:t>
            </a:fld>
            <a:endParaRPr lang="es-ES"/>
          </a:p>
        </p:txBody>
      </p:sp>
      <p:sp>
        <p:nvSpPr>
          <p:cNvPr id="6" name="Contenidor de peu de pàgina 5">
            <a:extLst>
              <a:ext uri="{FF2B5EF4-FFF2-40B4-BE49-F238E27FC236}">
                <a16:creationId xmlns:a16="http://schemas.microsoft.com/office/drawing/2014/main" id="{8CEE7E0A-9CC6-4DC5-A684-734076F4E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Contenidor de número de diapositiva 6">
            <a:extLst>
              <a:ext uri="{FF2B5EF4-FFF2-40B4-BE49-F238E27FC236}">
                <a16:creationId xmlns:a16="http://schemas.microsoft.com/office/drawing/2014/main" id="{7481FB9C-77EA-4D0C-ADC9-20E7CEE04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1DD76-DA39-4127-B0AE-EE9CA5221A8E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98529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>
            <a:extLst>
              <a:ext uri="{FF2B5EF4-FFF2-40B4-BE49-F238E27FC236}">
                <a16:creationId xmlns:a16="http://schemas.microsoft.com/office/drawing/2014/main" id="{836BA445-132F-446E-8033-61886EE74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a-ES"/>
              <a:t>Feu clic aquí per editar l'estil</a:t>
            </a:r>
            <a:endParaRPr lang="es-ES"/>
          </a:p>
        </p:txBody>
      </p:sp>
      <p:sp>
        <p:nvSpPr>
          <p:cNvPr id="3" name="Contenidor de text 2">
            <a:extLst>
              <a:ext uri="{FF2B5EF4-FFF2-40B4-BE49-F238E27FC236}">
                <a16:creationId xmlns:a16="http://schemas.microsoft.com/office/drawing/2014/main" id="{E4AB019F-08B7-4197-AA3C-A64A01CDEC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a-ES"/>
              <a:t>Feu clic per editar els estils del text del patró</a:t>
            </a:r>
          </a:p>
        </p:txBody>
      </p:sp>
      <p:sp>
        <p:nvSpPr>
          <p:cNvPr id="4" name="Contenidor de contingut 3">
            <a:extLst>
              <a:ext uri="{FF2B5EF4-FFF2-40B4-BE49-F238E27FC236}">
                <a16:creationId xmlns:a16="http://schemas.microsoft.com/office/drawing/2014/main" id="{0B73BF8F-D932-4108-8C7E-C8B66EAD1F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a-ES"/>
              <a:t>Feu clic per editar els estils del text del patró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  <a:endParaRPr lang="es-ES"/>
          </a:p>
        </p:txBody>
      </p:sp>
      <p:sp>
        <p:nvSpPr>
          <p:cNvPr id="5" name="Contenidor de text 4">
            <a:extLst>
              <a:ext uri="{FF2B5EF4-FFF2-40B4-BE49-F238E27FC236}">
                <a16:creationId xmlns:a16="http://schemas.microsoft.com/office/drawing/2014/main" id="{4149C5E6-1F81-4B99-B363-2942E2F063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a-ES"/>
              <a:t>Feu clic per editar els estils del text del patró</a:t>
            </a:r>
          </a:p>
        </p:txBody>
      </p:sp>
      <p:sp>
        <p:nvSpPr>
          <p:cNvPr id="6" name="Contenidor de contingut 5">
            <a:extLst>
              <a:ext uri="{FF2B5EF4-FFF2-40B4-BE49-F238E27FC236}">
                <a16:creationId xmlns:a16="http://schemas.microsoft.com/office/drawing/2014/main" id="{713B53E0-C9EC-47C5-A035-C249C2EB8A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a-ES"/>
              <a:t>Feu clic per editar els estils del text del patró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  <a:endParaRPr lang="es-ES"/>
          </a:p>
        </p:txBody>
      </p:sp>
      <p:sp>
        <p:nvSpPr>
          <p:cNvPr id="7" name="Contenidor de data 6">
            <a:extLst>
              <a:ext uri="{FF2B5EF4-FFF2-40B4-BE49-F238E27FC236}">
                <a16:creationId xmlns:a16="http://schemas.microsoft.com/office/drawing/2014/main" id="{790D9F86-2FAB-40FB-91B9-61DE2DF85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B6D3A-6180-482B-B922-A32467B75920}" type="datetimeFigureOut">
              <a:rPr lang="es-ES" smtClean="0"/>
              <a:t>07/11/2025</a:t>
            </a:fld>
            <a:endParaRPr lang="es-ES"/>
          </a:p>
        </p:txBody>
      </p:sp>
      <p:sp>
        <p:nvSpPr>
          <p:cNvPr id="8" name="Contenidor de peu de pàgina 7">
            <a:extLst>
              <a:ext uri="{FF2B5EF4-FFF2-40B4-BE49-F238E27FC236}">
                <a16:creationId xmlns:a16="http://schemas.microsoft.com/office/drawing/2014/main" id="{9198FE18-683B-46B2-92AC-0ACD71D5E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Contenidor de número de diapositiva 8">
            <a:extLst>
              <a:ext uri="{FF2B5EF4-FFF2-40B4-BE49-F238E27FC236}">
                <a16:creationId xmlns:a16="http://schemas.microsoft.com/office/drawing/2014/main" id="{CDE695DE-548E-4965-A82E-712F72D57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1DD76-DA39-4127-B0AE-EE9CA5221A8E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26136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omés tít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>
            <a:extLst>
              <a:ext uri="{FF2B5EF4-FFF2-40B4-BE49-F238E27FC236}">
                <a16:creationId xmlns:a16="http://schemas.microsoft.com/office/drawing/2014/main" id="{0DE9D298-3418-4853-892C-26AC02EFC1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/>
              <a:t>Feu clic aquí per editar l'estil</a:t>
            </a:r>
            <a:endParaRPr lang="es-ES"/>
          </a:p>
        </p:txBody>
      </p:sp>
      <p:sp>
        <p:nvSpPr>
          <p:cNvPr id="3" name="Contenidor de data 2">
            <a:extLst>
              <a:ext uri="{FF2B5EF4-FFF2-40B4-BE49-F238E27FC236}">
                <a16:creationId xmlns:a16="http://schemas.microsoft.com/office/drawing/2014/main" id="{6AB50D67-D32D-4514-B75A-707D91B64A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B6D3A-6180-482B-B922-A32467B75920}" type="datetimeFigureOut">
              <a:rPr lang="es-ES" smtClean="0"/>
              <a:t>07/11/2025</a:t>
            </a:fld>
            <a:endParaRPr lang="es-ES"/>
          </a:p>
        </p:txBody>
      </p:sp>
      <p:sp>
        <p:nvSpPr>
          <p:cNvPr id="4" name="Contenidor de peu de pàgina 3">
            <a:extLst>
              <a:ext uri="{FF2B5EF4-FFF2-40B4-BE49-F238E27FC236}">
                <a16:creationId xmlns:a16="http://schemas.microsoft.com/office/drawing/2014/main" id="{B9051E9B-8C19-4883-8CE1-7919F939F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Contenidor de número de diapositiva 4">
            <a:extLst>
              <a:ext uri="{FF2B5EF4-FFF2-40B4-BE49-F238E27FC236}">
                <a16:creationId xmlns:a16="http://schemas.microsoft.com/office/drawing/2014/main" id="{AAB409C6-8B62-4033-BE42-F373FC7F1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1DD76-DA39-4127-B0AE-EE9CA5221A8E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05503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e data 1">
            <a:extLst>
              <a:ext uri="{FF2B5EF4-FFF2-40B4-BE49-F238E27FC236}">
                <a16:creationId xmlns:a16="http://schemas.microsoft.com/office/drawing/2014/main" id="{47177089-CB99-47BC-8BDA-03EA7A68DA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B6D3A-6180-482B-B922-A32467B75920}" type="datetimeFigureOut">
              <a:rPr lang="es-ES" smtClean="0"/>
              <a:t>07/11/2025</a:t>
            </a:fld>
            <a:endParaRPr lang="es-ES"/>
          </a:p>
        </p:txBody>
      </p:sp>
      <p:sp>
        <p:nvSpPr>
          <p:cNvPr id="3" name="Contenidor de peu de pàgina 2">
            <a:extLst>
              <a:ext uri="{FF2B5EF4-FFF2-40B4-BE49-F238E27FC236}">
                <a16:creationId xmlns:a16="http://schemas.microsoft.com/office/drawing/2014/main" id="{8879CC4B-CC16-4A2D-9761-7395A35778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Contenidor de número de diapositiva 3">
            <a:extLst>
              <a:ext uri="{FF2B5EF4-FFF2-40B4-BE49-F238E27FC236}">
                <a16:creationId xmlns:a16="http://schemas.microsoft.com/office/drawing/2014/main" id="{061C4703-CD8C-48F4-A590-C8248721D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1DD76-DA39-4127-B0AE-EE9CA5221A8E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07879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ingut amb l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>
            <a:extLst>
              <a:ext uri="{FF2B5EF4-FFF2-40B4-BE49-F238E27FC236}">
                <a16:creationId xmlns:a16="http://schemas.microsoft.com/office/drawing/2014/main" id="{A7F60E4F-FED4-409B-AFC3-6E61880553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a-ES"/>
              <a:t>Feu clic aquí per editar l'estil</a:t>
            </a:r>
            <a:endParaRPr lang="es-ES"/>
          </a:p>
        </p:txBody>
      </p:sp>
      <p:sp>
        <p:nvSpPr>
          <p:cNvPr id="3" name="Contenidor de contingut 2">
            <a:extLst>
              <a:ext uri="{FF2B5EF4-FFF2-40B4-BE49-F238E27FC236}">
                <a16:creationId xmlns:a16="http://schemas.microsoft.com/office/drawing/2014/main" id="{4782CB01-C687-4906-B066-8E342BA53B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a-ES"/>
              <a:t>Feu clic per editar els estils del text del patró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  <a:endParaRPr lang="es-ES"/>
          </a:p>
        </p:txBody>
      </p:sp>
      <p:sp>
        <p:nvSpPr>
          <p:cNvPr id="4" name="Contenidor de text 3">
            <a:extLst>
              <a:ext uri="{FF2B5EF4-FFF2-40B4-BE49-F238E27FC236}">
                <a16:creationId xmlns:a16="http://schemas.microsoft.com/office/drawing/2014/main" id="{A96DF456-6C7F-4047-9C24-B11A35D347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a-ES"/>
              <a:t>Feu clic per editar els estils del text del patró</a:t>
            </a:r>
          </a:p>
        </p:txBody>
      </p:sp>
      <p:sp>
        <p:nvSpPr>
          <p:cNvPr id="5" name="Contenidor de data 4">
            <a:extLst>
              <a:ext uri="{FF2B5EF4-FFF2-40B4-BE49-F238E27FC236}">
                <a16:creationId xmlns:a16="http://schemas.microsoft.com/office/drawing/2014/main" id="{863F421A-434E-4BC7-9F3C-53E7D97FDB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B6D3A-6180-482B-B922-A32467B75920}" type="datetimeFigureOut">
              <a:rPr lang="es-ES" smtClean="0"/>
              <a:t>07/11/2025</a:t>
            </a:fld>
            <a:endParaRPr lang="es-ES"/>
          </a:p>
        </p:txBody>
      </p:sp>
      <p:sp>
        <p:nvSpPr>
          <p:cNvPr id="6" name="Contenidor de peu de pàgina 5">
            <a:extLst>
              <a:ext uri="{FF2B5EF4-FFF2-40B4-BE49-F238E27FC236}">
                <a16:creationId xmlns:a16="http://schemas.microsoft.com/office/drawing/2014/main" id="{BC68FFC6-7B21-4A70-B6C7-5807E33AC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Contenidor de número de diapositiva 6">
            <a:extLst>
              <a:ext uri="{FF2B5EF4-FFF2-40B4-BE49-F238E27FC236}">
                <a16:creationId xmlns:a16="http://schemas.microsoft.com/office/drawing/2014/main" id="{440A4F36-A9C6-4F58-9712-DD58C92851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1DD76-DA39-4127-B0AE-EE9CA5221A8E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97926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tge amb l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>
            <a:extLst>
              <a:ext uri="{FF2B5EF4-FFF2-40B4-BE49-F238E27FC236}">
                <a16:creationId xmlns:a16="http://schemas.microsoft.com/office/drawing/2014/main" id="{334EF7B5-F8E1-4CCC-94F4-62C738D40F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a-ES"/>
              <a:t>Feu clic aquí per editar l'estil</a:t>
            </a:r>
            <a:endParaRPr lang="es-ES"/>
          </a:p>
        </p:txBody>
      </p:sp>
      <p:sp>
        <p:nvSpPr>
          <p:cNvPr id="3" name="Contenidor d'imatge 2">
            <a:extLst>
              <a:ext uri="{FF2B5EF4-FFF2-40B4-BE49-F238E27FC236}">
                <a16:creationId xmlns:a16="http://schemas.microsoft.com/office/drawing/2014/main" id="{31F89F8B-876B-4B49-8F1A-586A0ED3AC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Contenidor de text 3">
            <a:extLst>
              <a:ext uri="{FF2B5EF4-FFF2-40B4-BE49-F238E27FC236}">
                <a16:creationId xmlns:a16="http://schemas.microsoft.com/office/drawing/2014/main" id="{99E7980C-FA46-46BB-834E-97420B83F4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a-ES"/>
              <a:t>Feu clic per editar els estils del text del patró</a:t>
            </a:r>
          </a:p>
        </p:txBody>
      </p:sp>
      <p:sp>
        <p:nvSpPr>
          <p:cNvPr id="5" name="Contenidor de data 4">
            <a:extLst>
              <a:ext uri="{FF2B5EF4-FFF2-40B4-BE49-F238E27FC236}">
                <a16:creationId xmlns:a16="http://schemas.microsoft.com/office/drawing/2014/main" id="{DE1ECCB5-47FB-42F4-9438-ECFE0A37E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B6D3A-6180-482B-B922-A32467B75920}" type="datetimeFigureOut">
              <a:rPr lang="es-ES" smtClean="0"/>
              <a:t>07/11/2025</a:t>
            </a:fld>
            <a:endParaRPr lang="es-ES"/>
          </a:p>
        </p:txBody>
      </p:sp>
      <p:sp>
        <p:nvSpPr>
          <p:cNvPr id="6" name="Contenidor de peu de pàgina 5">
            <a:extLst>
              <a:ext uri="{FF2B5EF4-FFF2-40B4-BE49-F238E27FC236}">
                <a16:creationId xmlns:a16="http://schemas.microsoft.com/office/drawing/2014/main" id="{E03A0F32-E958-41C1-A719-C9F88F4DB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Contenidor de número de diapositiva 6">
            <a:extLst>
              <a:ext uri="{FF2B5EF4-FFF2-40B4-BE49-F238E27FC236}">
                <a16:creationId xmlns:a16="http://schemas.microsoft.com/office/drawing/2014/main" id="{949520A4-056A-4F9A-BD9D-9DEB62210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1DD76-DA39-4127-B0AE-EE9CA5221A8E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65591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e títol 1">
            <a:extLst>
              <a:ext uri="{FF2B5EF4-FFF2-40B4-BE49-F238E27FC236}">
                <a16:creationId xmlns:a16="http://schemas.microsoft.com/office/drawing/2014/main" id="{CB7E8496-3E76-4224-B125-1FB317000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a-ES"/>
              <a:t>Feu clic aquí per editar l'estil</a:t>
            </a:r>
            <a:endParaRPr lang="es-ES"/>
          </a:p>
        </p:txBody>
      </p:sp>
      <p:sp>
        <p:nvSpPr>
          <p:cNvPr id="3" name="Contenidor de text 2">
            <a:extLst>
              <a:ext uri="{FF2B5EF4-FFF2-40B4-BE49-F238E27FC236}">
                <a16:creationId xmlns:a16="http://schemas.microsoft.com/office/drawing/2014/main" id="{3FDE632B-C363-4F6E-AD2E-3D03A51989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a-ES"/>
              <a:t>Feu clic per editar els estils del text del patró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  <a:endParaRPr lang="es-ES"/>
          </a:p>
        </p:txBody>
      </p:sp>
      <p:sp>
        <p:nvSpPr>
          <p:cNvPr id="4" name="Contenidor de data 3">
            <a:extLst>
              <a:ext uri="{FF2B5EF4-FFF2-40B4-BE49-F238E27FC236}">
                <a16:creationId xmlns:a16="http://schemas.microsoft.com/office/drawing/2014/main" id="{D8D85B2F-3658-4472-BE6D-34B37F801E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B6D3A-6180-482B-B922-A32467B75920}" type="datetimeFigureOut">
              <a:rPr lang="es-ES" smtClean="0"/>
              <a:t>07/11/2025</a:t>
            </a:fld>
            <a:endParaRPr lang="es-ES"/>
          </a:p>
        </p:txBody>
      </p:sp>
      <p:sp>
        <p:nvSpPr>
          <p:cNvPr id="5" name="Contenidor de peu de pàgina 4">
            <a:extLst>
              <a:ext uri="{FF2B5EF4-FFF2-40B4-BE49-F238E27FC236}">
                <a16:creationId xmlns:a16="http://schemas.microsoft.com/office/drawing/2014/main" id="{8979589C-084E-4AC3-8D8A-25B9F6EAB2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Contenidor de número de diapositiva 5">
            <a:extLst>
              <a:ext uri="{FF2B5EF4-FFF2-40B4-BE49-F238E27FC236}">
                <a16:creationId xmlns:a16="http://schemas.microsoft.com/office/drawing/2014/main" id="{5C3D9D40-BED9-4474-A35B-451D982399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1DD76-DA39-4127-B0AE-EE9CA5221A8E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33196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tge 4">
            <a:extLst>
              <a:ext uri="{FF2B5EF4-FFF2-40B4-BE49-F238E27FC236}">
                <a16:creationId xmlns:a16="http://schemas.microsoft.com/office/drawing/2014/main" id="{55B1EADB-12E8-4E12-BB64-FF3E191497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875" y="2017027"/>
            <a:ext cx="2381582" cy="224821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99B6F04-349F-4A6B-9CF4-647ED4EF1D9F}"/>
              </a:ext>
            </a:extLst>
          </p:cNvPr>
          <p:cNvSpPr/>
          <p:nvPr/>
        </p:nvSpPr>
        <p:spPr>
          <a:xfrm>
            <a:off x="4312542" y="2017027"/>
            <a:ext cx="2381582" cy="2248214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2552946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l'Office">
  <a:themeElements>
    <a:clrScheme name="Ofici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icin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Pantalla panoràmica</PresentationFormat>
  <Paragraphs>0</Paragraphs>
  <Slides>1</Slides>
  <Notes>0</Notes>
  <HiddenSlides>0</HiddenSlides>
  <MMClips>0</MMClips>
  <ScaleCrop>false</ScaleCrop>
  <HeadingPairs>
    <vt:vector size="6" baseType="variant">
      <vt:variant>
        <vt:lpstr>Tipus de lletra utilitzats</vt:lpstr>
      </vt:variant>
      <vt:variant>
        <vt:i4>3</vt:i4>
      </vt:variant>
      <vt:variant>
        <vt:lpstr>Tema</vt:lpstr>
      </vt:variant>
      <vt:variant>
        <vt:i4>1</vt:i4>
      </vt:variant>
      <vt:variant>
        <vt:lpstr>Títols de les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l'Office</vt:lpstr>
      <vt:lpstr>Presentació del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 del PowerPoint</dc:title>
  <dc:creator>Dr. Manel Puig i Vidal</dc:creator>
  <cp:lastModifiedBy>Dr. Manel Puig i Vidal</cp:lastModifiedBy>
  <cp:revision>1</cp:revision>
  <dcterms:created xsi:type="dcterms:W3CDTF">2025-11-07T17:26:13Z</dcterms:created>
  <dcterms:modified xsi:type="dcterms:W3CDTF">2025-11-07T17:26:40Z</dcterms:modified>
</cp:coreProperties>
</file>