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6" r:id="rId2"/>
    <p:sldId id="277" r:id="rId3"/>
    <p:sldId id="278" r:id="rId4"/>
    <p:sldId id="279" r:id="rId5"/>
    <p:sldId id="283" r:id="rId6"/>
    <p:sldId id="281" r:id="rId7"/>
    <p:sldId id="282" r:id="rId8"/>
    <p:sldId id="276" r:id="rId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DC1"/>
    <a:srgbClr val="317ABE"/>
    <a:srgbClr val="FFCC66"/>
    <a:srgbClr val="0D5485"/>
    <a:srgbClr val="7684AB"/>
    <a:srgbClr val="FFDBA4"/>
    <a:srgbClr val="F7C053"/>
    <a:srgbClr val="FDFDFD"/>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74" autoAdjust="0"/>
    <p:restoredTop sz="94660"/>
  </p:normalViewPr>
  <p:slideViewPr>
    <p:cSldViewPr snapToGrid="0">
      <p:cViewPr>
        <p:scale>
          <a:sx n="100" d="100"/>
          <a:sy n="100" d="100"/>
        </p:scale>
        <p:origin x="-600" y="1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101BCC-85C0-40D8-BB38-785785A3E224}" type="doc">
      <dgm:prSet loTypeId="urn:microsoft.com/office/officeart/2005/8/layout/list1" loCatId="list" qsTypeId="urn:microsoft.com/office/officeart/2005/8/quickstyle/simple4" qsCatId="simple" csTypeId="urn:microsoft.com/office/officeart/2005/8/colors/accent3_1" csCatId="accent3" phldr="1"/>
      <dgm:spPr/>
      <dgm:t>
        <a:bodyPr/>
        <a:lstStyle/>
        <a:p>
          <a:endParaRPr lang="es-ES"/>
        </a:p>
      </dgm:t>
    </dgm:pt>
    <dgm:pt modelId="{265F6F7E-D604-4916-A921-34BD20B8B4BE}">
      <dgm:prSet phldrT="[Text]" custT="1"/>
      <dgm:spPr/>
      <dgm:t>
        <a:bodyPr/>
        <a:lstStyle/>
        <a:p>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Nom complet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gm:t>
    </dgm:pt>
    <dgm:pt modelId="{65A50FF0-2F6B-472E-A292-1A0702866B6A}" type="parTrans" cxnId="{03E79474-3E24-4C76-AE0A-05B51532739D}">
      <dgm:prSet/>
      <dgm:spPr/>
      <dgm:t>
        <a:bodyPr/>
        <a:lstStyle/>
        <a:p>
          <a:endParaRPr lang="es-ES"/>
        </a:p>
      </dgm:t>
    </dgm:pt>
    <dgm:pt modelId="{CEBFA6FB-58D4-4829-A3D8-DF0A1601CCFD}" type="sibTrans" cxnId="{03E79474-3E24-4C76-AE0A-05B51532739D}">
      <dgm:prSet/>
      <dgm:spPr/>
      <dgm:t>
        <a:bodyPr/>
        <a:lstStyle/>
        <a:p>
          <a:endParaRPr lang="es-ES"/>
        </a:p>
      </dgm:t>
    </dgm:pt>
    <dgm:pt modelId="{C5CCD526-E177-490D-B21E-7635798EA373}">
      <dgm:prSet phldrT="[Text]" custT="1"/>
      <dgm:spPr/>
      <dgm:t>
        <a:bodyPr/>
        <a:lstStyle/>
        <a:p>
          <a:pPr marL="0" lvl="0" algn="l" defTabSz="914400" rtl="0" eaLnBrk="1" latinLnBrk="0" hangingPunct="1"/>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Nom curt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gm:t>
    </dgm:pt>
    <dgm:pt modelId="{73BB4261-1A36-47CC-8DB3-8B1A67125C00}" type="parTrans" cxnId="{62EFBB42-E7B1-499F-971A-D18CA0486490}">
      <dgm:prSet/>
      <dgm:spPr/>
      <dgm:t>
        <a:bodyPr/>
        <a:lstStyle/>
        <a:p>
          <a:endParaRPr lang="es-ES"/>
        </a:p>
      </dgm:t>
    </dgm:pt>
    <dgm:pt modelId="{EB0F316C-3B4A-489B-BD63-41F146CD7E0D}" type="sibTrans" cxnId="{62EFBB42-E7B1-499F-971A-D18CA0486490}">
      <dgm:prSet/>
      <dgm:spPr/>
      <dgm:t>
        <a:bodyPr/>
        <a:lstStyle/>
        <a:p>
          <a:endParaRPr lang="es-ES"/>
        </a:p>
      </dgm:t>
    </dgm:pt>
    <dgm:pt modelId="{E654606E-7AF4-4B3F-B36B-2C1FCAE8F638}">
      <dgm:prSet phldrT="[Text]" custT="1"/>
      <dgm:spPr/>
      <dgm:t>
        <a:bodyPr/>
        <a:lstStyle/>
        <a:p>
          <a:pPr marL="0" lvl="0" algn="l" defTabSz="914400" rtl="0" eaLnBrk="1" latinLnBrk="0" hangingPunct="1"/>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Categoria del curs</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gm:t>
    </dgm:pt>
    <dgm:pt modelId="{2E2000A6-0FB4-4956-9FA9-0924CFF597C8}" type="parTrans" cxnId="{F56D75DB-3D8F-458C-9FB2-DFED8366FE04}">
      <dgm:prSet/>
      <dgm:spPr/>
      <dgm:t>
        <a:bodyPr/>
        <a:lstStyle/>
        <a:p>
          <a:endParaRPr lang="es-ES"/>
        </a:p>
      </dgm:t>
    </dgm:pt>
    <dgm:pt modelId="{87AF1B88-C394-45FC-9AC7-17E08A67232D}" type="sibTrans" cxnId="{F56D75DB-3D8F-458C-9FB2-DFED8366FE04}">
      <dgm:prSet/>
      <dgm:spPr/>
      <dgm:t>
        <a:bodyPr/>
        <a:lstStyle/>
        <a:p>
          <a:endParaRPr lang="es-ES"/>
        </a:p>
      </dgm:t>
    </dgm:pt>
    <dgm:pt modelId="{3F9627E1-CF4C-4DA7-B164-DFC4B1C8E139}">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Defineix el nom amb què </a:t>
          </a:r>
          <a:r>
            <a:rPr lang="ca-ES" sz="1800" dirty="0" smtClean="0">
              <a:latin typeface="Articulate Narrow" panose="02000506040000020004" pitchFamily="2" charset="0"/>
              <a:ea typeface="Verdana" panose="020B0604030504040204" pitchFamily="34" charset="0"/>
              <a:cs typeface="Verdana" panose="020B0604030504040204" pitchFamily="34" charset="0"/>
            </a:rPr>
            <a:t>del curs.</a:t>
          </a:r>
          <a:endParaRPr lang="es-ES" sz="1800" dirty="0"/>
        </a:p>
      </dgm:t>
    </dgm:pt>
    <dgm:pt modelId="{D731BB3E-6066-4B48-9CAD-E0A5E0C0BD3A}" type="parTrans" cxnId="{4998B14C-B405-4750-8162-0FEB9AC5B447}">
      <dgm:prSet/>
      <dgm:spPr/>
      <dgm:t>
        <a:bodyPr/>
        <a:lstStyle/>
        <a:p>
          <a:endParaRPr lang="es-ES"/>
        </a:p>
      </dgm:t>
    </dgm:pt>
    <dgm:pt modelId="{5CB72A40-9AF8-49AE-92ED-90FC705AF774}" type="sibTrans" cxnId="{4998B14C-B405-4750-8162-0FEB9AC5B447}">
      <dgm:prSet/>
      <dgm:spPr/>
      <dgm:t>
        <a:bodyPr/>
        <a:lstStyle/>
        <a:p>
          <a:endParaRPr lang="es-ES"/>
        </a:p>
      </dgm:t>
    </dgm:pt>
    <dgm:pt modelId="{897B421E-C7EA-49B2-B0D7-E19213131965}">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Nom </a:t>
          </a:r>
          <a:r>
            <a:rPr lang="ca-ES" sz="1800" dirty="0" smtClean="0">
              <a:latin typeface="Articulate Narrow" panose="02000506040000020004" pitchFamily="2" charset="0"/>
              <a:ea typeface="Verdana" panose="020B0604030504040204" pitchFamily="34" charset="0"/>
              <a:cs typeface="Verdana" panose="020B0604030504040204" pitchFamily="34" charset="0"/>
            </a:rPr>
            <a:t>amb què s’identifica el curs a la barra de navegació superior.</a:t>
          </a:r>
          <a:endParaRPr lang="es-ES" sz="1800" dirty="0"/>
        </a:p>
      </dgm:t>
    </dgm:pt>
    <dgm:pt modelId="{6E45DDA4-763A-4681-88C8-62D72DA27377}" type="parTrans" cxnId="{E9D69EF1-0584-4BC9-A438-F3FA51A1346C}">
      <dgm:prSet/>
      <dgm:spPr/>
      <dgm:t>
        <a:bodyPr/>
        <a:lstStyle/>
        <a:p>
          <a:endParaRPr lang="es-ES"/>
        </a:p>
      </dgm:t>
    </dgm:pt>
    <dgm:pt modelId="{8C927DB4-F8B8-4A93-BC0E-53C8B0053583}" type="sibTrans" cxnId="{E9D69EF1-0584-4BC9-A438-F3FA51A1346C}">
      <dgm:prSet/>
      <dgm:spPr/>
      <dgm:t>
        <a:bodyPr/>
        <a:lstStyle/>
        <a:p>
          <a:endParaRPr lang="es-ES"/>
        </a:p>
      </dgm:t>
    </dgm:pt>
    <dgm:pt modelId="{2AA8429D-770C-4FAE-82DD-5E3447D9B2AD}">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Determina la categoria </a:t>
          </a:r>
          <a:r>
            <a:rPr lang="ca-ES" sz="1800" dirty="0" smtClean="0">
              <a:latin typeface="Articulate Narrow" panose="02000506040000020004" pitchFamily="2" charset="0"/>
              <a:ea typeface="Verdana" panose="020B0604030504040204" pitchFamily="34" charset="0"/>
              <a:cs typeface="Verdana" panose="020B0604030504040204" pitchFamily="34" charset="0"/>
            </a:rPr>
            <a:t>d’ensenyament a la que pertany el curs.</a:t>
          </a:r>
          <a:r>
            <a:rPr lang="ca-ES" sz="1400" dirty="0" smtClean="0">
              <a:latin typeface="Articulate Narrow" panose="02000506040000020004" pitchFamily="2" charset="0"/>
              <a:ea typeface="Verdana" panose="020B0604030504040204" pitchFamily="34" charset="0"/>
              <a:cs typeface="Verdana" panose="020B0604030504040204" pitchFamily="34" charset="0"/>
            </a:rPr>
            <a:t>.</a:t>
          </a:r>
          <a:endParaRPr lang="es-ES" sz="1400" dirty="0"/>
        </a:p>
      </dgm:t>
    </dgm:pt>
    <dgm:pt modelId="{B20E8999-A799-418A-B86C-D5A4F39FB489}" type="parTrans" cxnId="{6723DE6D-4769-43AE-AB55-887C229FAF75}">
      <dgm:prSet/>
      <dgm:spPr/>
      <dgm:t>
        <a:bodyPr/>
        <a:lstStyle/>
        <a:p>
          <a:endParaRPr lang="es-ES"/>
        </a:p>
      </dgm:t>
    </dgm:pt>
    <dgm:pt modelId="{0985DE09-2876-43DB-9F25-A13FEF212607}" type="sibTrans" cxnId="{6723DE6D-4769-43AE-AB55-887C229FAF75}">
      <dgm:prSet/>
      <dgm:spPr/>
      <dgm:t>
        <a:bodyPr/>
        <a:lstStyle/>
        <a:p>
          <a:endParaRPr lang="es-ES"/>
        </a:p>
      </dgm:t>
    </dgm:pt>
    <dgm:pt modelId="{02F60A66-92CF-4914-A8E2-9ACA283A6B3C}">
      <dgm:prSet custT="1"/>
      <dgm:spPr/>
      <dgm:t>
        <a:bodyPr/>
        <a:lstStyle/>
        <a:p>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Visible.</a:t>
          </a:r>
          <a:r>
            <a:rPr lang="ca-ES" sz="1400" kern="1200" dirty="0" smtClean="0">
              <a:latin typeface="Articulate Narrow" panose="02000506040000020004" pitchFamily="2" charset="0"/>
              <a:ea typeface="Verdana" panose="020B0604030504040204" pitchFamily="34" charset="0"/>
              <a:cs typeface="Verdana" panose="020B0604030504040204" pitchFamily="34" charset="0"/>
            </a:rPr>
            <a:t> </a:t>
          </a:r>
          <a:endParaRPr lang="es-ES" sz="1400" kern="1200" dirty="0"/>
        </a:p>
      </dgm:t>
    </dgm:pt>
    <dgm:pt modelId="{193510D1-F163-4F05-83AE-98A5D1869941}" type="parTrans" cxnId="{8A833452-E41D-4907-A4FD-43DB3979C3E4}">
      <dgm:prSet/>
      <dgm:spPr/>
      <dgm:t>
        <a:bodyPr/>
        <a:lstStyle/>
        <a:p>
          <a:endParaRPr lang="es-ES"/>
        </a:p>
      </dgm:t>
    </dgm:pt>
    <dgm:pt modelId="{C4D4798F-6638-4EEB-B76D-4BB4B8CEA6C7}" type="sibTrans" cxnId="{8A833452-E41D-4907-A4FD-43DB3979C3E4}">
      <dgm:prSet/>
      <dgm:spPr/>
      <dgm:t>
        <a:bodyPr/>
        <a:lstStyle/>
        <a:p>
          <a:endParaRPr lang="es-ES"/>
        </a:p>
      </dgm:t>
    </dgm:pt>
    <dgm:pt modelId="{A06C976F-47BC-4519-9E1D-5EAF5CDBBCB1}">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Si es tria l’opció d’ocultar, només el docent veu el curs</a:t>
          </a:r>
          <a:r>
            <a:rPr lang="ca-ES" sz="1300" dirty="0" smtClean="0">
              <a:latin typeface="Articulate Narrow" panose="02000506040000020004" pitchFamily="2" charset="0"/>
              <a:ea typeface="Verdana" panose="020B0604030504040204" pitchFamily="34" charset="0"/>
              <a:cs typeface="Verdana" panose="020B0604030504040204" pitchFamily="34" charset="0"/>
            </a:rPr>
            <a:t>.</a:t>
          </a:r>
          <a:endParaRPr lang="es-ES" sz="1300" dirty="0"/>
        </a:p>
      </dgm:t>
    </dgm:pt>
    <dgm:pt modelId="{23807394-3940-4CAF-947E-7298231FA3B7}" type="parTrans" cxnId="{4CE9FF8A-F9AC-4354-8365-D72F1CCC25DD}">
      <dgm:prSet/>
      <dgm:spPr/>
      <dgm:t>
        <a:bodyPr/>
        <a:lstStyle/>
        <a:p>
          <a:endParaRPr lang="es-ES"/>
        </a:p>
      </dgm:t>
    </dgm:pt>
    <dgm:pt modelId="{1EB99366-8F76-4366-B76F-8190900F012B}" type="sibTrans" cxnId="{4CE9FF8A-F9AC-4354-8365-D72F1CCC25DD}">
      <dgm:prSet/>
      <dgm:spPr/>
      <dgm:t>
        <a:bodyPr/>
        <a:lstStyle/>
        <a:p>
          <a:endParaRPr lang="es-ES"/>
        </a:p>
      </dgm:t>
    </dgm:pt>
    <dgm:pt modelId="{A3435D0D-C5E2-4BEC-BB55-9CC7ABE5DC52}" type="pres">
      <dgm:prSet presAssocID="{50101BCC-85C0-40D8-BB38-785785A3E224}" presName="linear" presStyleCnt="0">
        <dgm:presLayoutVars>
          <dgm:dir/>
          <dgm:animLvl val="lvl"/>
          <dgm:resizeHandles val="exact"/>
        </dgm:presLayoutVars>
      </dgm:prSet>
      <dgm:spPr/>
      <dgm:t>
        <a:bodyPr/>
        <a:lstStyle/>
        <a:p>
          <a:endParaRPr lang="es-ES"/>
        </a:p>
      </dgm:t>
    </dgm:pt>
    <dgm:pt modelId="{E72EE585-ED0F-4297-9658-E607BE3C31D6}" type="pres">
      <dgm:prSet presAssocID="{265F6F7E-D604-4916-A921-34BD20B8B4BE}" presName="parentLin" presStyleCnt="0"/>
      <dgm:spPr/>
      <dgm:t>
        <a:bodyPr/>
        <a:lstStyle/>
        <a:p>
          <a:endParaRPr lang="es-ES"/>
        </a:p>
      </dgm:t>
    </dgm:pt>
    <dgm:pt modelId="{4D7876A7-8563-4DEE-B2F9-6C8D09925898}" type="pres">
      <dgm:prSet presAssocID="{265F6F7E-D604-4916-A921-34BD20B8B4BE}" presName="parentLeftMargin" presStyleLbl="node1" presStyleIdx="0" presStyleCnt="4"/>
      <dgm:spPr/>
      <dgm:t>
        <a:bodyPr/>
        <a:lstStyle/>
        <a:p>
          <a:endParaRPr lang="es-ES"/>
        </a:p>
      </dgm:t>
    </dgm:pt>
    <dgm:pt modelId="{03D3DCBA-B521-4779-B4C1-3C3DBC7CCC59}" type="pres">
      <dgm:prSet presAssocID="{265F6F7E-D604-4916-A921-34BD20B8B4BE}" presName="parentText" presStyleLbl="node1" presStyleIdx="0" presStyleCnt="4">
        <dgm:presLayoutVars>
          <dgm:chMax val="0"/>
          <dgm:bulletEnabled val="1"/>
        </dgm:presLayoutVars>
      </dgm:prSet>
      <dgm:spPr/>
      <dgm:t>
        <a:bodyPr/>
        <a:lstStyle/>
        <a:p>
          <a:endParaRPr lang="es-ES"/>
        </a:p>
      </dgm:t>
    </dgm:pt>
    <dgm:pt modelId="{83B64027-9204-46F4-AFAE-33BD60651D52}" type="pres">
      <dgm:prSet presAssocID="{265F6F7E-D604-4916-A921-34BD20B8B4BE}" presName="negativeSpace" presStyleCnt="0"/>
      <dgm:spPr/>
      <dgm:t>
        <a:bodyPr/>
        <a:lstStyle/>
        <a:p>
          <a:endParaRPr lang="es-ES"/>
        </a:p>
      </dgm:t>
    </dgm:pt>
    <dgm:pt modelId="{BC0B886B-642E-4469-9BB6-A509ADF82DFE}" type="pres">
      <dgm:prSet presAssocID="{265F6F7E-D604-4916-A921-34BD20B8B4BE}" presName="childText" presStyleLbl="conFgAcc1" presStyleIdx="0" presStyleCnt="4">
        <dgm:presLayoutVars>
          <dgm:bulletEnabled val="1"/>
        </dgm:presLayoutVars>
      </dgm:prSet>
      <dgm:spPr/>
      <dgm:t>
        <a:bodyPr/>
        <a:lstStyle/>
        <a:p>
          <a:endParaRPr lang="es-ES"/>
        </a:p>
      </dgm:t>
    </dgm:pt>
    <dgm:pt modelId="{CD5E28ED-4B43-4BF4-B122-C4077632D9B0}" type="pres">
      <dgm:prSet presAssocID="{CEBFA6FB-58D4-4829-A3D8-DF0A1601CCFD}" presName="spaceBetweenRectangles" presStyleCnt="0"/>
      <dgm:spPr/>
      <dgm:t>
        <a:bodyPr/>
        <a:lstStyle/>
        <a:p>
          <a:endParaRPr lang="es-ES"/>
        </a:p>
      </dgm:t>
    </dgm:pt>
    <dgm:pt modelId="{D01B5CFF-75C8-4D60-A35D-1E6AB655C377}" type="pres">
      <dgm:prSet presAssocID="{C5CCD526-E177-490D-B21E-7635798EA373}" presName="parentLin" presStyleCnt="0"/>
      <dgm:spPr/>
      <dgm:t>
        <a:bodyPr/>
        <a:lstStyle/>
        <a:p>
          <a:endParaRPr lang="es-ES"/>
        </a:p>
      </dgm:t>
    </dgm:pt>
    <dgm:pt modelId="{9514D9A5-597C-4A67-82D3-45F579DF73C9}" type="pres">
      <dgm:prSet presAssocID="{C5CCD526-E177-490D-B21E-7635798EA373}" presName="parentLeftMargin" presStyleLbl="node1" presStyleIdx="0" presStyleCnt="4"/>
      <dgm:spPr/>
      <dgm:t>
        <a:bodyPr/>
        <a:lstStyle/>
        <a:p>
          <a:endParaRPr lang="es-ES"/>
        </a:p>
      </dgm:t>
    </dgm:pt>
    <dgm:pt modelId="{989DA980-F02C-4EF1-AF05-2B010D35F8D5}" type="pres">
      <dgm:prSet presAssocID="{C5CCD526-E177-490D-B21E-7635798EA373}" presName="parentText" presStyleLbl="node1" presStyleIdx="1" presStyleCnt="4">
        <dgm:presLayoutVars>
          <dgm:chMax val="0"/>
          <dgm:bulletEnabled val="1"/>
        </dgm:presLayoutVars>
      </dgm:prSet>
      <dgm:spPr/>
      <dgm:t>
        <a:bodyPr/>
        <a:lstStyle/>
        <a:p>
          <a:endParaRPr lang="es-ES"/>
        </a:p>
      </dgm:t>
    </dgm:pt>
    <dgm:pt modelId="{D9584B1D-531F-4871-8E2D-A8586EA93EAD}" type="pres">
      <dgm:prSet presAssocID="{C5CCD526-E177-490D-B21E-7635798EA373}" presName="negativeSpace" presStyleCnt="0"/>
      <dgm:spPr/>
      <dgm:t>
        <a:bodyPr/>
        <a:lstStyle/>
        <a:p>
          <a:endParaRPr lang="es-ES"/>
        </a:p>
      </dgm:t>
    </dgm:pt>
    <dgm:pt modelId="{957556F7-F704-441C-9756-69C447F705BE}" type="pres">
      <dgm:prSet presAssocID="{C5CCD526-E177-490D-B21E-7635798EA373}" presName="childText" presStyleLbl="conFgAcc1" presStyleIdx="1" presStyleCnt="4">
        <dgm:presLayoutVars>
          <dgm:bulletEnabled val="1"/>
        </dgm:presLayoutVars>
      </dgm:prSet>
      <dgm:spPr/>
      <dgm:t>
        <a:bodyPr/>
        <a:lstStyle/>
        <a:p>
          <a:endParaRPr lang="es-ES"/>
        </a:p>
      </dgm:t>
    </dgm:pt>
    <dgm:pt modelId="{9C74206B-CC71-4A19-816C-E9CEE0DC2DDA}" type="pres">
      <dgm:prSet presAssocID="{EB0F316C-3B4A-489B-BD63-41F146CD7E0D}" presName="spaceBetweenRectangles" presStyleCnt="0"/>
      <dgm:spPr/>
      <dgm:t>
        <a:bodyPr/>
        <a:lstStyle/>
        <a:p>
          <a:endParaRPr lang="es-ES"/>
        </a:p>
      </dgm:t>
    </dgm:pt>
    <dgm:pt modelId="{D96C1969-7E3A-4A76-977C-1E17DFFB94D3}" type="pres">
      <dgm:prSet presAssocID="{E654606E-7AF4-4B3F-B36B-2C1FCAE8F638}" presName="parentLin" presStyleCnt="0"/>
      <dgm:spPr/>
      <dgm:t>
        <a:bodyPr/>
        <a:lstStyle/>
        <a:p>
          <a:endParaRPr lang="es-ES"/>
        </a:p>
      </dgm:t>
    </dgm:pt>
    <dgm:pt modelId="{111F8340-0DCF-4517-A7DB-4D29CC665FE2}" type="pres">
      <dgm:prSet presAssocID="{E654606E-7AF4-4B3F-B36B-2C1FCAE8F638}" presName="parentLeftMargin" presStyleLbl="node1" presStyleIdx="1" presStyleCnt="4"/>
      <dgm:spPr/>
      <dgm:t>
        <a:bodyPr/>
        <a:lstStyle/>
        <a:p>
          <a:endParaRPr lang="es-ES"/>
        </a:p>
      </dgm:t>
    </dgm:pt>
    <dgm:pt modelId="{B8ED3B8F-9F8A-4397-89C6-FB820D0E3469}" type="pres">
      <dgm:prSet presAssocID="{E654606E-7AF4-4B3F-B36B-2C1FCAE8F638}" presName="parentText" presStyleLbl="node1" presStyleIdx="2" presStyleCnt="4">
        <dgm:presLayoutVars>
          <dgm:chMax val="0"/>
          <dgm:bulletEnabled val="1"/>
        </dgm:presLayoutVars>
      </dgm:prSet>
      <dgm:spPr/>
      <dgm:t>
        <a:bodyPr/>
        <a:lstStyle/>
        <a:p>
          <a:endParaRPr lang="es-ES"/>
        </a:p>
      </dgm:t>
    </dgm:pt>
    <dgm:pt modelId="{EB0F3EBD-300F-4F77-B19C-8E5E522804F3}" type="pres">
      <dgm:prSet presAssocID="{E654606E-7AF4-4B3F-B36B-2C1FCAE8F638}" presName="negativeSpace" presStyleCnt="0"/>
      <dgm:spPr/>
      <dgm:t>
        <a:bodyPr/>
        <a:lstStyle/>
        <a:p>
          <a:endParaRPr lang="es-ES"/>
        </a:p>
      </dgm:t>
    </dgm:pt>
    <dgm:pt modelId="{D59C34EA-8DCC-443E-BE51-761FC7FB99CE}" type="pres">
      <dgm:prSet presAssocID="{E654606E-7AF4-4B3F-B36B-2C1FCAE8F638}" presName="childText" presStyleLbl="conFgAcc1" presStyleIdx="2" presStyleCnt="4">
        <dgm:presLayoutVars>
          <dgm:bulletEnabled val="1"/>
        </dgm:presLayoutVars>
      </dgm:prSet>
      <dgm:spPr/>
      <dgm:t>
        <a:bodyPr/>
        <a:lstStyle/>
        <a:p>
          <a:endParaRPr lang="es-ES"/>
        </a:p>
      </dgm:t>
    </dgm:pt>
    <dgm:pt modelId="{406088BB-7700-4352-AD9F-C6E3DB30214D}" type="pres">
      <dgm:prSet presAssocID="{87AF1B88-C394-45FC-9AC7-17E08A67232D}" presName="spaceBetweenRectangles" presStyleCnt="0"/>
      <dgm:spPr/>
      <dgm:t>
        <a:bodyPr/>
        <a:lstStyle/>
        <a:p>
          <a:endParaRPr lang="es-ES"/>
        </a:p>
      </dgm:t>
    </dgm:pt>
    <dgm:pt modelId="{568566EC-0BAC-46E4-A169-6700F6FD79BD}" type="pres">
      <dgm:prSet presAssocID="{02F60A66-92CF-4914-A8E2-9ACA283A6B3C}" presName="parentLin" presStyleCnt="0"/>
      <dgm:spPr/>
      <dgm:t>
        <a:bodyPr/>
        <a:lstStyle/>
        <a:p>
          <a:endParaRPr lang="es-ES"/>
        </a:p>
      </dgm:t>
    </dgm:pt>
    <dgm:pt modelId="{88416D2E-A475-4DFE-98A0-37435BF4D58F}" type="pres">
      <dgm:prSet presAssocID="{02F60A66-92CF-4914-A8E2-9ACA283A6B3C}" presName="parentLeftMargin" presStyleLbl="node1" presStyleIdx="2" presStyleCnt="4"/>
      <dgm:spPr/>
      <dgm:t>
        <a:bodyPr/>
        <a:lstStyle/>
        <a:p>
          <a:endParaRPr lang="es-ES"/>
        </a:p>
      </dgm:t>
    </dgm:pt>
    <dgm:pt modelId="{C12808C0-E5DF-4738-9470-D4186EE4E27E}" type="pres">
      <dgm:prSet presAssocID="{02F60A66-92CF-4914-A8E2-9ACA283A6B3C}" presName="parentText" presStyleLbl="node1" presStyleIdx="3" presStyleCnt="4" custLinFactNeighborY="4623">
        <dgm:presLayoutVars>
          <dgm:chMax val="0"/>
          <dgm:bulletEnabled val="1"/>
        </dgm:presLayoutVars>
      </dgm:prSet>
      <dgm:spPr/>
      <dgm:t>
        <a:bodyPr/>
        <a:lstStyle/>
        <a:p>
          <a:endParaRPr lang="es-ES"/>
        </a:p>
      </dgm:t>
    </dgm:pt>
    <dgm:pt modelId="{51FB81A4-C4B9-42AE-9D97-F68EBF88EFD9}" type="pres">
      <dgm:prSet presAssocID="{02F60A66-92CF-4914-A8E2-9ACA283A6B3C}" presName="negativeSpace" presStyleCnt="0"/>
      <dgm:spPr/>
      <dgm:t>
        <a:bodyPr/>
        <a:lstStyle/>
        <a:p>
          <a:endParaRPr lang="es-ES"/>
        </a:p>
      </dgm:t>
    </dgm:pt>
    <dgm:pt modelId="{44727306-BC4C-4008-84D2-2C9D230D53E4}" type="pres">
      <dgm:prSet presAssocID="{02F60A66-92CF-4914-A8E2-9ACA283A6B3C}" presName="childText" presStyleLbl="conFgAcc1" presStyleIdx="3" presStyleCnt="4">
        <dgm:presLayoutVars>
          <dgm:bulletEnabled val="1"/>
        </dgm:presLayoutVars>
      </dgm:prSet>
      <dgm:spPr/>
      <dgm:t>
        <a:bodyPr/>
        <a:lstStyle/>
        <a:p>
          <a:endParaRPr lang="es-ES"/>
        </a:p>
      </dgm:t>
    </dgm:pt>
  </dgm:ptLst>
  <dgm:cxnLst>
    <dgm:cxn modelId="{8A833452-E41D-4907-A4FD-43DB3979C3E4}" srcId="{50101BCC-85C0-40D8-BB38-785785A3E224}" destId="{02F60A66-92CF-4914-A8E2-9ACA283A6B3C}" srcOrd="3" destOrd="0" parTransId="{193510D1-F163-4F05-83AE-98A5D1869941}" sibTransId="{C4D4798F-6638-4EEB-B76D-4BB4B8CEA6C7}"/>
    <dgm:cxn modelId="{7F10B08F-0A97-4369-A2E9-175DCEE2CF71}" type="presOf" srcId="{C5CCD526-E177-490D-B21E-7635798EA373}" destId="{9514D9A5-597C-4A67-82D3-45F579DF73C9}" srcOrd="0" destOrd="0" presId="urn:microsoft.com/office/officeart/2005/8/layout/list1"/>
    <dgm:cxn modelId="{4998B14C-B405-4750-8162-0FEB9AC5B447}" srcId="{265F6F7E-D604-4916-A921-34BD20B8B4BE}" destId="{3F9627E1-CF4C-4DA7-B164-DFC4B1C8E139}" srcOrd="0" destOrd="0" parTransId="{D731BB3E-6066-4B48-9CAD-E0A5E0C0BD3A}" sibTransId="{5CB72A40-9AF8-49AE-92ED-90FC705AF774}"/>
    <dgm:cxn modelId="{7B550004-9685-4DE0-A2A4-6321DF3D621B}" type="presOf" srcId="{265F6F7E-D604-4916-A921-34BD20B8B4BE}" destId="{4D7876A7-8563-4DEE-B2F9-6C8D09925898}" srcOrd="0" destOrd="0" presId="urn:microsoft.com/office/officeart/2005/8/layout/list1"/>
    <dgm:cxn modelId="{C2864A0B-5F20-4CA2-A3DC-D4CD75F01ABB}" type="presOf" srcId="{E654606E-7AF4-4B3F-B36B-2C1FCAE8F638}" destId="{111F8340-0DCF-4517-A7DB-4D29CC665FE2}" srcOrd="0" destOrd="0" presId="urn:microsoft.com/office/officeart/2005/8/layout/list1"/>
    <dgm:cxn modelId="{F56D75DB-3D8F-458C-9FB2-DFED8366FE04}" srcId="{50101BCC-85C0-40D8-BB38-785785A3E224}" destId="{E654606E-7AF4-4B3F-B36B-2C1FCAE8F638}" srcOrd="2" destOrd="0" parTransId="{2E2000A6-0FB4-4956-9FA9-0924CFF597C8}" sibTransId="{87AF1B88-C394-45FC-9AC7-17E08A67232D}"/>
    <dgm:cxn modelId="{6723DE6D-4769-43AE-AB55-887C229FAF75}" srcId="{E654606E-7AF4-4B3F-B36B-2C1FCAE8F638}" destId="{2AA8429D-770C-4FAE-82DD-5E3447D9B2AD}" srcOrd="0" destOrd="0" parTransId="{B20E8999-A799-418A-B86C-D5A4F39FB489}" sibTransId="{0985DE09-2876-43DB-9F25-A13FEF212607}"/>
    <dgm:cxn modelId="{4A619354-61F6-4EB9-A0BE-34E7AD447A39}" type="presOf" srcId="{02F60A66-92CF-4914-A8E2-9ACA283A6B3C}" destId="{88416D2E-A475-4DFE-98A0-37435BF4D58F}" srcOrd="0" destOrd="0" presId="urn:microsoft.com/office/officeart/2005/8/layout/list1"/>
    <dgm:cxn modelId="{68E4DEAA-B23B-4DBE-9EC5-05D560236577}" type="presOf" srcId="{3F9627E1-CF4C-4DA7-B164-DFC4B1C8E139}" destId="{BC0B886B-642E-4469-9BB6-A509ADF82DFE}" srcOrd="0" destOrd="0" presId="urn:microsoft.com/office/officeart/2005/8/layout/list1"/>
    <dgm:cxn modelId="{B2E59C1A-8565-4188-A6D8-3527674B4E7B}" type="presOf" srcId="{50101BCC-85C0-40D8-BB38-785785A3E224}" destId="{A3435D0D-C5E2-4BEC-BB55-9CC7ABE5DC52}" srcOrd="0" destOrd="0" presId="urn:microsoft.com/office/officeart/2005/8/layout/list1"/>
    <dgm:cxn modelId="{CCA189AA-3E83-4495-A91B-00CC36D6FD15}" type="presOf" srcId="{2AA8429D-770C-4FAE-82DD-5E3447D9B2AD}" destId="{D59C34EA-8DCC-443E-BE51-761FC7FB99CE}" srcOrd="0" destOrd="0" presId="urn:microsoft.com/office/officeart/2005/8/layout/list1"/>
    <dgm:cxn modelId="{03E79474-3E24-4C76-AE0A-05B51532739D}" srcId="{50101BCC-85C0-40D8-BB38-785785A3E224}" destId="{265F6F7E-D604-4916-A921-34BD20B8B4BE}" srcOrd="0" destOrd="0" parTransId="{65A50FF0-2F6B-472E-A292-1A0702866B6A}" sibTransId="{CEBFA6FB-58D4-4829-A3D8-DF0A1601CCFD}"/>
    <dgm:cxn modelId="{2A8D678D-91E3-4BCA-976D-8F20AF607483}" type="presOf" srcId="{02F60A66-92CF-4914-A8E2-9ACA283A6B3C}" destId="{C12808C0-E5DF-4738-9470-D4186EE4E27E}" srcOrd="1" destOrd="0" presId="urn:microsoft.com/office/officeart/2005/8/layout/list1"/>
    <dgm:cxn modelId="{E9D69EF1-0584-4BC9-A438-F3FA51A1346C}" srcId="{C5CCD526-E177-490D-B21E-7635798EA373}" destId="{897B421E-C7EA-49B2-B0D7-E19213131965}" srcOrd="0" destOrd="0" parTransId="{6E45DDA4-763A-4681-88C8-62D72DA27377}" sibTransId="{8C927DB4-F8B8-4A93-BC0E-53C8B0053583}"/>
    <dgm:cxn modelId="{62EFBB42-E7B1-499F-971A-D18CA0486490}" srcId="{50101BCC-85C0-40D8-BB38-785785A3E224}" destId="{C5CCD526-E177-490D-B21E-7635798EA373}" srcOrd="1" destOrd="0" parTransId="{73BB4261-1A36-47CC-8DB3-8B1A67125C00}" sibTransId="{EB0F316C-3B4A-489B-BD63-41F146CD7E0D}"/>
    <dgm:cxn modelId="{6563D841-F6E1-4A6B-BDD7-CCA288080F48}" type="presOf" srcId="{A06C976F-47BC-4519-9E1D-5EAF5CDBBCB1}" destId="{44727306-BC4C-4008-84D2-2C9D230D53E4}" srcOrd="0" destOrd="0" presId="urn:microsoft.com/office/officeart/2005/8/layout/list1"/>
    <dgm:cxn modelId="{4CE9FF8A-F9AC-4354-8365-D72F1CCC25DD}" srcId="{02F60A66-92CF-4914-A8E2-9ACA283A6B3C}" destId="{A06C976F-47BC-4519-9E1D-5EAF5CDBBCB1}" srcOrd="0" destOrd="0" parTransId="{23807394-3940-4CAF-947E-7298231FA3B7}" sibTransId="{1EB99366-8F76-4366-B76F-8190900F012B}"/>
    <dgm:cxn modelId="{8322733F-C8AC-475A-8FE6-BA599EC3D4A1}" type="presOf" srcId="{265F6F7E-D604-4916-A921-34BD20B8B4BE}" destId="{03D3DCBA-B521-4779-B4C1-3C3DBC7CCC59}" srcOrd="1" destOrd="0" presId="urn:microsoft.com/office/officeart/2005/8/layout/list1"/>
    <dgm:cxn modelId="{4DF444F5-10E4-419F-9BEF-9E53A83950A3}" type="presOf" srcId="{C5CCD526-E177-490D-B21E-7635798EA373}" destId="{989DA980-F02C-4EF1-AF05-2B010D35F8D5}" srcOrd="1" destOrd="0" presId="urn:microsoft.com/office/officeart/2005/8/layout/list1"/>
    <dgm:cxn modelId="{008A7CD1-6C81-4DFE-9B5F-46A164EA9672}" type="presOf" srcId="{E654606E-7AF4-4B3F-B36B-2C1FCAE8F638}" destId="{B8ED3B8F-9F8A-4397-89C6-FB820D0E3469}" srcOrd="1" destOrd="0" presId="urn:microsoft.com/office/officeart/2005/8/layout/list1"/>
    <dgm:cxn modelId="{214C4DC6-3733-4FF0-8A1F-66BA3B28D21E}" type="presOf" srcId="{897B421E-C7EA-49B2-B0D7-E19213131965}" destId="{957556F7-F704-441C-9756-69C447F705BE}" srcOrd="0" destOrd="0" presId="urn:microsoft.com/office/officeart/2005/8/layout/list1"/>
    <dgm:cxn modelId="{BCCD1159-B1F6-4D37-8307-0584628A160E}" type="presParOf" srcId="{A3435D0D-C5E2-4BEC-BB55-9CC7ABE5DC52}" destId="{E72EE585-ED0F-4297-9658-E607BE3C31D6}" srcOrd="0" destOrd="0" presId="urn:microsoft.com/office/officeart/2005/8/layout/list1"/>
    <dgm:cxn modelId="{BA916DB6-48CC-4B02-BD2B-DFB0250370A3}" type="presParOf" srcId="{E72EE585-ED0F-4297-9658-E607BE3C31D6}" destId="{4D7876A7-8563-4DEE-B2F9-6C8D09925898}" srcOrd="0" destOrd="0" presId="urn:microsoft.com/office/officeart/2005/8/layout/list1"/>
    <dgm:cxn modelId="{BDD2807C-F99C-4E35-8C64-6BC5B53D7673}" type="presParOf" srcId="{E72EE585-ED0F-4297-9658-E607BE3C31D6}" destId="{03D3DCBA-B521-4779-B4C1-3C3DBC7CCC59}" srcOrd="1" destOrd="0" presId="urn:microsoft.com/office/officeart/2005/8/layout/list1"/>
    <dgm:cxn modelId="{14D744F5-9E28-4B30-9F42-477275BD4D36}" type="presParOf" srcId="{A3435D0D-C5E2-4BEC-BB55-9CC7ABE5DC52}" destId="{83B64027-9204-46F4-AFAE-33BD60651D52}" srcOrd="1" destOrd="0" presId="urn:microsoft.com/office/officeart/2005/8/layout/list1"/>
    <dgm:cxn modelId="{909617BB-6D24-4E26-B26D-794EF03A348E}" type="presParOf" srcId="{A3435D0D-C5E2-4BEC-BB55-9CC7ABE5DC52}" destId="{BC0B886B-642E-4469-9BB6-A509ADF82DFE}" srcOrd="2" destOrd="0" presId="urn:microsoft.com/office/officeart/2005/8/layout/list1"/>
    <dgm:cxn modelId="{D0932D3A-ED5B-41DC-970B-028C7F864C7E}" type="presParOf" srcId="{A3435D0D-C5E2-4BEC-BB55-9CC7ABE5DC52}" destId="{CD5E28ED-4B43-4BF4-B122-C4077632D9B0}" srcOrd="3" destOrd="0" presId="urn:microsoft.com/office/officeart/2005/8/layout/list1"/>
    <dgm:cxn modelId="{E7612CE9-0AC7-4D5F-BBB7-69993B54F61F}" type="presParOf" srcId="{A3435D0D-C5E2-4BEC-BB55-9CC7ABE5DC52}" destId="{D01B5CFF-75C8-4D60-A35D-1E6AB655C377}" srcOrd="4" destOrd="0" presId="urn:microsoft.com/office/officeart/2005/8/layout/list1"/>
    <dgm:cxn modelId="{16C2B74B-7E2C-4EE3-901E-C5B551B3CC80}" type="presParOf" srcId="{D01B5CFF-75C8-4D60-A35D-1E6AB655C377}" destId="{9514D9A5-597C-4A67-82D3-45F579DF73C9}" srcOrd="0" destOrd="0" presId="urn:microsoft.com/office/officeart/2005/8/layout/list1"/>
    <dgm:cxn modelId="{B83B6F01-B054-466C-975C-E6D835DF6071}" type="presParOf" srcId="{D01B5CFF-75C8-4D60-A35D-1E6AB655C377}" destId="{989DA980-F02C-4EF1-AF05-2B010D35F8D5}" srcOrd="1" destOrd="0" presId="urn:microsoft.com/office/officeart/2005/8/layout/list1"/>
    <dgm:cxn modelId="{F1E416DB-1C89-4261-8BD4-EB019ECE1ACD}" type="presParOf" srcId="{A3435D0D-C5E2-4BEC-BB55-9CC7ABE5DC52}" destId="{D9584B1D-531F-4871-8E2D-A8586EA93EAD}" srcOrd="5" destOrd="0" presId="urn:microsoft.com/office/officeart/2005/8/layout/list1"/>
    <dgm:cxn modelId="{D6D99850-945B-423D-82AA-034A3A91AB42}" type="presParOf" srcId="{A3435D0D-C5E2-4BEC-BB55-9CC7ABE5DC52}" destId="{957556F7-F704-441C-9756-69C447F705BE}" srcOrd="6" destOrd="0" presId="urn:microsoft.com/office/officeart/2005/8/layout/list1"/>
    <dgm:cxn modelId="{CB1C1050-809E-4EF2-91C0-60F1807E7B81}" type="presParOf" srcId="{A3435D0D-C5E2-4BEC-BB55-9CC7ABE5DC52}" destId="{9C74206B-CC71-4A19-816C-E9CEE0DC2DDA}" srcOrd="7" destOrd="0" presId="urn:microsoft.com/office/officeart/2005/8/layout/list1"/>
    <dgm:cxn modelId="{70023B5C-DD8E-45F6-8FFF-CEB88FD79EA0}" type="presParOf" srcId="{A3435D0D-C5E2-4BEC-BB55-9CC7ABE5DC52}" destId="{D96C1969-7E3A-4A76-977C-1E17DFFB94D3}" srcOrd="8" destOrd="0" presId="urn:microsoft.com/office/officeart/2005/8/layout/list1"/>
    <dgm:cxn modelId="{5CAF28FB-F9DB-430A-9BB0-FDADA4C58CC9}" type="presParOf" srcId="{D96C1969-7E3A-4A76-977C-1E17DFFB94D3}" destId="{111F8340-0DCF-4517-A7DB-4D29CC665FE2}" srcOrd="0" destOrd="0" presId="urn:microsoft.com/office/officeart/2005/8/layout/list1"/>
    <dgm:cxn modelId="{EB7C72B2-EDA2-4235-9DBB-0C55932378D3}" type="presParOf" srcId="{D96C1969-7E3A-4A76-977C-1E17DFFB94D3}" destId="{B8ED3B8F-9F8A-4397-89C6-FB820D0E3469}" srcOrd="1" destOrd="0" presId="urn:microsoft.com/office/officeart/2005/8/layout/list1"/>
    <dgm:cxn modelId="{2F426B27-C98D-46DC-936F-6B0636F463B5}" type="presParOf" srcId="{A3435D0D-C5E2-4BEC-BB55-9CC7ABE5DC52}" destId="{EB0F3EBD-300F-4F77-B19C-8E5E522804F3}" srcOrd="9" destOrd="0" presId="urn:microsoft.com/office/officeart/2005/8/layout/list1"/>
    <dgm:cxn modelId="{F16D4CF1-D3BA-49A3-925A-FC81405B314F}" type="presParOf" srcId="{A3435D0D-C5E2-4BEC-BB55-9CC7ABE5DC52}" destId="{D59C34EA-8DCC-443E-BE51-761FC7FB99CE}" srcOrd="10" destOrd="0" presId="urn:microsoft.com/office/officeart/2005/8/layout/list1"/>
    <dgm:cxn modelId="{9CD54961-0498-4611-8FB2-1639F13A9E4B}" type="presParOf" srcId="{A3435D0D-C5E2-4BEC-BB55-9CC7ABE5DC52}" destId="{406088BB-7700-4352-AD9F-C6E3DB30214D}" srcOrd="11" destOrd="0" presId="urn:microsoft.com/office/officeart/2005/8/layout/list1"/>
    <dgm:cxn modelId="{C0F6B62A-0FEF-47DA-ACA1-CBF16927567F}" type="presParOf" srcId="{A3435D0D-C5E2-4BEC-BB55-9CC7ABE5DC52}" destId="{568566EC-0BAC-46E4-A169-6700F6FD79BD}" srcOrd="12" destOrd="0" presId="urn:microsoft.com/office/officeart/2005/8/layout/list1"/>
    <dgm:cxn modelId="{755D55B8-E38F-4E13-B7AD-81ED212E78CA}" type="presParOf" srcId="{568566EC-0BAC-46E4-A169-6700F6FD79BD}" destId="{88416D2E-A475-4DFE-98A0-37435BF4D58F}" srcOrd="0" destOrd="0" presId="urn:microsoft.com/office/officeart/2005/8/layout/list1"/>
    <dgm:cxn modelId="{A58788C3-E4AC-427E-9E14-AD043A776033}" type="presParOf" srcId="{568566EC-0BAC-46E4-A169-6700F6FD79BD}" destId="{C12808C0-E5DF-4738-9470-D4186EE4E27E}" srcOrd="1" destOrd="0" presId="urn:microsoft.com/office/officeart/2005/8/layout/list1"/>
    <dgm:cxn modelId="{37E2A9E6-3179-45F3-84A8-1ED841F709B4}" type="presParOf" srcId="{A3435D0D-C5E2-4BEC-BB55-9CC7ABE5DC52}" destId="{51FB81A4-C4B9-42AE-9D97-F68EBF88EFD9}" srcOrd="13" destOrd="0" presId="urn:microsoft.com/office/officeart/2005/8/layout/list1"/>
    <dgm:cxn modelId="{405F3405-11AA-4931-9631-C1C16C335AFC}" type="presParOf" srcId="{A3435D0D-C5E2-4BEC-BB55-9CC7ABE5DC52}" destId="{44727306-BC4C-4008-84D2-2C9D230D53E4}" srcOrd="14" destOrd="0" presId="urn:microsoft.com/office/officeart/2005/8/layout/list1"/>
  </dgm:cxnLst>
  <dgm:bg>
    <a:effectLst>
      <a:softEdge rad="0"/>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101BCC-85C0-40D8-BB38-785785A3E224}" type="doc">
      <dgm:prSet loTypeId="urn:microsoft.com/office/officeart/2005/8/layout/list1" loCatId="list" qsTypeId="urn:microsoft.com/office/officeart/2005/8/quickstyle/simple4" qsCatId="simple" csTypeId="urn:microsoft.com/office/officeart/2005/8/colors/accent3_1" csCatId="accent3" phldr="1"/>
      <dgm:spPr/>
      <dgm:t>
        <a:bodyPr/>
        <a:lstStyle/>
        <a:p>
          <a:endParaRPr lang="es-ES"/>
        </a:p>
      </dgm:t>
    </dgm:pt>
    <dgm:pt modelId="{265F6F7E-D604-4916-A921-34BD20B8B4BE}">
      <dgm:prSet phldrT="[Text]" custT="1"/>
      <dgm:spPr/>
      <dgm:t>
        <a:bodyPr/>
        <a:lstStyle/>
        <a:p>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Data d’inici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gm:t>
    </dgm:pt>
    <dgm:pt modelId="{65A50FF0-2F6B-472E-A292-1A0702866B6A}" type="parTrans" cxnId="{03E79474-3E24-4C76-AE0A-05B51532739D}">
      <dgm:prSet/>
      <dgm:spPr/>
      <dgm:t>
        <a:bodyPr/>
        <a:lstStyle/>
        <a:p>
          <a:endParaRPr lang="es-ES"/>
        </a:p>
      </dgm:t>
    </dgm:pt>
    <dgm:pt modelId="{CEBFA6FB-58D4-4829-A3D8-DF0A1601CCFD}" type="sibTrans" cxnId="{03E79474-3E24-4C76-AE0A-05B51532739D}">
      <dgm:prSet/>
      <dgm:spPr/>
      <dgm:t>
        <a:bodyPr/>
        <a:lstStyle/>
        <a:p>
          <a:endParaRPr lang="es-ES"/>
        </a:p>
      </dgm:t>
    </dgm:pt>
    <dgm:pt modelId="{C5CCD526-E177-490D-B21E-7635798EA373}">
      <dgm:prSet phldrT="[Text]" custT="1"/>
      <dgm:spPr/>
      <dgm:t>
        <a:bodyPr/>
        <a:lstStyle/>
        <a:p>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Data de finalització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gm:t>
    </dgm:pt>
    <dgm:pt modelId="{73BB4261-1A36-47CC-8DB3-8B1A67125C00}" type="parTrans" cxnId="{62EFBB42-E7B1-499F-971A-D18CA0486490}">
      <dgm:prSet/>
      <dgm:spPr/>
      <dgm:t>
        <a:bodyPr/>
        <a:lstStyle/>
        <a:p>
          <a:endParaRPr lang="es-ES"/>
        </a:p>
      </dgm:t>
    </dgm:pt>
    <dgm:pt modelId="{EB0F316C-3B4A-489B-BD63-41F146CD7E0D}" type="sibTrans" cxnId="{62EFBB42-E7B1-499F-971A-D18CA0486490}">
      <dgm:prSet/>
      <dgm:spPr/>
      <dgm:t>
        <a:bodyPr/>
        <a:lstStyle/>
        <a:p>
          <a:endParaRPr lang="es-ES"/>
        </a:p>
      </dgm:t>
    </dgm:pt>
    <dgm:pt modelId="{E654606E-7AF4-4B3F-B36B-2C1FCAE8F638}">
      <dgm:prSet phldrT="[Text]" custT="1"/>
      <dgm:spPr/>
      <dgm:t>
        <a:bodyPr/>
        <a:lstStyle/>
        <a:p>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Número ID del curs</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gm:t>
    </dgm:pt>
    <dgm:pt modelId="{2E2000A6-0FB4-4956-9FA9-0924CFF597C8}" type="parTrans" cxnId="{F56D75DB-3D8F-458C-9FB2-DFED8366FE04}">
      <dgm:prSet/>
      <dgm:spPr/>
      <dgm:t>
        <a:bodyPr/>
        <a:lstStyle/>
        <a:p>
          <a:endParaRPr lang="es-ES"/>
        </a:p>
      </dgm:t>
    </dgm:pt>
    <dgm:pt modelId="{87AF1B88-C394-45FC-9AC7-17E08A67232D}" type="sibTrans" cxnId="{F56D75DB-3D8F-458C-9FB2-DFED8366FE04}">
      <dgm:prSet/>
      <dgm:spPr/>
      <dgm:t>
        <a:bodyPr/>
        <a:lstStyle/>
        <a:p>
          <a:endParaRPr lang="es-ES"/>
        </a:p>
      </dgm:t>
    </dgm:pt>
    <dgm:pt modelId="{3F9627E1-CF4C-4DA7-B164-DFC4B1C8E139}">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Si se selecciona Format setmanal, cal definir com s’etiqueta cada secció. La primera comença en la data aquí indicada. També defineix en quin moment es comencen a desar els registres d’activitat del curs. En cap cas controla l’accés dels estudiants..</a:t>
          </a:r>
          <a:endParaRPr lang="es-ES" sz="1800" dirty="0"/>
        </a:p>
      </dgm:t>
    </dgm:pt>
    <dgm:pt modelId="{D731BB3E-6066-4B48-9CAD-E0A5E0C0BD3A}" type="parTrans" cxnId="{4998B14C-B405-4750-8162-0FEB9AC5B447}">
      <dgm:prSet/>
      <dgm:spPr/>
      <dgm:t>
        <a:bodyPr/>
        <a:lstStyle/>
        <a:p>
          <a:endParaRPr lang="es-ES"/>
        </a:p>
      </dgm:t>
    </dgm:pt>
    <dgm:pt modelId="{5CB72A40-9AF8-49AE-92ED-90FC705AF774}" type="sibTrans" cxnId="{4998B14C-B405-4750-8162-0FEB9AC5B447}">
      <dgm:prSet/>
      <dgm:spPr/>
      <dgm:t>
        <a:bodyPr/>
        <a:lstStyle/>
        <a:p>
          <a:endParaRPr lang="es-ES"/>
        </a:p>
      </dgm:t>
    </dgm:pt>
    <dgm:pt modelId="{897B421E-C7EA-49B2-B0D7-E19213131965}">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Defineix en quin moment es comencen a desar els registres d’activitat del curs. Els participants poden continuar entrant al curs després d’aquesta data.</a:t>
          </a:r>
          <a:endParaRPr lang="es-ES" sz="1800" dirty="0"/>
        </a:p>
      </dgm:t>
    </dgm:pt>
    <dgm:pt modelId="{6E45DDA4-763A-4681-88C8-62D72DA27377}" type="parTrans" cxnId="{E9D69EF1-0584-4BC9-A438-F3FA51A1346C}">
      <dgm:prSet/>
      <dgm:spPr/>
      <dgm:t>
        <a:bodyPr/>
        <a:lstStyle/>
        <a:p>
          <a:endParaRPr lang="es-ES"/>
        </a:p>
      </dgm:t>
    </dgm:pt>
    <dgm:pt modelId="{8C927DB4-F8B8-4A93-BC0E-53C8B0053583}" type="sibTrans" cxnId="{E9D69EF1-0584-4BC9-A438-F3FA51A1346C}">
      <dgm:prSet/>
      <dgm:spPr/>
      <dgm:t>
        <a:bodyPr/>
        <a:lstStyle/>
        <a:p>
          <a:endParaRPr lang="es-ES"/>
        </a:p>
      </dgm:t>
    </dgm:pt>
    <dgm:pt modelId="{2AA8429D-770C-4FAE-82DD-5E3447D9B2AD}">
      <dgm:prSet custT="1"/>
      <dgm:spPr>
        <a:ln>
          <a:noFill/>
        </a:ln>
      </dgm:spPr>
      <dgm:t>
        <a:bodyPr/>
        <a:lstStyle/>
        <a:p>
          <a:r>
            <a:rPr lang="ca-ES" sz="1800" dirty="0" smtClean="0">
              <a:latin typeface="Articulate Narrow" panose="02000506040000020004" pitchFamily="2" charset="0"/>
              <a:ea typeface="Verdana" panose="020B0604030504040204" pitchFamily="34" charset="0"/>
              <a:cs typeface="Verdana" panose="020B0604030504040204" pitchFamily="34" charset="0"/>
            </a:rPr>
            <a:t>Camp no actiu on es feia constar el codi GIGA de l’assignatura/ensenyament per inscriure automàticament als alumnes. Ara es fa constar a l’opció </a:t>
          </a:r>
          <a:r>
            <a:rPr lang="ca-ES" sz="1800" b="1"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Gestiona inscripcions UB GIGA </a:t>
          </a:r>
          <a:r>
            <a:rPr lang="ca-ES" sz="1800" dirty="0" smtClean="0">
              <a:latin typeface="Articulate Narrow" panose="02000506040000020004" pitchFamily="2" charset="0"/>
              <a:ea typeface="Verdana" panose="020B0604030504040204" pitchFamily="34" charset="0"/>
              <a:cs typeface="Verdana" panose="020B0604030504040204" pitchFamily="34" charset="0"/>
            </a:rPr>
            <a:t>del </a:t>
          </a:r>
          <a:r>
            <a:rPr lang="ca-ES" sz="1800" b="1" dirty="0" smtClean="0">
              <a:latin typeface="Articulate Narrow" panose="02000506040000020004" pitchFamily="2" charset="0"/>
              <a:ea typeface="Verdana" panose="020B0604030504040204" pitchFamily="34" charset="0"/>
              <a:cs typeface="Verdana" panose="020B0604030504040204" pitchFamily="34" charset="0"/>
            </a:rPr>
            <a:t>bloc UB Administració </a:t>
          </a:r>
          <a:r>
            <a:rPr lang="ca-ES" sz="1800" dirty="0" smtClean="0">
              <a:latin typeface="Articulate Narrow" panose="02000506040000020004" pitchFamily="2" charset="0"/>
              <a:ea typeface="Verdana" panose="020B0604030504040204" pitchFamily="34" charset="0"/>
              <a:cs typeface="Verdana" panose="020B0604030504040204" pitchFamily="34" charset="0"/>
            </a:rPr>
            <a:t>de la pàgina principal del curs:</a:t>
          </a:r>
          <a:endParaRPr lang="es-ES" sz="1800" dirty="0"/>
        </a:p>
      </dgm:t>
    </dgm:pt>
    <dgm:pt modelId="{B20E8999-A799-418A-B86C-D5A4F39FB489}" type="parTrans" cxnId="{6723DE6D-4769-43AE-AB55-887C229FAF75}">
      <dgm:prSet/>
      <dgm:spPr/>
      <dgm:t>
        <a:bodyPr/>
        <a:lstStyle/>
        <a:p>
          <a:endParaRPr lang="es-ES"/>
        </a:p>
      </dgm:t>
    </dgm:pt>
    <dgm:pt modelId="{0985DE09-2876-43DB-9F25-A13FEF212607}" type="sibTrans" cxnId="{6723DE6D-4769-43AE-AB55-887C229FAF75}">
      <dgm:prSet/>
      <dgm:spPr/>
      <dgm:t>
        <a:bodyPr/>
        <a:lstStyle/>
        <a:p>
          <a:endParaRPr lang="es-ES"/>
        </a:p>
      </dgm:t>
    </dgm:pt>
    <dgm:pt modelId="{A3435D0D-C5E2-4BEC-BB55-9CC7ABE5DC52}" type="pres">
      <dgm:prSet presAssocID="{50101BCC-85C0-40D8-BB38-785785A3E224}" presName="linear" presStyleCnt="0">
        <dgm:presLayoutVars>
          <dgm:dir/>
          <dgm:animLvl val="lvl"/>
          <dgm:resizeHandles val="exact"/>
        </dgm:presLayoutVars>
      </dgm:prSet>
      <dgm:spPr/>
      <dgm:t>
        <a:bodyPr/>
        <a:lstStyle/>
        <a:p>
          <a:endParaRPr lang="es-ES"/>
        </a:p>
      </dgm:t>
    </dgm:pt>
    <dgm:pt modelId="{E72EE585-ED0F-4297-9658-E607BE3C31D6}" type="pres">
      <dgm:prSet presAssocID="{265F6F7E-D604-4916-A921-34BD20B8B4BE}" presName="parentLin" presStyleCnt="0"/>
      <dgm:spPr/>
      <dgm:t>
        <a:bodyPr/>
        <a:lstStyle/>
        <a:p>
          <a:endParaRPr lang="es-ES"/>
        </a:p>
      </dgm:t>
    </dgm:pt>
    <dgm:pt modelId="{4D7876A7-8563-4DEE-B2F9-6C8D09925898}" type="pres">
      <dgm:prSet presAssocID="{265F6F7E-D604-4916-A921-34BD20B8B4BE}" presName="parentLeftMargin" presStyleLbl="node1" presStyleIdx="0" presStyleCnt="3"/>
      <dgm:spPr/>
      <dgm:t>
        <a:bodyPr/>
        <a:lstStyle/>
        <a:p>
          <a:endParaRPr lang="es-ES"/>
        </a:p>
      </dgm:t>
    </dgm:pt>
    <dgm:pt modelId="{03D3DCBA-B521-4779-B4C1-3C3DBC7CCC59}" type="pres">
      <dgm:prSet presAssocID="{265F6F7E-D604-4916-A921-34BD20B8B4BE}" presName="parentText" presStyleLbl="node1" presStyleIdx="0" presStyleCnt="3">
        <dgm:presLayoutVars>
          <dgm:chMax val="0"/>
          <dgm:bulletEnabled val="1"/>
        </dgm:presLayoutVars>
      </dgm:prSet>
      <dgm:spPr/>
      <dgm:t>
        <a:bodyPr/>
        <a:lstStyle/>
        <a:p>
          <a:endParaRPr lang="es-ES"/>
        </a:p>
      </dgm:t>
    </dgm:pt>
    <dgm:pt modelId="{83B64027-9204-46F4-AFAE-33BD60651D52}" type="pres">
      <dgm:prSet presAssocID="{265F6F7E-D604-4916-A921-34BD20B8B4BE}" presName="negativeSpace" presStyleCnt="0"/>
      <dgm:spPr/>
      <dgm:t>
        <a:bodyPr/>
        <a:lstStyle/>
        <a:p>
          <a:endParaRPr lang="es-ES"/>
        </a:p>
      </dgm:t>
    </dgm:pt>
    <dgm:pt modelId="{BC0B886B-642E-4469-9BB6-A509ADF82DFE}" type="pres">
      <dgm:prSet presAssocID="{265F6F7E-D604-4916-A921-34BD20B8B4BE}" presName="childText" presStyleLbl="conFgAcc1" presStyleIdx="0" presStyleCnt="3">
        <dgm:presLayoutVars>
          <dgm:bulletEnabled val="1"/>
        </dgm:presLayoutVars>
      </dgm:prSet>
      <dgm:spPr/>
      <dgm:t>
        <a:bodyPr/>
        <a:lstStyle/>
        <a:p>
          <a:endParaRPr lang="es-ES"/>
        </a:p>
      </dgm:t>
    </dgm:pt>
    <dgm:pt modelId="{CD5E28ED-4B43-4BF4-B122-C4077632D9B0}" type="pres">
      <dgm:prSet presAssocID="{CEBFA6FB-58D4-4829-A3D8-DF0A1601CCFD}" presName="spaceBetweenRectangles" presStyleCnt="0"/>
      <dgm:spPr/>
      <dgm:t>
        <a:bodyPr/>
        <a:lstStyle/>
        <a:p>
          <a:endParaRPr lang="es-ES"/>
        </a:p>
      </dgm:t>
    </dgm:pt>
    <dgm:pt modelId="{D01B5CFF-75C8-4D60-A35D-1E6AB655C377}" type="pres">
      <dgm:prSet presAssocID="{C5CCD526-E177-490D-B21E-7635798EA373}" presName="parentLin" presStyleCnt="0"/>
      <dgm:spPr/>
      <dgm:t>
        <a:bodyPr/>
        <a:lstStyle/>
        <a:p>
          <a:endParaRPr lang="es-ES"/>
        </a:p>
      </dgm:t>
    </dgm:pt>
    <dgm:pt modelId="{9514D9A5-597C-4A67-82D3-45F579DF73C9}" type="pres">
      <dgm:prSet presAssocID="{C5CCD526-E177-490D-B21E-7635798EA373}" presName="parentLeftMargin" presStyleLbl="node1" presStyleIdx="0" presStyleCnt="3"/>
      <dgm:spPr/>
      <dgm:t>
        <a:bodyPr/>
        <a:lstStyle/>
        <a:p>
          <a:endParaRPr lang="es-ES"/>
        </a:p>
      </dgm:t>
    </dgm:pt>
    <dgm:pt modelId="{989DA980-F02C-4EF1-AF05-2B010D35F8D5}" type="pres">
      <dgm:prSet presAssocID="{C5CCD526-E177-490D-B21E-7635798EA373}" presName="parentText" presStyleLbl="node1" presStyleIdx="1" presStyleCnt="3" custLinFactNeighborX="-1718" custLinFactNeighborY="2473">
        <dgm:presLayoutVars>
          <dgm:chMax val="0"/>
          <dgm:bulletEnabled val="1"/>
        </dgm:presLayoutVars>
      </dgm:prSet>
      <dgm:spPr/>
      <dgm:t>
        <a:bodyPr/>
        <a:lstStyle/>
        <a:p>
          <a:endParaRPr lang="es-ES"/>
        </a:p>
      </dgm:t>
    </dgm:pt>
    <dgm:pt modelId="{D9584B1D-531F-4871-8E2D-A8586EA93EAD}" type="pres">
      <dgm:prSet presAssocID="{C5CCD526-E177-490D-B21E-7635798EA373}" presName="negativeSpace" presStyleCnt="0"/>
      <dgm:spPr/>
      <dgm:t>
        <a:bodyPr/>
        <a:lstStyle/>
        <a:p>
          <a:endParaRPr lang="es-ES"/>
        </a:p>
      </dgm:t>
    </dgm:pt>
    <dgm:pt modelId="{957556F7-F704-441C-9756-69C447F705BE}" type="pres">
      <dgm:prSet presAssocID="{C5CCD526-E177-490D-B21E-7635798EA373}" presName="childText" presStyleLbl="conFgAcc1" presStyleIdx="1" presStyleCnt="3">
        <dgm:presLayoutVars>
          <dgm:bulletEnabled val="1"/>
        </dgm:presLayoutVars>
      </dgm:prSet>
      <dgm:spPr/>
      <dgm:t>
        <a:bodyPr/>
        <a:lstStyle/>
        <a:p>
          <a:endParaRPr lang="es-ES"/>
        </a:p>
      </dgm:t>
    </dgm:pt>
    <dgm:pt modelId="{9C74206B-CC71-4A19-816C-E9CEE0DC2DDA}" type="pres">
      <dgm:prSet presAssocID="{EB0F316C-3B4A-489B-BD63-41F146CD7E0D}" presName="spaceBetweenRectangles" presStyleCnt="0"/>
      <dgm:spPr/>
      <dgm:t>
        <a:bodyPr/>
        <a:lstStyle/>
        <a:p>
          <a:endParaRPr lang="es-ES"/>
        </a:p>
      </dgm:t>
    </dgm:pt>
    <dgm:pt modelId="{D96C1969-7E3A-4A76-977C-1E17DFFB94D3}" type="pres">
      <dgm:prSet presAssocID="{E654606E-7AF4-4B3F-B36B-2C1FCAE8F638}" presName="parentLin" presStyleCnt="0"/>
      <dgm:spPr/>
      <dgm:t>
        <a:bodyPr/>
        <a:lstStyle/>
        <a:p>
          <a:endParaRPr lang="es-ES"/>
        </a:p>
      </dgm:t>
    </dgm:pt>
    <dgm:pt modelId="{111F8340-0DCF-4517-A7DB-4D29CC665FE2}" type="pres">
      <dgm:prSet presAssocID="{E654606E-7AF4-4B3F-B36B-2C1FCAE8F638}" presName="parentLeftMargin" presStyleLbl="node1" presStyleIdx="1" presStyleCnt="3"/>
      <dgm:spPr/>
      <dgm:t>
        <a:bodyPr/>
        <a:lstStyle/>
        <a:p>
          <a:endParaRPr lang="es-ES"/>
        </a:p>
      </dgm:t>
    </dgm:pt>
    <dgm:pt modelId="{B8ED3B8F-9F8A-4397-89C6-FB820D0E3469}" type="pres">
      <dgm:prSet presAssocID="{E654606E-7AF4-4B3F-B36B-2C1FCAE8F638}" presName="parentText" presStyleLbl="node1" presStyleIdx="2" presStyleCnt="3">
        <dgm:presLayoutVars>
          <dgm:chMax val="0"/>
          <dgm:bulletEnabled val="1"/>
        </dgm:presLayoutVars>
      </dgm:prSet>
      <dgm:spPr/>
      <dgm:t>
        <a:bodyPr/>
        <a:lstStyle/>
        <a:p>
          <a:endParaRPr lang="es-ES"/>
        </a:p>
      </dgm:t>
    </dgm:pt>
    <dgm:pt modelId="{EB0F3EBD-300F-4F77-B19C-8E5E522804F3}" type="pres">
      <dgm:prSet presAssocID="{E654606E-7AF4-4B3F-B36B-2C1FCAE8F638}" presName="negativeSpace" presStyleCnt="0"/>
      <dgm:spPr/>
      <dgm:t>
        <a:bodyPr/>
        <a:lstStyle/>
        <a:p>
          <a:endParaRPr lang="es-ES"/>
        </a:p>
      </dgm:t>
    </dgm:pt>
    <dgm:pt modelId="{D59C34EA-8DCC-443E-BE51-761FC7FB99CE}" type="pres">
      <dgm:prSet presAssocID="{E654606E-7AF4-4B3F-B36B-2C1FCAE8F638}" presName="childText" presStyleLbl="conFgAcc1" presStyleIdx="2" presStyleCnt="3">
        <dgm:presLayoutVars>
          <dgm:bulletEnabled val="1"/>
        </dgm:presLayoutVars>
      </dgm:prSet>
      <dgm:spPr/>
      <dgm:t>
        <a:bodyPr/>
        <a:lstStyle/>
        <a:p>
          <a:endParaRPr lang="es-ES"/>
        </a:p>
      </dgm:t>
    </dgm:pt>
  </dgm:ptLst>
  <dgm:cxnLst>
    <dgm:cxn modelId="{176DCD55-A0ED-433E-9669-D813DF817457}" type="presOf" srcId="{3F9627E1-CF4C-4DA7-B164-DFC4B1C8E139}" destId="{BC0B886B-642E-4469-9BB6-A509ADF82DFE}" srcOrd="0" destOrd="0" presId="urn:microsoft.com/office/officeart/2005/8/layout/list1"/>
    <dgm:cxn modelId="{6723DE6D-4769-43AE-AB55-887C229FAF75}" srcId="{E654606E-7AF4-4B3F-B36B-2C1FCAE8F638}" destId="{2AA8429D-770C-4FAE-82DD-5E3447D9B2AD}" srcOrd="0" destOrd="0" parTransId="{B20E8999-A799-418A-B86C-D5A4F39FB489}" sibTransId="{0985DE09-2876-43DB-9F25-A13FEF212607}"/>
    <dgm:cxn modelId="{F7B2F25B-8D4C-4234-9275-E155603BD772}" type="presOf" srcId="{50101BCC-85C0-40D8-BB38-785785A3E224}" destId="{A3435D0D-C5E2-4BEC-BB55-9CC7ABE5DC52}" srcOrd="0" destOrd="0" presId="urn:microsoft.com/office/officeart/2005/8/layout/list1"/>
    <dgm:cxn modelId="{D442E39E-72B4-4639-9EC8-F1F9D2B9B4C4}" type="presOf" srcId="{265F6F7E-D604-4916-A921-34BD20B8B4BE}" destId="{4D7876A7-8563-4DEE-B2F9-6C8D09925898}" srcOrd="0" destOrd="0" presId="urn:microsoft.com/office/officeart/2005/8/layout/list1"/>
    <dgm:cxn modelId="{49ABCCC8-C8AD-40AB-BF6C-58CB199B29C7}" type="presOf" srcId="{E654606E-7AF4-4B3F-B36B-2C1FCAE8F638}" destId="{111F8340-0DCF-4517-A7DB-4D29CC665FE2}" srcOrd="0" destOrd="0" presId="urn:microsoft.com/office/officeart/2005/8/layout/list1"/>
    <dgm:cxn modelId="{4998B14C-B405-4750-8162-0FEB9AC5B447}" srcId="{265F6F7E-D604-4916-A921-34BD20B8B4BE}" destId="{3F9627E1-CF4C-4DA7-B164-DFC4B1C8E139}" srcOrd="0" destOrd="0" parTransId="{D731BB3E-6066-4B48-9CAD-E0A5E0C0BD3A}" sibTransId="{5CB72A40-9AF8-49AE-92ED-90FC705AF774}"/>
    <dgm:cxn modelId="{B982874E-828F-40E5-BD33-65C48BF302A7}" type="presOf" srcId="{C5CCD526-E177-490D-B21E-7635798EA373}" destId="{989DA980-F02C-4EF1-AF05-2B010D35F8D5}" srcOrd="1" destOrd="0" presId="urn:microsoft.com/office/officeart/2005/8/layout/list1"/>
    <dgm:cxn modelId="{CDE50121-DC39-40D7-AEAB-9FE7899C1D21}" type="presOf" srcId="{C5CCD526-E177-490D-B21E-7635798EA373}" destId="{9514D9A5-597C-4A67-82D3-45F579DF73C9}" srcOrd="0" destOrd="0" presId="urn:microsoft.com/office/officeart/2005/8/layout/list1"/>
    <dgm:cxn modelId="{2DF0B9E4-DE78-438E-8E90-B553E14DE8CD}" type="presOf" srcId="{2AA8429D-770C-4FAE-82DD-5E3447D9B2AD}" destId="{D59C34EA-8DCC-443E-BE51-761FC7FB99CE}" srcOrd="0" destOrd="0" presId="urn:microsoft.com/office/officeart/2005/8/layout/list1"/>
    <dgm:cxn modelId="{62EFBB42-E7B1-499F-971A-D18CA0486490}" srcId="{50101BCC-85C0-40D8-BB38-785785A3E224}" destId="{C5CCD526-E177-490D-B21E-7635798EA373}" srcOrd="1" destOrd="0" parTransId="{73BB4261-1A36-47CC-8DB3-8B1A67125C00}" sibTransId="{EB0F316C-3B4A-489B-BD63-41F146CD7E0D}"/>
    <dgm:cxn modelId="{03E79474-3E24-4C76-AE0A-05B51532739D}" srcId="{50101BCC-85C0-40D8-BB38-785785A3E224}" destId="{265F6F7E-D604-4916-A921-34BD20B8B4BE}" srcOrd="0" destOrd="0" parTransId="{65A50FF0-2F6B-472E-A292-1A0702866B6A}" sibTransId="{CEBFA6FB-58D4-4829-A3D8-DF0A1601CCFD}"/>
    <dgm:cxn modelId="{B654B417-286A-467D-B913-A32DD8E80348}" type="presOf" srcId="{E654606E-7AF4-4B3F-B36B-2C1FCAE8F638}" destId="{B8ED3B8F-9F8A-4397-89C6-FB820D0E3469}" srcOrd="1" destOrd="0" presId="urn:microsoft.com/office/officeart/2005/8/layout/list1"/>
    <dgm:cxn modelId="{E9D69EF1-0584-4BC9-A438-F3FA51A1346C}" srcId="{C5CCD526-E177-490D-B21E-7635798EA373}" destId="{897B421E-C7EA-49B2-B0D7-E19213131965}" srcOrd="0" destOrd="0" parTransId="{6E45DDA4-763A-4681-88C8-62D72DA27377}" sibTransId="{8C927DB4-F8B8-4A93-BC0E-53C8B0053583}"/>
    <dgm:cxn modelId="{F56D75DB-3D8F-458C-9FB2-DFED8366FE04}" srcId="{50101BCC-85C0-40D8-BB38-785785A3E224}" destId="{E654606E-7AF4-4B3F-B36B-2C1FCAE8F638}" srcOrd="2" destOrd="0" parTransId="{2E2000A6-0FB4-4956-9FA9-0924CFF597C8}" sibTransId="{87AF1B88-C394-45FC-9AC7-17E08A67232D}"/>
    <dgm:cxn modelId="{0EDE1773-A778-4867-8548-4ABF7E98EFB8}" type="presOf" srcId="{897B421E-C7EA-49B2-B0D7-E19213131965}" destId="{957556F7-F704-441C-9756-69C447F705BE}" srcOrd="0" destOrd="0" presId="urn:microsoft.com/office/officeart/2005/8/layout/list1"/>
    <dgm:cxn modelId="{1B9EF835-2AAC-4B77-86DE-D85D90835AFA}" type="presOf" srcId="{265F6F7E-D604-4916-A921-34BD20B8B4BE}" destId="{03D3DCBA-B521-4779-B4C1-3C3DBC7CCC59}" srcOrd="1" destOrd="0" presId="urn:microsoft.com/office/officeart/2005/8/layout/list1"/>
    <dgm:cxn modelId="{6F8349AA-9215-4B22-8EAB-36993FF7411A}" type="presParOf" srcId="{A3435D0D-C5E2-4BEC-BB55-9CC7ABE5DC52}" destId="{E72EE585-ED0F-4297-9658-E607BE3C31D6}" srcOrd="0" destOrd="0" presId="urn:microsoft.com/office/officeart/2005/8/layout/list1"/>
    <dgm:cxn modelId="{CA46071E-1FA8-4DFF-A99C-21F271CCB9FC}" type="presParOf" srcId="{E72EE585-ED0F-4297-9658-E607BE3C31D6}" destId="{4D7876A7-8563-4DEE-B2F9-6C8D09925898}" srcOrd="0" destOrd="0" presId="urn:microsoft.com/office/officeart/2005/8/layout/list1"/>
    <dgm:cxn modelId="{566C3CED-FF9C-46C3-BBF9-4971C6011D45}" type="presParOf" srcId="{E72EE585-ED0F-4297-9658-E607BE3C31D6}" destId="{03D3DCBA-B521-4779-B4C1-3C3DBC7CCC59}" srcOrd="1" destOrd="0" presId="urn:microsoft.com/office/officeart/2005/8/layout/list1"/>
    <dgm:cxn modelId="{B10EA9BB-20E5-4DD6-BB94-8CDA88B329CF}" type="presParOf" srcId="{A3435D0D-C5E2-4BEC-BB55-9CC7ABE5DC52}" destId="{83B64027-9204-46F4-AFAE-33BD60651D52}" srcOrd="1" destOrd="0" presId="urn:microsoft.com/office/officeart/2005/8/layout/list1"/>
    <dgm:cxn modelId="{9393BA59-3528-4F82-AAD4-5A76EF997CEA}" type="presParOf" srcId="{A3435D0D-C5E2-4BEC-BB55-9CC7ABE5DC52}" destId="{BC0B886B-642E-4469-9BB6-A509ADF82DFE}" srcOrd="2" destOrd="0" presId="urn:microsoft.com/office/officeart/2005/8/layout/list1"/>
    <dgm:cxn modelId="{7915C379-71BB-4572-8019-C5BAE9A5E39D}" type="presParOf" srcId="{A3435D0D-C5E2-4BEC-BB55-9CC7ABE5DC52}" destId="{CD5E28ED-4B43-4BF4-B122-C4077632D9B0}" srcOrd="3" destOrd="0" presId="urn:microsoft.com/office/officeart/2005/8/layout/list1"/>
    <dgm:cxn modelId="{496750F1-C9FB-4ECB-A84D-AB91CC135369}" type="presParOf" srcId="{A3435D0D-C5E2-4BEC-BB55-9CC7ABE5DC52}" destId="{D01B5CFF-75C8-4D60-A35D-1E6AB655C377}" srcOrd="4" destOrd="0" presId="urn:microsoft.com/office/officeart/2005/8/layout/list1"/>
    <dgm:cxn modelId="{D00EE025-1F9D-4869-8F64-6CF8F7EBD6F3}" type="presParOf" srcId="{D01B5CFF-75C8-4D60-A35D-1E6AB655C377}" destId="{9514D9A5-597C-4A67-82D3-45F579DF73C9}" srcOrd="0" destOrd="0" presId="urn:microsoft.com/office/officeart/2005/8/layout/list1"/>
    <dgm:cxn modelId="{EEBDD0E9-0600-427D-9798-5350DA037854}" type="presParOf" srcId="{D01B5CFF-75C8-4D60-A35D-1E6AB655C377}" destId="{989DA980-F02C-4EF1-AF05-2B010D35F8D5}" srcOrd="1" destOrd="0" presId="urn:microsoft.com/office/officeart/2005/8/layout/list1"/>
    <dgm:cxn modelId="{8AC271E3-178F-44EB-8DD9-3E6DD18FD146}" type="presParOf" srcId="{A3435D0D-C5E2-4BEC-BB55-9CC7ABE5DC52}" destId="{D9584B1D-531F-4871-8E2D-A8586EA93EAD}" srcOrd="5" destOrd="0" presId="urn:microsoft.com/office/officeart/2005/8/layout/list1"/>
    <dgm:cxn modelId="{40DD2B94-73BA-4F78-9FB0-CA2BFABF8C62}" type="presParOf" srcId="{A3435D0D-C5E2-4BEC-BB55-9CC7ABE5DC52}" destId="{957556F7-F704-441C-9756-69C447F705BE}" srcOrd="6" destOrd="0" presId="urn:microsoft.com/office/officeart/2005/8/layout/list1"/>
    <dgm:cxn modelId="{847AD32E-E748-41FC-8E32-EBF03143F393}" type="presParOf" srcId="{A3435D0D-C5E2-4BEC-BB55-9CC7ABE5DC52}" destId="{9C74206B-CC71-4A19-816C-E9CEE0DC2DDA}" srcOrd="7" destOrd="0" presId="urn:microsoft.com/office/officeart/2005/8/layout/list1"/>
    <dgm:cxn modelId="{F1912A34-CA48-4531-86DD-9F802B2B5C53}" type="presParOf" srcId="{A3435D0D-C5E2-4BEC-BB55-9CC7ABE5DC52}" destId="{D96C1969-7E3A-4A76-977C-1E17DFFB94D3}" srcOrd="8" destOrd="0" presId="urn:microsoft.com/office/officeart/2005/8/layout/list1"/>
    <dgm:cxn modelId="{9733AB1E-2239-4106-BCFA-25E119A686B3}" type="presParOf" srcId="{D96C1969-7E3A-4A76-977C-1E17DFFB94D3}" destId="{111F8340-0DCF-4517-A7DB-4D29CC665FE2}" srcOrd="0" destOrd="0" presId="urn:microsoft.com/office/officeart/2005/8/layout/list1"/>
    <dgm:cxn modelId="{DEC8CAFD-3396-4E1D-B18A-307EFB5E3590}" type="presParOf" srcId="{D96C1969-7E3A-4A76-977C-1E17DFFB94D3}" destId="{B8ED3B8F-9F8A-4397-89C6-FB820D0E3469}" srcOrd="1" destOrd="0" presId="urn:microsoft.com/office/officeart/2005/8/layout/list1"/>
    <dgm:cxn modelId="{FFCE5217-DAE5-43B0-9FB9-8B0A30BCDAD9}" type="presParOf" srcId="{A3435D0D-C5E2-4BEC-BB55-9CC7ABE5DC52}" destId="{EB0F3EBD-300F-4F77-B19C-8E5E522804F3}" srcOrd="9" destOrd="0" presId="urn:microsoft.com/office/officeart/2005/8/layout/list1"/>
    <dgm:cxn modelId="{A0DB3850-4F1A-42DC-B911-BA45104BE618}" type="presParOf" srcId="{A3435D0D-C5E2-4BEC-BB55-9CC7ABE5DC52}" destId="{D59C34EA-8DCC-443E-BE51-761FC7FB99C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B886B-642E-4469-9BB6-A509ADF82DFE}">
      <dsp:nvSpPr>
        <dsp:cNvPr id="0" name=""/>
        <dsp:cNvSpPr/>
      </dsp:nvSpPr>
      <dsp:spPr>
        <a:xfrm>
          <a:off x="0" y="216341"/>
          <a:ext cx="5417013" cy="59850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20420" tIns="208280" rIns="420420"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Defineix el nom amb què </a:t>
          </a: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del curs.</a:t>
          </a:r>
          <a:endParaRPr lang="es-ES" sz="1800" kern="1200" dirty="0"/>
        </a:p>
      </dsp:txBody>
      <dsp:txXfrm>
        <a:off x="0" y="216341"/>
        <a:ext cx="5417013" cy="598500"/>
      </dsp:txXfrm>
    </dsp:sp>
    <dsp:sp modelId="{03D3DCBA-B521-4779-B4C1-3C3DBC7CCC59}">
      <dsp:nvSpPr>
        <dsp:cNvPr id="0" name=""/>
        <dsp:cNvSpPr/>
      </dsp:nvSpPr>
      <dsp:spPr>
        <a:xfrm>
          <a:off x="270850" y="68741"/>
          <a:ext cx="3791909" cy="29520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3325" tIns="0" rIns="143325" bIns="0" numCol="1" spcCol="1270" anchor="ctr" anchorCtr="0">
          <a:noAutofit/>
        </a:bodyPr>
        <a:lstStyle/>
        <a:p>
          <a:pPr lvl="0" algn="l" defTabSz="800100">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Nom complet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sp:txBody>
      <dsp:txXfrm>
        <a:off x="285260" y="83151"/>
        <a:ext cx="3763089" cy="266380"/>
      </dsp:txXfrm>
    </dsp:sp>
    <dsp:sp modelId="{957556F7-F704-441C-9756-69C447F705BE}">
      <dsp:nvSpPr>
        <dsp:cNvPr id="0" name=""/>
        <dsp:cNvSpPr/>
      </dsp:nvSpPr>
      <dsp:spPr>
        <a:xfrm>
          <a:off x="0" y="1016441"/>
          <a:ext cx="5417013" cy="83475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20420" tIns="208280" rIns="420420"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Nom </a:t>
          </a: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amb què s’identifica el curs a la barra de navegació superior.</a:t>
          </a:r>
          <a:endParaRPr lang="es-ES" sz="1800" kern="1200" dirty="0"/>
        </a:p>
      </dsp:txBody>
      <dsp:txXfrm>
        <a:off x="0" y="1016441"/>
        <a:ext cx="5417013" cy="834750"/>
      </dsp:txXfrm>
    </dsp:sp>
    <dsp:sp modelId="{989DA980-F02C-4EF1-AF05-2B010D35F8D5}">
      <dsp:nvSpPr>
        <dsp:cNvPr id="0" name=""/>
        <dsp:cNvSpPr/>
      </dsp:nvSpPr>
      <dsp:spPr>
        <a:xfrm>
          <a:off x="270850" y="868841"/>
          <a:ext cx="3791909" cy="29520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3325" tIns="0" rIns="143325" bIns="0" numCol="1" spcCol="1270" anchor="ctr" anchorCtr="0">
          <a:noAutofit/>
        </a:bodyPr>
        <a:lstStyle/>
        <a:p>
          <a:pPr marL="0" lvl="0" algn="l" defTabSz="914400" rtl="0" eaLnBrk="1" latinLnBrk="0" hangingPunct="1">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Nom curt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sp:txBody>
      <dsp:txXfrm>
        <a:off x="285260" y="883251"/>
        <a:ext cx="3763089" cy="266380"/>
      </dsp:txXfrm>
    </dsp:sp>
    <dsp:sp modelId="{D59C34EA-8DCC-443E-BE51-761FC7FB99CE}">
      <dsp:nvSpPr>
        <dsp:cNvPr id="0" name=""/>
        <dsp:cNvSpPr/>
      </dsp:nvSpPr>
      <dsp:spPr>
        <a:xfrm>
          <a:off x="0" y="2052791"/>
          <a:ext cx="5417013" cy="83475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20420" tIns="208280" rIns="420420"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Determina la categoria </a:t>
          </a: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d’ensenyament a la que pertany el curs.</a:t>
          </a:r>
          <a:r>
            <a:rPr lang="ca-ES" sz="1400" kern="1200" dirty="0" smtClean="0">
              <a:latin typeface="Articulate Narrow" panose="02000506040000020004" pitchFamily="2" charset="0"/>
              <a:ea typeface="Verdana" panose="020B0604030504040204" pitchFamily="34" charset="0"/>
              <a:cs typeface="Verdana" panose="020B0604030504040204" pitchFamily="34" charset="0"/>
            </a:rPr>
            <a:t>.</a:t>
          </a:r>
          <a:endParaRPr lang="es-ES" sz="1400" kern="1200" dirty="0"/>
        </a:p>
      </dsp:txBody>
      <dsp:txXfrm>
        <a:off x="0" y="2052791"/>
        <a:ext cx="5417013" cy="834750"/>
      </dsp:txXfrm>
    </dsp:sp>
    <dsp:sp modelId="{B8ED3B8F-9F8A-4397-89C6-FB820D0E3469}">
      <dsp:nvSpPr>
        <dsp:cNvPr id="0" name=""/>
        <dsp:cNvSpPr/>
      </dsp:nvSpPr>
      <dsp:spPr>
        <a:xfrm>
          <a:off x="270850" y="1905191"/>
          <a:ext cx="3791909" cy="29520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3325" tIns="0" rIns="143325" bIns="0" numCol="1" spcCol="1270" anchor="ctr" anchorCtr="0">
          <a:noAutofit/>
        </a:bodyPr>
        <a:lstStyle/>
        <a:p>
          <a:pPr marL="0" lvl="0" algn="l" defTabSz="914400" rtl="0" eaLnBrk="1" latinLnBrk="0" hangingPunct="1">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Categoria del curs</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sp:txBody>
      <dsp:txXfrm>
        <a:off x="285260" y="1919601"/>
        <a:ext cx="3763089" cy="266380"/>
      </dsp:txXfrm>
    </dsp:sp>
    <dsp:sp modelId="{44727306-BC4C-4008-84D2-2C9D230D53E4}">
      <dsp:nvSpPr>
        <dsp:cNvPr id="0" name=""/>
        <dsp:cNvSpPr/>
      </dsp:nvSpPr>
      <dsp:spPr>
        <a:xfrm>
          <a:off x="0" y="3089141"/>
          <a:ext cx="5417013" cy="83475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20420" tIns="208280" rIns="420420"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Si es tria l’opció d’ocultar, només el docent veu el curs</a:t>
          </a:r>
          <a:r>
            <a:rPr lang="ca-ES" sz="1300" kern="1200" dirty="0" smtClean="0">
              <a:latin typeface="Articulate Narrow" panose="02000506040000020004" pitchFamily="2" charset="0"/>
              <a:ea typeface="Verdana" panose="020B0604030504040204" pitchFamily="34" charset="0"/>
              <a:cs typeface="Verdana" panose="020B0604030504040204" pitchFamily="34" charset="0"/>
            </a:rPr>
            <a:t>.</a:t>
          </a:r>
          <a:endParaRPr lang="es-ES" sz="1300" kern="1200" dirty="0"/>
        </a:p>
      </dsp:txBody>
      <dsp:txXfrm>
        <a:off x="0" y="3089141"/>
        <a:ext cx="5417013" cy="834750"/>
      </dsp:txXfrm>
    </dsp:sp>
    <dsp:sp modelId="{C12808C0-E5DF-4738-9470-D4186EE4E27E}">
      <dsp:nvSpPr>
        <dsp:cNvPr id="0" name=""/>
        <dsp:cNvSpPr/>
      </dsp:nvSpPr>
      <dsp:spPr>
        <a:xfrm>
          <a:off x="270850" y="2955188"/>
          <a:ext cx="3791909" cy="29520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3325" tIns="0" rIns="143325" bIns="0" numCol="1" spcCol="1270" anchor="ctr" anchorCtr="0">
          <a:noAutofit/>
        </a:bodyPr>
        <a:lstStyle/>
        <a:p>
          <a:pPr lvl="0" algn="l" defTabSz="800100">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Visible.</a:t>
          </a:r>
          <a:r>
            <a:rPr lang="ca-ES" sz="1400" kern="1200" dirty="0" smtClean="0">
              <a:latin typeface="Articulate Narrow" panose="02000506040000020004" pitchFamily="2" charset="0"/>
              <a:ea typeface="Verdana" panose="020B0604030504040204" pitchFamily="34" charset="0"/>
              <a:cs typeface="Verdana" panose="020B0604030504040204" pitchFamily="34" charset="0"/>
            </a:rPr>
            <a:t> </a:t>
          </a:r>
          <a:endParaRPr lang="es-ES" sz="1400" kern="1200" dirty="0"/>
        </a:p>
      </dsp:txBody>
      <dsp:txXfrm>
        <a:off x="285260" y="2969598"/>
        <a:ext cx="3763089" cy="2663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B886B-642E-4469-9BB6-A509ADF82DFE}">
      <dsp:nvSpPr>
        <dsp:cNvPr id="0" name=""/>
        <dsp:cNvSpPr/>
      </dsp:nvSpPr>
      <dsp:spPr>
        <a:xfrm>
          <a:off x="0" y="243719"/>
          <a:ext cx="7245813" cy="146160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62356" tIns="333248" rIns="562356"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Si se selecciona Format setmanal, cal definir com s’etiqueta cada secció. La primera comença en la data aquí indicada. També defineix en quin moment es comencen a desar els registres d’activitat del curs. En cap cas controla l’accés dels estudiants..</a:t>
          </a:r>
          <a:endParaRPr lang="es-ES" sz="1800" kern="1200" dirty="0"/>
        </a:p>
      </dsp:txBody>
      <dsp:txXfrm>
        <a:off x="0" y="243719"/>
        <a:ext cx="7245813" cy="1461600"/>
      </dsp:txXfrm>
    </dsp:sp>
    <dsp:sp modelId="{03D3DCBA-B521-4779-B4C1-3C3DBC7CCC59}">
      <dsp:nvSpPr>
        <dsp:cNvPr id="0" name=""/>
        <dsp:cNvSpPr/>
      </dsp:nvSpPr>
      <dsp:spPr>
        <a:xfrm>
          <a:off x="362290" y="7559"/>
          <a:ext cx="5072069"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1712" tIns="0" rIns="191712" bIns="0" numCol="1" spcCol="1270" anchor="ctr" anchorCtr="0">
          <a:noAutofit/>
        </a:bodyPr>
        <a:lstStyle/>
        <a:p>
          <a:pPr lvl="0" algn="l" defTabSz="800100">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Data d’inici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sp:txBody>
      <dsp:txXfrm>
        <a:off x="385347" y="30616"/>
        <a:ext cx="5025955" cy="426206"/>
      </dsp:txXfrm>
    </dsp:sp>
    <dsp:sp modelId="{957556F7-F704-441C-9756-69C447F705BE}">
      <dsp:nvSpPr>
        <dsp:cNvPr id="0" name=""/>
        <dsp:cNvSpPr/>
      </dsp:nvSpPr>
      <dsp:spPr>
        <a:xfrm>
          <a:off x="0" y="2027879"/>
          <a:ext cx="7245813" cy="120960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62356" tIns="333248" rIns="562356"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Defineix en quin moment es comencen a desar els registres d’activitat del curs. Els participants poden continuar entrant al curs després d’aquesta data.</a:t>
          </a:r>
          <a:endParaRPr lang="es-ES" sz="1800" kern="1200" dirty="0"/>
        </a:p>
      </dsp:txBody>
      <dsp:txXfrm>
        <a:off x="0" y="2027879"/>
        <a:ext cx="7245813" cy="1209600"/>
      </dsp:txXfrm>
    </dsp:sp>
    <dsp:sp modelId="{989DA980-F02C-4EF1-AF05-2B010D35F8D5}">
      <dsp:nvSpPr>
        <dsp:cNvPr id="0" name=""/>
        <dsp:cNvSpPr/>
      </dsp:nvSpPr>
      <dsp:spPr>
        <a:xfrm>
          <a:off x="356066" y="1803399"/>
          <a:ext cx="5072069"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1712" tIns="0" rIns="191712" bIns="0" numCol="1" spcCol="1270" anchor="ctr" anchorCtr="0">
          <a:noAutofit/>
        </a:bodyPr>
        <a:lstStyle/>
        <a:p>
          <a:pPr lvl="0" algn="l" defTabSz="800100">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Data de finalització del curs.  </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sp:txBody>
      <dsp:txXfrm>
        <a:off x="379123" y="1826456"/>
        <a:ext cx="5025955" cy="426206"/>
      </dsp:txXfrm>
    </dsp:sp>
    <dsp:sp modelId="{D59C34EA-8DCC-443E-BE51-761FC7FB99CE}">
      <dsp:nvSpPr>
        <dsp:cNvPr id="0" name=""/>
        <dsp:cNvSpPr/>
      </dsp:nvSpPr>
      <dsp:spPr>
        <a:xfrm>
          <a:off x="0" y="3560039"/>
          <a:ext cx="7245813" cy="1461600"/>
        </a:xfrm>
        <a:prstGeom prst="rect">
          <a:avLst/>
        </a:prstGeom>
        <a:solidFill>
          <a:schemeClr val="accent3">
            <a:alpha val="90000"/>
            <a:tint val="4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62356" tIns="333248" rIns="562356" bIns="128016" numCol="1" spcCol="1270" anchor="t" anchorCtr="0">
          <a:noAutofit/>
        </a:bodyPr>
        <a:lstStyle/>
        <a:p>
          <a:pPr marL="171450" lvl="1" indent="-171450" algn="l" defTabSz="800100">
            <a:lnSpc>
              <a:spcPct val="90000"/>
            </a:lnSpc>
            <a:spcBef>
              <a:spcPct val="0"/>
            </a:spcBef>
            <a:spcAft>
              <a:spcPct val="15000"/>
            </a:spcAft>
            <a:buChar char="••"/>
          </a:pP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Camp no actiu on es feia constar el codi GIGA de l’assignatura/ensenyament per inscriure automàticament als alumnes. Ara es fa constar a l’opció </a:t>
          </a: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Gestiona inscripcions UB GIGA </a:t>
          </a: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del </a:t>
          </a:r>
          <a:r>
            <a:rPr lang="ca-ES" sz="1800" b="1" kern="1200" dirty="0" smtClean="0">
              <a:latin typeface="Articulate Narrow" panose="02000506040000020004" pitchFamily="2" charset="0"/>
              <a:ea typeface="Verdana" panose="020B0604030504040204" pitchFamily="34" charset="0"/>
              <a:cs typeface="Verdana" panose="020B0604030504040204" pitchFamily="34" charset="0"/>
            </a:rPr>
            <a:t>bloc UB Administració </a:t>
          </a:r>
          <a:r>
            <a:rPr lang="ca-ES" sz="1800" kern="1200" dirty="0" smtClean="0">
              <a:latin typeface="Articulate Narrow" panose="02000506040000020004" pitchFamily="2" charset="0"/>
              <a:ea typeface="Verdana" panose="020B0604030504040204" pitchFamily="34" charset="0"/>
              <a:cs typeface="Verdana" panose="020B0604030504040204" pitchFamily="34" charset="0"/>
            </a:rPr>
            <a:t>de la pàgina principal del curs:</a:t>
          </a:r>
          <a:endParaRPr lang="es-ES" sz="1800" kern="1200" dirty="0"/>
        </a:p>
      </dsp:txBody>
      <dsp:txXfrm>
        <a:off x="0" y="3560039"/>
        <a:ext cx="7245813" cy="1461600"/>
      </dsp:txXfrm>
    </dsp:sp>
    <dsp:sp modelId="{B8ED3B8F-9F8A-4397-89C6-FB820D0E3469}">
      <dsp:nvSpPr>
        <dsp:cNvPr id="0" name=""/>
        <dsp:cNvSpPr/>
      </dsp:nvSpPr>
      <dsp:spPr>
        <a:xfrm>
          <a:off x="362290" y="3323879"/>
          <a:ext cx="5072069"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1712" tIns="0" rIns="191712" bIns="0" numCol="1" spcCol="1270" anchor="ctr" anchorCtr="0">
          <a:noAutofit/>
        </a:bodyPr>
        <a:lstStyle/>
        <a:p>
          <a:pPr lvl="0" algn="l" defTabSz="800100">
            <a:lnSpc>
              <a:spcPct val="90000"/>
            </a:lnSpc>
            <a:spcBef>
              <a:spcPct val="0"/>
            </a:spcBef>
            <a:spcAft>
              <a:spcPct val="35000"/>
            </a:spcAft>
          </a:pPr>
          <a:r>
            <a:rPr lang="ca-ES" sz="1800" b="1" kern="1200"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Número ID del curs</a:t>
          </a:r>
          <a:endParaRPr lang="es-ES" sz="1800" b="1" kern="1200"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dsp:txBody>
      <dsp:txXfrm>
        <a:off x="385347" y="3346936"/>
        <a:ext cx="5025955"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27/09/2017</a:t>
            </a:fld>
            <a:endParaRPr lang="es-ES"/>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err="1">
                <a:solidFill>
                  <a:schemeClr val="accent5">
                    <a:lumMod val="50000"/>
                  </a:schemeClr>
                </a:solidFill>
                <a:latin typeface="Bebas Neue Bold" panose="020B0606020202050201" pitchFamily="34" charset="0"/>
              </a:rPr>
              <a:t>CRAi</a:t>
            </a:r>
            <a:r>
              <a:rPr lang="es-ES" sz="2400" dirty="0">
                <a:solidFill>
                  <a:schemeClr val="accent5">
                    <a:lumMod val="50000"/>
                  </a:schemeClr>
                </a:solidFill>
                <a:latin typeface="Bebas Neue Bold" panose="020B0606020202050201" pitchFamily="34" charset="0"/>
              </a:rPr>
              <a:t>, </a:t>
            </a:r>
            <a:r>
              <a:rPr lang="es-ES" sz="2400" dirty="0" err="1">
                <a:solidFill>
                  <a:schemeClr val="accent5">
                    <a:lumMod val="50000"/>
                  </a:schemeClr>
                </a:solidFill>
                <a:latin typeface="Bebas Neue Bold" panose="020B0606020202050201" pitchFamily="34" charset="0"/>
              </a:rPr>
              <a:t>universitat</a:t>
            </a:r>
            <a:r>
              <a:rPr lang="es-ES" sz="2400" dirty="0">
                <a:solidFill>
                  <a:schemeClr val="accent5">
                    <a:lumMod val="50000"/>
                  </a:schemeClr>
                </a:solidFill>
                <a:latin typeface="Bebas Neue Bold" panose="020B0606020202050201" pitchFamily="34" charset="0"/>
              </a:rPr>
              <a:t> de Barcelona, </a:t>
            </a:r>
            <a:r>
              <a:rPr lang="es-ES" sz="2400" dirty="0" err="1">
                <a:solidFill>
                  <a:schemeClr val="accent5">
                    <a:lumMod val="50000"/>
                  </a:schemeClr>
                </a:solidFill>
                <a:latin typeface="Bebas Neue Bold" panose="020B0606020202050201" pitchFamily="34" charset="0"/>
              </a:rPr>
              <a:t>curs</a:t>
            </a:r>
            <a:r>
              <a:rPr lang="es-ES" sz="2400" dirty="0">
                <a:solidFill>
                  <a:schemeClr val="accent5">
                    <a:lumMod val="50000"/>
                  </a:schemeClr>
                </a:solidFill>
                <a:latin typeface="Bebas Neue Bold" panose="020B0606020202050201" pitchFamily="34" charset="0"/>
              </a:rPr>
              <a:t>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27/09/2017</a:t>
            </a:fld>
            <a:endParaRPr lang="es-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Layout" Target="../diagrams/layout1.xml"/><Relationship Id="rId7" Type="http://schemas.openxmlformats.org/officeDocument/2006/relationships/image" Target="../media/image18.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145323" y="1823871"/>
            <a:ext cx="5599431"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UB</a:t>
            </a:r>
          </a:p>
          <a:p>
            <a:pPr algn="ctr">
              <a:spcBef>
                <a:spcPct val="0"/>
              </a:spcBef>
              <a:buFontTx/>
              <a:buNone/>
            </a:pPr>
            <a:endParaRPr lang="es-ES" altLang="ca-ES" sz="5400" b="1" dirty="0" smtClean="0">
              <a:solidFill>
                <a:schemeClr val="accent1">
                  <a:lumMod val="50000"/>
                </a:schemeClr>
              </a:solidFill>
              <a:latin typeface="Bebas Neue Regular"/>
            </a:endParaRPr>
          </a:p>
          <a:p>
            <a:pPr algn="ctr">
              <a:spcBef>
                <a:spcPct val="0"/>
              </a:spcBef>
              <a:buNone/>
            </a:pPr>
            <a:r>
              <a:rPr lang="ca-ES" altLang="ca-ES" sz="5400" dirty="0" smtClean="0">
                <a:solidFill>
                  <a:schemeClr val="accent1">
                    <a:lumMod val="50000"/>
                  </a:schemeClr>
                </a:solidFill>
                <a:latin typeface="Bebas Neue Regular"/>
              </a:rPr>
              <a:t>CONFIGURAR ELS Paràmetres del curs</a:t>
            </a:r>
          </a:p>
        </p:txBody>
      </p:sp>
    </p:spTree>
    <p:extLst>
      <p:ext uri="{BB962C8B-B14F-4D97-AF65-F5344CB8AC3E}">
        <p14:creationId xmlns:p14="http://schemas.microsoft.com/office/powerpoint/2010/main" val="2652861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2"/>
          <a:stretch>
            <a:fillRect/>
          </a:stretch>
        </p:blipFill>
        <p:spPr>
          <a:xfrm>
            <a:off x="5539206" y="1044802"/>
            <a:ext cx="6127438" cy="1921315"/>
          </a:xfrm>
          <a:prstGeom prst="rect">
            <a:avLst/>
          </a:prstGeom>
        </p:spPr>
      </p:pic>
      <p:sp>
        <p:nvSpPr>
          <p:cNvPr id="3" name="Rectangle 2"/>
          <p:cNvSpPr/>
          <p:nvPr/>
        </p:nvSpPr>
        <p:spPr>
          <a:xfrm>
            <a:off x="575511" y="1503434"/>
            <a:ext cx="5003800"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ca-ES" sz="2000" b="0" i="0" u="none" strike="noStrike" kern="0" cap="none" spc="0" normalizeH="0" baseline="0" noProof="0" dirty="0" smtClean="0">
                <a:ln>
                  <a:noFill/>
                </a:ln>
                <a:solidFill>
                  <a:prstClr val="black"/>
                </a:solidFill>
                <a:effectLst/>
                <a:uLnTx/>
                <a:uFillTx/>
                <a:latin typeface="Articulate Narrow" panose="02000506040000020004" pitchFamily="2" charset="0"/>
                <a:cs typeface="Times New Roman" panose="02020603050405020304" pitchFamily="18" charset="0"/>
              </a:rPr>
              <a:t>Per accedir a la configuració general d’un </a:t>
            </a:r>
            <a:r>
              <a:rPr kumimoji="0" lang="ca-ES" sz="2000" b="0" i="0" u="none" strike="noStrike" kern="0" cap="none" spc="0" normalizeH="0" baseline="0" noProof="0" dirty="0" smtClean="0">
                <a:ln>
                  <a:noFill/>
                </a:ln>
                <a:solidFill>
                  <a:prstClr val="black"/>
                </a:solidFill>
                <a:effectLst/>
                <a:uLnTx/>
                <a:uFillTx/>
                <a:latin typeface="Articulate Narrow" panose="02000506040000020004" pitchFamily="2" charset="0"/>
                <a:cs typeface="Times New Roman" panose="02020603050405020304" pitchFamily="18" charset="0"/>
              </a:rPr>
              <a:t>curs cal entrar</a:t>
            </a:r>
            <a:r>
              <a:rPr kumimoji="0" lang="ca-ES" sz="2000" b="0" i="0" u="none" strike="noStrike" kern="0" cap="none" spc="0" normalizeH="0" noProof="0" dirty="0" smtClean="0">
                <a:ln>
                  <a:noFill/>
                </a:ln>
                <a:solidFill>
                  <a:prstClr val="black"/>
                </a:solidFill>
                <a:effectLst/>
                <a:uLnTx/>
                <a:uFillTx/>
                <a:latin typeface="Articulate Narrow" panose="02000506040000020004" pitchFamily="2" charset="0"/>
                <a:cs typeface="Times New Roman" panose="02020603050405020304" pitchFamily="18" charset="0"/>
              </a:rPr>
              <a:t> a la </a:t>
            </a:r>
            <a:r>
              <a:rPr kumimoji="0" lang="ca-ES" sz="2000" b="0" i="0" u="none" strike="noStrike" kern="0" cap="none" spc="0" normalizeH="0" baseline="0" noProof="0" dirty="0" smtClean="0">
                <a:ln>
                  <a:noFill/>
                </a:ln>
                <a:solidFill>
                  <a:prstClr val="black"/>
                </a:solidFill>
                <a:effectLst/>
                <a:uLnTx/>
                <a:uFillTx/>
                <a:latin typeface="Articulate Narrow" panose="02000506040000020004" pitchFamily="2" charset="0"/>
                <a:cs typeface="Times New Roman" panose="02020603050405020304" pitchFamily="18" charset="0"/>
              </a:rPr>
              <a:t>pàgina </a:t>
            </a:r>
            <a:r>
              <a:rPr kumimoji="0" lang="ca-ES" sz="2000" b="0" i="0" u="none" strike="noStrike" kern="0" cap="none" spc="0" normalizeH="0" baseline="0" noProof="0" dirty="0" smtClean="0">
                <a:ln>
                  <a:noFill/>
                </a:ln>
                <a:solidFill>
                  <a:prstClr val="black"/>
                </a:solidFill>
                <a:effectLst/>
                <a:uLnTx/>
                <a:uFillTx/>
                <a:latin typeface="Articulate Narrow" panose="02000506040000020004" pitchFamily="2" charset="0"/>
                <a:cs typeface="Times New Roman" panose="02020603050405020304" pitchFamily="18" charset="0"/>
              </a:rPr>
              <a:t>principal del curs i anar a la icona d'administració/edició       per obrir el desplegable que conté l’opció </a:t>
            </a:r>
            <a:r>
              <a:rPr kumimoji="0" lang="ca-ES" sz="2000" b="0" i="0" u="none" strike="noStrike" kern="0" cap="none" spc="0" normalizeH="0" baseline="0" noProof="0" dirty="0" smtClean="0">
                <a:ln>
                  <a:noFill/>
                </a:ln>
                <a:solidFill>
                  <a:srgbClr val="0D5485"/>
                </a:solidFill>
                <a:effectLst/>
                <a:uLnTx/>
                <a:uFillTx/>
                <a:latin typeface="Articulate Narrow" panose="02000506040000020004" pitchFamily="2" charset="0"/>
                <a:cs typeface="Times New Roman" panose="02020603050405020304" pitchFamily="18" charset="0"/>
              </a:rPr>
              <a:t>Edita paràmetres</a:t>
            </a:r>
            <a:r>
              <a:rPr kumimoji="0" lang="ca-ES" sz="2000" b="0" i="0" u="none" strike="noStrike" kern="0" cap="none" spc="0" normalizeH="0" baseline="0" noProof="0" dirty="0" smtClean="0">
                <a:ln>
                  <a:noFill/>
                </a:ln>
                <a:solidFill>
                  <a:prstClr val="black"/>
                </a:solidFill>
                <a:effectLst/>
                <a:uLnTx/>
                <a:uFillTx/>
                <a:latin typeface="Articulate Narrow" panose="02000506040000020004" pitchFamily="2" charset="0"/>
                <a:cs typeface="Times New Roman" panose="02020603050405020304" pitchFamily="18" charset="0"/>
              </a:rPr>
              <a:t>.</a:t>
            </a:r>
            <a:r>
              <a:rPr kumimoji="0" lang="ca-ES" sz="2000" b="0" i="0" u="none" strike="noStrike" kern="0" cap="none" spc="0" normalizeH="0" noProof="0" dirty="0" smtClean="0">
                <a:ln>
                  <a:noFill/>
                </a:ln>
                <a:solidFill>
                  <a:prstClr val="black"/>
                </a:solidFill>
                <a:effectLst/>
                <a:uLnTx/>
                <a:uFillTx/>
                <a:latin typeface="Articulate Narrow" panose="02000506040000020004" pitchFamily="2" charset="0"/>
                <a:cs typeface="Times New Roman" panose="02020603050405020304" pitchFamily="18" charset="0"/>
              </a:rPr>
              <a:t> </a:t>
            </a:r>
            <a:endParaRPr kumimoji="0" lang="ca-ES" sz="2000" b="0" i="0" u="none" strike="noStrike" kern="0" cap="none" spc="0" normalizeH="0" baseline="0" noProof="0" dirty="0" smtClean="0">
              <a:ln>
                <a:noFill/>
              </a:ln>
              <a:solidFill>
                <a:prstClr val="black"/>
              </a:solidFill>
              <a:effectLst/>
              <a:uLnTx/>
              <a:uFillTx/>
              <a:latin typeface="Articulate Narrow" panose="02000506040000020004" pitchFamily="2" charset="0"/>
              <a:cs typeface="Times New Roman" panose="02020603050405020304" pitchFamily="18" charset="0"/>
            </a:endParaRPr>
          </a:p>
        </p:txBody>
      </p:sp>
      <p:sp>
        <p:nvSpPr>
          <p:cNvPr id="4" name="Rectangle 3"/>
          <p:cNvSpPr/>
          <p:nvPr/>
        </p:nvSpPr>
        <p:spPr>
          <a:xfrm>
            <a:off x="1929721" y="4582177"/>
            <a:ext cx="3135574" cy="707886"/>
          </a:xfrm>
          <a:prstGeom prst="rect">
            <a:avLst/>
          </a:prstGeom>
        </p:spPr>
        <p:txBody>
          <a:bodyPr wrap="square">
            <a:spAutoFit/>
          </a:bodyPr>
          <a:lstStyle/>
          <a:p>
            <a:r>
              <a:rPr lang="ca-ES" sz="2000" dirty="0" smtClean="0">
                <a:latin typeface="Articulate Narrow" panose="02000506040000020004" pitchFamily="2" charset="0"/>
              </a:rPr>
              <a:t>Les opcions de configuració s’agrupen en diversos blocs:</a:t>
            </a:r>
          </a:p>
        </p:txBody>
      </p:sp>
      <p:pic>
        <p:nvPicPr>
          <p:cNvPr id="5" name="Imatge 4"/>
          <p:cNvPicPr>
            <a:picLocks noChangeAspect="1"/>
          </p:cNvPicPr>
          <p:nvPr/>
        </p:nvPicPr>
        <p:blipFill>
          <a:blip r:embed="rId3"/>
          <a:stretch>
            <a:fillRect/>
          </a:stretch>
        </p:blipFill>
        <p:spPr>
          <a:xfrm>
            <a:off x="4907297" y="3121848"/>
            <a:ext cx="3695628" cy="3613320"/>
          </a:xfrm>
          <a:prstGeom prst="rect">
            <a:avLst/>
          </a:prstGeom>
        </p:spPr>
      </p:pic>
      <p:pic>
        <p:nvPicPr>
          <p:cNvPr id="7" name="Imat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4689" y="2152274"/>
            <a:ext cx="350974" cy="282490"/>
          </a:xfrm>
          <a:prstGeom prst="rect">
            <a:avLst/>
          </a:prstGeom>
        </p:spPr>
      </p:pic>
    </p:spTree>
    <p:extLst>
      <p:ext uri="{BB962C8B-B14F-4D97-AF65-F5344CB8AC3E}">
        <p14:creationId xmlns:p14="http://schemas.microsoft.com/office/powerpoint/2010/main" val="3719028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79148314"/>
              </p:ext>
            </p:extLst>
          </p:nvPr>
        </p:nvGraphicFramePr>
        <p:xfrm>
          <a:off x="6196681" y="1538405"/>
          <a:ext cx="5417013" cy="3992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4528158" y="5259605"/>
            <a:ext cx="1077539" cy="369332"/>
          </a:xfrm>
          <a:prstGeom prst="rect">
            <a:avLst/>
          </a:prstGeom>
        </p:spPr>
        <p:txBody>
          <a:bodyPr wrap="none">
            <a:spAutoFit/>
          </a:bodyPr>
          <a:lstStyle/>
          <a:p>
            <a:pPr lvl="0"/>
            <a:r>
              <a:rPr lang="ca-ES" b="1" dirty="0" smtClean="0">
                <a:solidFill>
                  <a:srgbClr val="327DC1"/>
                </a:solidFill>
                <a:latin typeface="Articulate Narrow" panose="02000506040000020004" pitchFamily="2" charset="0"/>
                <a:ea typeface="Verdana" panose="020B0604030504040204" pitchFamily="34" charset="0"/>
                <a:cs typeface="Verdana" panose="020B0604030504040204" pitchFamily="34" charset="0"/>
              </a:rPr>
              <a:t>Nom curt</a:t>
            </a:r>
            <a:endParaRPr lang="ca-ES" b="1" dirty="0">
              <a:solidFill>
                <a:srgbClr val="327DC1"/>
              </a:solidFill>
              <a:latin typeface="Articulate Narrow" panose="02000506040000020004" pitchFamily="2" charset="0"/>
              <a:ea typeface="Verdana" panose="020B0604030504040204" pitchFamily="34" charset="0"/>
              <a:cs typeface="Verdana" panose="020B0604030504040204" pitchFamily="34" charset="0"/>
            </a:endParaRPr>
          </a:p>
        </p:txBody>
      </p:sp>
      <p:pic>
        <p:nvPicPr>
          <p:cNvPr id="5" name="Imatge 4"/>
          <p:cNvPicPr>
            <a:picLocks noChangeAspect="1"/>
          </p:cNvPicPr>
          <p:nvPr/>
        </p:nvPicPr>
        <p:blipFill>
          <a:blip r:embed="rId7"/>
          <a:stretch>
            <a:fillRect/>
          </a:stretch>
        </p:blipFill>
        <p:spPr>
          <a:xfrm>
            <a:off x="287628" y="1399371"/>
            <a:ext cx="5514798" cy="2715620"/>
          </a:xfrm>
          <a:prstGeom prst="rect">
            <a:avLst/>
          </a:prstGeom>
        </p:spPr>
      </p:pic>
      <p:grpSp>
        <p:nvGrpSpPr>
          <p:cNvPr id="7" name="Agrupa 6"/>
          <p:cNvGrpSpPr/>
          <p:nvPr/>
        </p:nvGrpSpPr>
        <p:grpSpPr>
          <a:xfrm>
            <a:off x="758410" y="5628937"/>
            <a:ext cx="4945651" cy="555295"/>
            <a:chOff x="758410" y="5628937"/>
            <a:chExt cx="4945651" cy="555295"/>
          </a:xfrm>
        </p:grpSpPr>
        <p:pic>
          <p:nvPicPr>
            <p:cNvPr id="2" name="Imatge 1"/>
            <p:cNvPicPr>
              <a:picLocks noChangeAspect="1"/>
            </p:cNvPicPr>
            <p:nvPr/>
          </p:nvPicPr>
          <p:blipFill>
            <a:blip r:embed="rId8"/>
            <a:stretch>
              <a:fillRect/>
            </a:stretch>
          </p:blipFill>
          <p:spPr>
            <a:xfrm>
              <a:off x="758410" y="5641991"/>
              <a:ext cx="4924425" cy="495300"/>
            </a:xfrm>
            <a:prstGeom prst="rect">
              <a:avLst/>
            </a:prstGeom>
          </p:spPr>
        </p:pic>
        <p:sp>
          <p:nvSpPr>
            <p:cNvPr id="6" name="Rectangle arrodonit 5"/>
            <p:cNvSpPr/>
            <p:nvPr/>
          </p:nvSpPr>
          <p:spPr>
            <a:xfrm>
              <a:off x="4429793" y="5628937"/>
              <a:ext cx="1274268" cy="555295"/>
            </a:xfrm>
            <a:prstGeom prst="round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29575405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2"/>
          <a:stretch>
            <a:fillRect/>
          </a:stretch>
        </p:blipFill>
        <p:spPr>
          <a:xfrm>
            <a:off x="8344163" y="3058615"/>
            <a:ext cx="3198547" cy="3500297"/>
          </a:xfrm>
          <a:prstGeom prst="rect">
            <a:avLst/>
          </a:prstGeom>
        </p:spPr>
      </p:pic>
      <p:graphicFrame>
        <p:nvGraphicFramePr>
          <p:cNvPr id="4" name="Diagrama 3"/>
          <p:cNvGraphicFramePr/>
          <p:nvPr>
            <p:extLst>
              <p:ext uri="{D42A27DB-BD31-4B8C-83A1-F6EECF244321}">
                <p14:modId xmlns:p14="http://schemas.microsoft.com/office/powerpoint/2010/main" val="2284722510"/>
              </p:ext>
            </p:extLst>
          </p:nvPr>
        </p:nvGraphicFramePr>
        <p:xfrm>
          <a:off x="702303" y="1625600"/>
          <a:ext cx="7245813" cy="5029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Agrupa 5"/>
          <p:cNvGrpSpPr/>
          <p:nvPr/>
        </p:nvGrpSpPr>
        <p:grpSpPr>
          <a:xfrm>
            <a:off x="702303" y="1102380"/>
            <a:ext cx="2988390" cy="523220"/>
            <a:chOff x="328214" y="1016657"/>
            <a:chExt cx="2988390" cy="523220"/>
          </a:xfrm>
        </p:grpSpPr>
        <p:sp>
          <p:nvSpPr>
            <p:cNvPr id="3" name="Rectangle 2"/>
            <p:cNvSpPr/>
            <p:nvPr/>
          </p:nvSpPr>
          <p:spPr>
            <a:xfrm>
              <a:off x="539754" y="1016657"/>
              <a:ext cx="2776850" cy="523220"/>
            </a:xfrm>
            <a:prstGeom prst="rect">
              <a:avLst/>
            </a:prstGeom>
          </p:spPr>
          <p:txBody>
            <a:bodyPr wrap="none">
              <a:spAutoFit/>
            </a:bodyPr>
            <a:lstStyle/>
            <a:p>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Paràmetres generals</a:t>
              </a:r>
            </a:p>
          </p:txBody>
        </p:sp>
        <p:sp>
          <p:nvSpPr>
            <p:cNvPr id="5" name="Triangle isòsceles 4"/>
            <p:cNvSpPr/>
            <p:nvPr/>
          </p:nvSpPr>
          <p:spPr>
            <a:xfrm rot="5400000">
              <a:off x="304279" y="1172497"/>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318963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1"/>
          <p:cNvSpPr txBox="1"/>
          <p:nvPr/>
        </p:nvSpPr>
        <p:spPr>
          <a:xfrm>
            <a:off x="349831" y="1778578"/>
            <a:ext cx="1914207" cy="3108543"/>
          </a:xfrm>
          <a:prstGeom prst="rect">
            <a:avLst/>
          </a:prstGeom>
          <a:noFill/>
        </p:spPr>
        <p:txBody>
          <a:bodyPr wrap="square" rtlCol="0">
            <a:spAutoFit/>
          </a:bodyPr>
          <a:lstStyle/>
          <a:p>
            <a:pPr marL="64770">
              <a:tabLst>
                <a:tab pos="161925" algn="l"/>
              </a:tabLst>
            </a:pPr>
            <a:r>
              <a:rPr lang="ca-ES" sz="20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Descripció</a:t>
            </a:r>
            <a:endParaRPr lang="ca-ES" sz="2000"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a:p>
            <a:pPr marL="64770">
              <a:tabLst>
                <a:tab pos="161925" algn="l"/>
              </a:tabLst>
            </a:pPr>
            <a:r>
              <a:rPr lang="ca-ES" sz="2400" b="1"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R</a:t>
            </a:r>
            <a:r>
              <a:rPr lang="ca-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esum del curs. És un espai per fer una presentació breu del curs.</a:t>
            </a:r>
          </a:p>
          <a:p>
            <a:pPr marL="64770">
              <a:tabLst>
                <a:tab pos="161925" algn="l"/>
              </a:tabLst>
            </a:pPr>
            <a:r>
              <a:rPr lang="ca-ES" sz="2400" b="1"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F</a:t>
            </a:r>
            <a:r>
              <a:rPr lang="ca-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itxers </a:t>
            </a:r>
            <a:r>
              <a:rPr lang="ca-ES" dirty="0">
                <a:solidFill>
                  <a:prstClr val="black"/>
                </a:solidFill>
                <a:latin typeface="Articulate Narrow" panose="02000506040000020004" pitchFamily="2" charset="0"/>
                <a:ea typeface="Verdana" panose="020B0604030504040204" pitchFamily="34" charset="0"/>
                <a:cs typeface="Verdana" panose="020B0604030504040204" pitchFamily="34" charset="0"/>
              </a:rPr>
              <a:t>del resum del curs. Document que es mostrarà a la llista  de cursos, amb el resum</a:t>
            </a:r>
            <a:r>
              <a:rPr lang="ca-ES" sz="2000" dirty="0">
                <a:solidFill>
                  <a:prstClr val="black"/>
                </a:solidFill>
                <a:latin typeface="Articulate Narrow" panose="02000506040000020004" pitchFamily="2" charset="0"/>
                <a:ea typeface="Verdana" panose="020B0604030504040204" pitchFamily="34" charset="0"/>
                <a:cs typeface="Verdana" panose="020B0604030504040204" pitchFamily="34" charset="0"/>
              </a:rPr>
              <a:t>.</a:t>
            </a:r>
            <a:endParaRPr lang="ca-ES" sz="2000" dirty="0">
              <a:solidFill>
                <a:prstClr val="black"/>
              </a:solidFill>
              <a:latin typeface="Articulate Narrow" panose="02000506040000020004" pitchFamily="2" charset="0"/>
              <a:ea typeface="Verdana" panose="020B0604030504040204" pitchFamily="34" charset="0"/>
              <a:cs typeface="Verdana" panose="020B0604030504040204" pitchFamily="34" charset="0"/>
            </a:endParaRPr>
          </a:p>
        </p:txBody>
      </p:sp>
      <p:sp>
        <p:nvSpPr>
          <p:cNvPr id="8" name="Rectangle 7"/>
          <p:cNvSpPr/>
          <p:nvPr/>
        </p:nvSpPr>
        <p:spPr>
          <a:xfrm>
            <a:off x="666068" y="1111956"/>
            <a:ext cx="2383439" cy="523220"/>
          </a:xfrm>
          <a:prstGeom prst="rect">
            <a:avLst/>
          </a:prstGeom>
        </p:spPr>
        <p:txBody>
          <a:bodyPr wrap="square">
            <a:spAutoFit/>
          </a:bodyPr>
          <a:lstStyle/>
          <a:p>
            <a:r>
              <a:rPr lang="ca-ES" sz="2800" b="1" dirty="0" smtClean="0">
                <a:solidFill>
                  <a:srgbClr val="327DC1"/>
                </a:solidFill>
                <a:latin typeface="Bebas Neue Bold" panose="020B0606020202050201" pitchFamily="34" charset="0"/>
                <a:ea typeface="Verdana" panose="020B0604030504040204" pitchFamily="34" charset="0"/>
                <a:cs typeface="Verdana" panose="020B0604030504040204" pitchFamily="34" charset="0"/>
              </a:rPr>
              <a:t>Format </a:t>
            </a: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del </a:t>
            </a:r>
            <a:r>
              <a:rPr lang="ca-ES" sz="2800" b="1" dirty="0" smtClean="0">
                <a:solidFill>
                  <a:srgbClr val="327DC1"/>
                </a:solidFill>
                <a:latin typeface="Bebas Neue Bold" panose="020B0606020202050201" pitchFamily="34" charset="0"/>
                <a:ea typeface="Verdana" panose="020B0604030504040204" pitchFamily="34" charset="0"/>
                <a:cs typeface="Verdana" panose="020B0604030504040204" pitchFamily="34" charset="0"/>
              </a:rPr>
              <a:t>curs</a:t>
            </a:r>
            <a:endPar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9" name="QuadreDeText 8"/>
          <p:cNvSpPr txBox="1"/>
          <p:nvPr/>
        </p:nvSpPr>
        <p:spPr>
          <a:xfrm>
            <a:off x="2396032" y="1780327"/>
            <a:ext cx="2260190" cy="4647426"/>
          </a:xfrm>
          <a:prstGeom prst="rect">
            <a:avLst/>
          </a:prstGeom>
          <a:noFill/>
        </p:spPr>
        <p:txBody>
          <a:bodyPr wrap="square" rtlCol="0">
            <a:spAutoFit/>
          </a:bodyPr>
          <a:lstStyle/>
          <a:p>
            <a:pPr lvl="0"/>
            <a:r>
              <a:rPr lang="ca-ES" sz="2000" dirty="0">
                <a:solidFill>
                  <a:srgbClr val="317ABE"/>
                </a:solidFill>
                <a:latin typeface="Bebas Neue Bold" panose="020B0606020202050201" pitchFamily="34" charset="0"/>
                <a:ea typeface="Verdana" panose="020B0604030504040204" pitchFamily="34" charset="0"/>
                <a:cs typeface="Verdana" panose="020B0604030504040204" pitchFamily="34" charset="0"/>
              </a:rPr>
              <a:t>Format</a:t>
            </a:r>
            <a:endParaRPr lang="es-ES" sz="2000" dirty="0">
              <a:solidFill>
                <a:srgbClr val="317ABE"/>
              </a:solidFill>
              <a:latin typeface="Bebas Neue Bold" panose="020B0606020202050201" pitchFamily="34" charset="0"/>
              <a:ea typeface="Verdana" panose="020B0604030504040204" pitchFamily="34" charset="0"/>
              <a:cs typeface="Verdana" panose="020B0604030504040204" pitchFamily="34" charset="0"/>
            </a:endParaRPr>
          </a:p>
          <a:p>
            <a:pPr marL="0" lvl="1" defTabSz="1708150"/>
            <a:r>
              <a:rPr lang="ca-ES" dirty="0" smtClean="0">
                <a:latin typeface="Articulate Narrow" panose="02000506040000020004" pitchFamily="2" charset="0"/>
                <a:ea typeface="Verdana" panose="020B0604030504040204" pitchFamily="34" charset="0"/>
                <a:cs typeface="Verdana" panose="020B0604030504040204" pitchFamily="34" charset="0"/>
              </a:rPr>
              <a:t>Per </a:t>
            </a:r>
            <a:r>
              <a:rPr lang="ca-ES" dirty="0">
                <a:latin typeface="Articulate Narrow" panose="02000506040000020004" pitchFamily="2" charset="0"/>
                <a:ea typeface="Verdana" panose="020B0604030504040204" pitchFamily="34" charset="0"/>
                <a:cs typeface="Verdana" panose="020B0604030504040204" pitchFamily="34" charset="0"/>
              </a:rPr>
              <a:t>triar la forma de presentar el curs:                      </a:t>
            </a:r>
            <a:r>
              <a:rPr lang="ca-ES" sz="2400" b="1" dirty="0">
                <a:latin typeface="Articulate Narrow" panose="02000506040000020004" pitchFamily="2" charset="0"/>
                <a:ea typeface="Verdana" panose="020B0604030504040204" pitchFamily="34" charset="0"/>
                <a:cs typeface="Verdana" panose="020B0604030504040204" pitchFamily="34" charset="0"/>
              </a:rPr>
              <a:t>F</a:t>
            </a:r>
            <a:r>
              <a:rPr lang="ca-ES" dirty="0">
                <a:latin typeface="Articulate Narrow" panose="02000506040000020004" pitchFamily="2" charset="0"/>
                <a:ea typeface="Verdana" panose="020B0604030504040204" pitchFamily="34" charset="0"/>
                <a:cs typeface="Verdana" panose="020B0604030504040204" pitchFamily="34" charset="0"/>
              </a:rPr>
              <a:t>ormat d’activitat única: treballa amb una única activitat o recurs.                                    </a:t>
            </a:r>
            <a:r>
              <a:rPr lang="ca-ES" sz="2400" b="1" dirty="0">
                <a:latin typeface="Articulate Narrow" panose="02000506040000020004" pitchFamily="2" charset="0"/>
                <a:ea typeface="Verdana" panose="020B0604030504040204" pitchFamily="34" charset="0"/>
                <a:cs typeface="Verdana" panose="020B0604030504040204" pitchFamily="34" charset="0"/>
              </a:rPr>
              <a:t>F</a:t>
            </a:r>
            <a:r>
              <a:rPr lang="ca-ES" dirty="0">
                <a:latin typeface="Articulate Narrow" panose="02000506040000020004" pitchFamily="2" charset="0"/>
                <a:ea typeface="Verdana" panose="020B0604030504040204" pitchFamily="34" charset="0"/>
                <a:cs typeface="Verdana" panose="020B0604030504040204" pitchFamily="34" charset="0"/>
              </a:rPr>
              <a:t>ormat social: es mostra un únic fòrum de debat.                                        </a:t>
            </a:r>
            <a:r>
              <a:rPr lang="ca-ES" sz="2400" b="1" dirty="0">
                <a:latin typeface="Articulate Narrow" panose="02000506040000020004" pitchFamily="2" charset="0"/>
                <a:ea typeface="Verdana" panose="020B0604030504040204" pitchFamily="34" charset="0"/>
                <a:cs typeface="Verdana" panose="020B0604030504040204" pitchFamily="34" charset="0"/>
              </a:rPr>
              <a:t>F</a:t>
            </a:r>
            <a:r>
              <a:rPr lang="ca-ES" dirty="0">
                <a:latin typeface="Articulate Narrow" panose="02000506040000020004" pitchFamily="2" charset="0"/>
                <a:ea typeface="Verdana" panose="020B0604030504040204" pitchFamily="34" charset="0"/>
                <a:cs typeface="Verdana" panose="020B0604030504040204" pitchFamily="34" charset="0"/>
              </a:rPr>
              <a:t>ormat per temes: organitza el curs per  seccions o temes.                                      </a:t>
            </a:r>
            <a:r>
              <a:rPr lang="ca-ES" sz="2400" b="1" dirty="0">
                <a:latin typeface="Articulate Narrow" panose="02000506040000020004" pitchFamily="2" charset="0"/>
                <a:ea typeface="Verdana" panose="020B0604030504040204" pitchFamily="34" charset="0"/>
                <a:cs typeface="Verdana" panose="020B0604030504040204" pitchFamily="34" charset="0"/>
              </a:rPr>
              <a:t>F</a:t>
            </a:r>
            <a:r>
              <a:rPr lang="ca-ES" dirty="0">
                <a:latin typeface="Articulate Narrow" panose="02000506040000020004" pitchFamily="2" charset="0"/>
                <a:ea typeface="Verdana" panose="020B0604030504040204" pitchFamily="34" charset="0"/>
                <a:cs typeface="Verdana" panose="020B0604030504040204" pitchFamily="34" charset="0"/>
              </a:rPr>
              <a:t>ormat setmanal: ordena </a:t>
            </a:r>
            <a:r>
              <a:rPr lang="ca-ES" dirty="0" smtClean="0">
                <a:latin typeface="Articulate Narrow" panose="02000506040000020004" pitchFamily="2" charset="0"/>
                <a:ea typeface="Verdana" panose="020B0604030504040204" pitchFamily="34" charset="0"/>
                <a:cs typeface="Verdana" panose="020B0604030504040204" pitchFamily="34" charset="0"/>
              </a:rPr>
              <a:t>per setmanes, cronològicament.</a:t>
            </a:r>
            <a:endParaRPr lang="ca-ES" sz="2000" dirty="0">
              <a:solidFill>
                <a:prstClr val="black"/>
              </a:solidFill>
              <a:latin typeface="Articulate Narrow" panose="02000506040000020004" pitchFamily="2" charset="0"/>
              <a:ea typeface="Verdana" panose="020B0604030504040204" pitchFamily="34" charset="0"/>
              <a:cs typeface="Verdana" panose="020B0604030504040204" pitchFamily="34" charset="0"/>
            </a:endParaRPr>
          </a:p>
        </p:txBody>
      </p:sp>
      <p:sp>
        <p:nvSpPr>
          <p:cNvPr id="10" name="QuadreDeText 9"/>
          <p:cNvSpPr txBox="1"/>
          <p:nvPr/>
        </p:nvSpPr>
        <p:spPr>
          <a:xfrm>
            <a:off x="4832559" y="1780327"/>
            <a:ext cx="1914207" cy="2092881"/>
          </a:xfrm>
          <a:prstGeom prst="rect">
            <a:avLst/>
          </a:prstGeom>
          <a:noFill/>
        </p:spPr>
        <p:txBody>
          <a:bodyPr wrap="square" rtlCol="0">
            <a:spAutoFit/>
          </a:bodyPr>
          <a:lstStyle/>
          <a:p>
            <a:pPr marL="64770">
              <a:tabLst>
                <a:tab pos="161925" algn="l"/>
              </a:tabLst>
            </a:pPr>
            <a:r>
              <a:rPr lang="ca-ES" sz="20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Nombre </a:t>
            </a:r>
            <a:r>
              <a:rPr lang="ca-ES" sz="2000" dirty="0">
                <a:solidFill>
                  <a:srgbClr val="317ABE"/>
                </a:solidFill>
                <a:latin typeface="Bebas Neue Bold" panose="020B0606020202050201" pitchFamily="34" charset="0"/>
                <a:ea typeface="Verdana" panose="020B0604030504040204" pitchFamily="34" charset="0"/>
                <a:cs typeface="Verdana" panose="020B0604030504040204" pitchFamily="34" charset="0"/>
              </a:rPr>
              <a:t>de </a:t>
            </a:r>
            <a:r>
              <a:rPr lang="ca-ES" sz="20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temes/setmanes</a:t>
            </a:r>
          </a:p>
          <a:p>
            <a:pPr marL="64770">
              <a:tabLst>
                <a:tab pos="161925" algn="l"/>
              </a:tabLst>
            </a:pPr>
            <a:r>
              <a:rPr lang="ca-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Si es selecciona el format de temes o el setmanal, indica el nombre de seccions del curs</a:t>
            </a:r>
            <a:r>
              <a:rPr lang="es-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 </a:t>
            </a:r>
            <a:endParaRPr lang="ca-ES" dirty="0">
              <a:solidFill>
                <a:prstClr val="black"/>
              </a:solidFill>
              <a:latin typeface="Articulate Narrow" panose="02000506040000020004" pitchFamily="2" charset="0"/>
              <a:ea typeface="Verdana" panose="020B0604030504040204" pitchFamily="34" charset="0"/>
              <a:cs typeface="Verdana" panose="020B0604030504040204" pitchFamily="34" charset="0"/>
            </a:endParaRPr>
          </a:p>
        </p:txBody>
      </p:sp>
      <p:sp>
        <p:nvSpPr>
          <p:cNvPr id="12" name="QuadreDeText 11"/>
          <p:cNvSpPr txBox="1"/>
          <p:nvPr/>
        </p:nvSpPr>
        <p:spPr>
          <a:xfrm>
            <a:off x="7155487" y="1778578"/>
            <a:ext cx="2241531" cy="4278094"/>
          </a:xfrm>
          <a:prstGeom prst="rect">
            <a:avLst/>
          </a:prstGeom>
          <a:noFill/>
        </p:spPr>
        <p:txBody>
          <a:bodyPr wrap="square" rtlCol="0">
            <a:spAutoFit/>
          </a:bodyPr>
          <a:lstStyle/>
          <a:p>
            <a:pPr marL="64770">
              <a:tabLst>
                <a:tab pos="161925" algn="l"/>
              </a:tabLst>
            </a:pPr>
            <a:r>
              <a:rPr lang="ca-ES" sz="20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Temes ocults</a:t>
            </a:r>
          </a:p>
          <a:p>
            <a:pPr marL="64770">
              <a:tabLst>
                <a:tab pos="161925" algn="l"/>
              </a:tabLst>
            </a:pPr>
            <a:r>
              <a:rPr lang="ca-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Quan hi hagi seccions ocultes al diagrama de temes, es poden mostrar de manera col·lapsada (indicant a l’estudiant que hi són però que estan tancades) o es poden no mostrar. La primera opció permet a l’estudiant saber el nombre de seccions de què consta el curs, ni que estiguin tancades</a:t>
            </a:r>
            <a:r>
              <a:rPr lang="es-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a:t>
            </a:r>
            <a:endParaRPr lang="ca-ES" dirty="0">
              <a:solidFill>
                <a:prstClr val="black"/>
              </a:solidFill>
              <a:latin typeface="Articulate Narrow" panose="02000506040000020004" pitchFamily="2" charset="0"/>
              <a:ea typeface="Verdana" panose="020B0604030504040204" pitchFamily="34" charset="0"/>
              <a:cs typeface="Verdana" panose="020B0604030504040204" pitchFamily="34" charset="0"/>
            </a:endParaRPr>
          </a:p>
        </p:txBody>
      </p:sp>
      <p:sp>
        <p:nvSpPr>
          <p:cNvPr id="13" name="QuadreDeText 12"/>
          <p:cNvSpPr txBox="1"/>
          <p:nvPr/>
        </p:nvSpPr>
        <p:spPr>
          <a:xfrm>
            <a:off x="9805739" y="1780327"/>
            <a:ext cx="1914207" cy="2062103"/>
          </a:xfrm>
          <a:prstGeom prst="rect">
            <a:avLst/>
          </a:prstGeom>
          <a:noFill/>
        </p:spPr>
        <p:txBody>
          <a:bodyPr wrap="square" rtlCol="0">
            <a:spAutoFit/>
          </a:bodyPr>
          <a:lstStyle/>
          <a:p>
            <a:pPr marL="64770">
              <a:tabLst>
                <a:tab pos="161925" algn="l"/>
              </a:tabLst>
            </a:pPr>
            <a:r>
              <a:rPr lang="ca-ES" sz="20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Disposició </a:t>
            </a:r>
            <a:r>
              <a:rPr lang="ca-ES" sz="2000" dirty="0">
                <a:solidFill>
                  <a:srgbClr val="317ABE"/>
                </a:solidFill>
                <a:latin typeface="Bebas Neue Bold" panose="020B0606020202050201" pitchFamily="34" charset="0"/>
                <a:ea typeface="Verdana" panose="020B0604030504040204" pitchFamily="34" charset="0"/>
                <a:cs typeface="Verdana" panose="020B0604030504040204" pitchFamily="34" charset="0"/>
              </a:rPr>
              <a:t>del </a:t>
            </a:r>
            <a:r>
              <a:rPr lang="ca-ES" sz="2000" dirty="0" smtClean="0">
                <a:solidFill>
                  <a:srgbClr val="317ABE"/>
                </a:solidFill>
                <a:latin typeface="Bebas Neue Bold" panose="020B0606020202050201" pitchFamily="34" charset="0"/>
                <a:ea typeface="Verdana" panose="020B0604030504040204" pitchFamily="34" charset="0"/>
                <a:cs typeface="Verdana" panose="020B0604030504040204" pitchFamily="34" charset="0"/>
              </a:rPr>
              <a:t>curs</a:t>
            </a:r>
          </a:p>
          <a:p>
            <a:pPr marL="64770">
              <a:tabLst>
                <a:tab pos="161925" algn="l"/>
              </a:tabLst>
            </a:pPr>
            <a:r>
              <a:rPr lang="ca-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Defineix la manera com es mostren els temes: tots en una mateixa pàgina o cada tema en pàgines diferents</a:t>
            </a:r>
            <a:r>
              <a:rPr lang="es-ES" dirty="0" smtClean="0">
                <a:solidFill>
                  <a:prstClr val="black"/>
                </a:solidFill>
                <a:latin typeface="Articulate Narrow" panose="02000506040000020004" pitchFamily="2" charset="0"/>
                <a:ea typeface="Verdana" panose="020B0604030504040204" pitchFamily="34" charset="0"/>
                <a:cs typeface="Verdana" panose="020B0604030504040204" pitchFamily="34" charset="0"/>
              </a:rPr>
              <a:t>.</a:t>
            </a:r>
            <a:endParaRPr lang="ca-ES" dirty="0">
              <a:solidFill>
                <a:prstClr val="black"/>
              </a:solidFill>
              <a:latin typeface="Articulate Narrow" panose="02000506040000020004" pitchFamily="2" charset="0"/>
              <a:ea typeface="Verdana" panose="020B0604030504040204" pitchFamily="34" charset="0"/>
              <a:cs typeface="Verdana" panose="020B0604030504040204" pitchFamily="34" charset="0"/>
            </a:endParaRPr>
          </a:p>
        </p:txBody>
      </p:sp>
      <p:sp>
        <p:nvSpPr>
          <p:cNvPr id="14" name="Triangle isòsceles 13"/>
          <p:cNvSpPr/>
          <p:nvPr/>
        </p:nvSpPr>
        <p:spPr>
          <a:xfrm rot="5400000">
            <a:off x="407784" y="1267796"/>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333373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Agrupa 9"/>
          <p:cNvGrpSpPr/>
          <p:nvPr/>
        </p:nvGrpSpPr>
        <p:grpSpPr>
          <a:xfrm>
            <a:off x="387634" y="1549908"/>
            <a:ext cx="6368007" cy="4247317"/>
            <a:chOff x="292100" y="1449488"/>
            <a:chExt cx="6368007" cy="4247317"/>
          </a:xfrm>
        </p:grpSpPr>
        <p:sp>
          <p:nvSpPr>
            <p:cNvPr id="2" name="Rectangle 1"/>
            <p:cNvSpPr/>
            <p:nvPr/>
          </p:nvSpPr>
          <p:spPr>
            <a:xfrm>
              <a:off x="292100" y="1449488"/>
              <a:ext cx="6368007" cy="4247317"/>
            </a:xfrm>
            <a:prstGeom prst="rect">
              <a:avLst/>
            </a:prstGeom>
          </p:spPr>
          <p:txBody>
            <a:bodyPr wrap="square">
              <a:spAutoFit/>
            </a:bodyPr>
            <a:lstStyle/>
            <a:p>
              <a:pPr marR="0" indent="0" fontAlgn="auto">
                <a:lnSpc>
                  <a:spcPct val="100000"/>
                </a:lnSpc>
                <a:spcBef>
                  <a:spcPts val="0"/>
                </a:spcBef>
                <a:spcAft>
                  <a:spcPts val="0"/>
                </a:spcAft>
                <a:buClrTx/>
                <a:buSzTx/>
                <a:buFontTx/>
                <a:buNone/>
                <a:tabLst>
                  <a:tab pos="161925" algn="l"/>
                </a:tabLst>
                <a:defRPr/>
              </a:pPr>
              <a:r>
                <a:rPr lang="ca-ES" sz="2800" b="1" dirty="0" smtClean="0">
                  <a:solidFill>
                    <a:srgbClr val="327DC1"/>
                  </a:solidFill>
                  <a:latin typeface="Bebas Neue Bold" panose="020B0606020202050201" pitchFamily="34" charset="0"/>
                  <a:ea typeface="Verdana" panose="020B0604030504040204" pitchFamily="34" charset="0"/>
                  <a:cs typeface="Verdana" panose="020B0604030504040204" pitchFamily="34" charset="0"/>
                </a:rPr>
                <a:t>         Aparença</a:t>
              </a:r>
              <a:endPar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ca-ES" sz="2400" b="0" kern="0" dirty="0">
                <a:solidFill>
                  <a:srgbClr val="FFC000"/>
                </a:solidFill>
                <a:latin typeface="Articulate Narrow" panose="02000506040000020004" pitchFamily="2" charset="0"/>
              </a:endParaRPr>
            </a:p>
            <a:p>
              <a:pPr marR="0" lvl="0" defTabSz="5745163" eaLnBrk="1" fontAlgn="auto" latinLnBrk="0" hangingPunct="1">
                <a:lnSpc>
                  <a:spcPct val="100000"/>
                </a:lnSpc>
                <a:spcBef>
                  <a:spcPts val="0"/>
                </a:spcBef>
                <a:spcAft>
                  <a:spcPts val="600"/>
                </a:spcAft>
                <a:buClrTx/>
                <a:buSzTx/>
                <a:tabLst/>
                <a:defRPr/>
              </a:pP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Imposa </a:t>
              </a: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tema</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 Obliga a que el tema triat s’apliqui al curs.</a:t>
              </a:r>
            </a:p>
            <a:p>
              <a:pPr marR="0" lvl="0" defTabSz="5745163" eaLnBrk="1" fontAlgn="auto" latinLnBrk="0" hangingPunct="1">
                <a:lnSpc>
                  <a:spcPct val="100000"/>
                </a:lnSpc>
                <a:spcBef>
                  <a:spcPts val="0"/>
                </a:spcBef>
                <a:spcAft>
                  <a:spcPts val="600"/>
                </a:spcAft>
                <a:buClrTx/>
                <a:buSzTx/>
                <a:tabLst/>
                <a:defRPr/>
              </a:pP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Imposa </a:t>
              </a: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idioma</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 Fa que tots els menús i opcions de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l’assignatura</a:t>
              </a:r>
              <a:r>
                <a:rPr kumimoji="0" lang="ca-ES" b="0" i="0" u="none" strike="noStrike" kern="0" cap="none" spc="0" normalizeH="0" noProof="0" dirty="0" smtClean="0">
                  <a:ln>
                    <a:noFill/>
                  </a:ln>
                  <a:solidFill>
                    <a:srgbClr val="000000"/>
                  </a:solidFill>
                  <a:effectLst/>
                  <a:uLnTx/>
                  <a:uFillTx/>
                  <a:latin typeface="Articulate Narrow" panose="02000506040000020004" pitchFamily="2" charset="0"/>
                </a:rPr>
                <a:t>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apareguin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en una llengua determinada (l’estudiant no ho pot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canviar).</a:t>
              </a:r>
            </a:p>
            <a:p>
              <a:pPr marR="0" lvl="0" defTabSz="5745163" eaLnBrk="1" fontAlgn="auto" latinLnBrk="0" hangingPunct="1">
                <a:lnSpc>
                  <a:spcPct val="100000"/>
                </a:lnSpc>
                <a:spcBef>
                  <a:spcPts val="0"/>
                </a:spcBef>
                <a:spcAft>
                  <a:spcPts val="600"/>
                </a:spcAft>
                <a:buClrTx/>
                <a:buSzTx/>
                <a:tabLst/>
                <a:defRPr/>
              </a:pP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Notícies </a:t>
              </a: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per mostrar</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 Determina el nombre de notícies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missatges</a:t>
              </a:r>
              <a:r>
                <a:rPr kumimoji="0" lang="ca-ES" b="0" i="0" u="none" strike="noStrike" kern="0" cap="none" spc="0" normalizeH="0" noProof="0" dirty="0" smtClean="0">
                  <a:ln>
                    <a:noFill/>
                  </a:ln>
                  <a:solidFill>
                    <a:srgbClr val="000000"/>
                  </a:solidFill>
                  <a:effectLst/>
                  <a:uLnTx/>
                  <a:uFillTx/>
                  <a:latin typeface="Articulate Narrow" panose="02000506040000020004" pitchFamily="2" charset="0"/>
                </a:rPr>
                <a:t>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inclosos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al fòrum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Novetats)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mostrades al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bloc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Últimes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notícies.</a:t>
              </a:r>
            </a:p>
            <a:p>
              <a:pPr marR="0" lvl="0" defTabSz="5745163" eaLnBrk="1" fontAlgn="auto" latinLnBrk="0" hangingPunct="1">
                <a:lnSpc>
                  <a:spcPct val="100000"/>
                </a:lnSpc>
                <a:spcBef>
                  <a:spcPts val="0"/>
                </a:spcBef>
                <a:spcAft>
                  <a:spcPts val="600"/>
                </a:spcAft>
                <a:buClrTx/>
                <a:buSzTx/>
                <a:tabLst/>
                <a:defRPr/>
              </a:pP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Mostra </a:t>
              </a: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qualificacions als estudiants</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 Permet ocultar a l’estudiant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el llibre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de qualificacions del curs.</a:t>
              </a:r>
            </a:p>
            <a:p>
              <a:pPr marR="0" lvl="0" defTabSz="5745163" eaLnBrk="1" fontAlgn="auto" latinLnBrk="0" hangingPunct="1">
                <a:lnSpc>
                  <a:spcPct val="100000"/>
                </a:lnSpc>
                <a:spcBef>
                  <a:spcPts val="0"/>
                </a:spcBef>
                <a:spcAft>
                  <a:spcPts val="600"/>
                </a:spcAft>
                <a:buClrTx/>
                <a:buSzTx/>
                <a:tabLst/>
                <a:defRPr/>
              </a:pP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Mostra </a:t>
              </a:r>
              <a:r>
                <a:rPr kumimoji="0" lang="ca-ES" b="0" i="0" u="none" strike="noStrike" kern="0" cap="none" spc="0" normalizeH="0" baseline="0" noProof="0" dirty="0" smtClean="0">
                  <a:ln>
                    <a:noFill/>
                  </a:ln>
                  <a:solidFill>
                    <a:schemeClr val="accent1">
                      <a:lumMod val="75000"/>
                    </a:schemeClr>
                  </a:solidFill>
                  <a:effectLst/>
                  <a:uLnTx/>
                  <a:uFillTx/>
                  <a:latin typeface="Articulate Narrow" panose="02000506040000020004" pitchFamily="2" charset="0"/>
                </a:rPr>
                <a:t>informes d’activitat</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 Si es mostren, l’estudiant pot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consultar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el seu informe complet d’activitat en el curs mitjançant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el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seu perfil personal. És el mateix informe de cada estudiant al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qual </a:t>
              </a:r>
              <a:r>
                <a:rPr kumimoji="0" lang="ca-ES" b="0" i="0" u="none" strike="noStrike" kern="0" cap="none" spc="0" normalizeH="0" baseline="0" noProof="0" dirty="0" smtClean="0">
                  <a:ln>
                    <a:noFill/>
                  </a:ln>
                  <a:solidFill>
                    <a:srgbClr val="000000"/>
                  </a:solidFill>
                  <a:effectLst/>
                  <a:uLnTx/>
                  <a:uFillTx/>
                  <a:latin typeface="Articulate Narrow" panose="02000506040000020004" pitchFamily="2" charset="0"/>
                </a:rPr>
                <a:t>el docent té accés a través de Participants.</a:t>
              </a:r>
            </a:p>
          </p:txBody>
        </p:sp>
        <p:sp>
          <p:nvSpPr>
            <p:cNvPr id="5" name="Triangle isòsceles 4"/>
            <p:cNvSpPr/>
            <p:nvPr/>
          </p:nvSpPr>
          <p:spPr>
            <a:xfrm rot="5400000">
              <a:off x="536291" y="1570158"/>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9" name="Agrupa 8"/>
          <p:cNvGrpSpPr/>
          <p:nvPr/>
        </p:nvGrpSpPr>
        <p:grpSpPr>
          <a:xfrm>
            <a:off x="7230755" y="3848734"/>
            <a:ext cx="4756977" cy="1354217"/>
            <a:chOff x="7230755" y="3848734"/>
            <a:chExt cx="4756977" cy="1354217"/>
          </a:xfrm>
        </p:grpSpPr>
        <p:sp>
          <p:nvSpPr>
            <p:cNvPr id="4" name="Rectangle 3"/>
            <p:cNvSpPr/>
            <p:nvPr/>
          </p:nvSpPr>
          <p:spPr>
            <a:xfrm>
              <a:off x="7442295" y="3848734"/>
              <a:ext cx="4545437" cy="1354217"/>
            </a:xfrm>
            <a:prstGeom prst="rect">
              <a:avLst/>
            </a:prstGeom>
            <a:noFill/>
          </p:spPr>
          <p:txBody>
            <a:bodyPr wrap="square">
              <a:spAutoFit/>
            </a:bodyPr>
            <a:lstStyle/>
            <a:p>
              <a:pPr>
                <a:tabLst>
                  <a:tab pos="161925" algn="l"/>
                </a:tabLst>
                <a:defRPr/>
              </a:pP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Seguiment de compleció</a:t>
              </a:r>
            </a:p>
            <a:p>
              <a:pPr lvl="0">
                <a:defRPr/>
              </a:pPr>
              <a:endParaRPr lang="ca-ES" kern="0" dirty="0">
                <a:solidFill>
                  <a:srgbClr val="000000"/>
                </a:solidFill>
                <a:latin typeface="Articulate Narrow" panose="02000506040000020004" pitchFamily="2" charset="0"/>
              </a:endParaRPr>
            </a:p>
            <a:p>
              <a:pPr lvl="0">
                <a:defRPr/>
              </a:pPr>
              <a:r>
                <a:rPr lang="ca-ES" kern="0" dirty="0" smtClean="0">
                  <a:solidFill>
                    <a:srgbClr val="000000"/>
                  </a:solidFill>
                  <a:latin typeface="Articulate Narrow" panose="02000506040000020004" pitchFamily="2" charset="0"/>
                </a:rPr>
                <a:t>Si </a:t>
              </a:r>
              <a:r>
                <a:rPr lang="ca-ES" kern="0" dirty="0">
                  <a:solidFill>
                    <a:srgbClr val="000000"/>
                  </a:solidFill>
                  <a:latin typeface="Articulate Narrow" panose="02000506040000020004" pitchFamily="2" charset="0"/>
                </a:rPr>
                <a:t>està activat, </a:t>
              </a:r>
              <a:r>
                <a:rPr lang="ca-ES" kern="0" dirty="0" smtClean="0">
                  <a:solidFill>
                    <a:srgbClr val="000000"/>
                  </a:solidFill>
                  <a:latin typeface="Articulate Narrow" panose="02000506040000020004" pitchFamily="2" charset="0"/>
                </a:rPr>
                <a:t>es </a:t>
              </a:r>
              <a:r>
                <a:rPr lang="ca-ES" kern="0" dirty="0">
                  <a:solidFill>
                    <a:srgbClr val="000000"/>
                  </a:solidFill>
                  <a:latin typeface="Articulate Narrow" panose="02000506040000020004" pitchFamily="2" charset="0"/>
                </a:rPr>
                <a:t>pot definir quan es considera que l’estudiant </a:t>
              </a:r>
              <a:r>
                <a:rPr lang="ca-ES" kern="0" dirty="0" smtClean="0">
                  <a:solidFill>
                    <a:srgbClr val="000000"/>
                  </a:solidFill>
                  <a:latin typeface="Articulate Narrow" panose="02000506040000020004" pitchFamily="2" charset="0"/>
                </a:rPr>
                <a:t>ha finalitzat </a:t>
              </a:r>
              <a:r>
                <a:rPr lang="ca-ES" kern="0" dirty="0">
                  <a:solidFill>
                    <a:srgbClr val="000000"/>
                  </a:solidFill>
                  <a:latin typeface="Articulate Narrow" panose="02000506040000020004" pitchFamily="2" charset="0"/>
                </a:rPr>
                <a:t>un recurs o activitat</a:t>
              </a:r>
              <a:endParaRPr lang="es-ES" dirty="0"/>
            </a:p>
          </p:txBody>
        </p:sp>
        <p:sp>
          <p:nvSpPr>
            <p:cNvPr id="6" name="Triangle isòsceles 5"/>
            <p:cNvSpPr/>
            <p:nvPr/>
          </p:nvSpPr>
          <p:spPr>
            <a:xfrm rot="5400000">
              <a:off x="7206820" y="3954557"/>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8" name="Agrupa 7"/>
          <p:cNvGrpSpPr/>
          <p:nvPr/>
        </p:nvGrpSpPr>
        <p:grpSpPr>
          <a:xfrm>
            <a:off x="7230756" y="1549908"/>
            <a:ext cx="5189939" cy="1354217"/>
            <a:chOff x="7230756" y="1549908"/>
            <a:chExt cx="5189939" cy="1354217"/>
          </a:xfrm>
        </p:grpSpPr>
        <p:sp>
          <p:nvSpPr>
            <p:cNvPr id="3" name="Rectangle 2"/>
            <p:cNvSpPr/>
            <p:nvPr/>
          </p:nvSpPr>
          <p:spPr>
            <a:xfrm>
              <a:off x="7442295" y="1549908"/>
              <a:ext cx="4978400" cy="1354217"/>
            </a:xfrm>
            <a:prstGeom prst="rect">
              <a:avLst/>
            </a:prstGeom>
            <a:noFill/>
          </p:spPr>
          <p:txBody>
            <a:bodyPr wrap="square">
              <a:spAutoFit/>
            </a:bodyPr>
            <a:lstStyle/>
            <a:p>
              <a:pPr lvl="0">
                <a:tabLst>
                  <a:tab pos="161925" algn="l"/>
                </a:tabLst>
                <a:defRPr/>
              </a:pP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Àrea de </a:t>
              </a: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fitxers</a:t>
              </a:r>
            </a:p>
            <a:p>
              <a:pPr lvl="0">
                <a:defRPr/>
              </a:pPr>
              <a:endParaRPr lang="ca-ES" kern="0" dirty="0" smtClean="0">
                <a:solidFill>
                  <a:srgbClr val="000000"/>
                </a:solidFill>
                <a:latin typeface="Articulate Narrow" panose="02000506040000020004" pitchFamily="2" charset="0"/>
              </a:endParaRPr>
            </a:p>
            <a:p>
              <a:pPr lvl="0">
                <a:defRPr/>
              </a:pPr>
              <a:r>
                <a:rPr lang="ca-ES" kern="0" dirty="0" smtClean="0">
                  <a:solidFill>
                    <a:srgbClr val="000000"/>
                  </a:solidFill>
                  <a:latin typeface="Articulate Narrow" panose="02000506040000020004" pitchFamily="2" charset="0"/>
                </a:rPr>
                <a:t>Defineix </a:t>
              </a:r>
              <a:r>
                <a:rPr lang="ca-ES" kern="0" dirty="0">
                  <a:solidFill>
                    <a:srgbClr val="000000"/>
                  </a:solidFill>
                  <a:latin typeface="Articulate Narrow" panose="02000506040000020004" pitchFamily="2" charset="0"/>
                </a:rPr>
                <a:t>la </a:t>
              </a:r>
              <a:r>
                <a:rPr lang="ca-ES" kern="0" dirty="0" smtClean="0">
                  <a:solidFill>
                    <a:srgbClr val="000000"/>
                  </a:solidFill>
                  <a:latin typeface="Articulate Narrow" panose="02000506040000020004" pitchFamily="2" charset="0"/>
                </a:rPr>
                <a:t> mida </a:t>
              </a:r>
              <a:r>
                <a:rPr lang="ca-ES" kern="0" dirty="0">
                  <a:solidFill>
                    <a:srgbClr val="000000"/>
                  </a:solidFill>
                  <a:latin typeface="Articulate Narrow" panose="02000506040000020004" pitchFamily="2" charset="0"/>
                </a:rPr>
                <a:t>màxima dels arxius </a:t>
              </a:r>
              <a:r>
                <a:rPr lang="ca-ES" kern="0" dirty="0" smtClean="0">
                  <a:solidFill>
                    <a:srgbClr val="000000"/>
                  </a:solidFill>
                  <a:latin typeface="Articulate Narrow" panose="02000506040000020004" pitchFamily="2" charset="0"/>
                </a:rPr>
                <a:t>que </a:t>
              </a:r>
              <a:r>
                <a:rPr lang="ca-ES" kern="0" dirty="0">
                  <a:solidFill>
                    <a:srgbClr val="000000"/>
                  </a:solidFill>
                  <a:latin typeface="Articulate Narrow" panose="02000506040000020004" pitchFamily="2" charset="0"/>
                </a:rPr>
                <a:t>els </a:t>
              </a:r>
              <a:r>
                <a:rPr lang="ca-ES" kern="0" dirty="0" smtClean="0">
                  <a:solidFill>
                    <a:srgbClr val="000000"/>
                  </a:solidFill>
                  <a:latin typeface="Articulate Narrow" panose="02000506040000020004" pitchFamily="2" charset="0"/>
                </a:rPr>
                <a:t>participants poden al curs.</a:t>
              </a:r>
              <a:endParaRPr lang="ca-ES" kern="0" dirty="0">
                <a:solidFill>
                  <a:srgbClr val="000000"/>
                </a:solidFill>
                <a:latin typeface="Articulate Narrow" panose="02000506040000020004" pitchFamily="2" charset="0"/>
              </a:endParaRPr>
            </a:p>
          </p:txBody>
        </p:sp>
        <p:sp>
          <p:nvSpPr>
            <p:cNvPr id="7" name="Triangle isòsceles 6"/>
            <p:cNvSpPr/>
            <p:nvPr/>
          </p:nvSpPr>
          <p:spPr>
            <a:xfrm rot="5400000">
              <a:off x="7206821" y="1699863"/>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001858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444" y="1687690"/>
            <a:ext cx="4991100" cy="3847207"/>
          </a:xfrm>
          <a:prstGeom prst="rect">
            <a:avLst/>
          </a:prstGeom>
        </p:spPr>
        <p:txBody>
          <a:bodyPr wrap="square">
            <a:spAutoFit/>
          </a:bodyPr>
          <a:lstStyle/>
          <a:p>
            <a:pPr lvl="0">
              <a:tabLst>
                <a:tab pos="161925" algn="l"/>
              </a:tabLst>
              <a:defRPr/>
            </a:pPr>
            <a:r>
              <a:rPr lang="ca-ES" sz="2800" b="1" dirty="0" smtClean="0">
                <a:solidFill>
                  <a:srgbClr val="327DC1"/>
                </a:solidFill>
                <a:latin typeface="Bebas Neue Bold" panose="020B0606020202050201" pitchFamily="34" charset="0"/>
                <a:ea typeface="Verdana" panose="020B0604030504040204" pitchFamily="34" charset="0"/>
                <a:cs typeface="Verdana" panose="020B0604030504040204" pitchFamily="34" charset="0"/>
              </a:rPr>
              <a:t>    Grups</a:t>
            </a:r>
            <a:endPar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ca-ES" sz="2400" b="1" i="0" u="none" strike="noStrike" kern="0" cap="none" spc="0" normalizeH="0" baseline="0" noProof="0" dirty="0" smtClean="0">
              <a:ln>
                <a:noFill/>
              </a:ln>
              <a:solidFill>
                <a:srgbClr val="E6AF00"/>
              </a:solidFill>
              <a:effectLst/>
              <a:uLnTx/>
              <a:uFillTx/>
              <a:latin typeface="Articulate Narrow" panose="02000506040000020004" pitchFamily="2" charset="0"/>
            </a:endParaRPr>
          </a:p>
          <a:p>
            <a:pPr indent="0" defTabSz="5745163">
              <a:spcAft>
                <a:spcPts val="600"/>
              </a:spcAft>
              <a:buFontTx/>
              <a:buNone/>
              <a:defRPr/>
            </a:pPr>
            <a:r>
              <a:rPr lang="ca-ES" kern="0" dirty="0" smtClean="0">
                <a:solidFill>
                  <a:schemeClr val="accent1">
                    <a:lumMod val="75000"/>
                  </a:schemeClr>
                </a:solidFill>
                <a:latin typeface="Articulate Narrow" panose="02000506040000020004" pitchFamily="2" charset="0"/>
              </a:rPr>
              <a:t>Mode </a:t>
            </a:r>
            <a:r>
              <a:rPr lang="ca-ES" kern="0" dirty="0">
                <a:solidFill>
                  <a:schemeClr val="accent1">
                    <a:lumMod val="75000"/>
                  </a:schemeClr>
                </a:solidFill>
                <a:latin typeface="Articulate Narrow" panose="02000506040000020004" pitchFamily="2" charset="0"/>
              </a:rPr>
              <a:t>de grups</a:t>
            </a:r>
            <a:r>
              <a:rPr lang="ca-ES" kern="0" dirty="0">
                <a:solidFill>
                  <a:srgbClr val="000000"/>
                </a:solidFill>
                <a:latin typeface="Articulate Narrow" panose="02000506040000020004" pitchFamily="2" charset="0"/>
              </a:rPr>
              <a:t>. </a:t>
            </a:r>
            <a:r>
              <a:rPr lang="ca-ES" kern="0" dirty="0">
                <a:solidFill>
                  <a:srgbClr val="000000"/>
                </a:solidFill>
                <a:latin typeface="Articulate Narrow" panose="02000506040000020004" pitchFamily="2" charset="0"/>
              </a:rPr>
              <a:t>Defineix el mode de grup del curs. Totes les activitats que es creen tenen per defecte el mode de grup que es defineix aquí. Es pot canviar després, dins de l’activitat.</a:t>
            </a:r>
          </a:p>
          <a:p>
            <a:pPr indent="0" defTabSz="5745163">
              <a:spcAft>
                <a:spcPts val="600"/>
              </a:spcAft>
              <a:buFontTx/>
              <a:buNone/>
              <a:defRPr/>
            </a:pPr>
            <a:r>
              <a:rPr lang="ca-ES" kern="0" dirty="0" smtClean="0">
                <a:solidFill>
                  <a:schemeClr val="accent1">
                    <a:lumMod val="75000"/>
                  </a:schemeClr>
                </a:solidFill>
                <a:latin typeface="Articulate Narrow" panose="02000506040000020004" pitchFamily="2" charset="0"/>
              </a:rPr>
              <a:t>Imposa </a:t>
            </a:r>
            <a:r>
              <a:rPr lang="ca-ES" kern="0" dirty="0">
                <a:solidFill>
                  <a:schemeClr val="accent1">
                    <a:lumMod val="75000"/>
                  </a:schemeClr>
                </a:solidFill>
                <a:latin typeface="Articulate Narrow" panose="02000506040000020004" pitchFamily="2" charset="0"/>
              </a:rPr>
              <a:t>el mode de grup</a:t>
            </a:r>
            <a:r>
              <a:rPr lang="ca-ES" kern="0" dirty="0">
                <a:solidFill>
                  <a:srgbClr val="000000"/>
                </a:solidFill>
                <a:latin typeface="Articulate Narrow" panose="02000506040000020004" pitchFamily="2" charset="0"/>
              </a:rPr>
              <a:t>. </a:t>
            </a:r>
            <a:r>
              <a:rPr lang="ca-ES" kern="0" dirty="0">
                <a:solidFill>
                  <a:srgbClr val="000000"/>
                </a:solidFill>
                <a:latin typeface="Articulate Narrow" panose="02000506040000020004" pitchFamily="2" charset="0"/>
              </a:rPr>
              <a:t>Si s’activa, totes les activitats es creen amb el mode de grup anterior i no es pot canviar.</a:t>
            </a:r>
          </a:p>
          <a:p>
            <a:pPr indent="0" defTabSz="5745163">
              <a:spcAft>
                <a:spcPts val="600"/>
              </a:spcAft>
              <a:buFontTx/>
              <a:buNone/>
              <a:defRPr/>
            </a:pPr>
            <a:r>
              <a:rPr lang="ca-ES" kern="0" dirty="0" smtClean="0">
                <a:solidFill>
                  <a:schemeClr val="accent1">
                    <a:lumMod val="75000"/>
                  </a:schemeClr>
                </a:solidFill>
                <a:latin typeface="Articulate Narrow" panose="02000506040000020004" pitchFamily="2" charset="0"/>
              </a:rPr>
              <a:t>Agrupament </a:t>
            </a:r>
            <a:r>
              <a:rPr lang="ca-ES" kern="0" dirty="0">
                <a:solidFill>
                  <a:schemeClr val="accent1">
                    <a:lumMod val="75000"/>
                  </a:schemeClr>
                </a:solidFill>
                <a:latin typeface="Articulate Narrow" panose="02000506040000020004" pitchFamily="2" charset="0"/>
              </a:rPr>
              <a:t>per defecte</a:t>
            </a:r>
            <a:r>
              <a:rPr lang="ca-ES" kern="0" dirty="0" smtClean="0">
                <a:solidFill>
                  <a:srgbClr val="000000"/>
                </a:solidFill>
                <a:latin typeface="Articulate Narrow" panose="02000506040000020004" pitchFamily="2" charset="0"/>
              </a:rPr>
              <a:t>. </a:t>
            </a:r>
            <a:r>
              <a:rPr lang="ca-ES" kern="0" dirty="0">
                <a:solidFill>
                  <a:srgbClr val="000000"/>
                </a:solidFill>
                <a:latin typeface="Articulate Narrow" panose="02000506040000020004" pitchFamily="2" charset="0"/>
              </a:rPr>
              <a:t>Totes les activitats i recursos que es creen s’assignen inicialment a l’agrupament que se selecciona aquí. Després es pot canviar a l’activitat.</a:t>
            </a:r>
          </a:p>
        </p:txBody>
      </p:sp>
      <p:sp>
        <p:nvSpPr>
          <p:cNvPr id="5" name="Triangle isòsceles 4"/>
          <p:cNvSpPr/>
          <p:nvPr/>
        </p:nvSpPr>
        <p:spPr>
          <a:xfrm rot="5400000">
            <a:off x="360631" y="1756913"/>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9" name="Agrupa 8"/>
          <p:cNvGrpSpPr/>
          <p:nvPr/>
        </p:nvGrpSpPr>
        <p:grpSpPr>
          <a:xfrm>
            <a:off x="5742973" y="3799098"/>
            <a:ext cx="5896575" cy="1908215"/>
            <a:chOff x="5742975" y="3976519"/>
            <a:chExt cx="5896575" cy="1908215"/>
          </a:xfrm>
        </p:grpSpPr>
        <p:sp>
          <p:nvSpPr>
            <p:cNvPr id="3" name="Rectangle 2"/>
            <p:cNvSpPr/>
            <p:nvPr/>
          </p:nvSpPr>
          <p:spPr>
            <a:xfrm>
              <a:off x="5937250" y="3976519"/>
              <a:ext cx="5702300" cy="1908215"/>
            </a:xfrm>
            <a:prstGeom prst="rect">
              <a:avLst/>
            </a:prstGeom>
          </p:spPr>
          <p:txBody>
            <a:bodyPr wrap="square">
              <a:spAutoFit/>
            </a:bodyPr>
            <a:lstStyle/>
            <a:p>
              <a:pPr>
                <a:tabLst>
                  <a:tab pos="161925" algn="l"/>
                </a:tabLst>
                <a:defRPr/>
              </a:pP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Etiquetes</a:t>
              </a:r>
            </a:p>
            <a:p>
              <a:pPr lvl="0">
                <a:defRPr/>
              </a:pPr>
              <a:r>
                <a:rPr lang="ca-ES" kern="0" dirty="0" smtClean="0">
                  <a:solidFill>
                    <a:srgbClr val="000000"/>
                  </a:solidFill>
                  <a:latin typeface="Articulate Narrow" panose="02000506040000020004" pitchFamily="2" charset="0"/>
                </a:rPr>
                <a:t>Permet </a:t>
              </a:r>
              <a:r>
                <a:rPr lang="ca-ES" kern="0" dirty="0">
                  <a:solidFill>
                    <a:srgbClr val="000000"/>
                  </a:solidFill>
                  <a:latin typeface="Articulate Narrow" panose="02000506040000020004" pitchFamily="2" charset="0"/>
                </a:rPr>
                <a:t>definir una sèrie de paraules que es fan servir per definit els interessos i que després les veurà tothom des del perfil d’usuari. Si la paraula ja existeix (algú altre l’ha creat) l’usuari serà associat a l’etiqueta. Si no existeix, es crea tan bon punt s’introdueix al </a:t>
              </a:r>
              <a:r>
                <a:rPr lang="ca-ES" kern="0" dirty="0" smtClean="0">
                  <a:solidFill>
                    <a:srgbClr val="000000"/>
                  </a:solidFill>
                  <a:latin typeface="Articulate Narrow" panose="02000506040000020004" pitchFamily="2" charset="0"/>
                </a:rPr>
                <a:t>camp.</a:t>
              </a:r>
              <a:endParaRPr lang="ca-ES" kern="0" dirty="0">
                <a:solidFill>
                  <a:prstClr val="black"/>
                </a:solidFill>
                <a:latin typeface="Articulate Narrow" panose="02000506040000020004" pitchFamily="2" charset="0"/>
              </a:endParaRPr>
            </a:p>
          </p:txBody>
        </p:sp>
        <p:sp>
          <p:nvSpPr>
            <p:cNvPr id="6" name="Triangle isòsceles 5"/>
            <p:cNvSpPr/>
            <p:nvPr/>
          </p:nvSpPr>
          <p:spPr>
            <a:xfrm rot="5400000">
              <a:off x="5719040" y="4103059"/>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8" name="Agrupa 7"/>
          <p:cNvGrpSpPr/>
          <p:nvPr/>
        </p:nvGrpSpPr>
        <p:grpSpPr>
          <a:xfrm>
            <a:off x="5742974" y="1687690"/>
            <a:ext cx="5739918" cy="1354217"/>
            <a:chOff x="5742975" y="1888630"/>
            <a:chExt cx="5739918" cy="1354217"/>
          </a:xfrm>
        </p:grpSpPr>
        <p:sp>
          <p:nvSpPr>
            <p:cNvPr id="4" name="Rectangle 3"/>
            <p:cNvSpPr/>
            <p:nvPr/>
          </p:nvSpPr>
          <p:spPr>
            <a:xfrm>
              <a:off x="5958393" y="1888630"/>
              <a:ext cx="5524500" cy="1354217"/>
            </a:xfrm>
            <a:prstGeom prst="rect">
              <a:avLst/>
            </a:prstGeom>
            <a:noFill/>
          </p:spPr>
          <p:txBody>
            <a:bodyPr wrap="square">
              <a:spAutoFit/>
            </a:bodyPr>
            <a:lstStyle/>
            <a:p>
              <a:pPr>
                <a:tabLst>
                  <a:tab pos="161925" algn="l"/>
                </a:tabLst>
                <a:defRPr/>
              </a:pPr>
              <a:r>
                <a:rPr lang="ca-ES" sz="28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Canvi de nom de rol</a:t>
              </a:r>
            </a:p>
            <a:p>
              <a:pPr lvl="0">
                <a:defRPr/>
              </a:pPr>
              <a:r>
                <a:rPr lang="ca-ES" kern="0" dirty="0" smtClean="0">
                  <a:solidFill>
                    <a:srgbClr val="000000"/>
                  </a:solidFill>
                  <a:latin typeface="Articulate Narrow" panose="02000506040000020004" pitchFamily="2" charset="0"/>
                </a:rPr>
                <a:t>Permet </a:t>
              </a:r>
              <a:r>
                <a:rPr lang="ca-ES" kern="0" dirty="0">
                  <a:solidFill>
                    <a:srgbClr val="000000"/>
                  </a:solidFill>
                  <a:latin typeface="Articulate Narrow" panose="02000506040000020004" pitchFamily="2" charset="0"/>
                </a:rPr>
                <a:t>reemplaçar el nom amb què apareixen els rols de </a:t>
              </a:r>
              <a:r>
                <a:rPr lang="ca-ES" kern="0" dirty="0" err="1">
                  <a:solidFill>
                    <a:srgbClr val="000000"/>
                  </a:solidFill>
                  <a:latin typeface="Articulate Narrow" panose="02000506040000020004" pitchFamily="2" charset="0"/>
                </a:rPr>
                <a:t>Moodle</a:t>
              </a:r>
              <a:r>
                <a:rPr lang="ca-ES" kern="0" dirty="0">
                  <a:solidFill>
                    <a:srgbClr val="000000"/>
                  </a:solidFill>
                  <a:latin typeface="Articulate Narrow" panose="02000506040000020004" pitchFamily="2" charset="0"/>
                </a:rPr>
                <a:t>. Per exemple, que el professor passi a dir-se tutor i cada vegada que aparegui la paraula professor surti tutor.</a:t>
              </a:r>
            </a:p>
          </p:txBody>
        </p:sp>
        <p:sp>
          <p:nvSpPr>
            <p:cNvPr id="7" name="Triangle isòsceles 6"/>
            <p:cNvSpPr/>
            <p:nvPr/>
          </p:nvSpPr>
          <p:spPr>
            <a:xfrm rot="5400000">
              <a:off x="5719040" y="2016323"/>
              <a:ext cx="259409" cy="211540"/>
            </a:xfrm>
            <a:prstGeom prst="triangle">
              <a:avLst/>
            </a:prstGeom>
            <a:solidFill>
              <a:srgbClr val="327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3845559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549</TotalTime>
  <Words>780</Words>
  <Application>Microsoft Office PowerPoint</Application>
  <PresentationFormat>Pantalla panoràmica</PresentationFormat>
  <Paragraphs>55</Paragraphs>
  <Slides>8</Slides>
  <Notes>0</Notes>
  <HiddenSlides>0</HiddenSlides>
  <MMClips>0</MMClips>
  <ScaleCrop>false</ScaleCrop>
  <HeadingPairs>
    <vt:vector size="6" baseType="variant">
      <vt:variant>
        <vt:lpstr>Tipus de lletra utilitzats</vt:lpstr>
      </vt:variant>
      <vt:variant>
        <vt:i4>8</vt:i4>
      </vt:variant>
      <vt:variant>
        <vt:lpstr>Tema</vt:lpstr>
      </vt:variant>
      <vt:variant>
        <vt:i4>1</vt:i4>
      </vt:variant>
      <vt:variant>
        <vt:lpstr>Títols de les diapositives</vt:lpstr>
      </vt:variant>
      <vt:variant>
        <vt:i4>8</vt:i4>
      </vt:variant>
    </vt:vector>
  </HeadingPairs>
  <TitlesOfParts>
    <vt:vector size="17" baseType="lpstr">
      <vt:lpstr>Arial</vt:lpstr>
      <vt:lpstr>Articulate Narrow</vt:lpstr>
      <vt:lpstr>Bebas Neue Bold</vt:lpstr>
      <vt:lpstr>Bebas Neue Regular</vt:lpstr>
      <vt:lpstr>Calibri</vt:lpstr>
      <vt:lpstr>Calibri Light</vt:lpstr>
      <vt:lpstr>Times New Roman</vt:lpstr>
      <vt:lpstr>Verdana</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Maria Dolores Yañez Agustiño</dc:creator>
  <cp:lastModifiedBy>Maria Dolores Yañez Agustiño</cp:lastModifiedBy>
  <cp:revision>79</cp:revision>
  <dcterms:created xsi:type="dcterms:W3CDTF">2017-07-07T12:15:00Z</dcterms:created>
  <dcterms:modified xsi:type="dcterms:W3CDTF">2017-09-27T15:43:33Z</dcterms:modified>
</cp:coreProperties>
</file>