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9" r:id="rId4"/>
    <p:sldMasterId id="2147483660" r:id="rId5"/>
    <p:sldMasterId id="2147483705" r:id="rId6"/>
    <p:sldMasterId id="2147483729" r:id="rId7"/>
  </p:sldMasterIdLst>
  <p:notesMasterIdLst>
    <p:notesMasterId r:id="rId36"/>
  </p:notesMasterIdLst>
  <p:sldIdLst>
    <p:sldId id="286" r:id="rId8"/>
    <p:sldId id="287" r:id="rId9"/>
    <p:sldId id="301" r:id="rId10"/>
    <p:sldId id="303" r:id="rId11"/>
    <p:sldId id="302" r:id="rId12"/>
    <p:sldId id="313" r:id="rId13"/>
    <p:sldId id="317" r:id="rId14"/>
    <p:sldId id="311" r:id="rId15"/>
    <p:sldId id="315" r:id="rId16"/>
    <p:sldId id="316" r:id="rId17"/>
    <p:sldId id="318" r:id="rId18"/>
    <p:sldId id="319" r:id="rId19"/>
    <p:sldId id="304" r:id="rId20"/>
    <p:sldId id="305" r:id="rId21"/>
    <p:sldId id="320" r:id="rId22"/>
    <p:sldId id="321" r:id="rId23"/>
    <p:sldId id="322" r:id="rId24"/>
    <p:sldId id="306" r:id="rId25"/>
    <p:sldId id="308" r:id="rId26"/>
    <p:sldId id="307" r:id="rId27"/>
    <p:sldId id="325" r:id="rId28"/>
    <p:sldId id="310" r:id="rId29"/>
    <p:sldId id="326" r:id="rId30"/>
    <p:sldId id="309" r:id="rId31"/>
    <p:sldId id="323" r:id="rId32"/>
    <p:sldId id="327" r:id="rId33"/>
    <p:sldId id="300" r:id="rId34"/>
    <p:sldId id="295" r:id="rId35"/>
  </p:sldIdLst>
  <p:sldSz cx="12239625" cy="6858000"/>
  <p:notesSz cx="6796088" cy="9925050"/>
  <p:defaultTextStyle>
    <a:defPPr>
      <a:defRPr lang="en-GB"/>
    </a:defPPr>
    <a:lvl1pPr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1pPr>
    <a:lvl2pPr marL="742950" indent="-28575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2pPr>
    <a:lvl3pPr marL="11430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3pPr>
    <a:lvl4pPr marL="16002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4pPr>
    <a:lvl5pPr marL="2057400" indent="-228600" algn="l" defTabSz="449263" rtl="0" eaLnBrk="0" fontAlgn="base" hangingPunct="0">
      <a:spcBef>
        <a:spcPct val="0"/>
      </a:spcBef>
      <a:spcAft>
        <a:spcPct val="0"/>
      </a:spcAft>
      <a:defRPr sz="3400" b="1" kern="1200">
        <a:solidFill>
          <a:schemeClr val="bg1"/>
        </a:solidFill>
        <a:latin typeface="Verdana" panose="020B0604030504040204" pitchFamily="34" charset="0"/>
        <a:ea typeface="Microsoft YaHei" panose="020B0503020204020204" pitchFamily="34" charset="-122"/>
        <a:cs typeface="+mn-cs"/>
      </a:defRPr>
    </a:lvl5pPr>
    <a:lvl6pPr marL="22860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6pPr>
    <a:lvl7pPr marL="27432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7pPr>
    <a:lvl8pPr marL="32004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8pPr>
    <a:lvl9pPr marL="3657600" algn="l" defTabSz="914400" rtl="0" eaLnBrk="1" latinLnBrk="0" hangingPunct="1">
      <a:defRPr sz="3400" b="1" kern="1200">
        <a:solidFill>
          <a:schemeClr val="bg1"/>
        </a:solidFill>
        <a:latin typeface="Verdana" panose="020B060403050404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5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0C0"/>
    <a:srgbClr val="FF9900"/>
    <a:srgbClr val="FF9933"/>
    <a:srgbClr val="C55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01" autoAdjust="0"/>
    <p:restoredTop sz="92506" autoAdjust="0"/>
  </p:normalViewPr>
  <p:slideViewPr>
    <p:cSldViewPr>
      <p:cViewPr varScale="1">
        <p:scale>
          <a:sx n="111" d="100"/>
          <a:sy n="111" d="100"/>
        </p:scale>
        <p:origin x="450" y="96"/>
      </p:cViewPr>
      <p:guideLst>
        <p:guide orient="horz" pos="2160"/>
        <p:guide pos="3855"/>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heme" Target="theme/theme1.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AutoShape 1"/>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1" name="AutoShape 2"/>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2" name="AutoShape 3"/>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3" name="AutoShape 4"/>
          <p:cNvSpPr>
            <a:spLocks noChangeArrowheads="1"/>
          </p:cNvSpPr>
          <p:nvPr/>
        </p:nvSpPr>
        <p:spPr bwMode="auto">
          <a:xfrm>
            <a:off x="0" y="0"/>
            <a:ext cx="6796088" cy="992505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4" name="Text Box 5"/>
          <p:cNvSpPr txBox="1">
            <a:spLocks noChangeArrowheads="1"/>
          </p:cNvSpPr>
          <p:nvPr/>
        </p:nvSpPr>
        <p:spPr bwMode="auto">
          <a:xfrm>
            <a:off x="0" y="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5" name="Text Box 6"/>
          <p:cNvSpPr txBox="1">
            <a:spLocks noChangeArrowheads="1"/>
          </p:cNvSpPr>
          <p:nvPr/>
        </p:nvSpPr>
        <p:spPr bwMode="auto">
          <a:xfrm>
            <a:off x="3849688" y="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2056" name="Rectangle 7"/>
          <p:cNvSpPr>
            <a:spLocks noGrp="1" noRot="1" noChangeAspect="1" noChangeArrowheads="1"/>
          </p:cNvSpPr>
          <p:nvPr>
            <p:ph type="sldImg"/>
          </p:nvPr>
        </p:nvSpPr>
        <p:spPr bwMode="auto">
          <a:xfrm>
            <a:off x="80963" y="744538"/>
            <a:ext cx="6630987" cy="3716337"/>
          </a:xfrm>
          <a:prstGeom prst="rect">
            <a:avLst/>
          </a:prstGeom>
          <a:noFill/>
          <a:ln w="936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8"/>
          <p:cNvSpPr>
            <a:spLocks noGrp="1" noChangeArrowheads="1"/>
          </p:cNvSpPr>
          <p:nvPr>
            <p:ph type="body"/>
          </p:nvPr>
        </p:nvSpPr>
        <p:spPr bwMode="auto">
          <a:xfrm>
            <a:off x="679450" y="4714875"/>
            <a:ext cx="5432425" cy="446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00" tIns="47880" rIns="95400" bIns="47880" numCol="1" anchor="t" anchorCtr="0" compatLnSpc="1">
            <a:prstTxWarp prst="textNoShape">
              <a:avLst/>
            </a:prstTxWarp>
          </a:bodyPr>
          <a:lstStyle/>
          <a:p>
            <a:pPr lvl="0"/>
            <a:endParaRPr lang="ca-ES" altLang="ca-ES" noProof="0"/>
          </a:p>
        </p:txBody>
      </p:sp>
      <p:sp>
        <p:nvSpPr>
          <p:cNvPr id="2058" name="Text Box 9"/>
          <p:cNvSpPr txBox="1">
            <a:spLocks noChangeArrowheads="1"/>
          </p:cNvSpPr>
          <p:nvPr/>
        </p:nvSpPr>
        <p:spPr bwMode="auto">
          <a:xfrm>
            <a:off x="0" y="9429750"/>
            <a:ext cx="29464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
        <p:nvSpPr>
          <p:cNvPr id="3" name="Rectangle 10"/>
          <p:cNvSpPr>
            <a:spLocks noGrp="1" noChangeArrowheads="1"/>
          </p:cNvSpPr>
          <p:nvPr>
            <p:ph type="sldNum"/>
          </p:nvPr>
        </p:nvSpPr>
        <p:spPr bwMode="auto">
          <a:xfrm>
            <a:off x="3849688" y="9429750"/>
            <a:ext cx="29400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00" tIns="47880" rIns="95400" bIns="47880" numCol="1" anchor="b" anchorCtr="0" compatLnSpc="1">
            <a:prstTxWarp prst="textNoShape">
              <a:avLst/>
            </a:prstTxWarp>
          </a:bodyPr>
          <a:lstStyle>
            <a:lvl1pPr algn="r" eaLnBrk="1" hangingPunct="1">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300" b="0">
                <a:solidFill>
                  <a:srgbClr val="000000"/>
                </a:solidFill>
                <a:latin typeface="Arial" panose="020B0604020202020204" pitchFamily="34" charset="0"/>
                <a:cs typeface="Segoe UI" panose="020B0502040204020203" pitchFamily="34" charset="0"/>
              </a:defRPr>
            </a:lvl1pPr>
          </a:lstStyle>
          <a:p>
            <a:pPr>
              <a:defRPr/>
            </a:pPr>
            <a:fld id="{FC3426C2-110A-445F-95BA-BBB66BD27CFD}" type="slidenum">
              <a:rPr lang="ca-ES" altLang="ca-ES"/>
              <a:pPr>
                <a:defRPr/>
              </a:pPr>
              <a:t>‹#›</a:t>
            </a:fld>
            <a:endParaRPr lang="ca-ES" altLang="ca-ES" dirty="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730934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12</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12</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45378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434659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74397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304702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759779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17</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17</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461519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18</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18</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422080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19</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19</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02380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20</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20</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921309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21</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21</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628219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122757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22</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22</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1484666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23</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23</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7353245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24</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24</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6581910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728900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26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26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584138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5</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5</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538961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6</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6</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4069190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7</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7</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1587706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8</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8</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3436587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9</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9</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615074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10</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10</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511165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spcBef>
                <a:spcPct val="0"/>
              </a:spcBef>
              <a:buClrTx/>
              <a:buFontTx/>
              <a:buNone/>
            </a:pPr>
            <a:fld id="{E718E49D-58A1-4588-B914-1683114C2C75}" type="slidenum">
              <a:rPr lang="ca-ES" altLang="ca-ES" sz="1300" smtClean="0">
                <a:latin typeface="Arial" panose="020B0604020202020204" pitchFamily="34" charset="0"/>
              </a:rPr>
              <a:pPr>
                <a:spcBef>
                  <a:spcPct val="0"/>
                </a:spcBef>
                <a:buClrTx/>
                <a:buFontTx/>
                <a:buNone/>
              </a:pPr>
              <a:t>11</a:t>
            </a:fld>
            <a:endParaRPr lang="ca-ES" altLang="ca-ES" sz="1300" dirty="0">
              <a:latin typeface="Arial" panose="020B0604020202020204" pitchFamily="34" charset="0"/>
            </a:endParaRPr>
          </a:p>
        </p:txBody>
      </p:sp>
      <p:sp>
        <p:nvSpPr>
          <p:cNvPr id="6147" name="Text Box 1"/>
          <p:cNvSpPr txBox="1">
            <a:spLocks noChangeArrowheads="1"/>
          </p:cNvSpPr>
          <p:nvPr/>
        </p:nvSpPr>
        <p:spPr bwMode="auto">
          <a:xfrm>
            <a:off x="3849688" y="9429750"/>
            <a:ext cx="294322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400" tIns="47880" rIns="95400" bIns="47880" anchor="b"/>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defRPr>
            </a:lvl9pPr>
          </a:lstStyle>
          <a:p>
            <a:pPr algn="r" eaLnBrk="1" hangingPunct="1">
              <a:spcBef>
                <a:spcPct val="0"/>
              </a:spcBef>
              <a:buClrTx/>
              <a:buFontTx/>
              <a:buNone/>
            </a:pPr>
            <a:fld id="{D0C22A66-2E69-47E6-ADC3-2E1D07F096C9}" type="slidenum">
              <a:rPr lang="ca-ES" altLang="ca-ES" sz="1300" b="0">
                <a:latin typeface="Arial" panose="020B0604020202020204" pitchFamily="34" charset="0"/>
                <a:cs typeface="Segoe UI" panose="020B0502040204020203" pitchFamily="34" charset="0"/>
              </a:rPr>
              <a:pPr algn="r" eaLnBrk="1" hangingPunct="1">
                <a:spcBef>
                  <a:spcPct val="0"/>
                </a:spcBef>
                <a:buClrTx/>
                <a:buFontTx/>
                <a:buNone/>
              </a:pPr>
              <a:t>11</a:t>
            </a:fld>
            <a:endParaRPr lang="ca-ES" altLang="ca-ES" sz="1300" b="0" dirty="0">
              <a:latin typeface="Arial" panose="020B0604020202020204" pitchFamily="34" charset="0"/>
              <a:cs typeface="Segoe UI" panose="020B0502040204020203" pitchFamily="34" charset="0"/>
            </a:endParaRPr>
          </a:p>
        </p:txBody>
      </p:sp>
      <p:sp>
        <p:nvSpPr>
          <p:cNvPr id="6148" name="Rectangle 2"/>
          <p:cNvSpPr>
            <a:spLocks noGrp="1" noRot="1" noChangeAspect="1" noChangeArrowheads="1" noTextEdit="1"/>
          </p:cNvSpPr>
          <p:nvPr>
            <p:ph type="sldImg"/>
          </p:nvPr>
        </p:nvSpPr>
        <p:spPr>
          <a:xfrm>
            <a:off x="77788" y="744538"/>
            <a:ext cx="6643687" cy="3722687"/>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9" name="Text Box 3"/>
          <p:cNvSpPr txBox="1">
            <a:spLocks noChangeArrowheads="1"/>
          </p:cNvSpPr>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buClr>
                <a:srgbClr val="000000"/>
              </a:buClr>
              <a:buSzPct val="100000"/>
              <a:buFont typeface="Times New Roman" panose="02020603050405020304" pitchFamily="18" charset="0"/>
              <a:buNone/>
            </a:pPr>
            <a:endParaRPr lang="ca-ES" altLang="ca-ES" dirty="0"/>
          </a:p>
        </p:txBody>
      </p:sp>
    </p:spTree>
    <p:extLst>
      <p:ext uri="{BB962C8B-B14F-4D97-AF65-F5344CB8AC3E}">
        <p14:creationId xmlns:p14="http://schemas.microsoft.com/office/powerpoint/2010/main" val="2875009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1529953" y="1122363"/>
            <a:ext cx="9179719" cy="2387600"/>
          </a:xfrm>
          <a:prstGeom prst="rect">
            <a:avLst/>
          </a:prstGeom>
        </p:spPr>
        <p:txBody>
          <a:bodyPr anchor="b"/>
          <a:lstStyle>
            <a:lvl1pPr algn="ctr">
              <a:defRPr sz="6000"/>
            </a:lvl1pPr>
          </a:lstStyle>
          <a:p>
            <a:r>
              <a:rPr lang="ca-ES"/>
              <a:t>Feu clic aquí per editar l'estil</a:t>
            </a:r>
          </a:p>
        </p:txBody>
      </p:sp>
      <p:sp>
        <p:nvSpPr>
          <p:cNvPr id="3" name="Subtítol 2"/>
          <p:cNvSpPr>
            <a:spLocks noGrp="1"/>
          </p:cNvSpPr>
          <p:nvPr>
            <p:ph type="subTitle" idx="1"/>
          </p:nvPr>
        </p:nvSpPr>
        <p:spPr>
          <a:xfrm>
            <a:off x="1529953" y="3602038"/>
            <a:ext cx="9179719"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2474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text vertical 2"/>
          <p:cNvSpPr>
            <a:spLocks noGrp="1"/>
          </p:cNvSpPr>
          <p:nvPr>
            <p:ph type="body" orient="vert" idx="1"/>
          </p:nvPr>
        </p:nvSpPr>
        <p:spPr>
          <a:xfrm>
            <a:off x="841474" y="1825625"/>
            <a:ext cx="10556677" cy="4351338"/>
          </a:xfrm>
          <a:prstGeom prst="rect">
            <a:avLst/>
          </a:prstGeo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630019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8758982" y="365125"/>
            <a:ext cx="2639169" cy="5811838"/>
          </a:xfrm>
          <a:prstGeom prst="rect">
            <a:avLst/>
          </a:prstGeom>
        </p:spPr>
        <p:txBody>
          <a:bodyPr vert="eaVert"/>
          <a:lstStyle/>
          <a:p>
            <a:r>
              <a:rPr lang="ca-ES"/>
              <a:t>Feu clic aquí per editar l'estil</a:t>
            </a:r>
          </a:p>
        </p:txBody>
      </p:sp>
      <p:sp>
        <p:nvSpPr>
          <p:cNvPr id="3" name="Contenidor de text vertical 2"/>
          <p:cNvSpPr>
            <a:spLocks noGrp="1"/>
          </p:cNvSpPr>
          <p:nvPr>
            <p:ph type="body" orient="vert" idx="1"/>
          </p:nvPr>
        </p:nvSpPr>
        <p:spPr>
          <a:xfrm>
            <a:off x="841475" y="365125"/>
            <a:ext cx="7713514" cy="5811838"/>
          </a:xfrm>
          <a:prstGeom prst="rect">
            <a:avLst/>
          </a:prstGeom>
        </p:spPr>
        <p:txBody>
          <a:bodyPr vert="eaVert"/>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075848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Foto (horizontal)">
    <p:spTree>
      <p:nvGrpSpPr>
        <p:cNvPr id="1" name=""/>
        <p:cNvGrpSpPr/>
        <p:nvPr/>
      </p:nvGrpSpPr>
      <p:grpSpPr>
        <a:xfrm>
          <a:off x="0" y="0"/>
          <a:ext cx="0" cy="0"/>
          <a:chOff x="0" y="0"/>
          <a:chExt cx="0" cy="0"/>
        </a:xfrm>
      </p:grpSpPr>
      <p:sp>
        <p:nvSpPr>
          <p:cNvPr id="20" name="Imagen"/>
          <p:cNvSpPr>
            <a:spLocks noGrp="1"/>
          </p:cNvSpPr>
          <p:nvPr>
            <p:ph type="pic" idx="13"/>
          </p:nvPr>
        </p:nvSpPr>
        <p:spPr>
          <a:xfrm>
            <a:off x="1568202" y="-19050"/>
            <a:ext cx="9103221" cy="6048349"/>
          </a:xfrm>
          <a:prstGeom prst="rect">
            <a:avLst/>
          </a:prstGeom>
        </p:spPr>
        <p:txBody>
          <a:bodyPr lIns="91439" tIns="45719" rIns="91439" bIns="45719" anchor="t">
            <a:noAutofit/>
          </a:bodyPr>
          <a:lstStyle/>
          <a:p>
            <a:endParaRPr dirty="0"/>
          </a:p>
        </p:txBody>
      </p:sp>
      <p:sp>
        <p:nvSpPr>
          <p:cNvPr id="21" name="Texto del título"/>
          <p:cNvSpPr txBox="1">
            <a:spLocks noGrp="1"/>
          </p:cNvSpPr>
          <p:nvPr>
            <p:ph type="title"/>
          </p:nvPr>
        </p:nvSpPr>
        <p:spPr>
          <a:xfrm>
            <a:off x="318740" y="4756150"/>
            <a:ext cx="11602145" cy="1003300"/>
          </a:xfrm>
          <a:prstGeom prst="rect">
            <a:avLst/>
          </a:prstGeom>
        </p:spPr>
        <p:txBody>
          <a:bodyPr anchor="b"/>
          <a:lstStyle/>
          <a:p>
            <a:r>
              <a:t>Texto del título</a:t>
            </a:r>
          </a:p>
        </p:txBody>
      </p:sp>
      <p:sp>
        <p:nvSpPr>
          <p:cNvPr id="22" name="Nivel de texto 1…"/>
          <p:cNvSpPr txBox="1">
            <a:spLocks noGrp="1"/>
          </p:cNvSpPr>
          <p:nvPr>
            <p:ph type="body" sz="quarter" idx="1"/>
          </p:nvPr>
        </p:nvSpPr>
        <p:spPr>
          <a:xfrm>
            <a:off x="318740" y="5721350"/>
            <a:ext cx="11602145" cy="793750"/>
          </a:xfrm>
          <a:prstGeom prst="rect">
            <a:avLst/>
          </a:prstGeom>
        </p:spPr>
        <p:txBody>
          <a:bodyPr anchor="t"/>
          <a:lstStyle>
            <a:lvl1pPr marL="0" indent="0" algn="ctr">
              <a:spcBef>
                <a:spcPts val="0"/>
              </a:spcBef>
              <a:buSzTx/>
              <a:buNone/>
              <a:defRPr sz="2025"/>
            </a:lvl1pPr>
            <a:lvl2pPr marL="0" indent="0" algn="ctr">
              <a:spcBef>
                <a:spcPts val="0"/>
              </a:spcBef>
              <a:buSzTx/>
              <a:buNone/>
              <a:defRPr sz="2025"/>
            </a:lvl2pPr>
            <a:lvl3pPr marL="0" indent="0" algn="ctr">
              <a:spcBef>
                <a:spcPts val="0"/>
              </a:spcBef>
              <a:buSzTx/>
              <a:buNone/>
              <a:defRPr sz="2025"/>
            </a:lvl3pPr>
            <a:lvl4pPr marL="0" indent="0" algn="ctr">
              <a:spcBef>
                <a:spcPts val="0"/>
              </a:spcBef>
              <a:buSzTx/>
              <a:buNone/>
              <a:defRPr sz="2025"/>
            </a:lvl4pPr>
            <a:lvl5pPr marL="0" indent="0" algn="ctr">
              <a:spcBef>
                <a:spcPts val="0"/>
              </a:spcBef>
              <a:buSzTx/>
              <a:buNone/>
              <a:defRPr sz="2025"/>
            </a:lvl5pPr>
          </a:lstStyle>
          <a:p>
            <a:r>
              <a:t>Nivel de texto 1</a:t>
            </a:r>
          </a:p>
          <a:p>
            <a:pPr lvl="1"/>
            <a:r>
              <a:t>Nivel de texto 2</a:t>
            </a:r>
          </a:p>
          <a:p>
            <a:pPr lvl="2"/>
            <a:r>
              <a:t>Nivel de texto 3</a:t>
            </a:r>
          </a:p>
          <a:p>
            <a:pPr lvl="3"/>
            <a:r>
              <a:t>Nivel de texto 4</a:t>
            </a:r>
          </a:p>
          <a:p>
            <a:pPr lvl="4"/>
            <a:r>
              <a:t>Nivel de texto 5</a:t>
            </a:r>
          </a:p>
        </p:txBody>
      </p:sp>
      <p:sp>
        <p:nvSpPr>
          <p:cNvPr id="23"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286181255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ítulo (centro)">
    <p:spTree>
      <p:nvGrpSpPr>
        <p:cNvPr id="1" name=""/>
        <p:cNvGrpSpPr/>
        <p:nvPr/>
      </p:nvGrpSpPr>
      <p:grpSpPr>
        <a:xfrm>
          <a:off x="0" y="0"/>
          <a:ext cx="0" cy="0"/>
          <a:chOff x="0" y="0"/>
          <a:chExt cx="0" cy="0"/>
        </a:xfrm>
      </p:grpSpPr>
      <p:sp>
        <p:nvSpPr>
          <p:cNvPr id="30" name="Texto del título"/>
          <p:cNvSpPr txBox="1">
            <a:spLocks noGrp="1"/>
          </p:cNvSpPr>
          <p:nvPr>
            <p:ph type="title"/>
          </p:nvPr>
        </p:nvSpPr>
        <p:spPr>
          <a:xfrm>
            <a:off x="892473" y="2266950"/>
            <a:ext cx="10454680" cy="2324100"/>
          </a:xfrm>
          <a:prstGeom prst="rect">
            <a:avLst/>
          </a:prstGeom>
        </p:spPr>
        <p:txBody>
          <a:bodyPr/>
          <a:lstStyle/>
          <a:p>
            <a:r>
              <a:t>Texto del título</a:t>
            </a:r>
          </a:p>
        </p:txBody>
      </p:sp>
      <p:sp>
        <p:nvSpPr>
          <p:cNvPr id="31"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33428605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Foto (vertical)">
    <p:spTree>
      <p:nvGrpSpPr>
        <p:cNvPr id="1" name=""/>
        <p:cNvGrpSpPr/>
        <p:nvPr/>
      </p:nvGrpSpPr>
      <p:grpSpPr>
        <a:xfrm>
          <a:off x="0" y="0"/>
          <a:ext cx="0" cy="0"/>
          <a:chOff x="0" y="0"/>
          <a:chExt cx="0" cy="0"/>
        </a:xfrm>
      </p:grpSpPr>
      <p:sp>
        <p:nvSpPr>
          <p:cNvPr id="38" name="Imagen"/>
          <p:cNvSpPr>
            <a:spLocks noGrp="1"/>
          </p:cNvSpPr>
          <p:nvPr>
            <p:ph type="pic" idx="13"/>
          </p:nvPr>
        </p:nvSpPr>
        <p:spPr>
          <a:xfrm>
            <a:off x="3990628" y="552451"/>
            <a:ext cx="8663360" cy="5753101"/>
          </a:xfrm>
          <a:prstGeom prst="rect">
            <a:avLst/>
          </a:prstGeom>
        </p:spPr>
        <p:txBody>
          <a:bodyPr lIns="91439" tIns="45719" rIns="91439" bIns="45719" anchor="t">
            <a:noAutofit/>
          </a:bodyPr>
          <a:lstStyle/>
          <a:p>
            <a:endParaRPr dirty="0"/>
          </a:p>
        </p:txBody>
      </p:sp>
      <p:sp>
        <p:nvSpPr>
          <p:cNvPr id="39" name="Texto del título"/>
          <p:cNvSpPr txBox="1">
            <a:spLocks noGrp="1"/>
          </p:cNvSpPr>
          <p:nvPr>
            <p:ph type="title"/>
          </p:nvPr>
        </p:nvSpPr>
        <p:spPr>
          <a:xfrm>
            <a:off x="828726" y="476250"/>
            <a:ext cx="5131718" cy="2774950"/>
          </a:xfrm>
          <a:prstGeom prst="rect">
            <a:avLst/>
          </a:prstGeom>
        </p:spPr>
        <p:txBody>
          <a:bodyPr anchor="b"/>
          <a:lstStyle>
            <a:lvl1pPr>
              <a:defRPr sz="3150"/>
            </a:lvl1pPr>
          </a:lstStyle>
          <a:p>
            <a:r>
              <a:t>Texto del título</a:t>
            </a:r>
          </a:p>
        </p:txBody>
      </p:sp>
      <p:sp>
        <p:nvSpPr>
          <p:cNvPr id="40" name="Nivel de texto 1…"/>
          <p:cNvSpPr txBox="1">
            <a:spLocks noGrp="1"/>
          </p:cNvSpPr>
          <p:nvPr>
            <p:ph type="body" sz="quarter" idx="1"/>
          </p:nvPr>
        </p:nvSpPr>
        <p:spPr>
          <a:xfrm>
            <a:off x="828726" y="3263900"/>
            <a:ext cx="5131718" cy="2863850"/>
          </a:xfrm>
          <a:prstGeom prst="rect">
            <a:avLst/>
          </a:prstGeom>
        </p:spPr>
        <p:txBody>
          <a:bodyPr anchor="t"/>
          <a:lstStyle>
            <a:lvl1pPr marL="0" indent="0" algn="ctr">
              <a:spcBef>
                <a:spcPts val="0"/>
              </a:spcBef>
              <a:buSzTx/>
              <a:buNone/>
              <a:defRPr sz="2025"/>
            </a:lvl1pPr>
            <a:lvl2pPr marL="0" indent="0" algn="ctr">
              <a:spcBef>
                <a:spcPts val="0"/>
              </a:spcBef>
              <a:buSzTx/>
              <a:buNone/>
              <a:defRPr sz="2025"/>
            </a:lvl2pPr>
            <a:lvl3pPr marL="0" indent="0" algn="ctr">
              <a:spcBef>
                <a:spcPts val="0"/>
              </a:spcBef>
              <a:buSzTx/>
              <a:buNone/>
              <a:defRPr sz="2025"/>
            </a:lvl3pPr>
            <a:lvl4pPr marL="0" indent="0" algn="ctr">
              <a:spcBef>
                <a:spcPts val="0"/>
              </a:spcBef>
              <a:buSzTx/>
              <a:buNone/>
              <a:defRPr sz="2025"/>
            </a:lvl4pPr>
            <a:lvl5pPr marL="0" indent="0" algn="ctr">
              <a:spcBef>
                <a:spcPts val="0"/>
              </a:spcBef>
              <a:buSzTx/>
              <a:buNone/>
              <a:defRPr sz="2025"/>
            </a:lvl5pPr>
          </a:lstStyle>
          <a:p>
            <a:r>
              <a:t>Nivel de texto 1</a:t>
            </a:r>
          </a:p>
          <a:p>
            <a:pPr lvl="1"/>
            <a:r>
              <a:t>Nivel de texto 2</a:t>
            </a:r>
          </a:p>
          <a:p>
            <a:pPr lvl="2"/>
            <a:r>
              <a:t>Nivel de texto 3</a:t>
            </a:r>
          </a:p>
          <a:p>
            <a:pPr lvl="3"/>
            <a:r>
              <a:t>Nivel de texto 4</a:t>
            </a:r>
          </a:p>
          <a:p>
            <a:pPr lvl="4"/>
            <a:r>
              <a:t>Nivel de texto 5</a:t>
            </a:r>
          </a:p>
        </p:txBody>
      </p:sp>
      <p:sp>
        <p:nvSpPr>
          <p:cNvPr id="41"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13975673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ítulo (arriba)">
    <p:spTree>
      <p:nvGrpSpPr>
        <p:cNvPr id="1" name=""/>
        <p:cNvGrpSpPr/>
        <p:nvPr/>
      </p:nvGrpSpPr>
      <p:grpSpPr>
        <a:xfrm>
          <a:off x="0" y="0"/>
          <a:ext cx="0" cy="0"/>
          <a:chOff x="0" y="0"/>
          <a:chExt cx="0" cy="0"/>
        </a:xfrm>
      </p:grpSpPr>
      <p:sp>
        <p:nvSpPr>
          <p:cNvPr id="48" name="Texto del título"/>
          <p:cNvSpPr txBox="1">
            <a:spLocks noGrp="1"/>
          </p:cNvSpPr>
          <p:nvPr>
            <p:ph type="title"/>
          </p:nvPr>
        </p:nvSpPr>
        <p:spPr>
          <a:prstGeom prst="rect">
            <a:avLst/>
          </a:prstGeom>
        </p:spPr>
        <p:txBody>
          <a:bodyPr/>
          <a:lstStyle/>
          <a:p>
            <a:r>
              <a:t>Texto del título</a:t>
            </a:r>
          </a:p>
        </p:txBody>
      </p:sp>
      <p:sp>
        <p:nvSpPr>
          <p:cNvPr id="49"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44964628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ítulo y viñetas">
    <p:spTree>
      <p:nvGrpSpPr>
        <p:cNvPr id="1" name=""/>
        <p:cNvGrpSpPr/>
        <p:nvPr/>
      </p:nvGrpSpPr>
      <p:grpSpPr>
        <a:xfrm>
          <a:off x="0" y="0"/>
          <a:ext cx="0" cy="0"/>
          <a:chOff x="0" y="0"/>
          <a:chExt cx="0" cy="0"/>
        </a:xfrm>
      </p:grpSpPr>
      <p:sp>
        <p:nvSpPr>
          <p:cNvPr id="56" name="Texto del título"/>
          <p:cNvSpPr txBox="1">
            <a:spLocks noGrp="1"/>
          </p:cNvSpPr>
          <p:nvPr>
            <p:ph type="title"/>
          </p:nvPr>
        </p:nvSpPr>
        <p:spPr>
          <a:prstGeom prst="rect">
            <a:avLst/>
          </a:prstGeom>
        </p:spPr>
        <p:txBody>
          <a:bodyPr/>
          <a:lstStyle/>
          <a:p>
            <a:r>
              <a:t>Texto del título</a:t>
            </a:r>
          </a:p>
        </p:txBody>
      </p:sp>
      <p:sp>
        <p:nvSpPr>
          <p:cNvPr id="57" name="Nivel de texto 1…"/>
          <p:cNvSpPr txBox="1">
            <a:spLocks noGrp="1"/>
          </p:cNvSpPr>
          <p:nvPr>
            <p:ph type="body" idx="1"/>
          </p:nvPr>
        </p:nvSpPr>
        <p:spPr>
          <a:prstGeom prst="rect">
            <a:avLst/>
          </a:prstGeom>
        </p:spPr>
        <p:txBody>
          <a:bodyPr/>
          <a:lstStyle>
            <a:lvl1pPr>
              <a:defRPr sz="1800"/>
            </a:lvl1pPr>
            <a:lvl2pPr>
              <a:defRPr sz="1800"/>
            </a:lvl2pPr>
            <a:lvl3pPr>
              <a:defRPr sz="1800"/>
            </a:lvl3pPr>
            <a:lvl4pPr>
              <a:defRPr sz="1800"/>
            </a:lvl4pPr>
            <a:lvl5pPr>
              <a:defRPr sz="1800"/>
            </a:lvl5pPr>
          </a:lstStyle>
          <a:p>
            <a:r>
              <a:t>Nivel de texto 1</a:t>
            </a:r>
          </a:p>
          <a:p>
            <a:pPr lvl="1"/>
            <a:r>
              <a:t>Nivel de texto 2</a:t>
            </a:r>
          </a:p>
          <a:p>
            <a:pPr lvl="2"/>
            <a:r>
              <a:t>Nivel de texto 3</a:t>
            </a:r>
          </a:p>
          <a:p>
            <a:pPr lvl="3"/>
            <a:r>
              <a:t>Nivel de texto 4</a:t>
            </a:r>
          </a:p>
          <a:p>
            <a:pPr lvl="4"/>
            <a:r>
              <a:t>Nivel de texto 5</a:t>
            </a:r>
          </a:p>
        </p:txBody>
      </p:sp>
      <p:sp>
        <p:nvSpPr>
          <p:cNvPr id="58"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94942123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Imagen"/>
          <p:cNvSpPr>
            <a:spLocks noGrp="1"/>
          </p:cNvSpPr>
          <p:nvPr>
            <p:ph type="pic" sz="half" idx="13"/>
          </p:nvPr>
        </p:nvSpPr>
        <p:spPr>
          <a:xfrm>
            <a:off x="5501458" y="1574800"/>
            <a:ext cx="6999536" cy="4648200"/>
          </a:xfrm>
          <a:prstGeom prst="rect">
            <a:avLst/>
          </a:prstGeom>
        </p:spPr>
        <p:txBody>
          <a:bodyPr lIns="91439" tIns="45719" rIns="91439" bIns="45719" anchor="t">
            <a:noAutofit/>
          </a:bodyPr>
          <a:lstStyle/>
          <a:p>
            <a:endParaRPr dirty="0"/>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847849" y="1574800"/>
            <a:ext cx="5131718" cy="4648200"/>
          </a:xfrm>
          <a:prstGeom prst="rect">
            <a:avLst/>
          </a:prstGeom>
        </p:spPr>
        <p:txBody>
          <a:bodyPr/>
          <a:lstStyle>
            <a:lvl1pPr marL="209550" indent="-209550">
              <a:spcBef>
                <a:spcPts val="1688"/>
              </a:spcBef>
              <a:defRPr sz="1425"/>
            </a:lvl1pPr>
            <a:lvl2pPr marL="419100" indent="-209550">
              <a:spcBef>
                <a:spcPts val="1688"/>
              </a:spcBef>
              <a:defRPr sz="1425"/>
            </a:lvl2pPr>
            <a:lvl3pPr marL="628650" indent="-209550">
              <a:spcBef>
                <a:spcPts val="1688"/>
              </a:spcBef>
              <a:defRPr sz="1425"/>
            </a:lvl3pPr>
            <a:lvl4pPr marL="838200" indent="-209550">
              <a:spcBef>
                <a:spcPts val="1688"/>
              </a:spcBef>
              <a:defRPr sz="1425"/>
            </a:lvl4pPr>
            <a:lvl5pPr marL="1047750" indent="-209550">
              <a:spcBef>
                <a:spcPts val="1688"/>
              </a:spcBef>
              <a:defRPr sz="1425"/>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9736498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Viñetas">
    <p:spTree>
      <p:nvGrpSpPr>
        <p:cNvPr id="1" name=""/>
        <p:cNvGrpSpPr/>
        <p:nvPr/>
      </p:nvGrpSpPr>
      <p:grpSpPr>
        <a:xfrm>
          <a:off x="0" y="0"/>
          <a:ext cx="0" cy="0"/>
          <a:chOff x="0" y="0"/>
          <a:chExt cx="0" cy="0"/>
        </a:xfrm>
      </p:grpSpPr>
      <p:sp>
        <p:nvSpPr>
          <p:cNvPr id="75" name="Nivel de texto 1…"/>
          <p:cNvSpPr txBox="1">
            <a:spLocks noGrp="1"/>
          </p:cNvSpPr>
          <p:nvPr>
            <p:ph type="body" idx="1"/>
          </p:nvPr>
        </p:nvSpPr>
        <p:spPr>
          <a:xfrm>
            <a:off x="847850" y="889000"/>
            <a:ext cx="10543927" cy="5080000"/>
          </a:xfrm>
          <a:prstGeom prst="rect">
            <a:avLst/>
          </a:prstGeom>
        </p:spPr>
        <p:txBody>
          <a:bodyPr/>
          <a:lstStyle>
            <a:lvl1pPr>
              <a:defRPr sz="1800"/>
            </a:lvl1pPr>
            <a:lvl2pPr>
              <a:defRPr sz="1800"/>
            </a:lvl2pPr>
            <a:lvl3pPr>
              <a:defRPr sz="1800"/>
            </a:lvl3pPr>
            <a:lvl4pPr>
              <a:defRPr sz="1800"/>
            </a:lvl4pPr>
            <a:lvl5pPr>
              <a:defRPr sz="1800"/>
            </a:lvl5pPr>
          </a:lstStyle>
          <a:p>
            <a:r>
              <a:t>Nivel de texto 1</a:t>
            </a:r>
          </a:p>
          <a:p>
            <a:pPr lvl="1"/>
            <a:r>
              <a:t>Nivel de texto 2</a:t>
            </a:r>
          </a:p>
          <a:p>
            <a:pPr lvl="2"/>
            <a:r>
              <a:t>Nivel de texto 3</a:t>
            </a:r>
          </a:p>
          <a:p>
            <a:pPr lvl="3"/>
            <a:r>
              <a:t>Nivel de texto 4</a:t>
            </a:r>
          </a:p>
          <a:p>
            <a:pPr lvl="4"/>
            <a:r>
              <a:t>Nivel de texto 5</a:t>
            </a:r>
          </a:p>
        </p:txBody>
      </p:sp>
      <p:sp>
        <p:nvSpPr>
          <p:cNvPr id="76"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1553189913"/>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3 fotos">
    <p:spTree>
      <p:nvGrpSpPr>
        <p:cNvPr id="1" name=""/>
        <p:cNvGrpSpPr/>
        <p:nvPr/>
      </p:nvGrpSpPr>
      <p:grpSpPr>
        <a:xfrm>
          <a:off x="0" y="0"/>
          <a:ext cx="0" cy="0"/>
          <a:chOff x="0" y="0"/>
          <a:chExt cx="0" cy="0"/>
        </a:xfrm>
      </p:grpSpPr>
      <p:sp>
        <p:nvSpPr>
          <p:cNvPr id="83" name="Imagen"/>
          <p:cNvSpPr>
            <a:spLocks noGrp="1"/>
          </p:cNvSpPr>
          <p:nvPr>
            <p:ph type="pic" sz="quarter" idx="13"/>
          </p:nvPr>
        </p:nvSpPr>
        <p:spPr>
          <a:xfrm>
            <a:off x="7871299" y="3517900"/>
            <a:ext cx="4214738" cy="2800350"/>
          </a:xfrm>
          <a:prstGeom prst="rect">
            <a:avLst/>
          </a:prstGeom>
        </p:spPr>
        <p:txBody>
          <a:bodyPr lIns="91439" tIns="45719" rIns="91439" bIns="45719" anchor="t">
            <a:noAutofit/>
          </a:bodyPr>
          <a:lstStyle/>
          <a:p>
            <a:endParaRPr dirty="0"/>
          </a:p>
        </p:txBody>
      </p:sp>
      <p:sp>
        <p:nvSpPr>
          <p:cNvPr id="84" name="Imagen"/>
          <p:cNvSpPr>
            <a:spLocks noGrp="1"/>
          </p:cNvSpPr>
          <p:nvPr>
            <p:ph type="pic" sz="quarter" idx="14"/>
          </p:nvPr>
        </p:nvSpPr>
        <p:spPr>
          <a:xfrm>
            <a:off x="7675265" y="565150"/>
            <a:ext cx="4181872" cy="2777067"/>
          </a:xfrm>
          <a:prstGeom prst="rect">
            <a:avLst/>
          </a:prstGeom>
        </p:spPr>
        <p:txBody>
          <a:bodyPr lIns="91439" tIns="45719" rIns="91439" bIns="45719" anchor="t">
            <a:noAutofit/>
          </a:bodyPr>
          <a:lstStyle/>
          <a:p>
            <a:endParaRPr dirty="0"/>
          </a:p>
        </p:txBody>
      </p:sp>
      <p:sp>
        <p:nvSpPr>
          <p:cNvPr id="85" name="Imagen"/>
          <p:cNvSpPr>
            <a:spLocks noGrp="1"/>
          </p:cNvSpPr>
          <p:nvPr>
            <p:ph type="pic" idx="15"/>
          </p:nvPr>
        </p:nvSpPr>
        <p:spPr>
          <a:xfrm>
            <a:off x="-152996" y="565150"/>
            <a:ext cx="8634673" cy="5734050"/>
          </a:xfrm>
          <a:prstGeom prst="rect">
            <a:avLst/>
          </a:prstGeom>
        </p:spPr>
        <p:txBody>
          <a:bodyPr lIns="91439" tIns="45719" rIns="91439" bIns="45719" anchor="t">
            <a:noAutofit/>
          </a:bodyPr>
          <a:lstStyle/>
          <a:p>
            <a:endParaRPr dirty="0"/>
          </a:p>
        </p:txBody>
      </p:sp>
      <p:sp>
        <p:nvSpPr>
          <p:cNvPr id="86"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33407196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contingut 2"/>
          <p:cNvSpPr>
            <a:spLocks noGrp="1"/>
          </p:cNvSpPr>
          <p:nvPr>
            <p:ph idx="1"/>
          </p:nvPr>
        </p:nvSpPr>
        <p:spPr>
          <a:xfrm>
            <a:off x="841474" y="1825625"/>
            <a:ext cx="10556677"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2195795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Cita">
    <p:spTree>
      <p:nvGrpSpPr>
        <p:cNvPr id="1" name=""/>
        <p:cNvGrpSpPr/>
        <p:nvPr/>
      </p:nvGrpSpPr>
      <p:grpSpPr>
        <a:xfrm>
          <a:off x="0" y="0"/>
          <a:ext cx="0" cy="0"/>
          <a:chOff x="0" y="0"/>
          <a:chExt cx="0" cy="0"/>
        </a:xfrm>
      </p:grpSpPr>
      <p:sp>
        <p:nvSpPr>
          <p:cNvPr id="93" name="– Juan López"/>
          <p:cNvSpPr txBox="1">
            <a:spLocks noGrp="1"/>
          </p:cNvSpPr>
          <p:nvPr>
            <p:ph type="body" sz="quarter" idx="13"/>
          </p:nvPr>
        </p:nvSpPr>
        <p:spPr>
          <a:xfrm>
            <a:off x="1198464" y="4476751"/>
            <a:ext cx="9849074" cy="292761"/>
          </a:xfrm>
          <a:prstGeom prst="rect">
            <a:avLst/>
          </a:prstGeom>
        </p:spPr>
        <p:txBody>
          <a:bodyPr anchor="t">
            <a:spAutoFit/>
          </a:bodyPr>
          <a:lstStyle>
            <a:lvl1pPr marL="0" indent="0" algn="ctr">
              <a:spcBef>
                <a:spcPts val="0"/>
              </a:spcBef>
              <a:buSzTx/>
              <a:buNone/>
              <a:defRPr sz="1200" i="1"/>
            </a:lvl1pPr>
          </a:lstStyle>
          <a:p>
            <a:r>
              <a:t>– Juan López</a:t>
            </a:r>
          </a:p>
        </p:txBody>
      </p:sp>
      <p:sp>
        <p:nvSpPr>
          <p:cNvPr id="94" name="“Escribe una cita aquí”"/>
          <p:cNvSpPr txBox="1">
            <a:spLocks noGrp="1"/>
          </p:cNvSpPr>
          <p:nvPr>
            <p:ph type="body" sz="quarter" idx="14"/>
          </p:nvPr>
        </p:nvSpPr>
        <p:spPr>
          <a:xfrm>
            <a:off x="1198464" y="3055055"/>
            <a:ext cx="9849074" cy="379591"/>
          </a:xfrm>
          <a:prstGeom prst="rect">
            <a:avLst/>
          </a:prstGeom>
        </p:spPr>
        <p:txBody>
          <a:bodyPr>
            <a:spAutoFit/>
          </a:bodyPr>
          <a:lstStyle>
            <a:lvl1pPr marL="0" indent="0" algn="ctr">
              <a:spcBef>
                <a:spcPts val="0"/>
              </a:spcBef>
              <a:buSzTx/>
              <a:buNone/>
              <a:defRPr sz="1800">
                <a:latin typeface="+mn-lt"/>
                <a:ea typeface="+mn-ea"/>
                <a:cs typeface="+mn-cs"/>
                <a:sym typeface="Helvetica Neue Medium"/>
              </a:defRPr>
            </a:lvl1pPr>
          </a:lstStyle>
          <a:p>
            <a:r>
              <a:t>“Escribe una cita aquí”</a:t>
            </a:r>
          </a:p>
        </p:txBody>
      </p:sp>
      <p:sp>
        <p:nvSpPr>
          <p:cNvPr id="95"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218524828"/>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Imagen"/>
          <p:cNvSpPr>
            <a:spLocks noGrp="1"/>
          </p:cNvSpPr>
          <p:nvPr>
            <p:ph type="pic" idx="13"/>
          </p:nvPr>
        </p:nvSpPr>
        <p:spPr>
          <a:xfrm>
            <a:off x="0" y="0"/>
            <a:ext cx="12239625" cy="8132234"/>
          </a:xfrm>
          <a:prstGeom prst="rect">
            <a:avLst/>
          </a:prstGeom>
        </p:spPr>
        <p:txBody>
          <a:bodyPr lIns="91439" tIns="45719" rIns="91439" bIns="45719" anchor="t">
            <a:noAutofit/>
          </a:bodyPr>
          <a:lstStyle/>
          <a:p>
            <a:endParaRPr dirty="0"/>
          </a:p>
        </p:txBody>
      </p:sp>
      <p:sp>
        <p:nvSpPr>
          <p:cNvPr id="103"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38708282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110" name="Número de diapositiva"/>
          <p:cNvSpPr txBox="1">
            <a:spLocks noGrp="1"/>
          </p:cNvSpPr>
          <p:nvPr>
            <p:ph type="sldNum" sz="quarter" idx="2"/>
          </p:nvPr>
        </p:nvSpPr>
        <p:spPr>
          <a:prstGeom prst="rect">
            <a:avLst/>
          </a:prstGeom>
        </p:spPr>
        <p:txBody>
          <a:body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Tree>
    <p:extLst>
      <p:ext uri="{BB962C8B-B14F-4D97-AF65-F5344CB8AC3E}">
        <p14:creationId xmlns:p14="http://schemas.microsoft.com/office/powerpoint/2010/main" val="3042403101"/>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ítol i vinyetes Alt">
    <p:spTree>
      <p:nvGrpSpPr>
        <p:cNvPr id="1" name=""/>
        <p:cNvGrpSpPr/>
        <p:nvPr/>
      </p:nvGrpSpPr>
      <p:grpSpPr>
        <a:xfrm>
          <a:off x="0" y="0"/>
          <a:ext cx="0" cy="0"/>
          <a:chOff x="0" y="0"/>
          <a:chExt cx="0" cy="0"/>
        </a:xfrm>
      </p:grpSpPr>
      <p:sp>
        <p:nvSpPr>
          <p:cNvPr id="117" name="Línea"/>
          <p:cNvSpPr/>
          <p:nvPr/>
        </p:nvSpPr>
        <p:spPr>
          <a:xfrm flipV="1">
            <a:off x="1816821" y="698317"/>
            <a:ext cx="8605986" cy="185"/>
          </a:xfrm>
          <a:prstGeom prst="line">
            <a:avLst/>
          </a:prstGeom>
          <a:ln w="25400">
            <a:solidFill>
              <a:srgbClr val="A6AAA9"/>
            </a:solidFill>
            <a:miter lim="400000"/>
          </a:ln>
        </p:spPr>
        <p:txBody>
          <a:bodyPr lIns="26789" tIns="26789" rIns="26789" bIns="26789" anchor="ctr"/>
          <a:lstStyle/>
          <a:p>
            <a:pPr marL="0" marR="0" lvl="0" indent="0" algn="l" defTabSz="241101" rtl="0" eaLnBrk="1" fontAlgn="auto" latinLnBrk="0" hangingPunct="0">
              <a:lnSpc>
                <a:spcPct val="100000"/>
              </a:lnSpc>
              <a:spcBef>
                <a:spcPts val="0"/>
              </a:spcBef>
              <a:spcAft>
                <a:spcPts val="0"/>
              </a:spcAft>
              <a:buClrTx/>
              <a:buSzTx/>
              <a:buFontTx/>
              <a:buNone/>
              <a:tabLst/>
              <a:defRPr sz="1600" b="0">
                <a:solidFill>
                  <a:srgbClr val="000000"/>
                </a:solidFill>
                <a:latin typeface="Helvetica"/>
                <a:ea typeface="Helvetica"/>
                <a:cs typeface="Helvetica"/>
                <a:sym typeface="Helvetica"/>
              </a:defRPr>
            </a:pPr>
            <a:endParaRPr kumimoji="0" sz="600" b="0" i="0" u="none" strike="noStrike" kern="0" cap="none" spc="0" normalizeH="0" baseline="0" noProof="0" dirty="0">
              <a:ln>
                <a:noFill/>
              </a:ln>
              <a:solidFill>
                <a:srgbClr val="000000"/>
              </a:solidFill>
              <a:effectLst/>
              <a:uLnTx/>
              <a:uFillTx/>
              <a:latin typeface="Helvetica"/>
              <a:sym typeface="Helvetica"/>
            </a:endParaRPr>
          </a:p>
        </p:txBody>
      </p:sp>
      <p:sp>
        <p:nvSpPr>
          <p:cNvPr id="118" name="Text"/>
          <p:cNvSpPr txBox="1">
            <a:spLocks noGrp="1"/>
          </p:cNvSpPr>
          <p:nvPr>
            <p:ph type="body" sz="quarter" idx="13"/>
          </p:nvPr>
        </p:nvSpPr>
        <p:spPr>
          <a:xfrm>
            <a:off x="1816819" y="332470"/>
            <a:ext cx="7888821" cy="310469"/>
          </a:xfrm>
          <a:prstGeom prst="rect">
            <a:avLst/>
          </a:prstGeom>
        </p:spPr>
        <p:txBody>
          <a:bodyPr lIns="71437" tIns="71437" rIns="71437" bIns="71437" anchor="b">
            <a:spAutoFit/>
          </a:bodyPr>
          <a:lstStyle>
            <a:lvl1pPr marL="0" indent="0" defTabSz="241101">
              <a:lnSpc>
                <a:spcPct val="80000"/>
              </a:lnSpc>
              <a:spcBef>
                <a:spcPts val="0"/>
              </a:spcBef>
              <a:buSzTx/>
              <a:buNone/>
              <a:defRPr sz="1350" cap="all" spc="68">
                <a:solidFill>
                  <a:srgbClr val="838787"/>
                </a:solidFill>
                <a:latin typeface="DIN Alternate Bold"/>
                <a:ea typeface="DIN Alternate Bold"/>
                <a:cs typeface="DIN Alternate Bold"/>
                <a:sym typeface="DIN Alternate Bold"/>
              </a:defRPr>
            </a:lvl1pPr>
          </a:lstStyle>
          <a:p>
            <a:r>
              <a:t>Text</a:t>
            </a:r>
          </a:p>
        </p:txBody>
      </p:sp>
      <p:sp>
        <p:nvSpPr>
          <p:cNvPr id="119" name="Texto del título"/>
          <p:cNvSpPr txBox="1">
            <a:spLocks noGrp="1"/>
          </p:cNvSpPr>
          <p:nvPr>
            <p:ph type="title"/>
          </p:nvPr>
        </p:nvSpPr>
        <p:spPr>
          <a:xfrm>
            <a:off x="1816821" y="1080493"/>
            <a:ext cx="8605986" cy="508993"/>
          </a:xfrm>
          <a:prstGeom prst="rect">
            <a:avLst/>
          </a:prstGeom>
        </p:spPr>
        <p:txBody>
          <a:bodyPr lIns="71437" tIns="71437" rIns="71437" bIns="71437" anchor="t"/>
          <a:lstStyle>
            <a:lvl1pPr algn="l" defTabSz="308074">
              <a:lnSpc>
                <a:spcPct val="80000"/>
              </a:lnSpc>
              <a:spcBef>
                <a:spcPts val="1463"/>
              </a:spcBef>
              <a:defRPr sz="2175" b="1" cap="all">
                <a:solidFill>
                  <a:srgbClr val="222222"/>
                </a:solidFill>
                <a:latin typeface="Helvetica"/>
                <a:ea typeface="Helvetica"/>
                <a:cs typeface="Helvetica"/>
                <a:sym typeface="Helvetica"/>
              </a:defRPr>
            </a:lvl1pPr>
          </a:lstStyle>
          <a:p>
            <a:r>
              <a:t>Texto del título</a:t>
            </a:r>
          </a:p>
        </p:txBody>
      </p:sp>
      <p:sp>
        <p:nvSpPr>
          <p:cNvPr id="120" name="Nivel de texto 1…"/>
          <p:cNvSpPr txBox="1">
            <a:spLocks noGrp="1"/>
          </p:cNvSpPr>
          <p:nvPr>
            <p:ph type="body" idx="1"/>
          </p:nvPr>
        </p:nvSpPr>
        <p:spPr>
          <a:xfrm>
            <a:off x="1816821" y="1928813"/>
            <a:ext cx="8605986" cy="4295180"/>
          </a:xfrm>
          <a:prstGeom prst="rect">
            <a:avLst/>
          </a:prstGeom>
        </p:spPr>
        <p:txBody>
          <a:bodyPr lIns="71437" tIns="71437" rIns="71437" bIns="71437" anchor="t"/>
          <a:lstStyle>
            <a:lvl1pPr marL="225518"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1pPr>
            <a:lvl2pPr marL="392206"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2pPr>
            <a:lvl3pPr marL="558893"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3pPr>
            <a:lvl4pPr marL="725581"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4pPr>
            <a:lvl5pPr marL="892268" indent="-225518" defTabSz="308074">
              <a:spcBef>
                <a:spcPts val="1463"/>
              </a:spcBef>
              <a:buClr>
                <a:srgbClr val="34A5DA"/>
              </a:buClr>
              <a:buSzPct val="104999"/>
              <a:buFont typeface="Avenir Next Regular"/>
              <a:buChar char="▸"/>
              <a:defRPr sz="1725">
                <a:solidFill>
                  <a:srgbClr val="838787"/>
                </a:solidFill>
                <a:latin typeface="Avenir Next Medium"/>
                <a:ea typeface="Avenir Next Medium"/>
                <a:cs typeface="Avenir Next Medium"/>
                <a:sym typeface="Avenir Next Medium"/>
              </a:defRPr>
            </a:lvl5pPr>
          </a:lstStyle>
          <a:p>
            <a:r>
              <a:t>Nivel de texto 1</a:t>
            </a:r>
          </a:p>
          <a:p>
            <a:pPr lvl="1"/>
            <a:r>
              <a:t>Nivel de texto 2</a:t>
            </a:r>
          </a:p>
          <a:p>
            <a:pPr lvl="2"/>
            <a:r>
              <a:t>Nivel de texto 3</a:t>
            </a:r>
          </a:p>
          <a:p>
            <a:pPr lvl="3"/>
            <a:r>
              <a:t>Nivel de texto 4</a:t>
            </a:r>
          </a:p>
          <a:p>
            <a:pPr lvl="4"/>
            <a:r>
              <a:t>Nivel de texto 5</a:t>
            </a:r>
          </a:p>
        </p:txBody>
      </p:sp>
      <p:sp>
        <p:nvSpPr>
          <p:cNvPr id="121" name="Número de diapositiva"/>
          <p:cNvSpPr txBox="1">
            <a:spLocks noGrp="1"/>
          </p:cNvSpPr>
          <p:nvPr>
            <p:ph type="sldNum" sz="quarter" idx="2"/>
          </p:nvPr>
        </p:nvSpPr>
        <p:spPr>
          <a:xfrm>
            <a:off x="10005787" y="303609"/>
            <a:ext cx="413574" cy="292002"/>
          </a:xfrm>
          <a:prstGeom prst="rect">
            <a:avLst/>
          </a:prstGeom>
        </p:spPr>
        <p:txBody>
          <a:bodyPr lIns="71437" tIns="71437" rIns="71437" bIns="71437"/>
          <a:lstStyle>
            <a:lvl1pPr algn="r" defTabSz="308074">
              <a:lnSpc>
                <a:spcPct val="80000"/>
              </a:lnSpc>
              <a:defRPr sz="1200">
                <a:solidFill>
                  <a:srgbClr val="838787"/>
                </a:solidFill>
                <a:latin typeface="DIN Alternate Bold"/>
                <a:ea typeface="DIN Alternate Bold"/>
                <a:cs typeface="DIN Alternate Bold"/>
                <a:sym typeface="DIN Alternate Bold"/>
              </a:defRPr>
            </a:lvl1pPr>
          </a:lstStyle>
          <a:p>
            <a:pPr eaLnBrk="1" fontAlgn="auto">
              <a:spcBef>
                <a:spcPts val="0"/>
              </a:spcBef>
              <a:spcAft>
                <a:spcPts val="0"/>
              </a:spcAft>
            </a:pPr>
            <a:fld id="{86CB4B4D-7CA3-9044-876B-883B54F8677D}" type="slidenum">
              <a:rPr lang="ca-ES" kern="0" smtClean="0"/>
              <a:pPr eaLnBrk="1" fontAlgn="auto">
                <a:spcBef>
                  <a:spcPts val="0"/>
                </a:spcBef>
                <a:spcAft>
                  <a:spcPts val="0"/>
                </a:spcAft>
              </a:pPr>
              <a:t>‹#›</a:t>
            </a:fld>
            <a:endParaRPr lang="ca-ES" kern="0" dirty="0"/>
          </a:p>
        </p:txBody>
      </p:sp>
    </p:spTree>
    <p:extLst>
      <p:ext uri="{BB962C8B-B14F-4D97-AF65-F5344CB8AC3E}">
        <p14:creationId xmlns:p14="http://schemas.microsoft.com/office/powerpoint/2010/main" val="31163573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2_3">
    <p:spTree>
      <p:nvGrpSpPr>
        <p:cNvPr id="1" name=""/>
        <p:cNvGrpSpPr/>
        <p:nvPr/>
      </p:nvGrpSpPr>
      <p:grpSpPr>
        <a:xfrm>
          <a:off x="0" y="0"/>
          <a:ext cx="0" cy="0"/>
          <a:chOff x="0" y="0"/>
          <a:chExt cx="0" cy="0"/>
        </a:xfrm>
      </p:grpSpPr>
      <p:sp>
        <p:nvSpPr>
          <p:cNvPr id="128" name="Texto del título"/>
          <p:cNvSpPr txBox="1">
            <a:spLocks noGrp="1"/>
          </p:cNvSpPr>
          <p:nvPr>
            <p:ph type="title"/>
          </p:nvPr>
        </p:nvSpPr>
        <p:spPr>
          <a:xfrm>
            <a:off x="2247119" y="1240036"/>
            <a:ext cx="7745390" cy="478334"/>
          </a:xfrm>
          <a:prstGeom prst="rect">
            <a:avLst/>
          </a:prstGeom>
          <a:ln w="3175"/>
        </p:spPr>
        <p:txBody>
          <a:bodyPr lIns="0" tIns="0" rIns="0" bIns="0">
            <a:noAutofit/>
          </a:bodyPr>
          <a:lstStyle>
            <a:lvl1pPr algn="l" defTabSz="308074">
              <a:defRPr sz="2475" b="1" cap="all">
                <a:solidFill>
                  <a:srgbClr val="373A4F"/>
                </a:solidFill>
                <a:latin typeface="Avenir Next Regular"/>
                <a:ea typeface="Avenir Next Regular"/>
                <a:cs typeface="Avenir Next Regular"/>
                <a:sym typeface="Avenir Next Regular"/>
              </a:defRPr>
            </a:lvl1pPr>
          </a:lstStyle>
          <a:p>
            <a:r>
              <a:t>Texto del título</a:t>
            </a:r>
          </a:p>
        </p:txBody>
      </p:sp>
      <p:sp>
        <p:nvSpPr>
          <p:cNvPr id="129" name="Successful decisions &amp; opportunities for improvement"/>
          <p:cNvSpPr>
            <a:spLocks noGrp="1"/>
          </p:cNvSpPr>
          <p:nvPr>
            <p:ph type="body" sz="quarter" idx="13"/>
          </p:nvPr>
        </p:nvSpPr>
        <p:spPr>
          <a:xfrm>
            <a:off x="2247119" y="1713607"/>
            <a:ext cx="7745390" cy="165052"/>
          </a:xfrm>
          <a:prstGeom prst="rect">
            <a:avLst/>
          </a:prstGeom>
          <a:ln w="3175"/>
        </p:spPr>
        <p:txBody>
          <a:bodyPr lIns="0" tIns="0" rIns="0" bIns="0">
            <a:noAutofit/>
          </a:bodyPr>
          <a:lstStyle>
            <a:lvl1pPr marL="0" indent="0" defTabSz="308074">
              <a:lnSpc>
                <a:spcPct val="110000"/>
              </a:lnSpc>
              <a:spcBef>
                <a:spcPts val="0"/>
              </a:spcBef>
              <a:buSzTx/>
              <a:buNone/>
              <a:defRPr sz="900">
                <a:solidFill>
                  <a:srgbClr val="373B4F"/>
                </a:solidFill>
                <a:latin typeface="Avenir Next Regular"/>
                <a:ea typeface="Avenir Next Regular"/>
                <a:cs typeface="Avenir Next Regular"/>
                <a:sym typeface="Avenir Next Regular"/>
              </a:defRPr>
            </a:lvl1pPr>
          </a:lstStyle>
          <a:p>
            <a:r>
              <a:t>Successful decisions &amp; opportunities for improvement</a:t>
            </a:r>
          </a:p>
        </p:txBody>
      </p:sp>
      <p:sp>
        <p:nvSpPr>
          <p:cNvPr id="130" name="How it works"/>
          <p:cNvSpPr>
            <a:spLocks noGrp="1"/>
          </p:cNvSpPr>
          <p:nvPr>
            <p:ph type="body" sz="quarter" idx="14"/>
          </p:nvPr>
        </p:nvSpPr>
        <p:spPr>
          <a:xfrm>
            <a:off x="2247119"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How it works</a:t>
            </a:r>
          </a:p>
        </p:txBody>
      </p:sp>
      <p:sp>
        <p:nvSpPr>
          <p:cNvPr id="131" name="stop doing"/>
          <p:cNvSpPr>
            <a:spLocks noGrp="1"/>
          </p:cNvSpPr>
          <p:nvPr>
            <p:ph type="body" sz="quarter" idx="15"/>
          </p:nvPr>
        </p:nvSpPr>
        <p:spPr>
          <a:xfrm>
            <a:off x="5062741"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stop doing</a:t>
            </a:r>
          </a:p>
        </p:txBody>
      </p:sp>
      <p:sp>
        <p:nvSpPr>
          <p:cNvPr id="132" name="opportunities"/>
          <p:cNvSpPr>
            <a:spLocks noGrp="1"/>
          </p:cNvSpPr>
          <p:nvPr>
            <p:ph type="body" sz="quarter" idx="16"/>
          </p:nvPr>
        </p:nvSpPr>
        <p:spPr>
          <a:xfrm>
            <a:off x="7878362" y="2287489"/>
            <a:ext cx="1434332" cy="142875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00" b="1" cap="all">
                <a:solidFill>
                  <a:srgbClr val="FFFFFF"/>
                </a:solidFill>
                <a:latin typeface="Avenir Next Regular"/>
                <a:ea typeface="Avenir Next Regular"/>
                <a:cs typeface="Avenir Next Regular"/>
                <a:sym typeface="Avenir Next Regular"/>
              </a:defRPr>
            </a:lvl1pPr>
          </a:lstStyle>
          <a:p>
            <a:r>
              <a:t>opportunities</a:t>
            </a:r>
          </a:p>
        </p:txBody>
      </p:sp>
      <p:sp>
        <p:nvSpPr>
          <p:cNvPr id="133" name="Vivamus sagittis lacus vel augue laoreet rutrum."/>
          <p:cNvSpPr>
            <a:spLocks noGrp="1"/>
          </p:cNvSpPr>
          <p:nvPr>
            <p:ph type="body" sz="quarter" idx="17"/>
          </p:nvPr>
        </p:nvSpPr>
        <p:spPr>
          <a:xfrm>
            <a:off x="2448822"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134" name="1."/>
          <p:cNvSpPr>
            <a:spLocks noGrp="1"/>
          </p:cNvSpPr>
          <p:nvPr>
            <p:ph type="body" sz="quarter" idx="18"/>
          </p:nvPr>
        </p:nvSpPr>
        <p:spPr>
          <a:xfrm>
            <a:off x="2247119" y="3856435"/>
            <a:ext cx="167937"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35" name="Praesent commodo cursus magna, vel scelerisque."/>
          <p:cNvSpPr>
            <a:spLocks noGrp="1"/>
          </p:cNvSpPr>
          <p:nvPr>
            <p:ph type="body" sz="quarter" idx="19"/>
          </p:nvPr>
        </p:nvSpPr>
        <p:spPr>
          <a:xfrm>
            <a:off x="2448822"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36" name="2."/>
          <p:cNvSpPr>
            <a:spLocks noGrp="1"/>
          </p:cNvSpPr>
          <p:nvPr>
            <p:ph type="body" sz="quarter" idx="20"/>
          </p:nvPr>
        </p:nvSpPr>
        <p:spPr>
          <a:xfrm>
            <a:off x="2247119" y="4392216"/>
            <a:ext cx="167937"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37" name="Nulla vitae elit libero, a pharetra augue."/>
          <p:cNvSpPr>
            <a:spLocks noGrp="1"/>
          </p:cNvSpPr>
          <p:nvPr>
            <p:ph type="body" sz="quarter" idx="21"/>
          </p:nvPr>
        </p:nvSpPr>
        <p:spPr>
          <a:xfrm>
            <a:off x="2448822" y="4927998"/>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38" name="3."/>
          <p:cNvSpPr>
            <a:spLocks noGrp="1"/>
          </p:cNvSpPr>
          <p:nvPr>
            <p:ph type="body" sz="quarter" idx="22"/>
          </p:nvPr>
        </p:nvSpPr>
        <p:spPr>
          <a:xfrm>
            <a:off x="2247119" y="4927997"/>
            <a:ext cx="167937"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39" name="Lorem ipsum dolor sit amet, consectetur"/>
          <p:cNvSpPr>
            <a:spLocks noGrp="1"/>
          </p:cNvSpPr>
          <p:nvPr>
            <p:ph type="body" sz="quarter" idx="23"/>
          </p:nvPr>
        </p:nvSpPr>
        <p:spPr>
          <a:xfrm>
            <a:off x="5264443"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140" name="1."/>
          <p:cNvSpPr>
            <a:spLocks noGrp="1"/>
          </p:cNvSpPr>
          <p:nvPr>
            <p:ph type="body" sz="quarter" idx="24"/>
          </p:nvPr>
        </p:nvSpPr>
        <p:spPr>
          <a:xfrm>
            <a:off x="5062741" y="3856435"/>
            <a:ext cx="167936"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41" name="Donec id elit non mi porta gravida at eget metus."/>
          <p:cNvSpPr>
            <a:spLocks noGrp="1"/>
          </p:cNvSpPr>
          <p:nvPr>
            <p:ph type="body" sz="quarter" idx="25"/>
          </p:nvPr>
        </p:nvSpPr>
        <p:spPr>
          <a:xfrm>
            <a:off x="5264443"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142" name="2."/>
          <p:cNvSpPr>
            <a:spLocks noGrp="1"/>
          </p:cNvSpPr>
          <p:nvPr>
            <p:ph type="body" sz="quarter" idx="26"/>
          </p:nvPr>
        </p:nvSpPr>
        <p:spPr>
          <a:xfrm>
            <a:off x="5062741" y="4392216"/>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43" name="Integer posuere erat a ante venenatis posuere."/>
          <p:cNvSpPr>
            <a:spLocks noGrp="1"/>
          </p:cNvSpPr>
          <p:nvPr>
            <p:ph type="body" sz="quarter" idx="27"/>
          </p:nvPr>
        </p:nvSpPr>
        <p:spPr>
          <a:xfrm>
            <a:off x="5264443" y="4927998"/>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144" name="3."/>
          <p:cNvSpPr>
            <a:spLocks noGrp="1"/>
          </p:cNvSpPr>
          <p:nvPr>
            <p:ph type="body" sz="quarter" idx="28"/>
          </p:nvPr>
        </p:nvSpPr>
        <p:spPr>
          <a:xfrm>
            <a:off x="5062741" y="4927997"/>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45" name="Curabitur blandit tempus porttitor."/>
          <p:cNvSpPr>
            <a:spLocks noGrp="1"/>
          </p:cNvSpPr>
          <p:nvPr>
            <p:ph type="body" sz="quarter" idx="29"/>
          </p:nvPr>
        </p:nvSpPr>
        <p:spPr>
          <a:xfrm>
            <a:off x="8080065" y="3856435"/>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146" name="1."/>
          <p:cNvSpPr>
            <a:spLocks noGrp="1"/>
          </p:cNvSpPr>
          <p:nvPr>
            <p:ph type="body" sz="quarter" idx="30"/>
          </p:nvPr>
        </p:nvSpPr>
        <p:spPr>
          <a:xfrm>
            <a:off x="7878362" y="3856435"/>
            <a:ext cx="167936" cy="167433"/>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1.</a:t>
            </a:r>
          </a:p>
        </p:txBody>
      </p:sp>
      <p:sp>
        <p:nvSpPr>
          <p:cNvPr id="147" name="Nulla vitae elit libero, a pharetra augue."/>
          <p:cNvSpPr>
            <a:spLocks noGrp="1"/>
          </p:cNvSpPr>
          <p:nvPr>
            <p:ph type="body" sz="quarter" idx="31"/>
          </p:nvPr>
        </p:nvSpPr>
        <p:spPr>
          <a:xfrm>
            <a:off x="8080065" y="4392217"/>
            <a:ext cx="1912441" cy="382489"/>
          </a:xfrm>
          <a:prstGeom prst="rect">
            <a:avLst/>
          </a:prstGeom>
          <a:ln w="3175"/>
        </p:spPr>
        <p:txBody>
          <a:bodyPr lIns="0" tIns="0" rIns="0" bIns="0" anchor="t">
            <a:noAutofit/>
          </a:bodyPr>
          <a:lstStyle>
            <a:lvl1pPr marL="0" indent="0" defTabSz="308074">
              <a:lnSpc>
                <a:spcPct val="110000"/>
              </a:lnSpc>
              <a:spcBef>
                <a:spcPts val="1050"/>
              </a:spcBef>
              <a:buSzTx/>
              <a:buNone/>
              <a:defRPr sz="900">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48" name="2."/>
          <p:cNvSpPr>
            <a:spLocks noGrp="1"/>
          </p:cNvSpPr>
          <p:nvPr>
            <p:ph type="body" sz="quarter" idx="32"/>
          </p:nvPr>
        </p:nvSpPr>
        <p:spPr>
          <a:xfrm>
            <a:off x="7878362" y="4392216"/>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2.</a:t>
            </a:r>
          </a:p>
        </p:txBody>
      </p:sp>
      <p:sp>
        <p:nvSpPr>
          <p:cNvPr id="149" name="Praesent commodo cursus magna, vel scelerisque."/>
          <p:cNvSpPr>
            <a:spLocks noGrp="1"/>
          </p:cNvSpPr>
          <p:nvPr>
            <p:ph type="body" sz="quarter" idx="33"/>
          </p:nvPr>
        </p:nvSpPr>
        <p:spPr>
          <a:xfrm>
            <a:off x="8080065" y="4927998"/>
            <a:ext cx="1912441" cy="382489"/>
          </a:xfrm>
          <a:prstGeom prst="rect">
            <a:avLst/>
          </a:prstGeom>
          <a:ln w="3175"/>
        </p:spPr>
        <p:txBody>
          <a:bodyPr lIns="0" tIns="0" rIns="0" bIns="0" anchor="t">
            <a:noAutofit/>
          </a:bodyPr>
          <a:lstStyle>
            <a:lvl1pPr marL="0" indent="0" defTabSz="308074">
              <a:lnSpc>
                <a:spcPct val="110000"/>
              </a:lnSpc>
              <a:spcBef>
                <a:spcPts val="0"/>
              </a:spcBef>
              <a:buSzTx/>
              <a:buNone/>
              <a:defRPr sz="900">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50" name="3."/>
          <p:cNvSpPr>
            <a:spLocks noGrp="1"/>
          </p:cNvSpPr>
          <p:nvPr>
            <p:ph type="body" sz="quarter" idx="34"/>
          </p:nvPr>
        </p:nvSpPr>
        <p:spPr>
          <a:xfrm>
            <a:off x="7878362" y="4927997"/>
            <a:ext cx="167936" cy="167432"/>
          </a:xfrm>
          <a:prstGeom prst="rect">
            <a:avLst/>
          </a:prstGeom>
          <a:ln w="3175"/>
        </p:spPr>
        <p:txBody>
          <a:bodyPr lIns="0" tIns="0" rIns="0" bIns="0">
            <a:noAutofit/>
          </a:bodyPr>
          <a:lstStyle>
            <a:lvl1pPr marL="0" indent="0" defTabSz="308074">
              <a:lnSpc>
                <a:spcPct val="110000"/>
              </a:lnSpc>
              <a:spcBef>
                <a:spcPts val="0"/>
              </a:spcBef>
              <a:buSzTx/>
              <a:buNone/>
              <a:defRPr sz="900" b="1" cap="all">
                <a:solidFill>
                  <a:srgbClr val="427FFF"/>
                </a:solidFill>
                <a:latin typeface="Avenir Next Regular"/>
                <a:ea typeface="Avenir Next Regular"/>
                <a:cs typeface="Avenir Next Regular"/>
                <a:sym typeface="Avenir Next Regular"/>
              </a:defRPr>
            </a:lvl1pPr>
          </a:lstStyle>
          <a:p>
            <a:r>
              <a:t>3.</a:t>
            </a:r>
          </a:p>
        </p:txBody>
      </p:sp>
      <p:sp>
        <p:nvSpPr>
          <p:cNvPr id="151" name="Número de diapositiva"/>
          <p:cNvSpPr txBox="1">
            <a:spLocks noGrp="1"/>
          </p:cNvSpPr>
          <p:nvPr>
            <p:ph type="sldNum" sz="quarter" idx="2"/>
          </p:nvPr>
        </p:nvSpPr>
        <p:spPr>
          <a:xfrm>
            <a:off x="10112035" y="5718424"/>
            <a:ext cx="168355" cy="207749"/>
          </a:xfrm>
          <a:prstGeom prst="rect">
            <a:avLst/>
          </a:prstGeom>
          <a:ln w="3175"/>
        </p:spPr>
        <p:txBody>
          <a:bodyPr wrap="square" lIns="0" tIns="0" rIns="0" bIns="0"/>
          <a:lstStyle>
            <a:lvl1pPr defTabSz="308074">
              <a:defRPr sz="675" cap="all" spc="68">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152" name="Slide #"/>
          <p:cNvSpPr>
            <a:spLocks noGrp="1"/>
          </p:cNvSpPr>
          <p:nvPr>
            <p:ph type="body" sz="quarter" idx="35"/>
          </p:nvPr>
        </p:nvSpPr>
        <p:spPr>
          <a:xfrm>
            <a:off x="6512921" y="5712769"/>
            <a:ext cx="3585829" cy="143471"/>
          </a:xfrm>
          <a:prstGeom prst="rect">
            <a:avLst/>
          </a:prstGeom>
          <a:ln w="3175"/>
        </p:spPr>
        <p:txBody>
          <a:bodyPr lIns="0" tIns="0" rIns="0" bIns="0"/>
          <a:lstStyle>
            <a:lvl1pPr marL="0" indent="0" algn="r" defTabSz="298832">
              <a:spcBef>
                <a:spcPts val="0"/>
              </a:spcBef>
              <a:buSzTx/>
              <a:buNone/>
              <a:defRPr sz="655" cap="all" spc="6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279972474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1_Títol - Superior">
    <p:spTree>
      <p:nvGrpSpPr>
        <p:cNvPr id="1" name=""/>
        <p:cNvGrpSpPr/>
        <p:nvPr/>
      </p:nvGrpSpPr>
      <p:grpSpPr>
        <a:xfrm>
          <a:off x="0" y="0"/>
          <a:ext cx="0" cy="0"/>
          <a:chOff x="0" y="0"/>
          <a:chExt cx="0" cy="0"/>
        </a:xfrm>
      </p:grpSpPr>
      <p:sp>
        <p:nvSpPr>
          <p:cNvPr id="159" name="Línea"/>
          <p:cNvSpPr/>
          <p:nvPr/>
        </p:nvSpPr>
        <p:spPr>
          <a:xfrm flipV="1">
            <a:off x="1816821" y="698317"/>
            <a:ext cx="8605986" cy="185"/>
          </a:xfrm>
          <a:prstGeom prst="line">
            <a:avLst/>
          </a:prstGeom>
          <a:ln w="25400">
            <a:solidFill>
              <a:srgbClr val="A6AAA9"/>
            </a:solidFill>
            <a:miter lim="400000"/>
          </a:ln>
        </p:spPr>
        <p:txBody>
          <a:bodyPr lIns="26789" tIns="26789" rIns="26789" bIns="26789" anchor="ctr"/>
          <a:lstStyle/>
          <a:p>
            <a:pPr marL="0" marR="0" lvl="0" indent="0" algn="l" defTabSz="241101" rtl="0" eaLnBrk="1" fontAlgn="auto" latinLnBrk="0" hangingPunct="0">
              <a:lnSpc>
                <a:spcPct val="100000"/>
              </a:lnSpc>
              <a:spcBef>
                <a:spcPts val="0"/>
              </a:spcBef>
              <a:spcAft>
                <a:spcPts val="0"/>
              </a:spcAft>
              <a:buClrTx/>
              <a:buSzTx/>
              <a:buFontTx/>
              <a:buNone/>
              <a:tabLst/>
              <a:defRPr sz="1600" b="0">
                <a:solidFill>
                  <a:srgbClr val="000000"/>
                </a:solidFill>
                <a:latin typeface="Helvetica"/>
                <a:ea typeface="Helvetica"/>
                <a:cs typeface="Helvetica"/>
                <a:sym typeface="Helvetica"/>
              </a:defRPr>
            </a:pPr>
            <a:endParaRPr kumimoji="0" sz="600" b="0" i="0" u="none" strike="noStrike" kern="0" cap="none" spc="0" normalizeH="0" baseline="0" noProof="0" dirty="0">
              <a:ln>
                <a:noFill/>
              </a:ln>
              <a:solidFill>
                <a:srgbClr val="000000"/>
              </a:solidFill>
              <a:effectLst/>
              <a:uLnTx/>
              <a:uFillTx/>
              <a:latin typeface="Helvetica"/>
              <a:sym typeface="Helvetica"/>
            </a:endParaRPr>
          </a:p>
        </p:txBody>
      </p:sp>
      <p:sp>
        <p:nvSpPr>
          <p:cNvPr id="160" name="Text"/>
          <p:cNvSpPr txBox="1">
            <a:spLocks noGrp="1"/>
          </p:cNvSpPr>
          <p:nvPr>
            <p:ph type="body" sz="quarter" idx="13"/>
          </p:nvPr>
        </p:nvSpPr>
        <p:spPr>
          <a:xfrm>
            <a:off x="1816819" y="332470"/>
            <a:ext cx="7888821" cy="310469"/>
          </a:xfrm>
          <a:prstGeom prst="rect">
            <a:avLst/>
          </a:prstGeom>
        </p:spPr>
        <p:txBody>
          <a:bodyPr lIns="71437" tIns="71437" rIns="71437" bIns="71437" anchor="b">
            <a:spAutoFit/>
          </a:bodyPr>
          <a:lstStyle>
            <a:lvl1pPr marL="0" indent="0" defTabSz="241101">
              <a:lnSpc>
                <a:spcPct val="80000"/>
              </a:lnSpc>
              <a:spcBef>
                <a:spcPts val="0"/>
              </a:spcBef>
              <a:buSzTx/>
              <a:buNone/>
              <a:defRPr sz="1350" cap="all" spc="68">
                <a:solidFill>
                  <a:srgbClr val="838787"/>
                </a:solidFill>
                <a:latin typeface="DIN Alternate Bold"/>
                <a:ea typeface="DIN Alternate Bold"/>
                <a:cs typeface="DIN Alternate Bold"/>
                <a:sym typeface="DIN Alternate Bold"/>
              </a:defRPr>
            </a:lvl1pPr>
          </a:lstStyle>
          <a:p>
            <a:r>
              <a:t>Text</a:t>
            </a:r>
          </a:p>
        </p:txBody>
      </p:sp>
      <p:sp>
        <p:nvSpPr>
          <p:cNvPr id="161" name="Texto del título"/>
          <p:cNvSpPr txBox="1">
            <a:spLocks noGrp="1"/>
          </p:cNvSpPr>
          <p:nvPr>
            <p:ph type="title"/>
          </p:nvPr>
        </p:nvSpPr>
        <p:spPr>
          <a:xfrm>
            <a:off x="1816821" y="1080493"/>
            <a:ext cx="8605986" cy="508993"/>
          </a:xfrm>
          <a:prstGeom prst="rect">
            <a:avLst/>
          </a:prstGeom>
        </p:spPr>
        <p:txBody>
          <a:bodyPr lIns="71437" tIns="71437" rIns="71437" bIns="71437" anchor="t"/>
          <a:lstStyle>
            <a:lvl1pPr algn="l" defTabSz="308074">
              <a:lnSpc>
                <a:spcPct val="80000"/>
              </a:lnSpc>
              <a:spcBef>
                <a:spcPts val="1463"/>
              </a:spcBef>
              <a:defRPr sz="2175" b="1" cap="all">
                <a:solidFill>
                  <a:srgbClr val="222222"/>
                </a:solidFill>
                <a:latin typeface="Helvetica"/>
                <a:ea typeface="Helvetica"/>
                <a:cs typeface="Helvetica"/>
                <a:sym typeface="Helvetica"/>
              </a:defRPr>
            </a:lvl1pPr>
          </a:lstStyle>
          <a:p>
            <a:r>
              <a:t>Texto del título</a:t>
            </a:r>
          </a:p>
        </p:txBody>
      </p:sp>
      <p:sp>
        <p:nvSpPr>
          <p:cNvPr id="162" name="Número de diapositiva"/>
          <p:cNvSpPr txBox="1">
            <a:spLocks noGrp="1"/>
          </p:cNvSpPr>
          <p:nvPr>
            <p:ph type="sldNum" sz="quarter" idx="2"/>
          </p:nvPr>
        </p:nvSpPr>
        <p:spPr>
          <a:xfrm>
            <a:off x="10005787" y="303609"/>
            <a:ext cx="413574" cy="292002"/>
          </a:xfrm>
          <a:prstGeom prst="rect">
            <a:avLst/>
          </a:prstGeom>
        </p:spPr>
        <p:txBody>
          <a:bodyPr lIns="71437" tIns="71437" rIns="71437" bIns="71437"/>
          <a:lstStyle>
            <a:lvl1pPr algn="r" defTabSz="308074">
              <a:lnSpc>
                <a:spcPct val="80000"/>
              </a:lnSpc>
              <a:defRPr sz="1200">
                <a:solidFill>
                  <a:srgbClr val="838787"/>
                </a:solidFill>
                <a:latin typeface="DIN Alternate Bold"/>
                <a:ea typeface="DIN Alternate Bold"/>
                <a:cs typeface="DIN Alternate Bold"/>
                <a:sym typeface="DIN Alternate Bold"/>
              </a:defRPr>
            </a:lvl1pPr>
          </a:lstStyle>
          <a:p>
            <a:pPr eaLnBrk="1" fontAlgn="auto">
              <a:spcBef>
                <a:spcPts val="0"/>
              </a:spcBef>
              <a:spcAft>
                <a:spcPts val="0"/>
              </a:spcAft>
            </a:pPr>
            <a:fld id="{86CB4B4D-7CA3-9044-876B-883B54F8677D}" type="slidenum">
              <a:rPr lang="ca-ES" kern="0" smtClean="0"/>
              <a:pPr eaLnBrk="1" fontAlgn="auto">
                <a:spcBef>
                  <a:spcPts val="0"/>
                </a:spcBef>
                <a:spcAft>
                  <a:spcPts val="0"/>
                </a:spcAft>
              </a:pPr>
              <a:t>‹#›</a:t>
            </a:fld>
            <a:endParaRPr lang="ca-ES" kern="0" dirty="0"/>
          </a:p>
        </p:txBody>
      </p:sp>
    </p:spTree>
    <p:extLst>
      <p:ext uri="{BB962C8B-B14F-4D97-AF65-F5344CB8AC3E}">
        <p14:creationId xmlns:p14="http://schemas.microsoft.com/office/powerpoint/2010/main" val="22032800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ítol - Superior">
    <p:spTree>
      <p:nvGrpSpPr>
        <p:cNvPr id="1" name=""/>
        <p:cNvGrpSpPr/>
        <p:nvPr/>
      </p:nvGrpSpPr>
      <p:grpSpPr>
        <a:xfrm>
          <a:off x="0" y="0"/>
          <a:ext cx="0" cy="0"/>
          <a:chOff x="0" y="0"/>
          <a:chExt cx="0" cy="0"/>
        </a:xfrm>
      </p:grpSpPr>
      <p:sp>
        <p:nvSpPr>
          <p:cNvPr id="169" name="Texto del título"/>
          <p:cNvSpPr txBox="1">
            <a:spLocks noGrp="1"/>
          </p:cNvSpPr>
          <p:nvPr>
            <p:ph type="title"/>
          </p:nvPr>
        </p:nvSpPr>
        <p:spPr>
          <a:xfrm>
            <a:off x="2202296" y="178594"/>
            <a:ext cx="7835033" cy="1518048"/>
          </a:xfrm>
          <a:prstGeom prst="rect">
            <a:avLst/>
          </a:prstGeom>
        </p:spPr>
        <p:txBody>
          <a:bodyPr lIns="71437" tIns="71437" rIns="71437" bIns="71437"/>
          <a:lstStyle>
            <a:lvl1pPr algn="l" defTabSz="308074">
              <a:defRPr sz="3150"/>
            </a:lvl1pPr>
          </a:lstStyle>
          <a:p>
            <a:r>
              <a:t>Texto del título</a:t>
            </a:r>
          </a:p>
        </p:txBody>
      </p:sp>
      <p:sp>
        <p:nvSpPr>
          <p:cNvPr id="170" name="Número de diapositiva"/>
          <p:cNvSpPr txBox="1">
            <a:spLocks noGrp="1"/>
          </p:cNvSpPr>
          <p:nvPr>
            <p:ph type="sldNum" sz="quarter" idx="2"/>
          </p:nvPr>
        </p:nvSpPr>
        <p:spPr>
          <a:xfrm>
            <a:off x="5952314" y="6536532"/>
            <a:ext cx="330218" cy="271227"/>
          </a:xfrm>
          <a:prstGeom prst="rect">
            <a:avLst/>
          </a:prstGeom>
        </p:spPr>
        <p:txBody>
          <a:bodyPr lIns="71437" tIns="71437" rIns="71437" bIns="71437"/>
          <a:lstStyle>
            <a:lvl1pPr defTabSz="308074">
              <a:defRPr sz="825"/>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Tree>
    <p:extLst>
      <p:ext uri="{BB962C8B-B14F-4D97-AF65-F5344CB8AC3E}">
        <p14:creationId xmlns:p14="http://schemas.microsoft.com/office/powerpoint/2010/main" val="1184922802"/>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1_3">
    <p:spTree>
      <p:nvGrpSpPr>
        <p:cNvPr id="1" name=""/>
        <p:cNvGrpSpPr/>
        <p:nvPr/>
      </p:nvGrpSpPr>
      <p:grpSpPr>
        <a:xfrm>
          <a:off x="0" y="0"/>
          <a:ext cx="0" cy="0"/>
          <a:chOff x="0" y="0"/>
          <a:chExt cx="0" cy="0"/>
        </a:xfrm>
      </p:grpSpPr>
      <p:sp>
        <p:nvSpPr>
          <p:cNvPr id="177"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178" name="Successful decisions &amp; opportunities for improvement"/>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Successful decisions &amp; opportunities for improvement</a:t>
            </a:r>
          </a:p>
        </p:txBody>
      </p:sp>
      <p:sp>
        <p:nvSpPr>
          <p:cNvPr id="179" name="How it works"/>
          <p:cNvSpPr>
            <a:spLocks noGrp="1"/>
          </p:cNvSpPr>
          <p:nvPr>
            <p:ph type="body" sz="quarter" idx="14"/>
          </p:nvPr>
        </p:nvSpPr>
        <p:spPr>
          <a:xfrm>
            <a:off x="956221"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How it works</a:t>
            </a:r>
          </a:p>
        </p:txBody>
      </p:sp>
      <p:sp>
        <p:nvSpPr>
          <p:cNvPr id="180" name="stop doing"/>
          <p:cNvSpPr>
            <a:spLocks noGrp="1"/>
          </p:cNvSpPr>
          <p:nvPr>
            <p:ph type="body" sz="quarter" idx="15"/>
          </p:nvPr>
        </p:nvSpPr>
        <p:spPr>
          <a:xfrm>
            <a:off x="4710383"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stop doing</a:t>
            </a:r>
          </a:p>
        </p:txBody>
      </p:sp>
      <p:sp>
        <p:nvSpPr>
          <p:cNvPr id="181" name="opportunities"/>
          <p:cNvSpPr>
            <a:spLocks noGrp="1"/>
          </p:cNvSpPr>
          <p:nvPr>
            <p:ph type="body" sz="quarter" idx="16"/>
          </p:nvPr>
        </p:nvSpPr>
        <p:spPr>
          <a:xfrm>
            <a:off x="8464546"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opportunities</a:t>
            </a:r>
          </a:p>
        </p:txBody>
      </p:sp>
      <p:sp>
        <p:nvSpPr>
          <p:cNvPr id="182" name="Vivamus sagittis lacus vel augue laoreet rutrum."/>
          <p:cNvSpPr>
            <a:spLocks noGrp="1"/>
          </p:cNvSpPr>
          <p:nvPr>
            <p:ph type="body" sz="quarter" idx="17"/>
          </p:nvPr>
        </p:nvSpPr>
        <p:spPr>
          <a:xfrm>
            <a:off x="1225158"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183" name="1."/>
          <p:cNvSpPr>
            <a:spLocks noGrp="1"/>
          </p:cNvSpPr>
          <p:nvPr>
            <p:ph type="body" sz="quarter" idx="18"/>
          </p:nvPr>
        </p:nvSpPr>
        <p:spPr>
          <a:xfrm>
            <a:off x="956222"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84" name="Praesent commodo cursus magna, vel scelerisque."/>
          <p:cNvSpPr>
            <a:spLocks noGrp="1"/>
          </p:cNvSpPr>
          <p:nvPr>
            <p:ph type="body" sz="quarter" idx="19"/>
          </p:nvPr>
        </p:nvSpPr>
        <p:spPr>
          <a:xfrm>
            <a:off x="1225158"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185" name="2."/>
          <p:cNvSpPr>
            <a:spLocks noGrp="1"/>
          </p:cNvSpPr>
          <p:nvPr>
            <p:ph type="body" sz="quarter" idx="20"/>
          </p:nvPr>
        </p:nvSpPr>
        <p:spPr>
          <a:xfrm>
            <a:off x="956222"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86" name="Nulla vitae elit libero, a pharetra augue."/>
          <p:cNvSpPr>
            <a:spLocks noGrp="1"/>
          </p:cNvSpPr>
          <p:nvPr>
            <p:ph type="body" sz="quarter" idx="21"/>
          </p:nvPr>
        </p:nvSpPr>
        <p:spPr>
          <a:xfrm>
            <a:off x="1225158"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87" name="3."/>
          <p:cNvSpPr>
            <a:spLocks noGrp="1"/>
          </p:cNvSpPr>
          <p:nvPr>
            <p:ph type="body" sz="quarter" idx="22"/>
          </p:nvPr>
        </p:nvSpPr>
        <p:spPr>
          <a:xfrm>
            <a:off x="956222"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188" name="Lorem ipsum dolor sit amet, consectetur"/>
          <p:cNvSpPr>
            <a:spLocks noGrp="1"/>
          </p:cNvSpPr>
          <p:nvPr>
            <p:ph type="body" sz="quarter" idx="23"/>
          </p:nvPr>
        </p:nvSpPr>
        <p:spPr>
          <a:xfrm>
            <a:off x="4979320"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189" name="1."/>
          <p:cNvSpPr>
            <a:spLocks noGrp="1"/>
          </p:cNvSpPr>
          <p:nvPr>
            <p:ph type="body" sz="quarter" idx="24"/>
          </p:nvPr>
        </p:nvSpPr>
        <p:spPr>
          <a:xfrm>
            <a:off x="4710384"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90" name="Donec id elit non mi porta gravida at eget metus."/>
          <p:cNvSpPr>
            <a:spLocks noGrp="1"/>
          </p:cNvSpPr>
          <p:nvPr>
            <p:ph type="body" sz="quarter" idx="25"/>
          </p:nvPr>
        </p:nvSpPr>
        <p:spPr>
          <a:xfrm>
            <a:off x="4979320"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191" name="2."/>
          <p:cNvSpPr>
            <a:spLocks noGrp="1"/>
          </p:cNvSpPr>
          <p:nvPr>
            <p:ph type="body" sz="quarter" idx="26"/>
          </p:nvPr>
        </p:nvSpPr>
        <p:spPr>
          <a:xfrm>
            <a:off x="4710384"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92" name="Integer posuere erat a ante venenatis posuere."/>
          <p:cNvSpPr>
            <a:spLocks noGrp="1"/>
          </p:cNvSpPr>
          <p:nvPr>
            <p:ph type="body" sz="quarter" idx="27"/>
          </p:nvPr>
        </p:nvSpPr>
        <p:spPr>
          <a:xfrm>
            <a:off x="4979320"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193" name="3."/>
          <p:cNvSpPr>
            <a:spLocks noGrp="1"/>
          </p:cNvSpPr>
          <p:nvPr>
            <p:ph type="body" sz="quarter" idx="28"/>
          </p:nvPr>
        </p:nvSpPr>
        <p:spPr>
          <a:xfrm>
            <a:off x="4710384"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194" name="Curabitur blandit tempus porttitor."/>
          <p:cNvSpPr>
            <a:spLocks noGrp="1"/>
          </p:cNvSpPr>
          <p:nvPr>
            <p:ph type="body" sz="quarter" idx="29"/>
          </p:nvPr>
        </p:nvSpPr>
        <p:spPr>
          <a:xfrm>
            <a:off x="8733482"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195" name="1."/>
          <p:cNvSpPr>
            <a:spLocks noGrp="1"/>
          </p:cNvSpPr>
          <p:nvPr>
            <p:ph type="body" sz="quarter" idx="30"/>
          </p:nvPr>
        </p:nvSpPr>
        <p:spPr>
          <a:xfrm>
            <a:off x="8464546"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196" name="Nulla vitae elit libero, a pharetra augue."/>
          <p:cNvSpPr>
            <a:spLocks noGrp="1"/>
          </p:cNvSpPr>
          <p:nvPr>
            <p:ph type="body" sz="quarter" idx="31"/>
          </p:nvPr>
        </p:nvSpPr>
        <p:spPr>
          <a:xfrm>
            <a:off x="8733482"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197" name="2."/>
          <p:cNvSpPr>
            <a:spLocks noGrp="1"/>
          </p:cNvSpPr>
          <p:nvPr>
            <p:ph type="body" sz="quarter" idx="32"/>
          </p:nvPr>
        </p:nvSpPr>
        <p:spPr>
          <a:xfrm>
            <a:off x="8464546"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198" name="Praesent commodo cursus magna, vel scelerisque."/>
          <p:cNvSpPr>
            <a:spLocks noGrp="1"/>
          </p:cNvSpPr>
          <p:nvPr>
            <p:ph type="body" sz="quarter" idx="33"/>
          </p:nvPr>
        </p:nvSpPr>
        <p:spPr>
          <a:xfrm>
            <a:off x="8733482" y="5427664"/>
            <a:ext cx="2549922" cy="509985"/>
          </a:xfrm>
          <a:prstGeom prst="rect">
            <a:avLst/>
          </a:prstGeom>
        </p:spPr>
        <p:txBody>
          <a:bodyPr lIns="0" tIns="0" rIns="0" bIns="0" anchor="t">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Praesent commodo cursus magna, vel scelerisque.</a:t>
            </a:r>
          </a:p>
        </p:txBody>
      </p:sp>
      <p:sp>
        <p:nvSpPr>
          <p:cNvPr id="199" name="3."/>
          <p:cNvSpPr>
            <a:spLocks noGrp="1"/>
          </p:cNvSpPr>
          <p:nvPr>
            <p:ph type="body" sz="quarter" idx="34"/>
          </p:nvPr>
        </p:nvSpPr>
        <p:spPr>
          <a:xfrm>
            <a:off x="8464546"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00"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01" name="Slide #"/>
          <p:cNvSpPr>
            <a:spLocks noGrp="1"/>
          </p:cNvSpPr>
          <p:nvPr>
            <p:ph type="body" sz="quarter" idx="35"/>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16486249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3">
    <p:spTree>
      <p:nvGrpSpPr>
        <p:cNvPr id="1" name=""/>
        <p:cNvGrpSpPr/>
        <p:nvPr/>
      </p:nvGrpSpPr>
      <p:grpSpPr>
        <a:xfrm>
          <a:off x="0" y="0"/>
          <a:ext cx="0" cy="0"/>
          <a:chOff x="0" y="0"/>
          <a:chExt cx="0" cy="0"/>
        </a:xfrm>
      </p:grpSpPr>
      <p:sp>
        <p:nvSpPr>
          <p:cNvPr id="208"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209" name="Successful decisions &amp; opportunities for improvement"/>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Successful decisions &amp; opportunities for improvement</a:t>
            </a:r>
          </a:p>
        </p:txBody>
      </p:sp>
      <p:sp>
        <p:nvSpPr>
          <p:cNvPr id="210" name="How it works"/>
          <p:cNvSpPr>
            <a:spLocks noGrp="1"/>
          </p:cNvSpPr>
          <p:nvPr>
            <p:ph type="body" sz="quarter" idx="14"/>
          </p:nvPr>
        </p:nvSpPr>
        <p:spPr>
          <a:xfrm>
            <a:off x="956221"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How it works</a:t>
            </a:r>
          </a:p>
        </p:txBody>
      </p:sp>
      <p:sp>
        <p:nvSpPr>
          <p:cNvPr id="211" name="stop doing"/>
          <p:cNvSpPr>
            <a:spLocks noGrp="1"/>
          </p:cNvSpPr>
          <p:nvPr>
            <p:ph type="body" sz="quarter" idx="15"/>
          </p:nvPr>
        </p:nvSpPr>
        <p:spPr>
          <a:xfrm>
            <a:off x="4710383"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stop doing</a:t>
            </a:r>
          </a:p>
        </p:txBody>
      </p:sp>
      <p:sp>
        <p:nvSpPr>
          <p:cNvPr id="212" name="opportunities"/>
          <p:cNvSpPr>
            <a:spLocks noGrp="1"/>
          </p:cNvSpPr>
          <p:nvPr>
            <p:ph type="body" sz="quarter" idx="16"/>
          </p:nvPr>
        </p:nvSpPr>
        <p:spPr>
          <a:xfrm>
            <a:off x="8464546" y="1906985"/>
            <a:ext cx="1912441" cy="1905001"/>
          </a:xfrm>
          <a:prstGeom prst="ellipse">
            <a:avLst/>
          </a:prstGeom>
          <a:solidFill>
            <a:srgbClr val="4280FF"/>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opportunities</a:t>
            </a:r>
          </a:p>
        </p:txBody>
      </p:sp>
      <p:sp>
        <p:nvSpPr>
          <p:cNvPr id="213" name="Vivamus sagittis lacus vel augue laoreet rutrum."/>
          <p:cNvSpPr>
            <a:spLocks noGrp="1"/>
          </p:cNvSpPr>
          <p:nvPr>
            <p:ph type="body" sz="quarter" idx="17"/>
          </p:nvPr>
        </p:nvSpPr>
        <p:spPr>
          <a:xfrm>
            <a:off x="1225158"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Vivamus sagittis lacus vel augue laoreet rutrum.</a:t>
            </a:r>
          </a:p>
        </p:txBody>
      </p:sp>
      <p:sp>
        <p:nvSpPr>
          <p:cNvPr id="214" name="1."/>
          <p:cNvSpPr>
            <a:spLocks noGrp="1"/>
          </p:cNvSpPr>
          <p:nvPr>
            <p:ph type="body" sz="quarter" idx="18"/>
          </p:nvPr>
        </p:nvSpPr>
        <p:spPr>
          <a:xfrm>
            <a:off x="956222"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15" name="Praesent commodo cursus magna, vel scelerisque."/>
          <p:cNvSpPr>
            <a:spLocks noGrp="1"/>
          </p:cNvSpPr>
          <p:nvPr>
            <p:ph type="body" sz="quarter" idx="19"/>
          </p:nvPr>
        </p:nvSpPr>
        <p:spPr>
          <a:xfrm>
            <a:off x="1225158"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Praesent commodo cursus magna, vel scelerisque.</a:t>
            </a:r>
          </a:p>
        </p:txBody>
      </p:sp>
      <p:sp>
        <p:nvSpPr>
          <p:cNvPr id="216" name="2."/>
          <p:cNvSpPr>
            <a:spLocks noGrp="1"/>
          </p:cNvSpPr>
          <p:nvPr>
            <p:ph type="body" sz="quarter" idx="20"/>
          </p:nvPr>
        </p:nvSpPr>
        <p:spPr>
          <a:xfrm>
            <a:off x="956222"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17" name="Nulla vitae elit libero, a pharetra augue."/>
          <p:cNvSpPr>
            <a:spLocks noGrp="1"/>
          </p:cNvSpPr>
          <p:nvPr>
            <p:ph type="body" sz="quarter" idx="21"/>
          </p:nvPr>
        </p:nvSpPr>
        <p:spPr>
          <a:xfrm>
            <a:off x="1225158"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218" name="3."/>
          <p:cNvSpPr>
            <a:spLocks noGrp="1"/>
          </p:cNvSpPr>
          <p:nvPr>
            <p:ph type="body" sz="quarter" idx="22"/>
          </p:nvPr>
        </p:nvSpPr>
        <p:spPr>
          <a:xfrm>
            <a:off x="956222"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19" name="Lorem ipsum dolor sit amet, consectetur"/>
          <p:cNvSpPr>
            <a:spLocks noGrp="1"/>
          </p:cNvSpPr>
          <p:nvPr>
            <p:ph type="body" sz="quarter" idx="23"/>
          </p:nvPr>
        </p:nvSpPr>
        <p:spPr>
          <a:xfrm>
            <a:off x="4979320"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a:t>
            </a:r>
          </a:p>
        </p:txBody>
      </p:sp>
      <p:sp>
        <p:nvSpPr>
          <p:cNvPr id="220" name="1."/>
          <p:cNvSpPr>
            <a:spLocks noGrp="1"/>
          </p:cNvSpPr>
          <p:nvPr>
            <p:ph type="body" sz="quarter" idx="24"/>
          </p:nvPr>
        </p:nvSpPr>
        <p:spPr>
          <a:xfrm>
            <a:off x="4710384"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21" name="Donec id elit non mi porta gravida at eget metus."/>
          <p:cNvSpPr>
            <a:spLocks noGrp="1"/>
          </p:cNvSpPr>
          <p:nvPr>
            <p:ph type="body" sz="quarter" idx="25"/>
          </p:nvPr>
        </p:nvSpPr>
        <p:spPr>
          <a:xfrm>
            <a:off x="4979320"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Donec id elit non mi porta gravida at eget metus.</a:t>
            </a:r>
          </a:p>
        </p:txBody>
      </p:sp>
      <p:sp>
        <p:nvSpPr>
          <p:cNvPr id="222" name="2."/>
          <p:cNvSpPr>
            <a:spLocks noGrp="1"/>
          </p:cNvSpPr>
          <p:nvPr>
            <p:ph type="body" sz="quarter" idx="26"/>
          </p:nvPr>
        </p:nvSpPr>
        <p:spPr>
          <a:xfrm>
            <a:off x="4710384"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23" name="Integer posuere erat a ante venenatis posuere."/>
          <p:cNvSpPr>
            <a:spLocks noGrp="1"/>
          </p:cNvSpPr>
          <p:nvPr>
            <p:ph type="body" sz="quarter" idx="27"/>
          </p:nvPr>
        </p:nvSpPr>
        <p:spPr>
          <a:xfrm>
            <a:off x="4979320" y="542766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Integer posuere erat a ante venenatis posuere.</a:t>
            </a:r>
          </a:p>
        </p:txBody>
      </p:sp>
      <p:sp>
        <p:nvSpPr>
          <p:cNvPr id="224" name="3."/>
          <p:cNvSpPr>
            <a:spLocks noGrp="1"/>
          </p:cNvSpPr>
          <p:nvPr>
            <p:ph type="body" sz="quarter" idx="28"/>
          </p:nvPr>
        </p:nvSpPr>
        <p:spPr>
          <a:xfrm>
            <a:off x="4710384"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25" name="Curabitur blandit tempus porttitor."/>
          <p:cNvSpPr>
            <a:spLocks noGrp="1"/>
          </p:cNvSpPr>
          <p:nvPr>
            <p:ph type="body" sz="quarter" idx="29"/>
          </p:nvPr>
        </p:nvSpPr>
        <p:spPr>
          <a:xfrm>
            <a:off x="8733482" y="3998914"/>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Curabitur blandit tempus porttitor.</a:t>
            </a:r>
          </a:p>
        </p:txBody>
      </p:sp>
      <p:sp>
        <p:nvSpPr>
          <p:cNvPr id="226" name="1."/>
          <p:cNvSpPr>
            <a:spLocks noGrp="1"/>
          </p:cNvSpPr>
          <p:nvPr>
            <p:ph type="body" sz="quarter" idx="30"/>
          </p:nvPr>
        </p:nvSpPr>
        <p:spPr>
          <a:xfrm>
            <a:off x="8464546" y="399891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27" name="Nulla vitae elit libero, a pharetra augue."/>
          <p:cNvSpPr>
            <a:spLocks noGrp="1"/>
          </p:cNvSpPr>
          <p:nvPr>
            <p:ph type="body" sz="quarter" idx="31"/>
          </p:nvPr>
        </p:nvSpPr>
        <p:spPr>
          <a:xfrm>
            <a:off x="8733482" y="4713289"/>
            <a:ext cx="2549922" cy="509985"/>
          </a:xfrm>
          <a:prstGeom prst="rect">
            <a:avLst/>
          </a:prstGeom>
        </p:spPr>
        <p:txBody>
          <a:bodyPr lIns="0" tIns="0" rIns="0" bIns="0" anchor="t">
            <a:noAutofit/>
          </a:bodyPr>
          <a:lstStyle>
            <a:lvl1pPr marL="0" indent="0" defTabSz="308074">
              <a:lnSpc>
                <a:spcPct val="110000"/>
              </a:lnSpc>
              <a:spcBef>
                <a:spcPts val="105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augue.</a:t>
            </a:r>
          </a:p>
        </p:txBody>
      </p:sp>
      <p:sp>
        <p:nvSpPr>
          <p:cNvPr id="228" name="2."/>
          <p:cNvSpPr>
            <a:spLocks noGrp="1"/>
          </p:cNvSpPr>
          <p:nvPr>
            <p:ph type="body" sz="quarter" idx="32"/>
          </p:nvPr>
        </p:nvSpPr>
        <p:spPr>
          <a:xfrm>
            <a:off x="8464546" y="4713289"/>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29" name="Praesent commodo cursus magna, vel scelerisque."/>
          <p:cNvSpPr>
            <a:spLocks noGrp="1"/>
          </p:cNvSpPr>
          <p:nvPr>
            <p:ph type="body" sz="quarter" idx="33"/>
          </p:nvPr>
        </p:nvSpPr>
        <p:spPr>
          <a:xfrm>
            <a:off x="8733482" y="5427664"/>
            <a:ext cx="2549922" cy="509985"/>
          </a:xfrm>
          <a:prstGeom prst="rect">
            <a:avLst/>
          </a:prstGeom>
        </p:spPr>
        <p:txBody>
          <a:bodyPr lIns="0" tIns="0" rIns="0" bIns="0" anchor="t">
            <a:noAutofit/>
          </a:bodyPr>
          <a:lstStyle>
            <a:lvl1pPr marL="0" indent="0" defTabSz="308074">
              <a:spcBef>
                <a:spcPts val="0"/>
              </a:spcBef>
              <a:buSzTx/>
              <a:buNone/>
              <a:defRPr sz="1463">
                <a:solidFill>
                  <a:srgbClr val="5E5E5E"/>
                </a:solidFill>
                <a:latin typeface="Avenir Next Regular"/>
                <a:ea typeface="Avenir Next Regular"/>
                <a:cs typeface="Avenir Next Regular"/>
                <a:sym typeface="Avenir Next Regular"/>
              </a:defRPr>
            </a:lvl1pPr>
          </a:lstStyle>
          <a:p>
            <a:r>
              <a:t>Praesent commodo cursus magna, vel scelerisque.</a:t>
            </a:r>
          </a:p>
        </p:txBody>
      </p:sp>
      <p:sp>
        <p:nvSpPr>
          <p:cNvPr id="230" name="3."/>
          <p:cNvSpPr>
            <a:spLocks noGrp="1"/>
          </p:cNvSpPr>
          <p:nvPr>
            <p:ph type="body" sz="quarter" idx="34"/>
          </p:nvPr>
        </p:nvSpPr>
        <p:spPr>
          <a:xfrm>
            <a:off x="8464546" y="5427664"/>
            <a:ext cx="223915"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31"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32" name="Slide #"/>
          <p:cNvSpPr>
            <a:spLocks noGrp="1"/>
          </p:cNvSpPr>
          <p:nvPr>
            <p:ph type="body" sz="quarter" idx="35"/>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Tree>
    <p:extLst>
      <p:ext uri="{BB962C8B-B14F-4D97-AF65-F5344CB8AC3E}">
        <p14:creationId xmlns:p14="http://schemas.microsoft.com/office/powerpoint/2010/main" val="3959383131"/>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273" name="Texto del título"/>
          <p:cNvSpPr txBox="1">
            <a:spLocks noGrp="1"/>
          </p:cNvSpPr>
          <p:nvPr>
            <p:ph type="title"/>
          </p:nvPr>
        </p:nvSpPr>
        <p:spPr>
          <a:xfrm>
            <a:off x="956221" y="510382"/>
            <a:ext cx="10327184" cy="637779"/>
          </a:xfrm>
          <a:prstGeom prst="rect">
            <a:avLst/>
          </a:prstGeom>
        </p:spPr>
        <p:txBody>
          <a:bodyPr lIns="0" tIns="0" rIns="0" bIns="0">
            <a:noAutofit/>
          </a:bodyPr>
          <a:lstStyle>
            <a:lvl1pPr algn="l" defTabSz="308074">
              <a:defRPr sz="2625" b="1" cap="all">
                <a:solidFill>
                  <a:srgbClr val="373A4F"/>
                </a:solidFill>
                <a:latin typeface="Avenir Next Regular"/>
                <a:ea typeface="Avenir Next Regular"/>
                <a:cs typeface="Avenir Next Regular"/>
                <a:sym typeface="Avenir Next Regular"/>
              </a:defRPr>
            </a:lvl1pPr>
          </a:lstStyle>
          <a:p>
            <a:r>
              <a:t>Texto del título</a:t>
            </a:r>
          </a:p>
        </p:txBody>
      </p:sp>
      <p:sp>
        <p:nvSpPr>
          <p:cNvPr id="274" name="Defining scope of business analysis"/>
          <p:cNvSpPr>
            <a:spLocks noGrp="1"/>
          </p:cNvSpPr>
          <p:nvPr>
            <p:ph type="body" sz="quarter" idx="13"/>
          </p:nvPr>
        </p:nvSpPr>
        <p:spPr>
          <a:xfrm>
            <a:off x="956221" y="1141810"/>
            <a:ext cx="10327184" cy="220069"/>
          </a:xfrm>
          <a:prstGeom prst="rect">
            <a:avLst/>
          </a:prstGeom>
        </p:spPr>
        <p:txBody>
          <a:bodyPr lIns="0" tIns="0" rIns="0" bIns="0">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Defining scope of business analysis</a:t>
            </a:r>
          </a:p>
        </p:txBody>
      </p:sp>
      <p:sp>
        <p:nvSpPr>
          <p:cNvPr id="275" name="Número de diapositiva"/>
          <p:cNvSpPr txBox="1">
            <a:spLocks noGrp="1"/>
          </p:cNvSpPr>
          <p:nvPr>
            <p:ph type="sldNum" sz="quarter" idx="2"/>
          </p:nvPr>
        </p:nvSpPr>
        <p:spPr>
          <a:xfrm>
            <a:off x="11442775" y="6481564"/>
            <a:ext cx="224473" cy="115416"/>
          </a:xfrm>
          <a:prstGeom prst="rect">
            <a:avLst/>
          </a:prstGeom>
        </p:spPr>
        <p:txBody>
          <a:bodyPr wrap="square" lIns="0" tIns="0" rIns="0" bIns="0"/>
          <a:lstStyle>
            <a:lvl1pPr defTabSz="308074">
              <a:defRPr sz="750" cap="all" spc="75">
                <a:solidFill>
                  <a:srgbClr val="427FFF"/>
                </a:solidFill>
                <a:latin typeface="Avenir Next Demi Bold"/>
                <a:ea typeface="Avenir Next Demi Bold"/>
                <a:cs typeface="Avenir Next Demi Bold"/>
                <a:sym typeface="Avenir Next Demi Bold"/>
              </a:defRPr>
            </a:lvl1pPr>
          </a:lstStyle>
          <a:p>
            <a:pPr algn="ctr" eaLnBrk="1" fontAlgn="auto">
              <a:spcBef>
                <a:spcPts val="0"/>
              </a:spcBef>
              <a:spcAft>
                <a:spcPts val="0"/>
              </a:spcAft>
            </a:pPr>
            <a:fld id="{86CB4B4D-7CA3-9044-876B-883B54F8677D}" type="slidenum">
              <a:rPr lang="ca-ES" kern="0" smtClean="0"/>
              <a:pPr algn="ctr" eaLnBrk="1" fontAlgn="auto">
                <a:spcBef>
                  <a:spcPts val="0"/>
                </a:spcBef>
                <a:spcAft>
                  <a:spcPts val="0"/>
                </a:spcAft>
              </a:pPr>
              <a:t>‹#›</a:t>
            </a:fld>
            <a:endParaRPr lang="ca-ES" kern="0" dirty="0"/>
          </a:p>
        </p:txBody>
      </p:sp>
      <p:sp>
        <p:nvSpPr>
          <p:cNvPr id="276" name="Lorem ipsum dolor sit amet, consectetur lorem ipsum dolor sit adipiscing elit. Sed posuere consectetur est at lobortis. Morbi leo risus, porta ac consectetur ac, vestibulum at eros."/>
          <p:cNvSpPr txBox="1">
            <a:spLocks noGrp="1"/>
          </p:cNvSpPr>
          <p:nvPr>
            <p:ph type="body" sz="quarter" idx="14"/>
          </p:nvPr>
        </p:nvSpPr>
        <p:spPr>
          <a:xfrm>
            <a:off x="6019906" y="2187908"/>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Lorem ipsum dolor sit amet, consectetur lorem ipsum dolor sit adipiscing elit. Sed posuere consectetur est at lobortis. Morbi leo risus, porta ac consectetur ac, vestibulum at eros.</a:t>
            </a:r>
          </a:p>
        </p:txBody>
      </p:sp>
      <p:sp>
        <p:nvSpPr>
          <p:cNvPr id="277" name="Integer velit aliquet."/>
          <p:cNvSpPr txBox="1">
            <a:spLocks noGrp="1"/>
          </p:cNvSpPr>
          <p:nvPr>
            <p:ph type="body" sz="quarter" idx="15"/>
          </p:nvPr>
        </p:nvSpPr>
        <p:spPr>
          <a:xfrm>
            <a:off x="6019906" y="1905429"/>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Integer velit aliquet.</a:t>
            </a:r>
          </a:p>
        </p:txBody>
      </p:sp>
      <p:sp>
        <p:nvSpPr>
          <p:cNvPr id="278" name="1."/>
          <p:cNvSpPr txBox="1">
            <a:spLocks noGrp="1"/>
          </p:cNvSpPr>
          <p:nvPr>
            <p:ph type="body" sz="quarter" idx="16"/>
          </p:nvPr>
        </p:nvSpPr>
        <p:spPr>
          <a:xfrm>
            <a:off x="5737861" y="1905429"/>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1.</a:t>
            </a:r>
          </a:p>
        </p:txBody>
      </p:sp>
      <p:sp>
        <p:nvSpPr>
          <p:cNvPr id="279" name="Nulla vitae elit libero, a pharetra. Aenean eu leo quam. Pellentesque ornare sem lacinia quam venenatis vestibulum. Maecenas sed diam eget risus varius blandit sit amet non magna."/>
          <p:cNvSpPr txBox="1">
            <a:spLocks noGrp="1"/>
          </p:cNvSpPr>
          <p:nvPr>
            <p:ph type="body" sz="quarter" idx="17"/>
          </p:nvPr>
        </p:nvSpPr>
        <p:spPr>
          <a:xfrm>
            <a:off x="6019906" y="3620445"/>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Nulla vitae elit libero, a pharetra. Aenean eu leo quam. Pellentesque ornare sem lacinia quam venenatis vestibulum. Maecenas sed diam eget risus varius blandit sit amet non magna.</a:t>
            </a:r>
          </a:p>
        </p:txBody>
      </p:sp>
      <p:sp>
        <p:nvSpPr>
          <p:cNvPr id="280" name="posuere erat a ante."/>
          <p:cNvSpPr txBox="1">
            <a:spLocks noGrp="1"/>
          </p:cNvSpPr>
          <p:nvPr>
            <p:ph type="body" sz="quarter" idx="18"/>
          </p:nvPr>
        </p:nvSpPr>
        <p:spPr>
          <a:xfrm>
            <a:off x="6019906" y="3331618"/>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posuere erat a ante.</a:t>
            </a:r>
          </a:p>
        </p:txBody>
      </p:sp>
      <p:sp>
        <p:nvSpPr>
          <p:cNvPr id="281" name="2."/>
          <p:cNvSpPr txBox="1">
            <a:spLocks noGrp="1"/>
          </p:cNvSpPr>
          <p:nvPr>
            <p:ph type="body" sz="quarter" idx="19"/>
          </p:nvPr>
        </p:nvSpPr>
        <p:spPr>
          <a:xfrm>
            <a:off x="5737861" y="3331618"/>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2.</a:t>
            </a:r>
          </a:p>
        </p:txBody>
      </p:sp>
      <p:sp>
        <p:nvSpPr>
          <p:cNvPr id="282" name="Cum sociis natoque penatibus et magnis dis parturient, nascetur ridiculus mus. Sed posuere consectetur est at lobortis. Cum sociis natoque penatibus et magnis dis parturient montes."/>
          <p:cNvSpPr txBox="1">
            <a:spLocks noGrp="1"/>
          </p:cNvSpPr>
          <p:nvPr>
            <p:ph type="body" sz="quarter" idx="20"/>
          </p:nvPr>
        </p:nvSpPr>
        <p:spPr>
          <a:xfrm>
            <a:off x="6019906" y="5015510"/>
            <a:ext cx="5227340" cy="730251"/>
          </a:xfrm>
          <a:prstGeom prst="rect">
            <a:avLst/>
          </a:prstGeom>
        </p:spPr>
        <p:txBody>
          <a:bodyPr lIns="0" tIns="0" rIns="0" bIns="0" anchor="t">
            <a:noAutofit/>
          </a:bodyPr>
          <a:lstStyle>
            <a:lvl1pPr marL="0" indent="0" defTabSz="308074">
              <a:lnSpc>
                <a:spcPct val="110000"/>
              </a:lnSpc>
              <a:spcBef>
                <a:spcPts val="0"/>
              </a:spcBef>
              <a:buSzTx/>
              <a:buNone/>
              <a:defRPr sz="975">
                <a:solidFill>
                  <a:srgbClr val="373B4F"/>
                </a:solidFill>
                <a:latin typeface="Avenir Next Regular"/>
                <a:ea typeface="Avenir Next Regular"/>
                <a:cs typeface="Avenir Next Regular"/>
                <a:sym typeface="Avenir Next Regular"/>
              </a:defRPr>
            </a:lvl1pPr>
          </a:lstStyle>
          <a:p>
            <a:r>
              <a:t>Cum sociis natoque penatibus et magnis dis parturient, nascetur ridiculus mus. Sed posuere consectetur est at lobortis. Cum sociis natoque penatibus et magnis dis parturient montes.</a:t>
            </a:r>
          </a:p>
        </p:txBody>
      </p:sp>
      <p:sp>
        <p:nvSpPr>
          <p:cNvPr id="283" name="venenatis dapibus posuere."/>
          <p:cNvSpPr txBox="1">
            <a:spLocks noGrp="1"/>
          </p:cNvSpPr>
          <p:nvPr>
            <p:ph type="body" sz="quarter" idx="21"/>
          </p:nvPr>
        </p:nvSpPr>
        <p:spPr>
          <a:xfrm>
            <a:off x="6019906" y="4733031"/>
            <a:ext cx="5227340" cy="223243"/>
          </a:xfrm>
          <a:prstGeom prst="rect">
            <a:avLst/>
          </a:prstGeom>
        </p:spPr>
        <p:txBody>
          <a:bodyPr lIns="0" tIns="0" rIns="0" bIns="0">
            <a:noAutofit/>
          </a:bodyPr>
          <a:lstStyle>
            <a:lvl1pPr marL="0" indent="0" defTabSz="308074">
              <a:lnSpc>
                <a:spcPct val="110000"/>
              </a:lnSpc>
              <a:spcBef>
                <a:spcPts val="0"/>
              </a:spcBef>
              <a:buSzTx/>
              <a:buNone/>
              <a:defRPr sz="975" b="1" cap="all">
                <a:solidFill>
                  <a:srgbClr val="373A4F"/>
                </a:solidFill>
                <a:latin typeface="Avenir Next Regular"/>
                <a:ea typeface="Avenir Next Regular"/>
                <a:cs typeface="Avenir Next Regular"/>
                <a:sym typeface="Avenir Next Regular"/>
              </a:defRPr>
            </a:lvl1pPr>
          </a:lstStyle>
          <a:p>
            <a:r>
              <a:t>venenatis dapibus posuere.</a:t>
            </a:r>
          </a:p>
        </p:txBody>
      </p:sp>
      <p:sp>
        <p:nvSpPr>
          <p:cNvPr id="284" name="3."/>
          <p:cNvSpPr txBox="1">
            <a:spLocks noGrp="1"/>
          </p:cNvSpPr>
          <p:nvPr>
            <p:ph type="body" sz="quarter" idx="22"/>
          </p:nvPr>
        </p:nvSpPr>
        <p:spPr>
          <a:xfrm>
            <a:off x="5737861" y="4764781"/>
            <a:ext cx="224473" cy="223243"/>
          </a:xfrm>
          <a:prstGeom prst="rect">
            <a:avLst/>
          </a:prstGeom>
        </p:spPr>
        <p:txBody>
          <a:bodyPr lIns="0" tIns="0" rIns="0" bIns="0" anchor="t">
            <a:noAutofit/>
          </a:bodyPr>
          <a:lstStyle>
            <a:lvl1pPr marL="0" indent="0" defTabSz="308074">
              <a:lnSpc>
                <a:spcPct val="110000"/>
              </a:lnSpc>
              <a:spcBef>
                <a:spcPts val="0"/>
              </a:spcBef>
              <a:buSzTx/>
              <a:buNone/>
              <a:defRPr sz="975" b="1" cap="all">
                <a:solidFill>
                  <a:srgbClr val="427FFF"/>
                </a:solidFill>
                <a:latin typeface="Avenir Next Regular"/>
                <a:ea typeface="Avenir Next Regular"/>
                <a:cs typeface="Avenir Next Regular"/>
                <a:sym typeface="Avenir Next Regular"/>
              </a:defRPr>
            </a:lvl1pPr>
          </a:lstStyle>
          <a:p>
            <a:r>
              <a:t>3.</a:t>
            </a:r>
          </a:p>
        </p:txBody>
      </p:sp>
      <p:sp>
        <p:nvSpPr>
          <p:cNvPr id="285" name="Línea"/>
          <p:cNvSpPr/>
          <p:nvPr/>
        </p:nvSpPr>
        <p:spPr>
          <a:xfrm>
            <a:off x="956758" y="414735"/>
            <a:ext cx="1075748" cy="1"/>
          </a:xfrm>
          <a:prstGeom prst="line">
            <a:avLst/>
          </a:prstGeom>
          <a:ln w="63500">
            <a:solidFill>
              <a:srgbClr val="4280FF"/>
            </a:solidFill>
            <a:miter lim="400000"/>
          </a:ln>
        </p:spPr>
        <p:txBody>
          <a:bodyPr lIns="26789" tIns="26789" rIns="26789" bIns="26789" anchor="ctr"/>
          <a:lstStyle/>
          <a:p>
            <a:pPr marL="0" marR="0" lvl="0" indent="0" algn="ctr" defTabSz="308074" rtl="0" eaLnBrk="1" fontAlgn="auto" latinLnBrk="0" hangingPunct="0">
              <a:lnSpc>
                <a:spcPct val="100000"/>
              </a:lnSpc>
              <a:spcBef>
                <a:spcPts val="0"/>
              </a:spcBef>
              <a:spcAft>
                <a:spcPts val="0"/>
              </a:spcAft>
              <a:buClrTx/>
              <a:buSzTx/>
              <a:buFontTx/>
              <a:buNone/>
              <a:tabLst/>
              <a:defRPr b="0">
                <a:solidFill>
                  <a:srgbClr val="FFFFFF"/>
                </a:solidFill>
                <a:latin typeface="+mn-lt"/>
                <a:ea typeface="+mn-ea"/>
                <a:cs typeface="+mn-cs"/>
                <a:sym typeface="Helvetica Neue Medium"/>
              </a:defRPr>
            </a:pPr>
            <a:endParaRPr kumimoji="0" sz="1125" b="0" i="0" u="none" strike="noStrike" kern="0" cap="none" spc="0" normalizeH="0" baseline="0" noProof="0" dirty="0">
              <a:ln>
                <a:noFill/>
              </a:ln>
              <a:solidFill>
                <a:srgbClr val="FFFFFF"/>
              </a:solidFill>
              <a:effectLst/>
              <a:uLnTx/>
              <a:uFillTx/>
              <a:latin typeface="Helvetica Neue Medium"/>
              <a:sym typeface="Helvetica Neue Medium"/>
            </a:endParaRPr>
          </a:p>
        </p:txBody>
      </p:sp>
      <p:sp>
        <p:nvSpPr>
          <p:cNvPr id="286" name="Company Name"/>
          <p:cNvSpPr>
            <a:spLocks noGrp="1"/>
          </p:cNvSpPr>
          <p:nvPr>
            <p:ph type="body" sz="quarter" idx="23"/>
          </p:nvPr>
        </p:nvSpPr>
        <p:spPr>
          <a:xfrm>
            <a:off x="956758" y="6474024"/>
            <a:ext cx="4781104" cy="191295"/>
          </a:xfrm>
          <a:prstGeom prst="rect">
            <a:avLst/>
          </a:prstGeom>
        </p:spPr>
        <p:txBody>
          <a:bodyPr lIns="0" tIns="0" rIns="0" bIns="0"/>
          <a:lstStyle>
            <a:lvl1pPr marL="0" indent="0" defTabSz="821531">
              <a:spcBef>
                <a:spcPts val="0"/>
              </a:spcBef>
              <a:buSzTx/>
              <a:buNone/>
              <a:defRPr sz="2000" cap="all" spc="300">
                <a:solidFill>
                  <a:srgbClr val="373B4F"/>
                </a:solidFill>
                <a:latin typeface="Avenir Next Demi Bold"/>
                <a:sym typeface="Avenir Next Demi Bold"/>
              </a:defRPr>
            </a:lvl1pPr>
          </a:lstStyle>
          <a:p>
            <a:pPr marL="0" indent="0" defTabSz="821531">
              <a:spcBef>
                <a:spcPts val="0"/>
              </a:spcBef>
              <a:buSzTx/>
              <a:buNone/>
              <a:defRPr sz="2000" cap="all" spc="300">
                <a:solidFill>
                  <a:srgbClr val="373B4F"/>
                </a:solidFill>
                <a:latin typeface="Avenir Next Demi Bold"/>
                <a:ea typeface="Avenir Next Demi Bold"/>
                <a:cs typeface="Avenir Next Demi Bold"/>
                <a:sym typeface="Avenir Next Demi Bold"/>
              </a:defRPr>
            </a:pPr>
            <a:r>
              <a:t>Company </a:t>
            </a:r>
            <a:r>
              <a:rPr>
                <a:solidFill>
                  <a:srgbClr val="4280FF"/>
                </a:solidFill>
              </a:rPr>
              <a:t>Name</a:t>
            </a:r>
          </a:p>
        </p:txBody>
      </p:sp>
      <p:sp>
        <p:nvSpPr>
          <p:cNvPr id="287" name="Slide #"/>
          <p:cNvSpPr>
            <a:spLocks noGrp="1"/>
          </p:cNvSpPr>
          <p:nvPr>
            <p:ph type="body" sz="quarter" idx="24"/>
          </p:nvPr>
        </p:nvSpPr>
        <p:spPr>
          <a:xfrm>
            <a:off x="6643958" y="6474024"/>
            <a:ext cx="4781104" cy="191295"/>
          </a:xfrm>
          <a:prstGeom prst="rect">
            <a:avLst/>
          </a:prstGeom>
        </p:spPr>
        <p:txBody>
          <a:bodyPr lIns="0" tIns="0" rIns="0" bIns="0"/>
          <a:lstStyle>
            <a:lvl1pPr marL="0" indent="0" algn="r" defTabSz="308074">
              <a:spcBef>
                <a:spcPts val="0"/>
              </a:spcBef>
              <a:buSzTx/>
              <a:buNone/>
              <a:defRPr sz="750" cap="all" spc="75">
                <a:solidFill>
                  <a:srgbClr val="373B4F"/>
                </a:solidFill>
                <a:latin typeface="Avenir Next Demi Bold"/>
                <a:ea typeface="Avenir Next Demi Bold"/>
                <a:cs typeface="Avenir Next Demi Bold"/>
                <a:sym typeface="Avenir Next Demi Bold"/>
              </a:defRPr>
            </a:lvl1pPr>
          </a:lstStyle>
          <a:p>
            <a:r>
              <a:t>Slide #</a:t>
            </a:r>
          </a:p>
        </p:txBody>
      </p:sp>
      <p:sp>
        <p:nvSpPr>
          <p:cNvPr id="288" name="Figura"/>
          <p:cNvSpPr>
            <a:spLocks noGrp="1"/>
          </p:cNvSpPr>
          <p:nvPr>
            <p:ph type="body" sz="quarter" idx="25"/>
          </p:nvPr>
        </p:nvSpPr>
        <p:spPr>
          <a:xfrm>
            <a:off x="1925646" y="1905429"/>
            <a:ext cx="1886247" cy="18176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6446"/>
                </a:lnTo>
                <a:lnTo>
                  <a:pt x="0" y="19336"/>
                </a:lnTo>
                <a:lnTo>
                  <a:pt x="3791" y="21600"/>
                </a:lnTo>
                <a:cubicBezTo>
                  <a:pt x="4131" y="20454"/>
                  <a:pt x="4738" y="19373"/>
                  <a:pt x="5614" y="18466"/>
                </a:cubicBezTo>
                <a:cubicBezTo>
                  <a:pt x="8478" y="15506"/>
                  <a:pt x="13122" y="15506"/>
                  <a:pt x="15986" y="18466"/>
                </a:cubicBezTo>
                <a:cubicBezTo>
                  <a:pt x="16862" y="19373"/>
                  <a:pt x="17466" y="20454"/>
                  <a:pt x="17806" y="21600"/>
                </a:cubicBezTo>
                <a:lnTo>
                  <a:pt x="21600" y="19336"/>
                </a:lnTo>
                <a:lnTo>
                  <a:pt x="21600" y="6446"/>
                </a:ln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89" name="Figura"/>
          <p:cNvSpPr>
            <a:spLocks noGrp="1"/>
          </p:cNvSpPr>
          <p:nvPr>
            <p:ph type="body" sz="quarter" idx="26"/>
          </p:nvPr>
        </p:nvSpPr>
        <p:spPr>
          <a:xfrm>
            <a:off x="956221" y="3576118"/>
            <a:ext cx="1886304" cy="216964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5401"/>
                </a:lnTo>
                <a:lnTo>
                  <a:pt x="0" y="16199"/>
                </a:lnTo>
                <a:lnTo>
                  <a:pt x="10800" y="21600"/>
                </a:lnTo>
                <a:lnTo>
                  <a:pt x="21600" y="16199"/>
                </a:lnTo>
                <a:lnTo>
                  <a:pt x="21600" y="9667"/>
                </a:lnTo>
                <a:cubicBezTo>
                  <a:pt x="19825" y="9605"/>
                  <a:pt x="18071" y="8993"/>
                  <a:pt x="16716" y="7819"/>
                </a:cubicBezTo>
                <a:cubicBezTo>
                  <a:pt x="14882" y="6231"/>
                  <a:pt x="14227" y="4013"/>
                  <a:pt x="14742" y="1970"/>
                </a:cubicBez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90" name="Figura"/>
          <p:cNvSpPr>
            <a:spLocks noGrp="1"/>
          </p:cNvSpPr>
          <p:nvPr>
            <p:ph type="body" sz="quarter" idx="27"/>
          </p:nvPr>
        </p:nvSpPr>
        <p:spPr>
          <a:xfrm>
            <a:off x="2894800" y="3576118"/>
            <a:ext cx="1886304" cy="216964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6858" y="1970"/>
                </a:lnTo>
                <a:cubicBezTo>
                  <a:pt x="7373" y="4013"/>
                  <a:pt x="6721" y="6231"/>
                  <a:pt x="4888" y="7819"/>
                </a:cubicBezTo>
                <a:cubicBezTo>
                  <a:pt x="3532" y="8993"/>
                  <a:pt x="1776" y="9605"/>
                  <a:pt x="0" y="9667"/>
                </a:cubicBezTo>
                <a:lnTo>
                  <a:pt x="0" y="16199"/>
                </a:lnTo>
                <a:lnTo>
                  <a:pt x="10800" y="21600"/>
                </a:lnTo>
                <a:lnTo>
                  <a:pt x="21600" y="16199"/>
                </a:lnTo>
                <a:lnTo>
                  <a:pt x="21600" y="5401"/>
                </a:lnTo>
                <a:lnTo>
                  <a:pt x="10800" y="0"/>
                </a:lnTo>
                <a:close/>
              </a:path>
            </a:pathLst>
          </a:custGeom>
          <a:solidFill>
            <a:srgbClr val="4280FF"/>
          </a:solidFill>
        </p:spPr>
        <p:txBody>
          <a:bodyPr lIns="0" tIns="0" rIns="0" bIns="0" anchor="t">
            <a:noAutofit/>
          </a:bodyPr>
          <a:lstStyle>
            <a:lvl1pPr marL="0" indent="0" algn="ctr" defTabSz="821531">
              <a:lnSpc>
                <a:spcPct val="110000"/>
              </a:lnSpc>
              <a:spcBef>
                <a:spcPts val="0"/>
              </a:spcBef>
              <a:buSzTx/>
              <a:buNone/>
              <a:defRPr sz="2600" b="1" cap="all">
                <a:solidFill>
                  <a:srgbClr val="FFFFFF"/>
                </a:solidFill>
                <a:latin typeface="Avenir Next Regular"/>
                <a:sym typeface="Avenir Next Regular"/>
              </a:defRPr>
            </a:lvl1pPr>
          </a:lstStyle>
          <a:p>
            <a:pPr marL="0" indent="0" algn="ctr" defTabSz="821531">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endParaRPr/>
          </a:p>
        </p:txBody>
      </p:sp>
      <p:sp>
        <p:nvSpPr>
          <p:cNvPr id="291" name="Business process"/>
          <p:cNvSpPr>
            <a:spLocks noGrp="1"/>
          </p:cNvSpPr>
          <p:nvPr>
            <p:ph type="body" sz="quarter" idx="28"/>
          </p:nvPr>
        </p:nvSpPr>
        <p:spPr>
          <a:xfrm>
            <a:off x="2274691" y="3318918"/>
            <a:ext cx="1187944" cy="1183321"/>
          </a:xfrm>
          <a:prstGeom prst="ellipse">
            <a:avLst/>
          </a:prstGeom>
          <a:solidFill>
            <a:srgbClr val="C6CEE0"/>
          </a:solidFill>
        </p:spPr>
        <p:txBody>
          <a:bodyPr lIns="0" tIns="0" rIns="0" bIns="0">
            <a:noAutofit/>
          </a:bodyPr>
          <a:lstStyle>
            <a:lvl1pPr marL="0" indent="0" algn="ctr" defTabSz="308074">
              <a:lnSpc>
                <a:spcPct val="110000"/>
              </a:lnSpc>
              <a:spcBef>
                <a:spcPts val="0"/>
              </a:spcBef>
              <a:buSzTx/>
              <a:buNone/>
              <a:defRPr sz="975" b="1" cap="all">
                <a:solidFill>
                  <a:srgbClr val="FFFFFF"/>
                </a:solidFill>
                <a:latin typeface="Avenir Next Regular"/>
                <a:ea typeface="Avenir Next Regular"/>
                <a:cs typeface="Avenir Next Regular"/>
                <a:sym typeface="Avenir Next Regular"/>
              </a:defRPr>
            </a:lvl1pPr>
          </a:lstStyle>
          <a:p>
            <a:r>
              <a:t>Business process</a:t>
            </a:r>
          </a:p>
        </p:txBody>
      </p:sp>
      <p:sp>
        <p:nvSpPr>
          <p:cNvPr id="292" name="Aenean Ridiculus"/>
          <p:cNvSpPr>
            <a:spLocks noGrp="1"/>
          </p:cNvSpPr>
          <p:nvPr>
            <p:ph type="body" sz="quarter" idx="29"/>
          </p:nvPr>
        </p:nvSpPr>
        <p:spPr>
          <a:xfrm>
            <a:off x="1196749" y="4263140"/>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Aenean Ridiculus</a:t>
            </a:r>
          </a:p>
        </p:txBody>
      </p:sp>
      <p:sp>
        <p:nvSpPr>
          <p:cNvPr id="293" name="Malesuada Condimentum Ultricies"/>
          <p:cNvSpPr>
            <a:spLocks noGrp="1"/>
          </p:cNvSpPr>
          <p:nvPr>
            <p:ph type="body" sz="quarter" idx="30"/>
          </p:nvPr>
        </p:nvSpPr>
        <p:spPr>
          <a:xfrm>
            <a:off x="2166145" y="2404234"/>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Malesuada Condimentum Ultricies</a:t>
            </a:r>
          </a:p>
        </p:txBody>
      </p:sp>
      <p:sp>
        <p:nvSpPr>
          <p:cNvPr id="294" name="Amet Venenatis Vulputate"/>
          <p:cNvSpPr>
            <a:spLocks noGrp="1"/>
          </p:cNvSpPr>
          <p:nvPr>
            <p:ph type="body" sz="quarter" idx="31"/>
          </p:nvPr>
        </p:nvSpPr>
        <p:spPr>
          <a:xfrm>
            <a:off x="3135328" y="4263140"/>
            <a:ext cx="1405249" cy="763111"/>
          </a:xfrm>
          <a:prstGeom prst="rect">
            <a:avLst/>
          </a:prstGeom>
        </p:spPr>
        <p:txBody>
          <a:bodyPr lIns="0" tIns="0" rIns="0" bIns="0">
            <a:noAutofit/>
          </a:bodyPr>
          <a:lstStyle/>
          <a:p>
            <a:pPr marL="0" lvl="1" indent="0" algn="ctr" defTabSz="308074">
              <a:lnSpc>
                <a:spcPct val="110000"/>
              </a:lnSpc>
              <a:spcBef>
                <a:spcPts val="0"/>
              </a:spcBef>
              <a:buSzTx/>
              <a:buNone/>
              <a:defRPr sz="2600" b="1" cap="all">
                <a:solidFill>
                  <a:srgbClr val="FFFFFF"/>
                </a:solidFill>
                <a:latin typeface="Avenir Next Regular"/>
                <a:ea typeface="Avenir Next Regular"/>
                <a:cs typeface="Avenir Next Regular"/>
                <a:sym typeface="Avenir Next Regular"/>
              </a:defRPr>
            </a:pPr>
            <a:r>
              <a:t>Amet Venenatis Vulputate</a:t>
            </a:r>
          </a:p>
        </p:txBody>
      </p:sp>
    </p:spTree>
    <p:extLst>
      <p:ext uri="{BB962C8B-B14F-4D97-AF65-F5344CB8AC3E}">
        <p14:creationId xmlns:p14="http://schemas.microsoft.com/office/powerpoint/2010/main" val="84816628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835100" y="1709739"/>
            <a:ext cx="10556677" cy="2852737"/>
          </a:xfrm>
          <a:prstGeom prst="rect">
            <a:avLst/>
          </a:prstGeom>
        </p:spPr>
        <p:txBody>
          <a:bodyPr anchor="b"/>
          <a:lstStyle>
            <a:lvl1pPr>
              <a:defRPr sz="6000"/>
            </a:lvl1pPr>
          </a:lstStyle>
          <a:p>
            <a:r>
              <a:rPr lang="ca-ES"/>
              <a:t>Feu clic aquí per editar l'estil</a:t>
            </a:r>
          </a:p>
        </p:txBody>
      </p:sp>
      <p:sp>
        <p:nvSpPr>
          <p:cNvPr id="3" name="Contenidor de text 2"/>
          <p:cNvSpPr>
            <a:spLocks noGrp="1"/>
          </p:cNvSpPr>
          <p:nvPr>
            <p:ph type="body" idx="1"/>
          </p:nvPr>
        </p:nvSpPr>
        <p:spPr>
          <a:xfrm>
            <a:off x="835100" y="4589464"/>
            <a:ext cx="10556677"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Editeu els estils de text del patró</a:t>
            </a:r>
          </a:p>
        </p:txBody>
      </p:sp>
      <p:sp>
        <p:nvSpPr>
          <p:cNvPr id="4" name="Contenidor de data 3"/>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5" name="Contenidor de peu de pàgina 4"/>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6" name="Contenidor de número de diapositiva 5"/>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841306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9953" y="1122363"/>
            <a:ext cx="9179719"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9953" y="3602038"/>
            <a:ext cx="91797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63096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008371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5099" y="1709739"/>
            <a:ext cx="10556677"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5099" y="4589464"/>
            <a:ext cx="105566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900064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41474" y="1825625"/>
            <a:ext cx="5201841"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96310" y="1825625"/>
            <a:ext cx="5201841"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178910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43068" y="365126"/>
            <a:ext cx="10556677"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43069" y="1681163"/>
            <a:ext cx="51779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43069" y="2505075"/>
            <a:ext cx="5177935"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96310" y="1681163"/>
            <a:ext cx="52034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96310" y="2505075"/>
            <a:ext cx="5203435"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714755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47187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157159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203435" y="987426"/>
            <a:ext cx="619631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210230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203435" y="987426"/>
            <a:ext cx="619631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C764DE79-268F-4C1A-8933-263129D2AF90}" type="datetimeFigureOut">
              <a:rPr lang="en-US" dirty="0"/>
              <a:t>11/2/2022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673188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74202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contingut 2"/>
          <p:cNvSpPr>
            <a:spLocks noGrp="1"/>
          </p:cNvSpPr>
          <p:nvPr>
            <p:ph sz="half" idx="1"/>
          </p:nvPr>
        </p:nvSpPr>
        <p:spPr>
          <a:xfrm>
            <a:off x="841474" y="1825625"/>
            <a:ext cx="5176341"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p:cNvSpPr>
            <a:spLocks noGrp="1"/>
          </p:cNvSpPr>
          <p:nvPr>
            <p:ph sz="half" idx="2"/>
          </p:nvPr>
        </p:nvSpPr>
        <p:spPr>
          <a:xfrm>
            <a:off x="6221810" y="1825625"/>
            <a:ext cx="5176341" cy="435133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1558279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8982" y="365125"/>
            <a:ext cx="2639169"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41474" y="365125"/>
            <a:ext cx="7764512"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077787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FD73D4-70C1-F642-871E-20E230D75F2B}"/>
              </a:ext>
            </a:extLst>
          </p:cNvPr>
          <p:cNvSpPr>
            <a:spLocks noGrp="1"/>
          </p:cNvSpPr>
          <p:nvPr>
            <p:ph type="ctrTitle"/>
          </p:nvPr>
        </p:nvSpPr>
        <p:spPr>
          <a:xfrm>
            <a:off x="1529953" y="1122363"/>
            <a:ext cx="9179719" cy="2387600"/>
          </a:xfrm>
        </p:spPr>
        <p:txBody>
          <a:bodyPr anchor="b"/>
          <a:lstStyle>
            <a:lvl1pPr algn="ctr">
              <a:defRPr sz="6000"/>
            </a:lvl1pPr>
          </a:lstStyle>
          <a:p>
            <a:r>
              <a:rPr lang="es-ES"/>
              <a:t>Haga clic para modificar el estilo de título del patrón</a:t>
            </a:r>
            <a:endParaRPr lang="ca-ES"/>
          </a:p>
        </p:txBody>
      </p:sp>
      <p:sp>
        <p:nvSpPr>
          <p:cNvPr id="3" name="Subtítulo 2">
            <a:extLst>
              <a:ext uri="{FF2B5EF4-FFF2-40B4-BE49-F238E27FC236}">
                <a16:creationId xmlns:a16="http://schemas.microsoft.com/office/drawing/2014/main" id="{A352AC9C-B25E-2A4D-BC65-709A8D911872}"/>
              </a:ext>
            </a:extLst>
          </p:cNvPr>
          <p:cNvSpPr>
            <a:spLocks noGrp="1"/>
          </p:cNvSpPr>
          <p:nvPr>
            <p:ph type="subTitle" idx="1"/>
          </p:nvPr>
        </p:nvSpPr>
        <p:spPr>
          <a:xfrm>
            <a:off x="1529953" y="3602038"/>
            <a:ext cx="917971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ca-ES"/>
          </a:p>
        </p:txBody>
      </p:sp>
      <p:sp>
        <p:nvSpPr>
          <p:cNvPr id="4" name="Marcador de fecha 3">
            <a:extLst>
              <a:ext uri="{FF2B5EF4-FFF2-40B4-BE49-F238E27FC236}">
                <a16:creationId xmlns:a16="http://schemas.microsoft.com/office/drawing/2014/main" id="{68EE3335-3644-D948-882C-B82CB07FC79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388B6791-99A5-914E-BF32-AE26D0DC4D99}"/>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3BA9D7E3-7526-1C4C-8DD3-E6008B2F97AB}"/>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9318423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BF3C4F-64D3-BD48-88D2-9D2D882C2892}"/>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4E24FA09-0FA8-8541-BD33-3A066FAD445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F547822E-E9AE-2241-BF69-CB15DF0A87F4}"/>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FFF9EF56-14CF-374D-9254-871296EC9488}"/>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CE0E8AAF-08EB-A24C-9DC0-86722B785D7A}"/>
              </a:ext>
            </a:extLst>
          </p:cNvPr>
          <p:cNvSpPr>
            <a:spLocks noGrp="1"/>
          </p:cNvSpPr>
          <p:nvPr>
            <p:ph type="sldNum" sz="quarter" idx="12"/>
          </p:nvPr>
        </p:nvSpPr>
        <p:spPr/>
        <p:txBody>
          <a:bodyPr/>
          <a:lstStyle/>
          <a:p>
            <a:pPr defTabSz="914400" eaLnBrk="1" fontAlgn="auto" hangingPunct="1">
              <a:spcBef>
                <a:spcPts val="0"/>
              </a:spcBef>
              <a:spcAft>
                <a:spcPts val="0"/>
              </a:spcAft>
            </a:pPr>
            <a:fld id="{EF5036D4-6EA1-F640-8C3B-B09A0DC62CCB}"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1459800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4DC9F6-6E4B-B54E-B364-A210BBFF558E}"/>
              </a:ext>
            </a:extLst>
          </p:cNvPr>
          <p:cNvSpPr>
            <a:spLocks noGrp="1"/>
          </p:cNvSpPr>
          <p:nvPr>
            <p:ph type="title"/>
          </p:nvPr>
        </p:nvSpPr>
        <p:spPr>
          <a:xfrm>
            <a:off x="835099" y="1709739"/>
            <a:ext cx="10556677" cy="2852737"/>
          </a:xfrm>
        </p:spPr>
        <p:txBody>
          <a:bodyPr anchor="b"/>
          <a:lstStyle>
            <a:lvl1pPr>
              <a:defRPr sz="6000"/>
            </a:lvl1p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223284C3-CF17-6441-A383-9A64B2C2CB30}"/>
              </a:ext>
            </a:extLst>
          </p:cNvPr>
          <p:cNvSpPr>
            <a:spLocks noGrp="1"/>
          </p:cNvSpPr>
          <p:nvPr>
            <p:ph type="body" idx="1"/>
          </p:nvPr>
        </p:nvSpPr>
        <p:spPr>
          <a:xfrm>
            <a:off x="835099" y="4589464"/>
            <a:ext cx="105566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1B8921C-58ED-EB44-9E96-DDA88995FC43}"/>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2126F613-8AD5-7344-9E8C-295F94211C86}"/>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450B5645-1E83-E447-BE60-5DC3CEB0B263}"/>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40131527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8A1D5A-3509-2444-A665-03E8D1A65650}"/>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5E8E8D65-C3DA-DA4F-93EF-617ABC981B95}"/>
              </a:ext>
            </a:extLst>
          </p:cNvPr>
          <p:cNvSpPr>
            <a:spLocks noGrp="1"/>
          </p:cNvSpPr>
          <p:nvPr>
            <p:ph sz="half" idx="1"/>
          </p:nvPr>
        </p:nvSpPr>
        <p:spPr>
          <a:xfrm>
            <a:off x="841474" y="1825625"/>
            <a:ext cx="5201841"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a:extLst>
              <a:ext uri="{FF2B5EF4-FFF2-40B4-BE49-F238E27FC236}">
                <a16:creationId xmlns:a16="http://schemas.microsoft.com/office/drawing/2014/main" id="{C1C9F3FB-D15E-0C49-AAE7-1D12BFE54169}"/>
              </a:ext>
            </a:extLst>
          </p:cNvPr>
          <p:cNvSpPr>
            <a:spLocks noGrp="1"/>
          </p:cNvSpPr>
          <p:nvPr>
            <p:ph sz="half" idx="2"/>
          </p:nvPr>
        </p:nvSpPr>
        <p:spPr>
          <a:xfrm>
            <a:off x="6196310" y="1825625"/>
            <a:ext cx="5201841"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a:extLst>
              <a:ext uri="{FF2B5EF4-FFF2-40B4-BE49-F238E27FC236}">
                <a16:creationId xmlns:a16="http://schemas.microsoft.com/office/drawing/2014/main" id="{F0559061-C699-D54B-9692-6257B7BFFBE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C0CD4DFD-C3DD-3945-8BB4-E45FBC09709E}"/>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80F65283-36D4-1840-BF79-840EB956C2EC}"/>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9248987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BE16AD-42D5-534B-B810-EF0A08E4A8D9}"/>
              </a:ext>
            </a:extLst>
          </p:cNvPr>
          <p:cNvSpPr>
            <a:spLocks noGrp="1"/>
          </p:cNvSpPr>
          <p:nvPr>
            <p:ph type="title"/>
          </p:nvPr>
        </p:nvSpPr>
        <p:spPr>
          <a:xfrm>
            <a:off x="843068" y="365126"/>
            <a:ext cx="10556677" cy="1325563"/>
          </a:xfrm>
        </p:spPr>
        <p:txBody>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B377826D-D114-6249-BD17-103CFCAD1055}"/>
              </a:ext>
            </a:extLst>
          </p:cNvPr>
          <p:cNvSpPr>
            <a:spLocks noGrp="1"/>
          </p:cNvSpPr>
          <p:nvPr>
            <p:ph type="body" idx="1"/>
          </p:nvPr>
        </p:nvSpPr>
        <p:spPr>
          <a:xfrm>
            <a:off x="843069" y="1681163"/>
            <a:ext cx="51779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CE42496-2FC3-774F-BCEB-E4D33A17EBB3}"/>
              </a:ext>
            </a:extLst>
          </p:cNvPr>
          <p:cNvSpPr>
            <a:spLocks noGrp="1"/>
          </p:cNvSpPr>
          <p:nvPr>
            <p:ph sz="half" idx="2"/>
          </p:nvPr>
        </p:nvSpPr>
        <p:spPr>
          <a:xfrm>
            <a:off x="843069" y="2505075"/>
            <a:ext cx="5177935"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a:extLst>
              <a:ext uri="{FF2B5EF4-FFF2-40B4-BE49-F238E27FC236}">
                <a16:creationId xmlns:a16="http://schemas.microsoft.com/office/drawing/2014/main" id="{C84E27DD-F0A0-974B-9B4C-AA6A4707ED22}"/>
              </a:ext>
            </a:extLst>
          </p:cNvPr>
          <p:cNvSpPr>
            <a:spLocks noGrp="1"/>
          </p:cNvSpPr>
          <p:nvPr>
            <p:ph type="body" sz="quarter" idx="3"/>
          </p:nvPr>
        </p:nvSpPr>
        <p:spPr>
          <a:xfrm>
            <a:off x="6196310" y="1681163"/>
            <a:ext cx="52034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E31C039-4712-8E4E-A7A1-39576B91B7A6}"/>
              </a:ext>
            </a:extLst>
          </p:cNvPr>
          <p:cNvSpPr>
            <a:spLocks noGrp="1"/>
          </p:cNvSpPr>
          <p:nvPr>
            <p:ph sz="quarter" idx="4"/>
          </p:nvPr>
        </p:nvSpPr>
        <p:spPr>
          <a:xfrm>
            <a:off x="6196310" y="2505075"/>
            <a:ext cx="5203435"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a:extLst>
              <a:ext uri="{FF2B5EF4-FFF2-40B4-BE49-F238E27FC236}">
                <a16:creationId xmlns:a16="http://schemas.microsoft.com/office/drawing/2014/main" id="{D0DEAAEB-7FF1-134E-89D9-2B143E4167F8}"/>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8" name="Marcador de pie de página 7">
            <a:extLst>
              <a:ext uri="{FF2B5EF4-FFF2-40B4-BE49-F238E27FC236}">
                <a16:creationId xmlns:a16="http://schemas.microsoft.com/office/drawing/2014/main" id="{334B7DD3-43FF-BB43-81A8-8F5BFE560D89}"/>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9" name="Marcador de número de diapositiva 8">
            <a:extLst>
              <a:ext uri="{FF2B5EF4-FFF2-40B4-BE49-F238E27FC236}">
                <a16:creationId xmlns:a16="http://schemas.microsoft.com/office/drawing/2014/main" id="{1E80BF32-6BD6-5E44-8304-5875720EF287}"/>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23716120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C7C690-EB9C-9541-8F70-BA995172E148}"/>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fecha 2">
            <a:extLst>
              <a:ext uri="{FF2B5EF4-FFF2-40B4-BE49-F238E27FC236}">
                <a16:creationId xmlns:a16="http://schemas.microsoft.com/office/drawing/2014/main" id="{6DDF384A-FB80-684D-8BB4-5ADC5E12E062}"/>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4" name="Marcador de pie de página 3">
            <a:extLst>
              <a:ext uri="{FF2B5EF4-FFF2-40B4-BE49-F238E27FC236}">
                <a16:creationId xmlns:a16="http://schemas.microsoft.com/office/drawing/2014/main" id="{6D673AD9-3B91-144E-B920-8243F529E59F}"/>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número de diapositiva 4">
            <a:extLst>
              <a:ext uri="{FF2B5EF4-FFF2-40B4-BE49-F238E27FC236}">
                <a16:creationId xmlns:a16="http://schemas.microsoft.com/office/drawing/2014/main" id="{113B23E5-4F34-9147-80AE-DD153F0AC0C3}"/>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3393537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837BCB5-7004-1649-A0EC-E287169A53CF}"/>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3" name="Marcador de pie de página 2">
            <a:extLst>
              <a:ext uri="{FF2B5EF4-FFF2-40B4-BE49-F238E27FC236}">
                <a16:creationId xmlns:a16="http://schemas.microsoft.com/office/drawing/2014/main" id="{8EC0DAEB-596A-6D48-B31A-3E2EA16569AB}"/>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4" name="Marcador de número de diapositiva 3">
            <a:extLst>
              <a:ext uri="{FF2B5EF4-FFF2-40B4-BE49-F238E27FC236}">
                <a16:creationId xmlns:a16="http://schemas.microsoft.com/office/drawing/2014/main" id="{8E5531AC-DA27-9B48-B34C-A28E22AD19D9}"/>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27352038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318D4C-685B-5145-A527-40892E8E18B2}"/>
              </a:ext>
            </a:extLst>
          </p:cNvPr>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A7B075D9-715E-D744-97D4-4C859DFBC388}"/>
              </a:ext>
            </a:extLst>
          </p:cNvPr>
          <p:cNvSpPr>
            <a:spLocks noGrp="1"/>
          </p:cNvSpPr>
          <p:nvPr>
            <p:ph idx="1"/>
          </p:nvPr>
        </p:nvSpPr>
        <p:spPr>
          <a:xfrm>
            <a:off x="5203435" y="987426"/>
            <a:ext cx="619631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a:extLst>
              <a:ext uri="{FF2B5EF4-FFF2-40B4-BE49-F238E27FC236}">
                <a16:creationId xmlns:a16="http://schemas.microsoft.com/office/drawing/2014/main" id="{861AA16D-9BEF-D947-B834-85063BCE076D}"/>
              </a:ext>
            </a:extLst>
          </p:cNvPr>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D3E863D-4FBB-1D4C-8673-DEBEFE2BE587}"/>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A69C7586-38C3-D74B-9E0D-BAC6E7406226}"/>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64904018-E43E-AA46-9C49-D811A7A155D7}"/>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8433492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0CD34-E53B-8347-93E6-711CBC9E341F}"/>
              </a:ext>
            </a:extLst>
          </p:cNvPr>
          <p:cNvSpPr>
            <a:spLocks noGrp="1"/>
          </p:cNvSpPr>
          <p:nvPr>
            <p:ph type="title"/>
          </p:nvPr>
        </p:nvSpPr>
        <p:spPr>
          <a:xfrm>
            <a:off x="843069" y="457200"/>
            <a:ext cx="3947597" cy="1600200"/>
          </a:xfrm>
        </p:spPr>
        <p:txBody>
          <a:bodyPr anchor="b"/>
          <a:lstStyle>
            <a:lvl1pPr>
              <a:defRPr sz="3200"/>
            </a:lvl1pPr>
          </a:lstStyle>
          <a:p>
            <a:r>
              <a:rPr lang="es-ES"/>
              <a:t>Haga clic para modificar el estilo de título del patrón</a:t>
            </a:r>
            <a:endParaRPr lang="ca-ES"/>
          </a:p>
        </p:txBody>
      </p:sp>
      <p:sp>
        <p:nvSpPr>
          <p:cNvPr id="3" name="Marcador de posición de imagen 2">
            <a:extLst>
              <a:ext uri="{FF2B5EF4-FFF2-40B4-BE49-F238E27FC236}">
                <a16:creationId xmlns:a16="http://schemas.microsoft.com/office/drawing/2014/main" id="{87112DC0-C2E7-4442-966A-9213714F49E5}"/>
              </a:ext>
            </a:extLst>
          </p:cNvPr>
          <p:cNvSpPr>
            <a:spLocks noGrp="1"/>
          </p:cNvSpPr>
          <p:nvPr>
            <p:ph type="pic" idx="1"/>
          </p:nvPr>
        </p:nvSpPr>
        <p:spPr>
          <a:xfrm>
            <a:off x="5203435" y="987426"/>
            <a:ext cx="619631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dirty="0"/>
          </a:p>
        </p:txBody>
      </p:sp>
      <p:sp>
        <p:nvSpPr>
          <p:cNvPr id="4" name="Marcador de texto 3">
            <a:extLst>
              <a:ext uri="{FF2B5EF4-FFF2-40B4-BE49-F238E27FC236}">
                <a16:creationId xmlns:a16="http://schemas.microsoft.com/office/drawing/2014/main" id="{14A17D00-7635-2D4E-9601-BE2B85E367C8}"/>
              </a:ext>
            </a:extLst>
          </p:cNvPr>
          <p:cNvSpPr>
            <a:spLocks noGrp="1"/>
          </p:cNvSpPr>
          <p:nvPr>
            <p:ph type="body" sz="half" idx="2"/>
          </p:nvPr>
        </p:nvSpPr>
        <p:spPr>
          <a:xfrm>
            <a:off x="843069" y="2057400"/>
            <a:ext cx="394759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9969DFF-FD51-FC4B-B743-61295124057E}"/>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pie de página 5">
            <a:extLst>
              <a:ext uri="{FF2B5EF4-FFF2-40B4-BE49-F238E27FC236}">
                <a16:creationId xmlns:a16="http://schemas.microsoft.com/office/drawing/2014/main" id="{E4FA83E0-C33F-9640-A72C-B24D8CE0AACC}"/>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7" name="Marcador de número de diapositiva 6">
            <a:extLst>
              <a:ext uri="{FF2B5EF4-FFF2-40B4-BE49-F238E27FC236}">
                <a16:creationId xmlns:a16="http://schemas.microsoft.com/office/drawing/2014/main" id="{BA5737DD-1F05-9C42-83CD-831FE7109ADF}"/>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479251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a:xfrm>
            <a:off x="843600" y="365126"/>
            <a:ext cx="10556677" cy="1325563"/>
          </a:xfrm>
          <a:prstGeom prst="rect">
            <a:avLst/>
          </a:prstGeom>
        </p:spPr>
        <p:txBody>
          <a:bodyPr/>
          <a:lstStyle/>
          <a:p>
            <a:r>
              <a:rPr lang="ca-ES"/>
              <a:t>Feu clic aquí per editar l'estil</a:t>
            </a:r>
          </a:p>
        </p:txBody>
      </p:sp>
      <p:sp>
        <p:nvSpPr>
          <p:cNvPr id="3" name="Contenidor de text 2"/>
          <p:cNvSpPr>
            <a:spLocks noGrp="1"/>
          </p:cNvSpPr>
          <p:nvPr>
            <p:ph type="body" idx="1"/>
          </p:nvPr>
        </p:nvSpPr>
        <p:spPr>
          <a:xfrm>
            <a:off x="843600" y="1681163"/>
            <a:ext cx="5178466"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4" name="Contenidor de contingut 3"/>
          <p:cNvSpPr>
            <a:spLocks noGrp="1"/>
          </p:cNvSpPr>
          <p:nvPr>
            <p:ph sz="half" idx="2"/>
          </p:nvPr>
        </p:nvSpPr>
        <p:spPr>
          <a:xfrm>
            <a:off x="843600" y="2505075"/>
            <a:ext cx="5178466" cy="368458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p:cNvSpPr>
            <a:spLocks noGrp="1"/>
          </p:cNvSpPr>
          <p:nvPr>
            <p:ph type="body" sz="quarter" idx="3"/>
          </p:nvPr>
        </p:nvSpPr>
        <p:spPr>
          <a:xfrm>
            <a:off x="6196310" y="1681163"/>
            <a:ext cx="5203966"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Editeu els estils de text del patró</a:t>
            </a:r>
          </a:p>
        </p:txBody>
      </p:sp>
      <p:sp>
        <p:nvSpPr>
          <p:cNvPr id="6" name="Contenidor de contingut 5"/>
          <p:cNvSpPr>
            <a:spLocks noGrp="1"/>
          </p:cNvSpPr>
          <p:nvPr>
            <p:ph sz="quarter" idx="4"/>
          </p:nvPr>
        </p:nvSpPr>
        <p:spPr>
          <a:xfrm>
            <a:off x="6196310" y="2505075"/>
            <a:ext cx="5203966" cy="3684588"/>
          </a:xfrm>
          <a:prstGeom prst="rect">
            <a:avLst/>
          </a:prstGeom>
        </p:spPr>
        <p:txBody>
          <a:body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8" name="Contenidor de peu de pàgina 7"/>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9" name="Contenidor de número de diapositiva 8"/>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5751760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DBAF6A-2F7F-D74F-B6C4-DA28B9DABD12}"/>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A7EE1858-583D-B04C-AE7E-B298545F157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4A71B854-BDB3-1841-B67A-277357FBB8E8}"/>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DC71600B-FF93-7C41-A06D-85B51374A0D2}"/>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906015CA-C87F-3B41-BF7A-B9DA66D1C80D}"/>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6650404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16D3FA9-3193-C141-8622-67F28E761E44}"/>
              </a:ext>
            </a:extLst>
          </p:cNvPr>
          <p:cNvSpPr>
            <a:spLocks noGrp="1"/>
          </p:cNvSpPr>
          <p:nvPr>
            <p:ph type="title" orient="vert"/>
          </p:nvPr>
        </p:nvSpPr>
        <p:spPr>
          <a:xfrm>
            <a:off x="8758982" y="365125"/>
            <a:ext cx="2639169" cy="5811838"/>
          </a:xfrm>
        </p:spPr>
        <p:txBody>
          <a:bodyPr vert="eaVert"/>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E4551E5C-D042-E04A-A041-467202EF8F64}"/>
              </a:ext>
            </a:extLst>
          </p:cNvPr>
          <p:cNvSpPr>
            <a:spLocks noGrp="1"/>
          </p:cNvSpPr>
          <p:nvPr>
            <p:ph type="body" orient="vert" idx="1"/>
          </p:nvPr>
        </p:nvSpPr>
        <p:spPr>
          <a:xfrm>
            <a:off x="841474" y="365125"/>
            <a:ext cx="7764512"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6642F58F-471C-684A-BDE0-A68D85FDDD80}"/>
              </a:ext>
            </a:extLst>
          </p:cNvPr>
          <p:cNvSpPr>
            <a:spLocks noGrp="1"/>
          </p:cNvSpPr>
          <p:nvPr>
            <p:ph type="dt" sz="half" idx="10"/>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0F6E777D-6D75-FC47-B6F4-FCB0BC25D4DF}"/>
              </a:ext>
            </a:extLst>
          </p:cNvPr>
          <p:cNvSpPr>
            <a:spLocks noGrp="1"/>
          </p:cNvSpPr>
          <p:nvPr>
            <p:ph type="ftr" sz="quarter" idx="11"/>
          </p:nvPr>
        </p:nvSpPr>
        <p:spPr/>
        <p:txBody>
          <a:body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B8644452-907E-A240-A2AA-F238934C5AA2}"/>
              </a:ext>
            </a:extLst>
          </p:cNvPr>
          <p:cNvSpPr>
            <a:spLocks noGrp="1"/>
          </p:cNvSpPr>
          <p:nvPr>
            <p:ph type="sldNum" sz="quarter" idx="12"/>
          </p:nvPr>
        </p:nvSpPr>
        <p:spPr/>
        <p:txBody>
          <a:body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5891884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ítol - Superior">
    <p:spTree>
      <p:nvGrpSpPr>
        <p:cNvPr id="1" name=""/>
        <p:cNvGrpSpPr/>
        <p:nvPr/>
      </p:nvGrpSpPr>
      <p:grpSpPr>
        <a:xfrm>
          <a:off x="0" y="0"/>
          <a:ext cx="0" cy="0"/>
          <a:chOff x="0" y="0"/>
          <a:chExt cx="0" cy="0"/>
        </a:xfrm>
      </p:grpSpPr>
      <p:sp>
        <p:nvSpPr>
          <p:cNvPr id="169" name="Texto del título"/>
          <p:cNvSpPr txBox="1">
            <a:spLocks noGrp="1"/>
          </p:cNvSpPr>
          <p:nvPr>
            <p:ph type="title"/>
          </p:nvPr>
        </p:nvSpPr>
        <p:spPr>
          <a:xfrm>
            <a:off x="2202297" y="178594"/>
            <a:ext cx="7835034" cy="1518048"/>
          </a:xfrm>
          <a:prstGeom prst="rect">
            <a:avLst/>
          </a:prstGeom>
        </p:spPr>
        <p:txBody>
          <a:bodyPr lIns="71437" tIns="71437" rIns="71437" bIns="71437"/>
          <a:lstStyle>
            <a:lvl1pPr algn="l" defTabSz="410766">
              <a:defRPr sz="4200"/>
            </a:lvl1pPr>
          </a:lstStyle>
          <a:p>
            <a:r>
              <a:t>Texto del título</a:t>
            </a:r>
          </a:p>
        </p:txBody>
      </p:sp>
      <p:sp>
        <p:nvSpPr>
          <p:cNvPr id="170" name="Número de diapositiva"/>
          <p:cNvSpPr txBox="1">
            <a:spLocks noGrp="1"/>
          </p:cNvSpPr>
          <p:nvPr>
            <p:ph type="sldNum" sz="quarter" idx="2"/>
          </p:nvPr>
        </p:nvSpPr>
        <p:spPr>
          <a:xfrm>
            <a:off x="6000400" y="6536531"/>
            <a:ext cx="234046" cy="238836"/>
          </a:xfrm>
          <a:prstGeom prst="rect">
            <a:avLst/>
          </a:prstGeom>
        </p:spPr>
        <p:txBody>
          <a:bodyPr lIns="71437" tIns="71437" rIns="71437" bIns="71437"/>
          <a:lstStyle>
            <a:lvl1pPr defTabSz="410766">
              <a:defRPr sz="1100"/>
            </a:lvl1pPr>
          </a:lstStyle>
          <a:p>
            <a:pPr eaLnBrk="1" fontAlgn="auto" hangingPunct="1">
              <a:spcBef>
                <a:spcPts val="0"/>
              </a:spcBef>
              <a:spcAft>
                <a:spcPts val="0"/>
              </a:spcAft>
            </a:pPr>
            <a:fld id="{86CB4B4D-7CA3-9044-876B-883B54F8677D}" type="slidenum">
              <a:rPr lang="es-ES" b="0" smtClean="0">
                <a:solidFill>
                  <a:srgbClr val="000000">
                    <a:tint val="75000"/>
                  </a:srgbClr>
                </a:solidFill>
                <a:latin typeface="Calibri" panose="020F0502020204030204"/>
                <a:ea typeface="+mn-ea"/>
              </a:rPr>
              <a:pPr eaLnBrk="1" fontAlgn="auto" hangingPunct="1">
                <a:spcBef>
                  <a:spcPts val="0"/>
                </a:spcBef>
                <a:spcAft>
                  <a:spcPts val="0"/>
                </a:spcAft>
              </a:pPr>
              <a:t>‹#›</a:t>
            </a:fld>
            <a:endParaRPr lang="es-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812556086"/>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ítulo, viñetas y foto">
    <p:spTree>
      <p:nvGrpSpPr>
        <p:cNvPr id="1" name=""/>
        <p:cNvGrpSpPr/>
        <p:nvPr/>
      </p:nvGrpSpPr>
      <p:grpSpPr>
        <a:xfrm>
          <a:off x="0" y="0"/>
          <a:ext cx="0" cy="0"/>
          <a:chOff x="0" y="0"/>
          <a:chExt cx="0" cy="0"/>
        </a:xfrm>
      </p:grpSpPr>
      <p:sp>
        <p:nvSpPr>
          <p:cNvPr id="65" name="Imagen"/>
          <p:cNvSpPr>
            <a:spLocks noGrp="1"/>
          </p:cNvSpPr>
          <p:nvPr>
            <p:ph type="pic" sz="half" idx="13"/>
          </p:nvPr>
        </p:nvSpPr>
        <p:spPr>
          <a:xfrm>
            <a:off x="5501456" y="1574800"/>
            <a:ext cx="6999536" cy="4648200"/>
          </a:xfrm>
          <a:prstGeom prst="rect">
            <a:avLst/>
          </a:prstGeom>
        </p:spPr>
        <p:txBody>
          <a:bodyPr lIns="91439" tIns="45719" rIns="91439" bIns="45719" anchor="t">
            <a:noAutofit/>
          </a:bodyPr>
          <a:lstStyle/>
          <a:p>
            <a:endParaRPr dirty="0"/>
          </a:p>
        </p:txBody>
      </p:sp>
      <p:sp>
        <p:nvSpPr>
          <p:cNvPr id="66" name="Texto del título"/>
          <p:cNvSpPr txBox="1">
            <a:spLocks noGrp="1"/>
          </p:cNvSpPr>
          <p:nvPr>
            <p:ph type="title"/>
          </p:nvPr>
        </p:nvSpPr>
        <p:spPr>
          <a:prstGeom prst="rect">
            <a:avLst/>
          </a:prstGeom>
        </p:spPr>
        <p:txBody>
          <a:bodyPr/>
          <a:lstStyle/>
          <a:p>
            <a:r>
              <a:t>Texto del título</a:t>
            </a:r>
          </a:p>
        </p:txBody>
      </p:sp>
      <p:sp>
        <p:nvSpPr>
          <p:cNvPr id="67" name="Nivel de texto 1…"/>
          <p:cNvSpPr txBox="1">
            <a:spLocks noGrp="1"/>
          </p:cNvSpPr>
          <p:nvPr>
            <p:ph type="body" sz="half" idx="1"/>
          </p:nvPr>
        </p:nvSpPr>
        <p:spPr>
          <a:xfrm>
            <a:off x="847849" y="1574800"/>
            <a:ext cx="5131718" cy="4648200"/>
          </a:xfrm>
          <a:prstGeom prst="rect">
            <a:avLst/>
          </a:prstGeom>
        </p:spPr>
        <p:txBody>
          <a:bodyPr/>
          <a:lstStyle>
            <a:lvl1pPr marL="279400" indent="-279400">
              <a:spcBef>
                <a:spcPts val="2250"/>
              </a:spcBef>
              <a:defRPr sz="1900"/>
            </a:lvl1pPr>
            <a:lvl2pPr marL="558800" indent="-279400">
              <a:spcBef>
                <a:spcPts val="2250"/>
              </a:spcBef>
              <a:defRPr sz="1900"/>
            </a:lvl2pPr>
            <a:lvl3pPr marL="838200" indent="-279400">
              <a:spcBef>
                <a:spcPts val="2250"/>
              </a:spcBef>
              <a:defRPr sz="1900"/>
            </a:lvl3pPr>
            <a:lvl4pPr marL="1117600" indent="-279400">
              <a:spcBef>
                <a:spcPts val="2250"/>
              </a:spcBef>
              <a:defRPr sz="1900"/>
            </a:lvl4pPr>
            <a:lvl5pPr marL="1397000" indent="-279400">
              <a:spcBef>
                <a:spcPts val="2250"/>
              </a:spcBef>
              <a:defRPr sz="1900"/>
            </a:lvl5pPr>
          </a:lstStyle>
          <a:p>
            <a:r>
              <a:t>Nivel de texto 1</a:t>
            </a:r>
          </a:p>
          <a:p>
            <a:pPr lvl="1"/>
            <a:r>
              <a:t>Nivel de texto 2</a:t>
            </a:r>
          </a:p>
          <a:p>
            <a:pPr lvl="2"/>
            <a:r>
              <a:t>Nivel de texto 3</a:t>
            </a:r>
          </a:p>
          <a:p>
            <a:pPr lvl="3"/>
            <a:r>
              <a:t>Nivel de texto 4</a:t>
            </a:r>
          </a:p>
          <a:p>
            <a:pPr lvl="4"/>
            <a:r>
              <a:t>Nivel de texto 5</a:t>
            </a:r>
          </a:p>
        </p:txBody>
      </p:sp>
      <p:sp>
        <p:nvSpPr>
          <p:cNvPr id="68" name="Número de diapositiva"/>
          <p:cNvSpPr txBox="1">
            <a:spLocks noGrp="1"/>
          </p:cNvSpPr>
          <p:nvPr>
            <p:ph type="sldNum" sz="quarter" idx="2"/>
          </p:nvPr>
        </p:nvSpPr>
        <p:spPr>
          <a:prstGeom prst="rect">
            <a:avLst/>
          </a:prstGeom>
        </p:spPr>
        <p:txBody>
          <a:bodyPr/>
          <a:lstStyle/>
          <a:p>
            <a:pPr defTabSz="914400" eaLnBrk="1" fontAlgn="auto" hangingPunct="1">
              <a:spcBef>
                <a:spcPts val="0"/>
              </a:spcBef>
              <a:spcAft>
                <a:spcPts val="0"/>
              </a:spcAft>
            </a:pPr>
            <a:fld id="{86CB4B4D-7CA3-9044-876B-883B54F8677D}" type="slidenum">
              <a:rPr lang="es-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es-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332592320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a:xfrm>
            <a:off x="841474" y="365126"/>
            <a:ext cx="10556677" cy="1325563"/>
          </a:xfrm>
          <a:prstGeom prst="rect">
            <a:avLst/>
          </a:prstGeom>
        </p:spPr>
        <p:txBody>
          <a:bodyPr/>
          <a:lstStyle/>
          <a:p>
            <a:r>
              <a:rPr lang="ca-ES"/>
              <a:t>Feu clic aquí per editar l'estil</a:t>
            </a:r>
          </a:p>
        </p:txBody>
      </p:sp>
      <p:sp>
        <p:nvSpPr>
          <p:cNvPr id="3" name="Contenidor de data 2"/>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4" name="Contenidor de peu de pàgina 3"/>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5" name="Contenidor de número de diapositiva 4"/>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319148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3" name="Contenidor de peu de pàgina 2"/>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4" name="Contenidor de número de diapositiva 3"/>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10122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43601" y="457200"/>
            <a:ext cx="3948129" cy="1600200"/>
          </a:xfrm>
          <a:prstGeom prst="rect">
            <a:avLst/>
          </a:prstGeom>
        </p:spPr>
        <p:txBody>
          <a:bodyPr anchor="b"/>
          <a:lstStyle>
            <a:lvl1pPr>
              <a:defRPr sz="3200"/>
            </a:lvl1pPr>
          </a:lstStyle>
          <a:p>
            <a:r>
              <a:rPr lang="ca-ES"/>
              <a:t>Feu clic aquí per editar l'estil</a:t>
            </a:r>
          </a:p>
        </p:txBody>
      </p:sp>
      <p:sp>
        <p:nvSpPr>
          <p:cNvPr id="3" name="Contenidor de contingut 2"/>
          <p:cNvSpPr>
            <a:spLocks noGrp="1"/>
          </p:cNvSpPr>
          <p:nvPr>
            <p:ph idx="1"/>
          </p:nvPr>
        </p:nvSpPr>
        <p:spPr>
          <a:xfrm>
            <a:off x="5203966" y="987426"/>
            <a:ext cx="619631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Editeu els estils de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p:cNvSpPr>
            <a:spLocks noGrp="1"/>
          </p:cNvSpPr>
          <p:nvPr>
            <p:ph type="body" sz="half" idx="2"/>
          </p:nvPr>
        </p:nvSpPr>
        <p:spPr>
          <a:xfrm>
            <a:off x="843601" y="2057400"/>
            <a:ext cx="394812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3660959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843601" y="457200"/>
            <a:ext cx="3948129" cy="1600200"/>
          </a:xfrm>
          <a:prstGeom prst="rect">
            <a:avLst/>
          </a:prstGeom>
        </p:spPr>
        <p:txBody>
          <a:bodyPr anchor="b"/>
          <a:lstStyle>
            <a:lvl1pPr>
              <a:defRPr sz="3200"/>
            </a:lvl1pPr>
          </a:lstStyle>
          <a:p>
            <a:r>
              <a:rPr lang="ca-ES"/>
              <a:t>Feu clic aquí per editar l'estil</a:t>
            </a:r>
          </a:p>
        </p:txBody>
      </p:sp>
      <p:sp>
        <p:nvSpPr>
          <p:cNvPr id="3" name="Contenidor d'imatge 2"/>
          <p:cNvSpPr>
            <a:spLocks noGrp="1"/>
          </p:cNvSpPr>
          <p:nvPr>
            <p:ph type="pic" idx="1"/>
          </p:nvPr>
        </p:nvSpPr>
        <p:spPr>
          <a:xfrm>
            <a:off x="5203966" y="987426"/>
            <a:ext cx="619631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dirty="0"/>
          </a:p>
        </p:txBody>
      </p:sp>
      <p:sp>
        <p:nvSpPr>
          <p:cNvPr id="4" name="Contenidor de text 3"/>
          <p:cNvSpPr>
            <a:spLocks noGrp="1"/>
          </p:cNvSpPr>
          <p:nvPr>
            <p:ph type="body" sz="half" idx="2"/>
          </p:nvPr>
        </p:nvSpPr>
        <p:spPr>
          <a:xfrm>
            <a:off x="843601" y="2057400"/>
            <a:ext cx="394812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Editeu els estils de text del patró</a:t>
            </a:r>
          </a:p>
        </p:txBody>
      </p:sp>
      <p:sp>
        <p:nvSpPr>
          <p:cNvPr id="5" name="Contenidor de data 4"/>
          <p:cNvSpPr>
            <a:spLocks noGrp="1"/>
          </p:cNvSpPr>
          <p:nvPr>
            <p:ph type="dt" sz="half" idx="10"/>
          </p:nvPr>
        </p:nvSpPr>
        <p:spPr>
          <a:xfrm>
            <a:off x="841474" y="6356351"/>
            <a:ext cx="2753916" cy="365125"/>
          </a:xfrm>
          <a:prstGeom prst="rect">
            <a:avLst/>
          </a:prstGeom>
        </p:spPr>
        <p:txBody>
          <a:bodyPr/>
          <a:lstStyle/>
          <a:p>
            <a:fld id="{32C6428F-E718-49FE-AA4D-33747487B909}" type="datetimeFigureOut">
              <a:rPr lang="ca-ES" smtClean="0"/>
              <a:t>2/11/2022</a:t>
            </a:fld>
            <a:endParaRPr lang="ca-ES" dirty="0"/>
          </a:p>
        </p:txBody>
      </p:sp>
      <p:sp>
        <p:nvSpPr>
          <p:cNvPr id="6" name="Contenidor de peu de pàgina 5"/>
          <p:cNvSpPr>
            <a:spLocks noGrp="1"/>
          </p:cNvSpPr>
          <p:nvPr>
            <p:ph type="ftr" sz="quarter" idx="11"/>
          </p:nvPr>
        </p:nvSpPr>
        <p:spPr>
          <a:xfrm>
            <a:off x="4054376" y="6356351"/>
            <a:ext cx="4130873" cy="365125"/>
          </a:xfrm>
          <a:prstGeom prst="rect">
            <a:avLst/>
          </a:prstGeom>
        </p:spPr>
        <p:txBody>
          <a:bodyPr/>
          <a:lstStyle/>
          <a:p>
            <a:endParaRPr lang="ca-ES" dirty="0"/>
          </a:p>
        </p:txBody>
      </p:sp>
      <p:sp>
        <p:nvSpPr>
          <p:cNvPr id="7" name="Contenidor de número de diapositiva 6"/>
          <p:cNvSpPr>
            <a:spLocks noGrp="1"/>
          </p:cNvSpPr>
          <p:nvPr>
            <p:ph type="sldNum" sz="quarter" idx="12"/>
          </p:nvPr>
        </p:nvSpPr>
        <p:spPr>
          <a:xfrm>
            <a:off x="8644235" y="6356351"/>
            <a:ext cx="2753916" cy="365125"/>
          </a:xfrm>
          <a:prstGeom prst="rect">
            <a:avLst/>
          </a:prstGeom>
        </p:spPr>
        <p:txBody>
          <a:bodyPr/>
          <a:lstStyle/>
          <a:p>
            <a:fld id="{1FC7FE76-DE47-4651-B7BA-48B86A741DEC}" type="slidenum">
              <a:rPr lang="ca-ES" smtClean="0"/>
              <a:t>‹#›</a:t>
            </a:fld>
            <a:endParaRPr lang="ca-ES" dirty="0"/>
          </a:p>
        </p:txBody>
      </p:sp>
    </p:spTree>
    <p:extLst>
      <p:ext uri="{BB962C8B-B14F-4D97-AF65-F5344CB8AC3E}">
        <p14:creationId xmlns:p14="http://schemas.microsoft.com/office/powerpoint/2010/main" val="124060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206917"/>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847850" y="177800"/>
            <a:ext cx="10543927" cy="1143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Texto del título</a:t>
            </a:r>
          </a:p>
        </p:txBody>
      </p:sp>
      <p:sp>
        <p:nvSpPr>
          <p:cNvPr id="3" name="Número de diapositiva"/>
          <p:cNvSpPr txBox="1">
            <a:spLocks noGrp="1"/>
          </p:cNvSpPr>
          <p:nvPr>
            <p:ph type="sldNum" sz="quarter" idx="2"/>
          </p:nvPr>
        </p:nvSpPr>
        <p:spPr>
          <a:xfrm>
            <a:off x="5964341" y="6540500"/>
            <a:ext cx="304571" cy="241092"/>
          </a:xfrm>
          <a:prstGeom prst="rect">
            <a:avLst/>
          </a:prstGeom>
          <a:ln w="12700">
            <a:miter lim="400000"/>
          </a:ln>
        </p:spPr>
        <p:txBody>
          <a:bodyPr wrap="none" lIns="50800" tIns="50800" rIns="50800" bIns="50800">
            <a:spAutoFit/>
          </a:bodyPr>
          <a:lstStyle>
            <a:lvl1pPr>
              <a:defRPr sz="900" b="0">
                <a:solidFill>
                  <a:srgbClr val="000000"/>
                </a:solidFill>
                <a:latin typeface="Helvetica Neue Light"/>
                <a:ea typeface="Helvetica Neue Light"/>
                <a:cs typeface="Helvetica Neue Light"/>
                <a:sym typeface="Helvetica Neue Light"/>
              </a:defRPr>
            </a:lvl1pPr>
          </a:lstStyle>
          <a:p>
            <a:pPr algn="ctr" defTabSz="309563" eaLnBrk="1" fontAlgn="auto">
              <a:spcBef>
                <a:spcPts val="0"/>
              </a:spcBef>
              <a:spcAft>
                <a:spcPts val="0"/>
              </a:spcAft>
            </a:pPr>
            <a:fld id="{86CB4B4D-7CA3-9044-876B-883B54F8677D}" type="slidenum">
              <a:rPr lang="ca-ES" kern="0" smtClean="0"/>
              <a:pPr algn="ctr" defTabSz="309563" eaLnBrk="1" fontAlgn="auto">
                <a:spcBef>
                  <a:spcPts val="0"/>
                </a:spcBef>
                <a:spcAft>
                  <a:spcPts val="0"/>
                </a:spcAft>
              </a:pPr>
              <a:t>‹#›</a:t>
            </a:fld>
            <a:endParaRPr lang="ca-ES" kern="0" dirty="0"/>
          </a:p>
        </p:txBody>
      </p:sp>
      <p:sp>
        <p:nvSpPr>
          <p:cNvPr id="4" name="Nivel de texto 1…"/>
          <p:cNvSpPr txBox="1">
            <a:spLocks noGrp="1"/>
          </p:cNvSpPr>
          <p:nvPr>
            <p:ph type="body" idx="1"/>
          </p:nvPr>
        </p:nvSpPr>
        <p:spPr>
          <a:xfrm>
            <a:off x="847850" y="1574800"/>
            <a:ext cx="10543927" cy="4648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Nivel de texto 1</a:t>
            </a:r>
          </a:p>
          <a:p>
            <a:pPr lvl="1"/>
            <a:r>
              <a:t>Nivel de texto 2</a:t>
            </a:r>
          </a:p>
          <a:p>
            <a:pPr lvl="2"/>
            <a:r>
              <a:t>Nivel de texto 3</a:t>
            </a:r>
          </a:p>
          <a:p>
            <a:pPr lvl="3"/>
            <a:r>
              <a:t>Nivel de texto 4</a:t>
            </a:r>
          </a:p>
          <a:p>
            <a:pPr lvl="4"/>
            <a:r>
              <a:t>Nivel de texto 5</a:t>
            </a:r>
          </a:p>
        </p:txBody>
      </p:sp>
    </p:spTree>
    <p:extLst>
      <p:ext uri="{BB962C8B-B14F-4D97-AF65-F5344CB8AC3E}">
        <p14:creationId xmlns:p14="http://schemas.microsoft.com/office/powerpoint/2010/main" val="419228934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ransition spd="med"/>
  <p:hf hdr="0" ftr="0" dt="0"/>
  <p:txStyles>
    <p:titleStyle>
      <a:lvl1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1pPr>
      <a:lvl2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2pPr>
      <a:lvl3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3pPr>
      <a:lvl4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4pPr>
      <a:lvl5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5pPr>
      <a:lvl6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6pPr>
      <a:lvl7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7pPr>
      <a:lvl8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8pPr>
      <a:lvl9pPr marL="0" marR="0" indent="0" algn="ctr" defTabSz="309563" rtl="0" latinLnBrk="0">
        <a:lnSpc>
          <a:spcPct val="100000"/>
        </a:lnSpc>
        <a:spcBef>
          <a:spcPts val="0"/>
        </a:spcBef>
        <a:spcAft>
          <a:spcPts val="0"/>
        </a:spcAft>
        <a:buClrTx/>
        <a:buSzTx/>
        <a:buFontTx/>
        <a:buNone/>
        <a:tabLst/>
        <a:defRPr sz="4200" b="0" i="0" u="none" strike="noStrike" cap="none" spc="0" baseline="0">
          <a:solidFill>
            <a:srgbClr val="000000"/>
          </a:solidFill>
          <a:uFillTx/>
          <a:latin typeface="+mn-lt"/>
          <a:ea typeface="+mn-ea"/>
          <a:cs typeface="+mn-cs"/>
          <a:sym typeface="Helvetica Neue Medium"/>
        </a:defRPr>
      </a:lvl9pPr>
    </p:titleStyle>
    <p:bodyStyle>
      <a:lvl1pPr marL="238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1pPr>
      <a:lvl2pPr marL="4762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2pPr>
      <a:lvl3pPr marL="7143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3pPr>
      <a:lvl4pPr marL="9525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4pPr>
      <a:lvl5pPr marL="11906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5pPr>
      <a:lvl6pPr marL="142875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6pPr>
      <a:lvl7pPr marL="166687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7pPr>
      <a:lvl8pPr marL="1905000"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8pPr>
      <a:lvl9pPr marL="2143125" marR="0" indent="-238125" algn="l" defTabSz="309563" latinLnBrk="0">
        <a:lnSpc>
          <a:spcPct val="100000"/>
        </a:lnSpc>
        <a:spcBef>
          <a:spcPts val="2213"/>
        </a:spcBef>
        <a:spcAft>
          <a:spcPts val="0"/>
        </a:spcAft>
        <a:buClrTx/>
        <a:buSzPct val="125000"/>
        <a:buFontTx/>
        <a:buChar char="•"/>
        <a:tabLst/>
        <a:defRPr sz="195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1pPr>
      <a:lvl2pPr marL="0" marR="0" indent="857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2pPr>
      <a:lvl3pPr marL="0" marR="0" indent="1714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3pPr>
      <a:lvl4pPr marL="0" marR="0" indent="2571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4pPr>
      <a:lvl5pPr marL="0" marR="0" indent="3429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5pPr>
      <a:lvl6pPr marL="0" marR="0" indent="42862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6pPr>
      <a:lvl7pPr marL="0" marR="0" indent="51435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7pPr>
      <a:lvl8pPr marL="0" marR="0" indent="600075"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8pPr>
      <a:lvl9pPr marL="0" marR="0" indent="685800" algn="ctr" defTabSz="309563"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1474" y="365126"/>
            <a:ext cx="10556677"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41474" y="1825625"/>
            <a:ext cx="10556677"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41474" y="6356351"/>
            <a:ext cx="275391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11/2/2022</a:t>
            </a:fld>
            <a:endParaRPr lang="en-US" dirty="0"/>
          </a:p>
        </p:txBody>
      </p:sp>
      <p:sp>
        <p:nvSpPr>
          <p:cNvPr id="5" name="Footer Placeholder 4"/>
          <p:cNvSpPr>
            <a:spLocks noGrp="1"/>
          </p:cNvSpPr>
          <p:nvPr>
            <p:ph type="ftr" sz="quarter" idx="3"/>
          </p:nvPr>
        </p:nvSpPr>
        <p:spPr>
          <a:xfrm>
            <a:off x="4054376" y="6356351"/>
            <a:ext cx="41308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44235" y="6356351"/>
            <a:ext cx="27539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24142259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C2CECA3-4136-9B4E-8B14-CD032CC6CDB4}"/>
              </a:ext>
            </a:extLst>
          </p:cNvPr>
          <p:cNvSpPr>
            <a:spLocks noGrp="1"/>
          </p:cNvSpPr>
          <p:nvPr>
            <p:ph type="title"/>
          </p:nvPr>
        </p:nvSpPr>
        <p:spPr>
          <a:xfrm>
            <a:off x="841474" y="365126"/>
            <a:ext cx="10556677" cy="1325563"/>
          </a:xfrm>
          <a:prstGeom prst="rect">
            <a:avLst/>
          </a:prstGeom>
        </p:spPr>
        <p:txBody>
          <a:bodyPr vert="horz" lIns="91440" tIns="45720" rIns="91440" bIns="45720" rtlCol="0" anchor="ctr">
            <a:normAutofit/>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46C5C6A8-8AB9-0941-9799-3A6316FD7FBD}"/>
              </a:ext>
            </a:extLst>
          </p:cNvPr>
          <p:cNvSpPr>
            <a:spLocks noGrp="1"/>
          </p:cNvSpPr>
          <p:nvPr>
            <p:ph type="body" idx="1"/>
          </p:nvPr>
        </p:nvSpPr>
        <p:spPr>
          <a:xfrm>
            <a:off x="841474" y="1825625"/>
            <a:ext cx="10556677"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2F478698-BB92-AF42-83D1-8246C2CDFF8E}"/>
              </a:ext>
            </a:extLst>
          </p:cNvPr>
          <p:cNvSpPr>
            <a:spLocks noGrp="1"/>
          </p:cNvSpPr>
          <p:nvPr>
            <p:ph type="dt" sz="half" idx="2"/>
          </p:nvPr>
        </p:nvSpPr>
        <p:spPr>
          <a:xfrm>
            <a:off x="841474" y="6356351"/>
            <a:ext cx="275391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5" name="Marcador de pie de página 4">
            <a:extLst>
              <a:ext uri="{FF2B5EF4-FFF2-40B4-BE49-F238E27FC236}">
                <a16:creationId xmlns:a16="http://schemas.microsoft.com/office/drawing/2014/main" id="{76ECCDC9-73DF-FA41-AAAC-CD5BE73C7219}"/>
              </a:ext>
            </a:extLst>
          </p:cNvPr>
          <p:cNvSpPr>
            <a:spLocks noGrp="1"/>
          </p:cNvSpPr>
          <p:nvPr>
            <p:ph type="ftr" sz="quarter" idx="3"/>
          </p:nvPr>
        </p:nvSpPr>
        <p:spPr>
          <a:xfrm>
            <a:off x="4054376" y="6356351"/>
            <a:ext cx="413087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ca-ES" b="0" dirty="0">
              <a:solidFill>
                <a:srgbClr val="000000">
                  <a:tint val="75000"/>
                </a:srgbClr>
              </a:solidFill>
              <a:latin typeface="Calibri" panose="020F0502020204030204"/>
              <a:ea typeface="+mn-ea"/>
            </a:endParaRPr>
          </a:p>
        </p:txBody>
      </p:sp>
      <p:sp>
        <p:nvSpPr>
          <p:cNvPr id="6" name="Marcador de número de diapositiva 5">
            <a:extLst>
              <a:ext uri="{FF2B5EF4-FFF2-40B4-BE49-F238E27FC236}">
                <a16:creationId xmlns:a16="http://schemas.microsoft.com/office/drawing/2014/main" id="{48376E22-BA96-CF41-91B0-6CAB99FFA85D}"/>
              </a:ext>
            </a:extLst>
          </p:cNvPr>
          <p:cNvSpPr>
            <a:spLocks noGrp="1"/>
          </p:cNvSpPr>
          <p:nvPr>
            <p:ph type="sldNum" sz="quarter" idx="4"/>
          </p:nvPr>
        </p:nvSpPr>
        <p:spPr>
          <a:xfrm>
            <a:off x="8644235" y="6356351"/>
            <a:ext cx="275391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2D60E8E4-C300-AC40-9581-3583142429F8}" type="slidenum">
              <a:rPr lang="ca-ES" b="0" smtClean="0">
                <a:solidFill>
                  <a:srgbClr val="000000">
                    <a:tint val="75000"/>
                  </a:srgbClr>
                </a:solidFill>
                <a:latin typeface="Calibri" panose="020F0502020204030204"/>
                <a:ea typeface="+mn-ea"/>
              </a:rPr>
              <a:pPr defTabSz="914400" eaLnBrk="1" fontAlgn="auto" hangingPunct="1">
                <a:spcBef>
                  <a:spcPts val="0"/>
                </a:spcBef>
                <a:spcAft>
                  <a:spcPts val="0"/>
                </a:spcAft>
              </a:pPr>
              <a:t>‹#›</a:t>
            </a:fld>
            <a:endParaRPr lang="ca-ES" b="0" dirty="0">
              <a:solidFill>
                <a:srgbClr val="000000">
                  <a:tint val="75000"/>
                </a:srgbClr>
              </a:solidFill>
              <a:latin typeface="Calibri" panose="020F0502020204030204"/>
              <a:ea typeface="+mn-ea"/>
            </a:endParaRPr>
          </a:p>
        </p:txBody>
      </p:sp>
    </p:spTree>
    <p:extLst>
      <p:ext uri="{BB962C8B-B14F-4D97-AF65-F5344CB8AC3E}">
        <p14:creationId xmlns:p14="http://schemas.microsoft.com/office/powerpoint/2010/main" val="132277336"/>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8.png"/><Relationship Id="rId5" Type="http://schemas.openxmlformats.org/officeDocument/2006/relationships/audio" Target="../media/audio1.wav"/><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9.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https://www.google.com/advanced_search" TargetMode="External"/><Relationship Id="rId5" Type="http://schemas.openxmlformats.org/officeDocument/2006/relationships/audio" Target="../media/audio1.wav"/><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10.png"/><Relationship Id="rId5" Type="http://schemas.openxmlformats.org/officeDocument/2006/relationships/audio" Target="../media/audio1.wav"/><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11.png"/><Relationship Id="rId5" Type="http://schemas.openxmlformats.org/officeDocument/2006/relationships/audio" Target="../media/audio1.wav"/><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2.png"/><Relationship Id="rId5" Type="http://schemas.openxmlformats.org/officeDocument/2006/relationships/audio" Target="../media/audio1.wav"/><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14.pn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3.png"/><Relationship Id="rId5" Type="http://schemas.openxmlformats.org/officeDocument/2006/relationships/audio" Target="../media/audio1.wav"/><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15.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hyperlink" Target="https://support.google.com/websearch/?&amp;hl=es" TargetMode="External"/><Relationship Id="rId5" Type="http://schemas.openxmlformats.org/officeDocument/2006/relationships/audio" Target="../media/audio1.wav"/><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 TargetMode="External"/><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16.png"/><Relationship Id="rId5" Type="http://schemas.openxmlformats.org/officeDocument/2006/relationships/audio" Target="../media/audio1.wav"/><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about.html" TargetMode="External"/><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17.png"/><Relationship Id="rId5" Type="http://schemas.openxmlformats.org/officeDocument/2006/relationships/audio" Target="../media/audio1.wav"/><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inclusion.html#content" TargetMode="External"/><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18.png"/><Relationship Id="rId5" Type="http://schemas.openxmlformats.org/officeDocument/2006/relationships/audio" Target="../media/audio1.wav"/><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s://scholar.google.com/intl/es/scholar/about.html" TargetMode="Externa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19.png"/><Relationship Id="rId5" Type="http://schemas.openxmlformats.org/officeDocument/2006/relationships/audio" Target="../media/audio1.wav"/><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1.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0.png"/><Relationship Id="rId5" Type="http://schemas.openxmlformats.org/officeDocument/2006/relationships/audio" Target="../media/audio1.wav"/><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2.png"/><Relationship Id="rId5" Type="http://schemas.openxmlformats.org/officeDocument/2006/relationships/audio" Target="../media/audio1.wav"/><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3.png"/><Relationship Id="rId5" Type="http://schemas.openxmlformats.org/officeDocument/2006/relationships/audio" Target="../media/audio1.wav"/><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5.pn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4.png"/><Relationship Id="rId5" Type="http://schemas.openxmlformats.org/officeDocument/2006/relationships/audio" Target="../media/audio1.wav"/><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26.png"/><Relationship Id="rId5" Type="http://schemas.openxmlformats.org/officeDocument/2006/relationships/audio" Target="../media/audio1.wav"/><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28.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27.png"/><Relationship Id="rId5" Type="http://schemas.openxmlformats.org/officeDocument/2006/relationships/audio" Target="../media/audio1.wav"/><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hyperlink" Target="https://scholar.google.com/intl/es/scholar/help.html#searching" TargetMode="External"/><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hyperlink" Target="https://youtu.be/C7Y5T8in6bA" TargetMode="External"/><Relationship Id="rId5" Type="http://schemas.openxmlformats.org/officeDocument/2006/relationships/hyperlink" Target="https://youtu.be/_Ym26Mcrkl0" TargetMode="External"/><Relationship Id="rId4" Type="http://schemas.openxmlformats.org/officeDocument/2006/relationships/audio" Target="../media/audio1.wav"/></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audio" Target="../media/audio1.wav"/><Relationship Id="rId1" Type="http://schemas.openxmlformats.org/officeDocument/2006/relationships/slideLayout" Target="../slideLayouts/slideLayout42.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8" Type="http://schemas.openxmlformats.org/officeDocument/2006/relationships/hyperlink" Target="https://www.google.es/" TargetMode="External"/><Relationship Id="rId3" Type="http://schemas.openxmlformats.org/officeDocument/2006/relationships/slideLayout" Target="../slideLayouts/slideLayout36.xml"/><Relationship Id="rId7" Type="http://schemas.openxmlformats.org/officeDocument/2006/relationships/hyperlink" Target="https://www.google.com/" TargetMode="Externa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www.google.com/search/howsearchworks/" TargetMode="External"/><Relationship Id="rId11" Type="http://schemas.openxmlformats.org/officeDocument/2006/relationships/image" Target="../media/image1.png"/><Relationship Id="rId5" Type="http://schemas.openxmlformats.org/officeDocument/2006/relationships/audio" Target="../media/audio1.wav"/><Relationship Id="rId10" Type="http://schemas.openxmlformats.org/officeDocument/2006/relationships/image" Target="../media/image2.png"/><Relationship Id="rId4" Type="http://schemas.openxmlformats.org/officeDocument/2006/relationships/notesSlide" Target="../notesSlides/notesSlide2.xml"/><Relationship Id="rId9" Type="http://schemas.openxmlformats.org/officeDocument/2006/relationships/hyperlink" Target="https://www.google.cat/"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3.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webcache.googleusercontent.com/search?q=cache:ulWulWa2NWYJ:https://www.ub.edu/portal/web/dret&amp;hl=es&amp;gl=es&amp;strip=0&amp;vwsrc=0" TargetMode="External"/><Relationship Id="rId5" Type="http://schemas.openxmlformats.org/officeDocument/2006/relationships/audio" Target="../media/audio1.wav"/><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hyperlink" Target="http://webcache.googleusercontent.com/search?q=cache:ulWulWa2NWYJ:https://www.ub.edu/portal/web/dret&amp;hl=es&amp;gl=es&amp;strip=0&amp;vwsrc=0" TargetMode="Externa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4.png"/><Relationship Id="rId5" Type="http://schemas.openxmlformats.org/officeDocument/2006/relationships/audio" Target="../media/audio1.wav"/><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5.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https://youtu.be/0eKVizvYSUQ" TargetMode="External"/><Relationship Id="rId5" Type="http://schemas.openxmlformats.org/officeDocument/2006/relationships/audio" Target="../media/audio1.wav"/><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image" Target="../media/image7.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audio" Target="../media/audio1.wav"/><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municació interpersonal">
            <a:extLst>
              <a:ext uri="{FF2B5EF4-FFF2-40B4-BE49-F238E27FC236}">
                <a16:creationId xmlns:a16="http://schemas.microsoft.com/office/drawing/2014/main" id="{ADBD1EE1-3F82-D24B-A7D8-FA1AE12D12C3}"/>
              </a:ext>
            </a:extLst>
          </p:cNvPr>
          <p:cNvSpPr txBox="1">
            <a:spLocks noGrp="1"/>
          </p:cNvSpPr>
          <p:nvPr>
            <p:ph type="title"/>
          </p:nvPr>
        </p:nvSpPr>
        <p:spPr>
          <a:xfrm>
            <a:off x="1547812" y="2391488"/>
            <a:ext cx="7164288" cy="20313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sz="8400" b="0">
                <a:solidFill>
                  <a:schemeClr val="accent1">
                    <a:hueOff val="114395"/>
                    <a:lumOff val="-24975"/>
                  </a:schemeClr>
                </a:solidFill>
                <a:latin typeface="+mn-lt"/>
                <a:ea typeface="+mn-ea"/>
                <a:cs typeface="+mn-cs"/>
                <a:sym typeface="Helvetica Neue Medium"/>
              </a:defRPr>
            </a:lvl1pPr>
          </a:lstStyle>
          <a:p>
            <a:pPr algn="l"/>
            <a:r>
              <a:rPr lang="es-ES" sz="4800" b="1" dirty="0">
                <a:solidFill>
                  <a:srgbClr val="0070C0"/>
                </a:solidFill>
                <a:latin typeface="Bahnschrift SemiBold Condensed" panose="020B0502040204020203" pitchFamily="34" charset="0"/>
              </a:rPr>
              <a:t>Tema 8.</a:t>
            </a:r>
            <a:r>
              <a:rPr lang="es-ES" sz="4800" b="1" dirty="0">
                <a:solidFill>
                  <a:srgbClr val="C55A11"/>
                </a:solidFill>
                <a:latin typeface="Bahnschrift SemiBold Condensed" panose="020B0502040204020203" pitchFamily="34" charset="0"/>
              </a:rPr>
              <a:t> </a:t>
            </a:r>
            <a:r>
              <a:rPr lang="es-ES" sz="4800" b="1" dirty="0">
                <a:solidFill>
                  <a:srgbClr val="0070C0"/>
                </a:solidFill>
                <a:latin typeface="Bahnschrift SemiBold Condensed" panose="020B0502040204020203" pitchFamily="34" charset="0"/>
              </a:rPr>
              <a:t>Introducción </a:t>
            </a:r>
            <a:br>
              <a:rPr lang="es-ES" sz="4800" b="1" dirty="0">
                <a:solidFill>
                  <a:srgbClr val="0070C0"/>
                </a:solidFill>
                <a:latin typeface="Bahnschrift SemiBold Condensed" panose="020B0502040204020203" pitchFamily="34" charset="0"/>
              </a:rPr>
            </a:br>
            <a:r>
              <a:rPr lang="es-ES" sz="4800" b="1" dirty="0">
                <a:solidFill>
                  <a:srgbClr val="0070C0"/>
                </a:solidFill>
                <a:latin typeface="Bahnschrift SemiBold Condensed" panose="020B0502040204020203" pitchFamily="34" charset="0"/>
              </a:rPr>
              <a:t>a la búsqueda y uso de información</a:t>
            </a:r>
            <a:br>
              <a:rPr lang="es-ES" sz="4800" b="1" dirty="0">
                <a:solidFill>
                  <a:srgbClr val="0070C0"/>
                </a:solidFill>
                <a:latin typeface="Bahnschrift SemiBold Condensed" panose="020B0502040204020203" pitchFamily="34" charset="0"/>
              </a:rPr>
            </a:br>
            <a:r>
              <a:rPr lang="es-ES" sz="3600" b="1" dirty="0">
                <a:solidFill>
                  <a:srgbClr val="C55A11"/>
                </a:solidFill>
                <a:latin typeface="Bahnschrift SemiBold Condensed" panose="020B0502040204020203" pitchFamily="34" charset="0"/>
              </a:rPr>
              <a:t>5. Google Search (Advanced) + Google Scholar</a:t>
            </a: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a:off x="1547812" y="4946741"/>
            <a:ext cx="9144000" cy="39012"/>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2" name="CuadroTexto 11">
            <a:extLst>
              <a:ext uri="{FF2B5EF4-FFF2-40B4-BE49-F238E27FC236}">
                <a16:creationId xmlns:a16="http://schemas.microsoft.com/office/drawing/2014/main" id="{01853736-10F7-E041-9029-4FE306181E85}"/>
              </a:ext>
            </a:extLst>
          </p:cNvPr>
          <p:cNvSpPr txBox="1"/>
          <p:nvPr/>
        </p:nvSpPr>
        <p:spPr>
          <a:xfrm>
            <a:off x="1447632" y="178062"/>
            <a:ext cx="9344361" cy="530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38100" rtlCol="0" anchor="ctr">
            <a:spAutoFit/>
          </a:bodyPr>
          <a:lstStyle/>
          <a:p>
            <a:pPr algn="ctr" defTabSz="309563" eaLnBrk="1" fontAlgn="auto">
              <a:spcBef>
                <a:spcPts val="0"/>
              </a:spcBef>
              <a:spcAft>
                <a:spcPts val="0"/>
              </a:spcAft>
            </a:pPr>
            <a:r>
              <a:rPr lang="ca-ES" sz="3200" kern="0" dirty="0">
                <a:solidFill>
                  <a:srgbClr val="0070C0"/>
                </a:solidFill>
                <a:latin typeface="Bahnschrift SemiBold Condensed" panose="020B0502040204020203" pitchFamily="34" charset="0"/>
                <a:ea typeface="Helvetica Neue"/>
                <a:cs typeface="Helvetica Neue"/>
                <a:sym typeface="Helvetica Neue"/>
              </a:rPr>
              <a:t>Tècniques de treball i comunicació / Instrumentàrium</a:t>
            </a:r>
          </a:p>
        </p:txBody>
      </p:sp>
      <p:sp>
        <p:nvSpPr>
          <p:cNvPr id="13" name="Rectangle 5"/>
          <p:cNvSpPr txBox="1">
            <a:spLocks noChangeArrowheads="1"/>
          </p:cNvSpPr>
          <p:nvPr/>
        </p:nvSpPr>
        <p:spPr bwMode="auto">
          <a:xfrm>
            <a:off x="7343948" y="5683288"/>
            <a:ext cx="3885686"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defRPr/>
            </a:pPr>
            <a:r>
              <a:rPr lang="ca-ES" sz="1600" kern="0" dirty="0">
                <a:solidFill>
                  <a:srgbClr val="00B050"/>
                </a:solidFill>
                <a:latin typeface="Bahnschrift SemiBold Condensed" panose="020B0502040204020203" pitchFamily="34" charset="0"/>
              </a:rPr>
              <a:t>Para cambiar de diapositiva se ha  de esperar la aparición de este </a:t>
            </a:r>
            <a:r>
              <a:rPr lang="ca-ES" sz="1600" kern="0" dirty="0" err="1">
                <a:solidFill>
                  <a:srgbClr val="00B050"/>
                </a:solidFill>
                <a:latin typeface="Bahnschrift SemiBold Condensed" panose="020B0502040204020203" pitchFamily="34" charset="0"/>
              </a:rPr>
              <a:t>símbolo</a:t>
            </a:r>
            <a:r>
              <a:rPr lang="ca-ES" sz="1600" kern="0" dirty="0">
                <a:solidFill>
                  <a:srgbClr val="00B050"/>
                </a:solidFill>
                <a:latin typeface="Bahnschrift SemiBold Condensed" panose="020B0502040204020203" pitchFamily="34" charset="0"/>
              </a:rPr>
              <a:t> y </a:t>
            </a:r>
            <a:r>
              <a:rPr lang="ca-ES" sz="1600" kern="0" dirty="0" err="1">
                <a:solidFill>
                  <a:srgbClr val="00B050"/>
                </a:solidFill>
                <a:latin typeface="Bahnschrift SemiBold Condensed" panose="020B0502040204020203" pitchFamily="34" charset="0"/>
              </a:rPr>
              <a:t>hacer</a:t>
            </a:r>
            <a:r>
              <a:rPr lang="ca-ES" sz="1600" kern="0" dirty="0">
                <a:solidFill>
                  <a:srgbClr val="00B050"/>
                </a:solidFill>
                <a:latin typeface="Bahnschrift SemiBold Condensed" panose="020B0502040204020203" pitchFamily="34" charset="0"/>
              </a:rPr>
              <a:t> clic sobre el </a:t>
            </a:r>
            <a:r>
              <a:rPr lang="ca-ES" sz="1600" kern="0" dirty="0" err="1">
                <a:solidFill>
                  <a:srgbClr val="00B050"/>
                </a:solidFill>
                <a:latin typeface="Bahnschrift SemiBold Condensed" panose="020B0502040204020203" pitchFamily="34" charset="0"/>
              </a:rPr>
              <a:t>mismo</a:t>
            </a:r>
            <a:endParaRPr lang="ca-ES" sz="1600" kern="0" dirty="0">
              <a:solidFill>
                <a:srgbClr val="00B050"/>
              </a:solidFill>
              <a:latin typeface="Bahnschrift SemiBold Condensed" panose="020B0502040204020203" pitchFamily="34" charset="0"/>
            </a:endParaRPr>
          </a:p>
        </p:txBody>
      </p:sp>
      <p:sp>
        <p:nvSpPr>
          <p:cNvPr id="14" name="Botón de acción: Hacia delante o Siguiente 13">
            <a:hlinkClick r:id="" action="ppaction://hlinkshowjump?jump=nextslide" highlightClick="1"/>
          </p:cNvPr>
          <p:cNvSpPr/>
          <p:nvPr/>
        </p:nvSpPr>
        <p:spPr bwMode="auto">
          <a:xfrm>
            <a:off x="11232380" y="5661248"/>
            <a:ext cx="661260" cy="57606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Bahnschrift SemiBold Condensed" panose="020B0502040204020203" pitchFamily="34" charset="0"/>
              <a:cs typeface="Arial" charset="0"/>
            </a:endParaRP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9634" y="4756610"/>
            <a:ext cx="609600" cy="609600"/>
          </a:xfrm>
          <a:prstGeom prst="rect">
            <a:avLst/>
          </a:prstGeom>
        </p:spPr>
      </p:pic>
    </p:spTree>
    <p:extLst>
      <p:ext uri="{BB962C8B-B14F-4D97-AF65-F5344CB8AC3E}">
        <p14:creationId xmlns:p14="http://schemas.microsoft.com/office/powerpoint/2010/main" val="1210117612"/>
      </p:ext>
    </p:extLst>
  </p:cSld>
  <p:clrMapOvr>
    <a:masterClrMapping/>
  </p:clrMapOvr>
  <p:transition spd="slow" advTm="26638">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5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extLst>
    <p:ext uri="{E180D4A7-C9FB-4DFB-919C-405C955672EB}">
      <p14:showEvtLst xmlns:p14="http://schemas.microsoft.com/office/powerpoint/2010/main">
        <p14:playEvt time="3036" objId="7"/>
        <p14:triggerEvt type="onClick" time="3048" objId="7"/>
        <p14:stopEvt time="25153"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10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923330"/>
          </a:xfrm>
          <a:prstGeom prst="rect">
            <a:avLst/>
          </a:prstGeom>
        </p:spPr>
        <p:txBody>
          <a:bodyPr wrap="square">
            <a:spAutoFit/>
          </a:bodyPr>
          <a:lstStyle/>
          <a:p>
            <a:pPr defTabSz="825500" fontAlgn="auto">
              <a:spcBef>
                <a:spcPts val="0"/>
              </a:spcBef>
              <a:spcAft>
                <a:spcPts val="0"/>
              </a:spcAft>
            </a:pPr>
            <a:r>
              <a:rPr lang="es-ES" sz="1800" dirty="0">
                <a:solidFill>
                  <a:srgbClr val="0070C0"/>
                </a:solidFill>
                <a:latin typeface="Bahnschrift SemiLight Condensed" panose="020B0502040204020203" pitchFamily="34" charset="0"/>
                <a:ea typeface="Helvetica Neue"/>
                <a:cs typeface="Helvetica Neue"/>
                <a:sym typeface="Helvetica Neue"/>
              </a:rPr>
              <a:t>¿Dónde se encuentra la búsqueda avanzada de </a:t>
            </a:r>
            <a:r>
              <a:rPr lang="es-ES" sz="1800" i="1" dirty="0">
                <a:solidFill>
                  <a:srgbClr val="0070C0"/>
                </a:solidFill>
                <a:latin typeface="Bahnschrift SemiLight Condensed" panose="020B0502040204020203" pitchFamily="34" charset="0"/>
                <a:ea typeface="Helvetica Neue"/>
                <a:cs typeface="Helvetica Neue"/>
                <a:sym typeface="Helvetica Neue"/>
              </a:rPr>
              <a:t>Google Search </a:t>
            </a:r>
            <a:r>
              <a:rPr lang="es-ES" sz="1800" dirty="0">
                <a:solidFill>
                  <a:srgbClr val="0070C0"/>
                </a:solidFill>
                <a:latin typeface="Bahnschrift SemiLight Condensed" panose="020B0502040204020203" pitchFamily="34" charset="0"/>
                <a:ea typeface="Helvetica Neue"/>
                <a:cs typeface="Helvetica Neue"/>
                <a:sym typeface="Helvetica Neue"/>
              </a:rPr>
              <a:t>?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Cada inicio de curso hacemos esta pregunta a alumnos de primer curso, mostrando la página de inicio del buscador. La mayoría no ubica el enlace al formulario de búsqueda avanzada, bien porque no lo han utilizado nunca, bien porque está realmente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muy escondido,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al pie y a la derecha bajo el menú: “</a:t>
            </a:r>
            <a:r>
              <a:rPr lang="es-ES" sz="1800" dirty="0">
                <a:solidFill>
                  <a:srgbClr val="00B050"/>
                </a:solidFill>
                <a:latin typeface="Bahnschrift SemiLight Condensed" panose="020B0502040204020203" pitchFamily="34" charset="0"/>
                <a:ea typeface="Helvetica Neue"/>
                <a:cs typeface="Helvetica Neue"/>
                <a:sym typeface="Helvetica Neue"/>
              </a:rPr>
              <a:t>Configuración &gt; Búsqueda avanzada</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t>
            </a:r>
          </a:p>
        </p:txBody>
      </p:sp>
      <p:pic>
        <p:nvPicPr>
          <p:cNvPr id="2" name="Imagen 1"/>
          <p:cNvPicPr>
            <a:picLocks noChangeAspect="1"/>
          </p:cNvPicPr>
          <p:nvPr/>
        </p:nvPicPr>
        <p:blipFill>
          <a:blip r:embed="rId6"/>
          <a:stretch>
            <a:fillRect/>
          </a:stretch>
        </p:blipFill>
        <p:spPr>
          <a:xfrm>
            <a:off x="2671126" y="2087924"/>
            <a:ext cx="6897374" cy="4752528"/>
          </a:xfrm>
          <a:prstGeom prst="rect">
            <a:avLst/>
          </a:prstGeom>
          <a:ln w="22225">
            <a:solidFill>
              <a:srgbClr val="FF0000"/>
            </a:solidFill>
          </a:ln>
        </p:spPr>
      </p:pic>
      <p:sp>
        <p:nvSpPr>
          <p:cNvPr id="3" name="Rectángulo 2"/>
          <p:cNvSpPr/>
          <p:nvPr/>
        </p:nvSpPr>
        <p:spPr>
          <a:xfrm>
            <a:off x="8064028" y="5157192"/>
            <a:ext cx="1224136"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Elipse 4"/>
          <p:cNvSpPr/>
          <p:nvPr/>
        </p:nvSpPr>
        <p:spPr>
          <a:xfrm>
            <a:off x="8784108" y="6525344"/>
            <a:ext cx="784392" cy="325632"/>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32380" y="4907632"/>
            <a:ext cx="609600" cy="609600"/>
          </a:xfrm>
          <a:prstGeom prst="rect">
            <a:avLst/>
          </a:prstGeom>
        </p:spPr>
      </p:pic>
    </p:spTree>
    <p:extLst>
      <p:ext uri="{BB962C8B-B14F-4D97-AF65-F5344CB8AC3E}">
        <p14:creationId xmlns:p14="http://schemas.microsoft.com/office/powerpoint/2010/main" val="312216576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4815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11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1908215"/>
          </a:xfrm>
          <a:prstGeom prst="rect">
            <a:avLst/>
          </a:prstGeom>
        </p:spPr>
        <p:txBody>
          <a:bodyPr wrap="square">
            <a:spAutoFit/>
          </a:bodyPr>
          <a:lstStyle/>
          <a:p>
            <a:pPr defTabSz="825500" fontAlgn="auto">
              <a:spcBef>
                <a:spcPts val="0"/>
              </a:spcBef>
              <a:spcAft>
                <a:spcPts val="0"/>
              </a:spcAft>
            </a:pPr>
            <a:r>
              <a:rPr lang="es-ES" sz="1800" dirty="0">
                <a:solidFill>
                  <a:srgbClr val="0070C0"/>
                </a:solidFill>
                <a:latin typeface="Bahnschrift SemiLight Condensed" panose="020B0502040204020203" pitchFamily="34" charset="0"/>
                <a:ea typeface="Helvetica Neue"/>
                <a:cs typeface="Helvetica Neue"/>
                <a:sym typeface="Helvetica Neue"/>
              </a:rPr>
              <a:t>¿Qué permite la búsqueda avanzada?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Permite elaborar estrategias de búsqueda complejas, en las que podemos combinar en una misma consulta diversas condiciones: búsqueda por frase exacta, lengua de los sitios web, formato de fichero del documento, dominio del web, aplicación implícita de operadores booleanos AND, OR, NOT, etc. [partimos la pantalla en dos para observar mejor el contenido de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https://www.google.com/advanced_search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t>
            </a:r>
          </a:p>
          <a:p>
            <a:pPr defTabSz="825500" fontAlgn="auto">
              <a:spcBef>
                <a:spcPts val="0"/>
              </a:spcBef>
              <a:spcAft>
                <a:spcPts val="0"/>
              </a:spcAft>
            </a:pP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800" dirty="0">
                <a:solidFill>
                  <a:srgbClr val="FF0000"/>
                </a:solidFill>
                <a:latin typeface="Bahnschrift SemiLight Condensed" panose="020B0502040204020203" pitchFamily="34" charset="0"/>
                <a:ea typeface="Helvetica Neue"/>
                <a:cs typeface="Helvetica Neue"/>
                <a:sym typeface="Helvetica Neue"/>
              </a:rPr>
              <a:t>1/2</a:t>
            </a:r>
          </a:p>
        </p:txBody>
      </p:sp>
      <p:pic>
        <p:nvPicPr>
          <p:cNvPr id="5" name="Imagen 4"/>
          <p:cNvPicPr>
            <a:picLocks noChangeAspect="1"/>
          </p:cNvPicPr>
          <p:nvPr/>
        </p:nvPicPr>
        <p:blipFill>
          <a:blip r:embed="rId7"/>
          <a:stretch>
            <a:fillRect/>
          </a:stretch>
        </p:blipFill>
        <p:spPr>
          <a:xfrm>
            <a:off x="345396" y="3032936"/>
            <a:ext cx="10758734" cy="3768501"/>
          </a:xfrm>
          <a:prstGeom prst="rect">
            <a:avLst/>
          </a:prstGeom>
          <a:ln w="12700">
            <a:solidFill>
              <a:schemeClr val="accent1">
                <a:shade val="50000"/>
              </a:schemeClr>
            </a:solidFill>
          </a:ln>
        </p:spPr>
      </p:pic>
      <p:sp>
        <p:nvSpPr>
          <p:cNvPr id="6" name="Proceso 5"/>
          <p:cNvSpPr/>
          <p:nvPr/>
        </p:nvSpPr>
        <p:spPr>
          <a:xfrm>
            <a:off x="935236" y="2499555"/>
            <a:ext cx="576064" cy="504056"/>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2380" y="5015896"/>
            <a:ext cx="609600" cy="609600"/>
          </a:xfrm>
          <a:prstGeom prst="rect">
            <a:avLst/>
          </a:prstGeom>
        </p:spPr>
      </p:pic>
    </p:spTree>
    <p:extLst>
      <p:ext uri="{BB962C8B-B14F-4D97-AF65-F5344CB8AC3E}">
        <p14:creationId xmlns:p14="http://schemas.microsoft.com/office/powerpoint/2010/main" val="22464155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5637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12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523220"/>
          </a:xfrm>
          <a:prstGeom prst="rect">
            <a:avLst/>
          </a:prstGeom>
        </p:spPr>
        <p:txBody>
          <a:bodyPr wrap="square">
            <a:spAutoFit/>
          </a:bodyPr>
          <a:lstStyle/>
          <a:p>
            <a:pPr defTabSz="825500" fontAlgn="auto">
              <a:spcBef>
                <a:spcPts val="0"/>
              </a:spcBef>
              <a:spcAft>
                <a:spcPts val="0"/>
              </a:spcAft>
            </a:pPr>
            <a:r>
              <a:rPr lang="ca-ES" sz="2800" dirty="0">
                <a:solidFill>
                  <a:srgbClr val="FF0000"/>
                </a:solidFill>
                <a:latin typeface="Bahnschrift SemiLight Condensed" panose="020B0502040204020203" pitchFamily="34" charset="0"/>
                <a:ea typeface="Helvetica Neue"/>
                <a:cs typeface="Helvetica Neue"/>
                <a:sym typeface="Helvetica Neue"/>
              </a:rPr>
              <a:t>2/2</a:t>
            </a:r>
            <a:endParaRPr lang="ca-ES" sz="1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sp>
        <p:nvSpPr>
          <p:cNvPr id="2" name="Proceso 1"/>
          <p:cNvSpPr/>
          <p:nvPr/>
        </p:nvSpPr>
        <p:spPr>
          <a:xfrm>
            <a:off x="935236" y="1124744"/>
            <a:ext cx="576064" cy="504056"/>
          </a:xfrm>
          <a:prstGeom prst="flowChartProcess">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Imagen 2"/>
          <p:cNvPicPr>
            <a:picLocks noChangeAspect="1"/>
          </p:cNvPicPr>
          <p:nvPr/>
        </p:nvPicPr>
        <p:blipFill>
          <a:blip r:embed="rId6"/>
          <a:stretch>
            <a:fillRect/>
          </a:stretch>
        </p:blipFill>
        <p:spPr>
          <a:xfrm>
            <a:off x="345530" y="1832514"/>
            <a:ext cx="10786615" cy="4522338"/>
          </a:xfrm>
          <a:prstGeom prst="rect">
            <a:avLst/>
          </a:prstGeom>
          <a:ln w="12700">
            <a:solidFill>
              <a:schemeClr val="accent1">
                <a:shade val="50000"/>
              </a:schemeClr>
            </a:solidFill>
          </a:ln>
        </p:spPr>
      </p:pic>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7075" y="5008044"/>
            <a:ext cx="609600" cy="609600"/>
          </a:xfrm>
          <a:prstGeom prst="rect">
            <a:avLst/>
          </a:prstGeom>
        </p:spPr>
      </p:pic>
    </p:spTree>
    <p:extLst>
      <p:ext uri="{BB962C8B-B14F-4D97-AF65-F5344CB8AC3E}">
        <p14:creationId xmlns:p14="http://schemas.microsoft.com/office/powerpoint/2010/main" val="79019146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6079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13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646331"/>
          </a:xfrm>
          <a:prstGeom prst="rect">
            <a:avLst/>
          </a:prstGeom>
        </p:spPr>
        <p:txBody>
          <a:bodyPr wrap="square">
            <a:spAutoFit/>
          </a:bodyPr>
          <a:lstStyle/>
          <a:p>
            <a:pPr defTabSz="825500" fontAlgn="auto">
              <a:spcBef>
                <a:spcPts val="0"/>
              </a:spcBef>
              <a:spcAft>
                <a:spcPts val="0"/>
              </a:spcAft>
            </a:pPr>
            <a:r>
              <a:rPr lang="es-ES" sz="1800" dirty="0">
                <a:solidFill>
                  <a:srgbClr val="0070C0"/>
                </a:solidFill>
                <a:latin typeface="Bahnschrift SemiLight Condensed" panose="020B0502040204020203" pitchFamily="34" charset="0"/>
                <a:ea typeface="Helvetica Neue"/>
                <a:cs typeface="Helvetica Neue"/>
                <a:sym typeface="Helvetica Neue"/>
              </a:rPr>
              <a:t>Opciones de filtro desde la página de resultados. </a:t>
            </a:r>
            <a:r>
              <a:rPr lang="es-ES" sz="1800" dirty="0">
                <a:solidFill>
                  <a:schemeClr val="tx1"/>
                </a:solidFill>
                <a:latin typeface="Bahnschrift SemiLight Condensed" panose="020B0502040204020203" pitchFamily="34" charset="0"/>
                <a:ea typeface="Helvetica Neue"/>
                <a:cs typeface="Helvetica Neue"/>
                <a:sym typeface="Helvetica Neue"/>
              </a:rPr>
              <a:t>Podemos acotar los resultados a mapas, imágenes, noticias, vídeos, libros, idioma, fechas de publicación/actualización, o “verbatim” (muestra únicamente páginas que contienen las palabras exactas de la consulta), etc. </a:t>
            </a:r>
            <a:r>
              <a:rPr lang="es-ES" sz="1800" dirty="0">
                <a:solidFill>
                  <a:srgbClr val="0070C0"/>
                </a:solidFill>
                <a:latin typeface="Bahnschrift SemiLight Condensed" panose="020B0502040204020203" pitchFamily="34" charset="0"/>
                <a:ea typeface="Helvetica Neue"/>
                <a:cs typeface="Helvetica Neue"/>
                <a:sym typeface="Helvetica Neue"/>
              </a:rPr>
              <a:t> </a:t>
            </a:r>
          </a:p>
        </p:txBody>
      </p:sp>
      <p:pic>
        <p:nvPicPr>
          <p:cNvPr id="2" name="Imagen 1"/>
          <p:cNvPicPr>
            <a:picLocks noChangeAspect="1"/>
          </p:cNvPicPr>
          <p:nvPr/>
        </p:nvPicPr>
        <p:blipFill>
          <a:blip r:embed="rId6"/>
          <a:stretch>
            <a:fillRect/>
          </a:stretch>
        </p:blipFill>
        <p:spPr>
          <a:xfrm>
            <a:off x="1547304" y="1996903"/>
            <a:ext cx="9433048" cy="4623228"/>
          </a:xfrm>
          <a:prstGeom prst="rect">
            <a:avLst/>
          </a:prstGeom>
          <a:ln w="12700">
            <a:solidFill>
              <a:schemeClr val="accent1">
                <a:shade val="50000"/>
              </a:schemeClr>
            </a:solidFill>
          </a:ln>
        </p:spPr>
      </p:pic>
      <p:sp>
        <p:nvSpPr>
          <p:cNvPr id="3" name="Llamada de flecha hacia abajo 2"/>
          <p:cNvSpPr/>
          <p:nvPr/>
        </p:nvSpPr>
        <p:spPr>
          <a:xfrm>
            <a:off x="7920012" y="2852737"/>
            <a:ext cx="792088" cy="487023"/>
          </a:xfrm>
          <a:prstGeom prst="downArrowCallou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Proceso 4"/>
          <p:cNvSpPr/>
          <p:nvPr/>
        </p:nvSpPr>
        <p:spPr>
          <a:xfrm>
            <a:off x="2987464" y="3341703"/>
            <a:ext cx="4824536" cy="360040"/>
          </a:xfrm>
          <a:prstGeom prst="flowChartProcess">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Arco 11"/>
          <p:cNvSpPr/>
          <p:nvPr/>
        </p:nvSpPr>
        <p:spPr>
          <a:xfrm>
            <a:off x="2159372" y="1996903"/>
            <a:ext cx="7631529" cy="1747078"/>
          </a:xfrm>
          <a:prstGeom prst="arc">
            <a:avLst>
              <a:gd name="adj1" fmla="val 10179350"/>
              <a:gd name="adj2" fmla="val 17876"/>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157719" y="4923457"/>
            <a:ext cx="609600" cy="609600"/>
          </a:xfrm>
          <a:prstGeom prst="rect">
            <a:avLst/>
          </a:prstGeom>
        </p:spPr>
      </p:pic>
    </p:spTree>
    <p:extLst>
      <p:ext uri="{BB962C8B-B14F-4D97-AF65-F5344CB8AC3E}">
        <p14:creationId xmlns:p14="http://schemas.microsoft.com/office/powerpoint/2010/main" val="321646095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5589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719212" y="242011"/>
            <a:ext cx="108732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Uso de funcionalidades avanzadas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2031325"/>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Cuando buscamos información para un trabajo académico, hemos de tener presente que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no puede ser ni la primera, ni la única/principal herramienta para localizar publicaciones validadas y formales, como por ejemplo artículos de revista, libros, tesis, manuales, legislación, sentencias, etc. A lo largo de este módulo presentamos otros recursos más apropiados.  Ahora bien, justamente con la búsqueda avanzada podemos llegar a localizar documentos de circulación restringida no “publicados formalmente”, prensa, páginas institucionales de organismos, y por eso la búsqueda avanzada puede ser muy útil. </a:t>
            </a:r>
            <a:r>
              <a:rPr lang="es-ES" sz="1800" u="sng" dirty="0">
                <a:solidFill>
                  <a:srgbClr val="FF0000"/>
                </a:solidFill>
                <a:latin typeface="Bahnschrift SemiLight Condensed" panose="020B0502040204020203" pitchFamily="34" charset="0"/>
                <a:ea typeface="Helvetica Neue"/>
                <a:cs typeface="Helvetica Neue"/>
                <a:sym typeface="Helvetica Neue"/>
              </a:rPr>
              <a:t>Ejemplo:</a:t>
            </a:r>
            <a:r>
              <a:rPr lang="es-ES" sz="1800" dirty="0">
                <a:solidFill>
                  <a:srgbClr val="FF0000"/>
                </a:solidFill>
                <a:latin typeface="Bahnschrift SemiLight Condensed" panose="020B0502040204020203" pitchFamily="34" charset="0"/>
                <a:ea typeface="Helvetica Neue"/>
                <a:cs typeface="Helvetica Neue"/>
                <a:sym typeface="Helvetica Neue"/>
              </a:rPr>
              <a:t> buscamos en el web de la Generalitat de Catalunya documentos en pdf de recomendaciones sobre </a:t>
            </a:r>
            <a:r>
              <a:rPr lang="es-ES" sz="1800">
                <a:solidFill>
                  <a:srgbClr val="FF0000"/>
                </a:solidFill>
                <a:latin typeface="Bahnschrift SemiLight Condensed" panose="020B0502040204020203" pitchFamily="34" charset="0"/>
                <a:ea typeface="Helvetica Neue"/>
                <a:cs typeface="Helvetica Neue"/>
                <a:sym typeface="Helvetica Neue"/>
              </a:rPr>
              <a:t>la COVID </a:t>
            </a:r>
            <a:r>
              <a:rPr lang="es-ES" sz="1800" dirty="0">
                <a:solidFill>
                  <a:srgbClr val="FF0000"/>
                </a:solidFill>
                <a:latin typeface="Bahnschrift SemiLight Condensed" panose="020B0502040204020203" pitchFamily="34" charset="0"/>
                <a:ea typeface="Helvetica Neue"/>
                <a:cs typeface="Helvetica Neue"/>
                <a:sym typeface="Helvetica Neue"/>
              </a:rPr>
              <a:t>para profesionales de la salud, que no mencionen las vacunas y que hayan aparecido durante el último mes.</a:t>
            </a:r>
          </a:p>
        </p:txBody>
      </p:sp>
      <p:pic>
        <p:nvPicPr>
          <p:cNvPr id="2" name="Imagen 1"/>
          <p:cNvPicPr>
            <a:picLocks noChangeAspect="1"/>
          </p:cNvPicPr>
          <p:nvPr/>
        </p:nvPicPr>
        <p:blipFill>
          <a:blip r:embed="rId6"/>
          <a:stretch>
            <a:fillRect/>
          </a:stretch>
        </p:blipFill>
        <p:spPr>
          <a:xfrm>
            <a:off x="926295" y="3540417"/>
            <a:ext cx="9369982" cy="3180794"/>
          </a:xfrm>
          <a:prstGeom prst="rect">
            <a:avLst/>
          </a:prstGeom>
        </p:spPr>
      </p:pic>
      <p:sp>
        <p:nvSpPr>
          <p:cNvPr id="3" name="Proceso 2"/>
          <p:cNvSpPr/>
          <p:nvPr/>
        </p:nvSpPr>
        <p:spPr>
          <a:xfrm>
            <a:off x="5471740" y="5301208"/>
            <a:ext cx="360040" cy="288032"/>
          </a:xfrm>
          <a:prstGeom prst="flowChart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Proceso 4"/>
          <p:cNvSpPr/>
          <p:nvPr/>
        </p:nvSpPr>
        <p:spPr>
          <a:xfrm>
            <a:off x="4247604" y="4869160"/>
            <a:ext cx="1008112" cy="360040"/>
          </a:xfrm>
          <a:prstGeom prst="flowChart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2303388" y="3645024"/>
            <a:ext cx="7992889" cy="648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7075" y="4939694"/>
            <a:ext cx="609600" cy="609600"/>
          </a:xfrm>
          <a:prstGeom prst="rect">
            <a:avLst/>
          </a:prstGeom>
        </p:spPr>
      </p:pic>
    </p:spTree>
    <p:extLst>
      <p:ext uri="{BB962C8B-B14F-4D97-AF65-F5344CB8AC3E}">
        <p14:creationId xmlns:p14="http://schemas.microsoft.com/office/powerpoint/2010/main" val="2626033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222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935236" y="242011"/>
            <a:ext cx="10657184"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Uso de funcionalidades avanzadas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369332"/>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El resultado anterior sería la respuesta a la consulta planteada en el formulario de esta forma:</a:t>
            </a:r>
          </a:p>
        </p:txBody>
      </p:sp>
      <p:pic>
        <p:nvPicPr>
          <p:cNvPr id="2" name="Imagen 1"/>
          <p:cNvPicPr>
            <a:picLocks noChangeAspect="1"/>
          </p:cNvPicPr>
          <p:nvPr/>
        </p:nvPicPr>
        <p:blipFill>
          <a:blip r:embed="rId6"/>
          <a:stretch>
            <a:fillRect/>
          </a:stretch>
        </p:blipFill>
        <p:spPr>
          <a:xfrm>
            <a:off x="71140" y="1972937"/>
            <a:ext cx="5857875" cy="1990725"/>
          </a:xfrm>
          <a:prstGeom prst="rect">
            <a:avLst/>
          </a:prstGeom>
        </p:spPr>
      </p:pic>
      <p:pic>
        <p:nvPicPr>
          <p:cNvPr id="3" name="Imagen 2"/>
          <p:cNvPicPr>
            <a:picLocks noChangeAspect="1"/>
          </p:cNvPicPr>
          <p:nvPr/>
        </p:nvPicPr>
        <p:blipFill>
          <a:blip r:embed="rId7"/>
          <a:stretch>
            <a:fillRect/>
          </a:stretch>
        </p:blipFill>
        <p:spPr>
          <a:xfrm>
            <a:off x="5970743" y="1953100"/>
            <a:ext cx="5987893" cy="3492123"/>
          </a:xfrm>
          <a:prstGeom prst="rect">
            <a:avLst/>
          </a:prstGeom>
        </p:spPr>
      </p:pic>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368284" y="5731581"/>
            <a:ext cx="609600" cy="609600"/>
          </a:xfrm>
          <a:prstGeom prst="rect">
            <a:avLst/>
          </a:prstGeom>
        </p:spPr>
      </p:pic>
    </p:spTree>
    <p:extLst>
      <p:ext uri="{BB962C8B-B14F-4D97-AF65-F5344CB8AC3E}">
        <p14:creationId xmlns:p14="http://schemas.microsoft.com/office/powerpoint/2010/main" val="246634669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3574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863228" y="242011"/>
            <a:ext cx="10729192"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ca-ES" altLang="ca-ES" sz="4000" b="0" cap="all" dirty="0">
                <a:solidFill>
                  <a:srgbClr val="0070C0"/>
                </a:solidFill>
                <a:latin typeface="Bahnschrift SemiBold Condensed" panose="020B0502040204020203" pitchFamily="34" charset="0"/>
                <a:ea typeface="Helvetica"/>
                <a:cs typeface="Helvetica"/>
                <a:sym typeface="Helvetica"/>
              </a:rPr>
              <a:t>3. Uso de funcionalidades avanzadas de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7848004" y="1297410"/>
            <a:ext cx="4176464" cy="1754326"/>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Una vez hemos realizado esta introducción a las funcionalidades de búsqueda avanzada, recomendamos a todos los que estéis interesados en el tema y tengáis dudas el uso del web de ayuda para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https://support.google.com/websearch/?&amp;hl=es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2" name="Imagen 1">
            <a:hlinkClick r:id="rId6"/>
          </p:cNvPr>
          <p:cNvPicPr>
            <a:picLocks noChangeAspect="1"/>
          </p:cNvPicPr>
          <p:nvPr/>
        </p:nvPicPr>
        <p:blipFill>
          <a:blip r:embed="rId7"/>
          <a:stretch>
            <a:fillRect/>
          </a:stretch>
        </p:blipFill>
        <p:spPr>
          <a:xfrm>
            <a:off x="719212" y="1287015"/>
            <a:ext cx="7056784" cy="5495488"/>
          </a:xfrm>
          <a:prstGeom prst="rect">
            <a:avLst/>
          </a:prstGeom>
          <a:ln w="12700">
            <a:solidFill>
              <a:srgbClr val="0070C0"/>
            </a:solidFill>
          </a:ln>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06588" y="4974295"/>
            <a:ext cx="609600" cy="609600"/>
          </a:xfrm>
          <a:prstGeom prst="rect">
            <a:avLst/>
          </a:prstGeom>
        </p:spPr>
      </p:pic>
    </p:spTree>
    <p:extLst>
      <p:ext uri="{BB962C8B-B14F-4D97-AF65-F5344CB8AC3E}">
        <p14:creationId xmlns:p14="http://schemas.microsoft.com/office/powerpoint/2010/main" val="3000757756"/>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502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151260" y="242011"/>
            <a:ext cx="10441160"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fr-FR" altLang="ca-ES" sz="4000" b="0" cap="all" dirty="0">
                <a:solidFill>
                  <a:srgbClr val="0070C0"/>
                </a:solidFill>
                <a:latin typeface="Bahnschrift SemiBold Condensed" panose="020B0502040204020203" pitchFamily="34" charset="0"/>
                <a:ea typeface="Helvetica"/>
                <a:cs typeface="Helvetica"/>
                <a:sym typeface="Helvetica"/>
              </a:rPr>
              <a:t>4. Google Scholar… “A hombros de gigantes”</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17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2" name="Imagen 1"/>
          <p:cNvPicPr>
            <a:picLocks noChangeAspect="1"/>
          </p:cNvPicPr>
          <p:nvPr/>
        </p:nvPicPr>
        <p:blipFill>
          <a:blip r:embed="rId6"/>
          <a:stretch>
            <a:fillRect/>
          </a:stretch>
        </p:blipFill>
        <p:spPr>
          <a:xfrm>
            <a:off x="2303388" y="1297412"/>
            <a:ext cx="8192290" cy="5032266"/>
          </a:xfrm>
          <a:prstGeom prst="rect">
            <a:avLst/>
          </a:prstGeom>
          <a:ln w="12700">
            <a:solidFill>
              <a:srgbClr val="0070C0"/>
            </a:solidFill>
          </a:ln>
        </p:spPr>
      </p:pic>
      <p:sp>
        <p:nvSpPr>
          <p:cNvPr id="9" name="Elipse 8"/>
          <p:cNvSpPr/>
          <p:nvPr/>
        </p:nvSpPr>
        <p:spPr>
          <a:xfrm>
            <a:off x="4571640" y="4941168"/>
            <a:ext cx="3600400"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CuadroTexto 9"/>
          <p:cNvSpPr txBox="1"/>
          <p:nvPr/>
        </p:nvSpPr>
        <p:spPr>
          <a:xfrm>
            <a:off x="4895677" y="6375641"/>
            <a:ext cx="2448272" cy="369332"/>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hlinkClick r:id="rId7"/>
              </a:rPr>
              <a:t>https://scholar.google.com/</a:t>
            </a:r>
            <a:endParaRPr lang="ca-ES" sz="1800" dirty="0">
              <a:solidFill>
                <a:schemeClr val="tx2">
                  <a:lumMod val="10000"/>
                </a:schemeClr>
              </a:solidFill>
              <a:latin typeface="Bahnschrift SemiLight Condensed" panose="020B0502040204020203" pitchFamily="34" charset="0"/>
              <a:ea typeface="Helvetica Neue"/>
              <a:cs typeface="Helvetica Neue"/>
            </a:endParaRPr>
          </a:p>
        </p:txBody>
      </p:sp>
      <p:sp>
        <p:nvSpPr>
          <p:cNvPr id="3" name="Botón de acción: Ayuda 2">
            <a:hlinkClick r:id="" action="ppaction://hlinkshowjump?jump=nextslide" highlightClick="1"/>
          </p:cNvPr>
          <p:cNvSpPr/>
          <p:nvPr/>
        </p:nvSpPr>
        <p:spPr>
          <a:xfrm>
            <a:off x="8280052" y="4944576"/>
            <a:ext cx="792088" cy="792088"/>
          </a:xfrm>
          <a:prstGeom prst="actionButtonHelp">
            <a:avLst/>
          </a:prstGeom>
          <a:solidFill>
            <a:srgbClr val="FFFF00"/>
          </a:solidFill>
          <a:ln>
            <a:solidFill>
              <a:srgbClr val="00B05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ca-ES" dirty="0">
              <a:ln w="9525">
                <a:solidFill>
                  <a:schemeClr val="bg1"/>
                </a:solidFill>
                <a:prstDash val="solid"/>
              </a:ln>
              <a:solidFill>
                <a:srgbClr val="FF0000"/>
              </a:solidFill>
              <a:effectLst>
                <a:outerShdw blurRad="12700" dist="38100" dir="2700000" algn="tl" rotWithShape="0">
                  <a:schemeClr val="bg1">
                    <a:lumMod val="50000"/>
                  </a:schemeClr>
                </a:outerShdw>
              </a:effectLst>
            </a:endParaRPr>
          </a:p>
        </p:txBody>
      </p: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11893" y="4941168"/>
            <a:ext cx="609600" cy="609600"/>
          </a:xfrm>
          <a:prstGeom prst="rect">
            <a:avLst/>
          </a:prstGeom>
        </p:spPr>
      </p:pic>
    </p:spTree>
    <p:extLst>
      <p:ext uri="{BB962C8B-B14F-4D97-AF65-F5344CB8AC3E}">
        <p14:creationId xmlns:p14="http://schemas.microsoft.com/office/powerpoint/2010/main" val="37913590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000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1151260" y="242011"/>
            <a:ext cx="10441160"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fr-FR" altLang="ca-ES" sz="4000" b="0" cap="all" dirty="0">
                <a:solidFill>
                  <a:srgbClr val="0070C0"/>
                </a:solidFill>
                <a:latin typeface="Bahnschrift SemiBold Condensed" panose="020B0502040204020203" pitchFamily="34" charset="0"/>
                <a:ea typeface="Helvetica"/>
                <a:cs typeface="Helvetica"/>
                <a:sym typeface="Helvetica"/>
              </a:rPr>
              <a:t>4. Google Scholar… “A hombros de gigantes”</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18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5184577" cy="5078313"/>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En la pantalla de inicio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aparece la frase “A hombros de gigantes” atribuida a Isaac Newton y con la que él quería destacar que los hitos científicos que había conseguido durante su vida habían sido posibles gracias a que se había apoyado en los científicos anteriores y sus obras.</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Al mencionar la frase,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quiere hacer notar que los “gigantes” hoy en día están representados por la acumulación de conocimiento y de bibliografía científica que ellos indizan masivamente a texto completo y por citas, considerando el mayor número posible de las publicaciones disponibles en el web, pero localizables en una tipología muy concreta de sitios web: bibliotecas y repositorios digitales de universidades, centros de investigación y sociedades científicas; portales de revistas de editoriales científicas; agregadores de bibliografía científica; y en general sitios web “reconocidos académicamente”. Esto es, a diferencia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es mucho más selectivo en cuanto a los tipos de documentos y a los productores que indiza.</a:t>
            </a:r>
          </a:p>
        </p:txBody>
      </p:sp>
      <p:pic>
        <p:nvPicPr>
          <p:cNvPr id="2" name="Imagen 1"/>
          <p:cNvPicPr>
            <a:picLocks noChangeAspect="1"/>
          </p:cNvPicPr>
          <p:nvPr/>
        </p:nvPicPr>
        <p:blipFill>
          <a:blip r:embed="rId6"/>
          <a:stretch>
            <a:fillRect/>
          </a:stretch>
        </p:blipFill>
        <p:spPr>
          <a:xfrm>
            <a:off x="6485734" y="1313947"/>
            <a:ext cx="5350941" cy="3884772"/>
          </a:xfrm>
          <a:prstGeom prst="rect">
            <a:avLst/>
          </a:prstGeom>
          <a:ln w="12700">
            <a:solidFill>
              <a:schemeClr val="accent1">
                <a:shade val="50000"/>
              </a:schemeClr>
            </a:solidFill>
          </a:ln>
        </p:spPr>
      </p:pic>
      <p:sp>
        <p:nvSpPr>
          <p:cNvPr id="3" name="CuadroTexto 2"/>
          <p:cNvSpPr txBox="1"/>
          <p:nvPr/>
        </p:nvSpPr>
        <p:spPr>
          <a:xfrm>
            <a:off x="6467112" y="5352226"/>
            <a:ext cx="4320480" cy="369332"/>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hlinkClick r:id="rId7"/>
              </a:rPr>
              <a:t>https://scholar.google.com/intl/es/scholar/about.html</a:t>
            </a:r>
            <a:endParaRPr lang="ca-ES" sz="1800" dirty="0">
              <a:solidFill>
                <a:schemeClr val="tx2">
                  <a:lumMod val="10000"/>
                </a:schemeClr>
              </a:solidFill>
              <a:latin typeface="Bahnschrift SemiLight Condensed" panose="020B0502040204020203" pitchFamily="34" charset="0"/>
              <a:ea typeface="Helvetica Neue"/>
              <a:cs typeface="Helvetica Neue"/>
            </a:endParaRPr>
          </a:p>
        </p:txBody>
      </p:sp>
      <p:pic>
        <p:nvPicPr>
          <p:cNvPr id="5"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486022" y="5748532"/>
            <a:ext cx="609600" cy="609600"/>
          </a:xfrm>
          <a:prstGeom prst="rect">
            <a:avLst/>
          </a:prstGeom>
        </p:spPr>
      </p:pic>
    </p:spTree>
    <p:extLst>
      <p:ext uri="{BB962C8B-B14F-4D97-AF65-F5344CB8AC3E}">
        <p14:creationId xmlns:p14="http://schemas.microsoft.com/office/powerpoint/2010/main" val="3475628875"/>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959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5"/>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5. Cómo trabaja Google Scholar</a:t>
            </a:r>
            <a:endParaRPr lang="ca-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19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82850"/>
            <a:ext cx="10901438" cy="2339102"/>
          </a:xfrm>
          <a:prstGeom prst="rect">
            <a:avLst/>
          </a:prstGeom>
        </p:spPr>
        <p:txBody>
          <a:bodyPr wrap="square">
            <a:spAutoFit/>
          </a:bodyPr>
          <a:lstStyle/>
          <a:p>
            <a:pPr defTabSz="825500" fontAlgn="auto">
              <a:spcBef>
                <a:spcPts val="0"/>
              </a:spcBef>
              <a:spcAft>
                <a:spcPts val="0"/>
              </a:spcAft>
            </a:pPr>
            <a:r>
              <a:rPr lang="es-ES" sz="2000" u="sng" dirty="0">
                <a:solidFill>
                  <a:srgbClr val="0070C0"/>
                </a:solidFill>
                <a:latin typeface="Bahnschrift SemiLight Condensed" panose="020B0502040204020203" pitchFamily="34" charset="0"/>
                <a:ea typeface="Helvetica Neue"/>
                <a:cs typeface="Helvetica Neue"/>
                <a:sym typeface="Helvetica Neue"/>
              </a:rPr>
              <a:t>Punto 1.</a:t>
            </a:r>
            <a:r>
              <a:rPr lang="es-ES" sz="2000" dirty="0">
                <a:solidFill>
                  <a:srgbClr val="0070C0"/>
                </a:solidFill>
                <a:latin typeface="Bahnschrift SemiLight Condensed" panose="020B0502040204020203" pitchFamily="34" charset="0"/>
                <a:ea typeface="Helvetica Neue"/>
                <a:cs typeface="Helvetica Neue"/>
                <a:sym typeface="Helvetica Neue"/>
              </a:rPr>
              <a:t> Rastreo (crawling), captura de contenidos e indización</a:t>
            </a:r>
          </a:p>
          <a:p>
            <a:pPr defTabSz="825500" fontAlgn="auto">
              <a:spcBef>
                <a:spcPts val="0"/>
              </a:spcBef>
              <a:spcAft>
                <a:spcPts val="0"/>
              </a:spcAft>
            </a:pPr>
            <a:r>
              <a:rPr lang="es-ES" sz="1800" i="1" dirty="0">
                <a:solidFill>
                  <a:schemeClr val="tx1"/>
                </a:solidFill>
                <a:latin typeface="Bahnschrift SemiLight Condensed" panose="020B0502040204020203" pitchFamily="34" charset="0"/>
                <a:ea typeface="Helvetica Neue"/>
                <a:cs typeface="Helvetica Neue"/>
                <a:sym typeface="Helvetica Neue"/>
              </a:rPr>
              <a:t>Google Scholar </a:t>
            </a:r>
            <a:r>
              <a:rPr lang="es-ES" sz="1800" dirty="0">
                <a:solidFill>
                  <a:schemeClr val="tx1"/>
                </a:solidFill>
                <a:latin typeface="Bahnschrift SemiLight Condensed" panose="020B0502040204020203" pitchFamily="34" charset="0"/>
                <a:ea typeface="Helvetica Neue"/>
                <a:cs typeface="Helvetica Neue"/>
                <a:sym typeface="Helvetica Neue"/>
              </a:rPr>
              <a:t>es selectivo con los sitios web que rastrea y valida, con el fin de asegurar que el contenido sea realmente “académico”. Además, sus crawlers son exigentes en cuanto a la forma de presentación/estructuración de los documentos (artículos, capítulos de libro, preprints, etc.) y sus metadatos, con el fin de poder generar campos de búsqueda por autor, título, revista o fecha de publicación; también para procesar las referencias bibliográficas y así establecer las relaciones entre documentos citantes y documentos citados. Hay que tener en cuenta que no hace ninguna indización por materias: las búsquedas por materias se canalizan a partir del contenido de los títulos y del texto completo del documento, en la lengua de cada documento. Por ello, si queremos buscar documentos sobre “derechos humanos” en diversas lenguas, tendremos que usar también la traducción del término: “drets humans”, “human rights”, ...</a:t>
            </a:r>
            <a:endParaRPr lang="es-ES" sz="1800" i="1" dirty="0">
              <a:solidFill>
                <a:schemeClr val="tx1"/>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3311500" y="3425117"/>
            <a:ext cx="5904657" cy="3350495"/>
          </a:xfrm>
          <a:prstGeom prst="rect">
            <a:avLst/>
          </a:prstGeom>
        </p:spPr>
      </p:pic>
      <p:sp>
        <p:nvSpPr>
          <p:cNvPr id="3" name="CuadroTexto 2"/>
          <p:cNvSpPr txBox="1"/>
          <p:nvPr/>
        </p:nvSpPr>
        <p:spPr>
          <a:xfrm>
            <a:off x="4751660" y="3480156"/>
            <a:ext cx="5688632" cy="369332"/>
          </a:xfrm>
          <a:prstGeom prst="rect">
            <a:avLst/>
          </a:prstGeom>
          <a:noFill/>
        </p:spPr>
        <p:txBody>
          <a:bodyPr wrap="square" rtlCol="0">
            <a:spAutoFit/>
          </a:bodyPr>
          <a:lstStyle/>
          <a:p>
            <a:r>
              <a:rPr lang="ca-ES" sz="1800" dirty="0">
                <a:solidFill>
                  <a:schemeClr val="tx1"/>
                </a:solidFill>
                <a:latin typeface="Bahnschrift SemiLight Condensed" panose="020B0502040204020203" pitchFamily="34" charset="0"/>
                <a:ea typeface="Helvetica Neue"/>
                <a:cs typeface="Helvetica Neue"/>
                <a:hlinkClick r:id="rId7"/>
              </a:rPr>
              <a:t>https://scholar.google.com/intl/es/scholar/inclusion.html#content</a:t>
            </a:r>
            <a:r>
              <a:rPr lang="ca-ES" sz="1800" dirty="0">
                <a:solidFill>
                  <a:schemeClr val="tx1"/>
                </a:solidFill>
                <a:latin typeface="Bahnschrift SemiLight Condensed" panose="020B0502040204020203" pitchFamily="34" charset="0"/>
                <a:ea typeface="Helvetica Neue"/>
                <a:cs typeface="Helvetica Neue"/>
              </a:rPr>
              <a:t> </a:t>
            </a:r>
          </a:p>
        </p:txBody>
      </p:sp>
      <p:sp>
        <p:nvSpPr>
          <p:cNvPr id="5" name="Rectángulo 4"/>
          <p:cNvSpPr/>
          <p:nvPr/>
        </p:nvSpPr>
        <p:spPr>
          <a:xfrm>
            <a:off x="4607644" y="5817930"/>
            <a:ext cx="4680520" cy="9986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5912" y="4974295"/>
            <a:ext cx="609600" cy="609600"/>
          </a:xfrm>
          <a:prstGeom prst="rect">
            <a:avLst/>
          </a:prstGeom>
        </p:spPr>
      </p:pic>
    </p:spTree>
    <p:extLst>
      <p:ext uri="{BB962C8B-B14F-4D97-AF65-F5344CB8AC3E}">
        <p14:creationId xmlns:p14="http://schemas.microsoft.com/office/powerpoint/2010/main" val="4208427783"/>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0365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2"/>
          </p:nvPr>
        </p:nvSpPr>
        <p:spPr>
          <a:xfrm>
            <a:off x="11297282" y="6453336"/>
            <a:ext cx="474489" cy="318036"/>
          </a:xfrm>
        </p:spPr>
        <p:txBody>
          <a:bodyPr/>
          <a:lstStyle/>
          <a:p>
            <a:pPr algn="ctr" defTabSz="309563" eaLnBrk="1" fontAlgn="auto">
              <a:spcBef>
                <a:spcPts val="0"/>
              </a:spcBef>
              <a:spcAft>
                <a:spcPts val="0"/>
              </a:spcAft>
              <a:defRPr/>
            </a:pPr>
            <a:r>
              <a:rPr lang="es-ES" sz="1400" kern="0" dirty="0">
                <a:latin typeface="Bahnschrift SemiLight Condensed" panose="020B0502040204020203" pitchFamily="34" charset="0"/>
              </a:rPr>
              <a:t> 2  /27</a:t>
            </a: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flipV="1">
            <a:off x="2663429" y="0"/>
            <a:ext cx="14351" cy="685800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6" name="Rectangle 15"/>
          <p:cNvSpPr/>
          <p:nvPr/>
        </p:nvSpPr>
        <p:spPr>
          <a:xfrm>
            <a:off x="2663428" y="1164814"/>
            <a:ext cx="9361039" cy="553998"/>
          </a:xfrm>
          <a:prstGeom prst="rect">
            <a:avLst/>
          </a:prstGeom>
          <a:solidFill>
            <a:srgbClr val="FF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825500" fontAlgn="auto">
              <a:spcBef>
                <a:spcPts val="0"/>
              </a:spcBef>
              <a:spcAft>
                <a:spcPts val="0"/>
              </a:spcAft>
            </a:pPr>
            <a:r>
              <a:rPr lang="ca-ES" sz="3600" b="0" dirty="0">
                <a:solidFill>
                  <a:srgbClr val="FFFFFF"/>
                </a:solidFill>
                <a:latin typeface="Bahnschrift SemiBold Condensed" panose="020B0502040204020203" pitchFamily="34" charset="0"/>
                <a:ea typeface="+mn-ea"/>
                <a:sym typeface="Helvetica Neue Medium"/>
              </a:rPr>
              <a:t>Sumari</a:t>
            </a:r>
          </a:p>
        </p:txBody>
      </p:sp>
      <p:sp>
        <p:nvSpPr>
          <p:cNvPr id="21" name="QuadreDeText 20"/>
          <p:cNvSpPr txBox="1"/>
          <p:nvPr/>
        </p:nvSpPr>
        <p:spPr>
          <a:xfrm>
            <a:off x="2901707" y="1869600"/>
            <a:ext cx="8597182" cy="31188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fontAlgn="auto">
              <a:spcBef>
                <a:spcPts val="0"/>
              </a:spcBef>
              <a:spcAft>
                <a:spcPts val="0"/>
              </a:spcAft>
            </a:pPr>
            <a:endParaRPr lang="ca-ES" sz="2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1.  Introducción: hacia un uso “universitario” de Google</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2. Cómo trabaja el buscador</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3. Uso de funcionalidades avanzadas de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4.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 “A hombros de gigantes”</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5. Cómo trabaja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p>
          <a:p>
            <a:pPr defTabSz="825500" fontAlgn="auto">
              <a:spcBef>
                <a:spcPts val="0"/>
              </a:spcBef>
              <a:spcAft>
                <a:spcPts val="0"/>
              </a:spcAft>
            </a:pPr>
            <a:r>
              <a:rPr lang="ca-ES" sz="2800" dirty="0">
                <a:solidFill>
                  <a:schemeClr val="tx2">
                    <a:lumMod val="10000"/>
                  </a:schemeClr>
                </a:solidFill>
                <a:latin typeface="Bahnschrift SemiLight Condensed" panose="020B0502040204020203" pitchFamily="34" charset="0"/>
                <a:ea typeface="Helvetica Neue"/>
                <a:cs typeface="Helvetica Neue"/>
                <a:sym typeface="Helvetica Neue"/>
              </a:rPr>
              <a:t>6. Uso de </a:t>
            </a:r>
            <a:r>
              <a:rPr lang="ca-ES" sz="2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p>
        </p:txBody>
      </p:sp>
      <p:sp>
        <p:nvSpPr>
          <p:cNvPr id="11" name="Botón de acción: Hacia delante o Siguiente 10">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94089" y="4705328"/>
            <a:ext cx="609600" cy="609600"/>
          </a:xfrm>
          <a:prstGeom prst="rect">
            <a:avLst/>
          </a:prstGeom>
        </p:spPr>
      </p:pic>
    </p:spTree>
    <p:extLst>
      <p:ext uri="{BB962C8B-B14F-4D97-AF65-F5344CB8AC3E}">
        <p14:creationId xmlns:p14="http://schemas.microsoft.com/office/powerpoint/2010/main" val="3946324027"/>
      </p:ext>
    </p:extLst>
  </p:cSld>
  <p:clrMapOvr>
    <a:masterClrMapping/>
  </p:clrMapOvr>
  <p:transition spd="slow" advTm="49191">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49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extLst>
    <p:ext uri="{E180D4A7-C9FB-4DFB-919C-405C955672EB}">
      <p14:showEvtLst xmlns:p14="http://schemas.microsoft.com/office/powerpoint/2010/main">
        <p14:playEvt time="2636" objId="2"/>
        <p14:triggerEvt type="onClick" time="2636" objId="2"/>
        <p14:stopEvt time="47978"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5. Cómo trabaja Google Scholar</a:t>
            </a:r>
            <a:endParaRPr lang="ca-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20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935236" y="1297410"/>
            <a:ext cx="10657184" cy="1785104"/>
          </a:xfrm>
          <a:prstGeom prst="rect">
            <a:avLst/>
          </a:prstGeom>
        </p:spPr>
        <p:txBody>
          <a:bodyPr wrap="square">
            <a:spAutoFit/>
          </a:bodyPr>
          <a:lstStyle/>
          <a:p>
            <a:pPr defTabSz="825500" fontAlgn="auto">
              <a:spcBef>
                <a:spcPts val="0"/>
              </a:spcBef>
              <a:spcAft>
                <a:spcPts val="0"/>
              </a:spcAft>
            </a:pPr>
            <a:r>
              <a:rPr lang="es-ES" sz="2000" u="sng" dirty="0">
                <a:solidFill>
                  <a:srgbClr val="0070C0"/>
                </a:solidFill>
                <a:latin typeface="Bahnschrift SemiLight Condensed" panose="020B0502040204020203" pitchFamily="34" charset="0"/>
                <a:ea typeface="Helvetica Neue"/>
                <a:cs typeface="Helvetica Neue"/>
                <a:sym typeface="Helvetica Neue"/>
              </a:rPr>
              <a:t>Punto 2.</a:t>
            </a:r>
            <a:r>
              <a:rPr lang="es-ES" sz="2000" dirty="0">
                <a:solidFill>
                  <a:srgbClr val="0070C0"/>
                </a:solidFill>
                <a:latin typeface="Bahnschrift SemiLight Condensed" panose="020B0502040204020203" pitchFamily="34" charset="0"/>
                <a:ea typeface="Helvetica Neue"/>
                <a:cs typeface="Helvetica Neue"/>
                <a:sym typeface="Helvetica Neue"/>
              </a:rPr>
              <a:t> Algoritmos de búsqueda: selección y presentación de resultados</a:t>
            </a:r>
          </a:p>
          <a:p>
            <a:pPr defTabSz="825500" fontAlgn="auto">
              <a:spcBef>
                <a:spcPts val="0"/>
              </a:spcBef>
              <a:spcAft>
                <a:spcPts val="0"/>
              </a:spcAft>
            </a:pPr>
            <a:r>
              <a:rPr lang="es-ES" sz="1800" dirty="0">
                <a:solidFill>
                  <a:schemeClr val="tx1"/>
                </a:solidFill>
                <a:latin typeface="Bahnschrift SemiLight Condensed" panose="020B0502040204020203" pitchFamily="34" charset="0"/>
                <a:ea typeface="Helvetica Neue"/>
                <a:cs typeface="Helvetica Neue"/>
                <a:sym typeface="Helvetica Neue"/>
              </a:rPr>
              <a:t>El perfil de los usuarios de </a:t>
            </a:r>
            <a:r>
              <a:rPr lang="es-ES" sz="1800" i="1" dirty="0">
                <a:solidFill>
                  <a:schemeClr val="tx1"/>
                </a:solidFill>
                <a:latin typeface="Bahnschrift SemiLight Condensed" panose="020B0502040204020203" pitchFamily="34" charset="0"/>
                <a:ea typeface="Helvetica Neue"/>
                <a:cs typeface="Helvetica Neue"/>
                <a:sym typeface="Helvetica Neue"/>
              </a:rPr>
              <a:t>Google Scholar (GS) </a:t>
            </a:r>
            <a:r>
              <a:rPr lang="es-ES" sz="1800" dirty="0">
                <a:solidFill>
                  <a:schemeClr val="tx1"/>
                </a:solidFill>
                <a:latin typeface="Bahnschrift SemiLight Condensed" panose="020B0502040204020203" pitchFamily="34" charset="0"/>
                <a:ea typeface="Helvetica Neue"/>
                <a:cs typeface="Helvetica Neue"/>
                <a:sym typeface="Helvetica Neue"/>
              </a:rPr>
              <a:t> es mucho más específico que el del buscador general de Google. Por eso, se parte de la base que los estudiantes e investigadores, cuando buscan bibliografía, tienen una base de conocimientos que les permite aprovechar la indización a texto completo y por metadatos que hace </a:t>
            </a:r>
            <a:r>
              <a:rPr lang="es-ES" sz="1800" i="1" dirty="0">
                <a:solidFill>
                  <a:schemeClr val="tx1"/>
                </a:solidFill>
                <a:latin typeface="Bahnschrift SemiLight Condensed" panose="020B0502040204020203" pitchFamily="34" charset="0"/>
                <a:ea typeface="Helvetica Neue"/>
                <a:cs typeface="Helvetica Neue"/>
                <a:sym typeface="Helvetica Neue"/>
              </a:rPr>
              <a:t>GS.  </a:t>
            </a:r>
            <a:r>
              <a:rPr lang="es-ES" sz="1800" dirty="0">
                <a:solidFill>
                  <a:schemeClr val="tx1"/>
                </a:solidFill>
                <a:latin typeface="Bahnschrift SemiLight Condensed" panose="020B0502040204020203" pitchFamily="34" charset="0"/>
                <a:ea typeface="Helvetica Neue"/>
                <a:cs typeface="Helvetica Neue"/>
                <a:sym typeface="Helvetica Neue"/>
              </a:rPr>
              <a:t>Además, en la selección de documentos y en su ordenación por orden </a:t>
            </a:r>
            <a:r>
              <a:rPr lang="es-ES" sz="1800">
                <a:solidFill>
                  <a:schemeClr val="tx1"/>
                </a:solidFill>
                <a:latin typeface="Bahnschrift SemiLight Condensed" panose="020B0502040204020203" pitchFamily="34" charset="0"/>
                <a:ea typeface="Helvetica Neue"/>
                <a:cs typeface="Helvetica Neue"/>
                <a:sym typeface="Helvetica Neue"/>
              </a:rPr>
              <a:t>de relevancia, </a:t>
            </a:r>
            <a:r>
              <a:rPr lang="es-ES" sz="1800" dirty="0">
                <a:solidFill>
                  <a:schemeClr val="tx1"/>
                </a:solidFill>
                <a:latin typeface="Bahnschrift SemiLight Condensed" panose="020B0502040204020203" pitchFamily="34" charset="0"/>
                <a:ea typeface="Helvetica Neue"/>
                <a:cs typeface="Helvetica Neue"/>
                <a:sym typeface="Helvetica Neue"/>
              </a:rPr>
              <a:t>los algoritmos dan mucho peso a la frecuencia de la presencia en lugares significativos del documento de las palabras buscadas por el usuario y al número de citas que ha recibido cada uno de los documentos recuperados.</a:t>
            </a:r>
          </a:p>
        </p:txBody>
      </p:sp>
      <p:pic>
        <p:nvPicPr>
          <p:cNvPr id="2" name="Imagen 1"/>
          <p:cNvPicPr>
            <a:picLocks noChangeAspect="1"/>
          </p:cNvPicPr>
          <p:nvPr/>
        </p:nvPicPr>
        <p:blipFill>
          <a:blip r:embed="rId6"/>
          <a:stretch>
            <a:fillRect/>
          </a:stretch>
        </p:blipFill>
        <p:spPr>
          <a:xfrm>
            <a:off x="2369369" y="3288711"/>
            <a:ext cx="7500888" cy="3526058"/>
          </a:xfrm>
          <a:prstGeom prst="rect">
            <a:avLst/>
          </a:prstGeom>
          <a:ln w="12700">
            <a:solidFill>
              <a:schemeClr val="accent1"/>
            </a:solidFill>
          </a:ln>
        </p:spPr>
      </p:pic>
      <p:sp>
        <p:nvSpPr>
          <p:cNvPr id="3" name="CuadroTexto 2"/>
          <p:cNvSpPr txBox="1"/>
          <p:nvPr/>
        </p:nvSpPr>
        <p:spPr>
          <a:xfrm>
            <a:off x="2519412" y="3429000"/>
            <a:ext cx="5616624" cy="369332"/>
          </a:xfrm>
          <a:prstGeom prst="rect">
            <a:avLst/>
          </a:prstGeom>
          <a:noFill/>
        </p:spPr>
        <p:txBody>
          <a:bodyPr wrap="square" rtlCol="0">
            <a:spAutoFit/>
          </a:bodyPr>
          <a:lstStyle/>
          <a:p>
            <a:r>
              <a:rPr lang="ca-ES" sz="1800" dirty="0">
                <a:solidFill>
                  <a:schemeClr val="tx1"/>
                </a:solidFill>
                <a:latin typeface="Bahnschrift SemiLight Condensed" panose="020B0502040204020203" pitchFamily="34" charset="0"/>
                <a:ea typeface="Helvetica Neue"/>
                <a:cs typeface="Helvetica Neue"/>
                <a:hlinkClick r:id="rId7"/>
              </a:rPr>
              <a:t>https://scholar.google.com/intl/es/scholar/about.html</a:t>
            </a:r>
            <a:r>
              <a:rPr lang="ca-ES" sz="1800" dirty="0">
                <a:solidFill>
                  <a:schemeClr val="tx1"/>
                </a:solidFill>
                <a:latin typeface="Bahnschrift SemiLight Condensed" panose="020B0502040204020203" pitchFamily="34" charset="0"/>
                <a:ea typeface="Helvetica Neue"/>
                <a:cs typeface="Helvetica Neue"/>
              </a:rPr>
              <a:t> </a:t>
            </a:r>
          </a:p>
        </p:txBody>
      </p: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59271" y="4978451"/>
            <a:ext cx="609600" cy="609600"/>
          </a:xfrm>
          <a:prstGeom prst="rect">
            <a:avLst/>
          </a:prstGeom>
        </p:spPr>
      </p:pic>
    </p:spTree>
    <p:extLst>
      <p:ext uri="{BB962C8B-B14F-4D97-AF65-F5344CB8AC3E}">
        <p14:creationId xmlns:p14="http://schemas.microsoft.com/office/powerpoint/2010/main" val="1343928001"/>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811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5. Cómo trabaja Google Scholar</a:t>
            </a:r>
            <a:endParaRPr lang="ca-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21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935236" y="1297410"/>
            <a:ext cx="10657184" cy="1231106"/>
          </a:xfrm>
          <a:prstGeom prst="rect">
            <a:avLst/>
          </a:prstGeom>
        </p:spPr>
        <p:txBody>
          <a:bodyPr wrap="square">
            <a:spAutoFit/>
          </a:bodyPr>
          <a:lstStyle/>
          <a:p>
            <a:pPr defTabSz="825500" fontAlgn="auto">
              <a:spcBef>
                <a:spcPts val="0"/>
              </a:spcBef>
              <a:spcAft>
                <a:spcPts val="0"/>
              </a:spcAft>
            </a:pPr>
            <a:r>
              <a:rPr lang="es-ES" sz="2000" u="sng" dirty="0">
                <a:solidFill>
                  <a:srgbClr val="0070C0"/>
                </a:solidFill>
                <a:latin typeface="Bahnschrift SemiLight Condensed" panose="020B0502040204020203" pitchFamily="34" charset="0"/>
                <a:ea typeface="Helvetica Neue"/>
                <a:cs typeface="Helvetica Neue"/>
                <a:sym typeface="Helvetica Neue"/>
              </a:rPr>
              <a:t>Punto 3.</a:t>
            </a:r>
            <a:r>
              <a:rPr lang="es-ES" sz="2000" dirty="0">
                <a:solidFill>
                  <a:srgbClr val="0070C0"/>
                </a:solidFill>
                <a:latin typeface="Bahnschrift SemiLight Condensed" panose="020B0502040204020203" pitchFamily="34" charset="0"/>
                <a:ea typeface="Helvetica Neue"/>
                <a:cs typeface="Helvetica Neue"/>
                <a:sym typeface="Helvetica Neue"/>
              </a:rPr>
              <a:t> Opciones </a:t>
            </a:r>
            <a:r>
              <a:rPr lang="es-ES" sz="2000">
                <a:solidFill>
                  <a:srgbClr val="0070C0"/>
                </a:solidFill>
                <a:latin typeface="Bahnschrift SemiLight Condensed" panose="020B0502040204020203" pitchFamily="34" charset="0"/>
                <a:ea typeface="Helvetica Neue"/>
                <a:cs typeface="Helvetica Neue"/>
                <a:sym typeface="Helvetica Neue"/>
              </a:rPr>
              <a:t>de interrogación </a:t>
            </a:r>
            <a:r>
              <a:rPr lang="es-ES" sz="2000" dirty="0">
                <a:solidFill>
                  <a:srgbClr val="0070C0"/>
                </a:solidFill>
                <a:latin typeface="Bahnschrift SemiLight Condensed" panose="020B0502040204020203" pitchFamily="34" charset="0"/>
                <a:ea typeface="Helvetica Neue"/>
                <a:cs typeface="Helvetica Neue"/>
                <a:sym typeface="Helvetica Neue"/>
              </a:rPr>
              <a:t>y de filtrado de resultados</a:t>
            </a:r>
          </a:p>
          <a:p>
            <a:pPr defTabSz="825500" fontAlgn="auto">
              <a:spcBef>
                <a:spcPts val="0"/>
              </a:spcBef>
              <a:spcAft>
                <a:spcPts val="0"/>
              </a:spcAft>
            </a:pP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ofrece una búsqueda básica en la pantalla principal y una </a:t>
            </a:r>
            <a:r>
              <a:rPr lang="es-ES" sz="1800" dirty="0">
                <a:solidFill>
                  <a:srgbClr val="FF0000"/>
                </a:solidFill>
                <a:latin typeface="Bahnschrift SemiLight Condensed" panose="020B0502040204020203" pitchFamily="34" charset="0"/>
                <a:ea typeface="Helvetica Neue"/>
                <a:cs typeface="Helvetica Neue"/>
                <a:sym typeface="Helvetica Neue"/>
              </a:rPr>
              <a:t>búsqueda avanzada desplegable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desde el botón de menú situado en la parte superior izquierda de la pantalla. También podemos </a:t>
            </a:r>
            <a:r>
              <a:rPr lang="es-ES" sz="1800" dirty="0">
                <a:solidFill>
                  <a:srgbClr val="00B050"/>
                </a:solidFill>
                <a:latin typeface="Bahnschrift SemiLight Condensed" panose="020B0502040204020203" pitchFamily="34" charset="0"/>
                <a:ea typeface="Helvetica Neue"/>
                <a:cs typeface="Helvetica Neue"/>
                <a:sym typeface="Helvetica Neue"/>
              </a:rPr>
              <a:t>iniciar la sesión como usuarios registrados de Google</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lo que permite una cierta personalización de la búsqueda y el disfrute de unas funciones añadidas, como guardar documentos en una biblioteca personal.</a:t>
            </a:r>
          </a:p>
        </p:txBody>
      </p:sp>
      <p:pic>
        <p:nvPicPr>
          <p:cNvPr id="2" name="Imagen 1"/>
          <p:cNvPicPr>
            <a:picLocks noChangeAspect="1"/>
          </p:cNvPicPr>
          <p:nvPr/>
        </p:nvPicPr>
        <p:blipFill>
          <a:blip r:embed="rId6"/>
          <a:stretch>
            <a:fillRect/>
          </a:stretch>
        </p:blipFill>
        <p:spPr>
          <a:xfrm>
            <a:off x="1895615" y="2600911"/>
            <a:ext cx="9077647" cy="4243397"/>
          </a:xfrm>
          <a:prstGeom prst="rect">
            <a:avLst/>
          </a:prstGeom>
          <a:ln w="12700">
            <a:solidFill>
              <a:srgbClr val="0070C0"/>
            </a:solidFill>
          </a:ln>
        </p:spPr>
      </p:pic>
      <p:pic>
        <p:nvPicPr>
          <p:cNvPr id="3" name="Imagen 2"/>
          <p:cNvPicPr>
            <a:picLocks noChangeAspect="1"/>
          </p:cNvPicPr>
          <p:nvPr/>
        </p:nvPicPr>
        <p:blipFill>
          <a:blip r:embed="rId7"/>
          <a:stretch>
            <a:fillRect/>
          </a:stretch>
        </p:blipFill>
        <p:spPr>
          <a:xfrm>
            <a:off x="143694" y="3210107"/>
            <a:ext cx="2409825" cy="3448050"/>
          </a:xfrm>
          <a:prstGeom prst="rect">
            <a:avLst/>
          </a:prstGeom>
          <a:ln w="47625">
            <a:solidFill>
              <a:srgbClr val="FF0000"/>
            </a:solidFill>
          </a:ln>
        </p:spPr>
      </p:pic>
      <p:cxnSp>
        <p:nvCxnSpPr>
          <p:cNvPr id="5" name="Conector curvado 4"/>
          <p:cNvCxnSpPr/>
          <p:nvPr/>
        </p:nvCxnSpPr>
        <p:spPr>
          <a:xfrm rot="10800000" flipV="1">
            <a:off x="488081" y="2771286"/>
            <a:ext cx="1440160" cy="648072"/>
          </a:xfrm>
          <a:prstGeom prst="curvedConnector3">
            <a:avLst>
              <a:gd name="adj1" fmla="val 43355"/>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ángulo 8"/>
          <p:cNvSpPr/>
          <p:nvPr/>
        </p:nvSpPr>
        <p:spPr>
          <a:xfrm>
            <a:off x="183269" y="5517232"/>
            <a:ext cx="2049785" cy="432048"/>
          </a:xfrm>
          <a:prstGeom prst="rect">
            <a:avLst/>
          </a:prstGeom>
          <a:noFill/>
          <a:ln>
            <a:solidFill>
              <a:srgbClr val="FF0000"/>
            </a:solidFill>
            <a:prstDash val="sysDash"/>
          </a:ln>
          <a:effectLst>
            <a:glow rad="101600">
              <a:srgbClr val="FF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ángulo 3"/>
          <p:cNvSpPr/>
          <p:nvPr/>
        </p:nvSpPr>
        <p:spPr>
          <a:xfrm>
            <a:off x="2375396" y="2705321"/>
            <a:ext cx="8597866" cy="31863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4950989"/>
            <a:ext cx="609600" cy="609600"/>
          </a:xfrm>
          <a:prstGeom prst="rect">
            <a:avLst/>
          </a:prstGeom>
        </p:spPr>
      </p:pic>
    </p:spTree>
    <p:extLst>
      <p:ext uri="{BB962C8B-B14F-4D97-AF65-F5344CB8AC3E}">
        <p14:creationId xmlns:p14="http://schemas.microsoft.com/office/powerpoint/2010/main" val="94400423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3989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5. Cómo trabaja Google Scholar</a:t>
            </a:r>
            <a:endParaRPr lang="ca-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22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3960440" cy="4247317"/>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La búsqueda avanzada se realiza desde un formulario en el que constan los campos </a:t>
            </a:r>
            <a:r>
              <a:rPr lang="es-ES" sz="1800" dirty="0">
                <a:solidFill>
                  <a:srgbClr val="0070C0"/>
                </a:solidFill>
                <a:latin typeface="Bahnschrift SemiLight Condensed" panose="020B0502040204020203" pitchFamily="34" charset="0"/>
                <a:ea typeface="Helvetica Neue"/>
                <a:cs typeface="Helvetica Neue"/>
                <a:sym typeface="Helvetica Neue"/>
              </a:rPr>
              <a:t>autor</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es-ES" sz="1800" dirty="0">
                <a:solidFill>
                  <a:srgbClr val="FF9900"/>
                </a:solidFill>
                <a:latin typeface="Bahnschrift SemiLight Condensed" panose="020B0502040204020203" pitchFamily="34" charset="0"/>
                <a:ea typeface="Helvetica Neue"/>
                <a:cs typeface="Helvetica Neue"/>
                <a:sym typeface="Helvetica Neue"/>
              </a:rPr>
              <a:t>fecha</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y  </a:t>
            </a:r>
            <a:r>
              <a:rPr lang="es-ES" sz="1800" dirty="0">
                <a:solidFill>
                  <a:srgbClr val="00B050"/>
                </a:solidFill>
                <a:latin typeface="Bahnschrift SemiLight Condensed" panose="020B0502040204020203" pitchFamily="34" charset="0"/>
                <a:ea typeface="Helvetica Neue"/>
                <a:cs typeface="Helvetica Neue"/>
                <a:sym typeface="Helvetica Neue"/>
              </a:rPr>
              <a:t>título de revista</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También hay una serie de </a:t>
            </a:r>
            <a:r>
              <a:rPr lang="es-ES" sz="1800" dirty="0">
                <a:solidFill>
                  <a:srgbClr val="FF0000"/>
                </a:solidFill>
                <a:latin typeface="Bahnschrift SemiLight Condensed" panose="020B0502040204020203" pitchFamily="34" charset="0"/>
                <a:ea typeface="Helvetica Neue"/>
                <a:cs typeface="Helvetica Neue"/>
                <a:sym typeface="Helvetica Neue"/>
              </a:rPr>
              <a:t>cajetines de búsqueda con los que se pueden hacer combinaciones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de palabras o frases mediante operadores lógicos, que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se pueden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aplicar únicamente sobre el título del documento, o sobre la totalidad del texto completo del mismo. </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Si buscamos documentos de una determinada temática y los resultados muestran mucho ruido, una opción interesante es acotar la búsqueda a las palabras del título, pues en la bibliografía académica los títulos son muy representativos del contenido.</a:t>
            </a:r>
          </a:p>
        </p:txBody>
      </p:sp>
      <p:pic>
        <p:nvPicPr>
          <p:cNvPr id="2" name="Imagen 1"/>
          <p:cNvPicPr>
            <a:picLocks noChangeAspect="1"/>
          </p:cNvPicPr>
          <p:nvPr/>
        </p:nvPicPr>
        <p:blipFill>
          <a:blip r:embed="rId6"/>
          <a:stretch>
            <a:fillRect/>
          </a:stretch>
        </p:blipFill>
        <p:spPr>
          <a:xfrm>
            <a:off x="5111700" y="1297410"/>
            <a:ext cx="6045645" cy="4723878"/>
          </a:xfrm>
          <a:prstGeom prst="rect">
            <a:avLst/>
          </a:prstGeom>
          <a:ln w="12700">
            <a:solidFill>
              <a:srgbClr val="0070C0"/>
            </a:solidFill>
          </a:ln>
        </p:spPr>
      </p:pic>
      <p:sp>
        <p:nvSpPr>
          <p:cNvPr id="5" name="Flecha derecha 4"/>
          <p:cNvSpPr/>
          <p:nvPr/>
        </p:nvSpPr>
        <p:spPr>
          <a:xfrm>
            <a:off x="5183708" y="4437112"/>
            <a:ext cx="360040" cy="288032"/>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Flecha derecha 9"/>
          <p:cNvSpPr/>
          <p:nvPr/>
        </p:nvSpPr>
        <p:spPr>
          <a:xfrm>
            <a:off x="5190313" y="4880832"/>
            <a:ext cx="360040" cy="28803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Flecha derecha 10"/>
          <p:cNvSpPr/>
          <p:nvPr/>
        </p:nvSpPr>
        <p:spPr>
          <a:xfrm>
            <a:off x="5190313" y="5390838"/>
            <a:ext cx="360040" cy="288032"/>
          </a:xfrm>
          <a:prstGeom prst="rightArrow">
            <a:avLst/>
          </a:prstGeom>
          <a:solidFill>
            <a:srgbClr val="FF9900"/>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5543748" y="1988840"/>
            <a:ext cx="5472608" cy="23762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7075" y="4969728"/>
            <a:ext cx="609600" cy="609600"/>
          </a:xfrm>
          <a:prstGeom prst="rect">
            <a:avLst/>
          </a:prstGeom>
        </p:spPr>
      </p:pic>
    </p:spTree>
    <p:extLst>
      <p:ext uri="{BB962C8B-B14F-4D97-AF65-F5344CB8AC3E}">
        <p14:creationId xmlns:p14="http://schemas.microsoft.com/office/powerpoint/2010/main" val="404203368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6261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5. Cómo trabaja Google Scholar</a:t>
            </a:r>
            <a:endParaRPr lang="ca-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23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8928124" y="1297410"/>
            <a:ext cx="3024336" cy="4247317"/>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Una vez obtenemos los resultados, en el menú lateral izquierdo aparecen el </a:t>
            </a:r>
            <a:r>
              <a:rPr lang="es-ES" sz="1800" dirty="0">
                <a:solidFill>
                  <a:srgbClr val="00B050"/>
                </a:solidFill>
                <a:latin typeface="Bahnschrift SemiLight Condensed" panose="020B0502040204020203" pitchFamily="34" charset="0"/>
                <a:ea typeface="Helvetica Neue"/>
                <a:cs typeface="Helvetica Neue"/>
                <a:sym typeface="Helvetica Neue"/>
              </a:rPr>
              <a:t>filtro por </a:t>
            </a:r>
            <a:r>
              <a:rPr lang="es-ES" sz="1800">
                <a:solidFill>
                  <a:srgbClr val="00B050"/>
                </a:solidFill>
                <a:latin typeface="Bahnschrift SemiLight Condensed" panose="020B0502040204020203" pitchFamily="34" charset="0"/>
                <a:ea typeface="Helvetica Neue"/>
                <a:cs typeface="Helvetica Neue"/>
                <a:sym typeface="Helvetica Neue"/>
              </a:rPr>
              <a:t>fechas y </a:t>
            </a:r>
            <a:r>
              <a:rPr lang="es-ES" sz="1800" dirty="0">
                <a:solidFill>
                  <a:srgbClr val="00B050"/>
                </a:solidFill>
                <a:latin typeface="Bahnschrift SemiLight Condensed" panose="020B0502040204020203" pitchFamily="34" charset="0"/>
                <a:ea typeface="Helvetica Neue"/>
                <a:cs typeface="Helvetica Neue"/>
                <a:sym typeface="Helvetica Neue"/>
              </a:rPr>
              <a:t>la opción de cambiar el orden por relevancia a la opción por fecha</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indiza tanto los documentos fuente que los crawlers capturan a texto completo, como las referencias bibliográficas citadas en esos documentos capturados. Eso explica que en este listado algunos documentos vienen precedidos del código </a:t>
            </a:r>
            <a:r>
              <a:rPr lang="es-ES" sz="1800" dirty="0">
                <a:solidFill>
                  <a:srgbClr val="FF0000"/>
                </a:solidFill>
                <a:latin typeface="Bahnschrift SemiLight Condensed" panose="020B0502040204020203" pitchFamily="34" charset="0"/>
                <a:ea typeface="Helvetica Neue"/>
                <a:cs typeface="Helvetica Neue"/>
                <a:sym typeface="Helvetica Neue"/>
              </a:rPr>
              <a:t>“[CITA]”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para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los que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no dispone del texto completo.</a:t>
            </a:r>
            <a:endParaRPr lang="es-ES" sz="18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6"/>
          <a:stretch>
            <a:fillRect/>
          </a:stretch>
        </p:blipFill>
        <p:spPr>
          <a:xfrm>
            <a:off x="317971" y="1405961"/>
            <a:ext cx="8568952" cy="5017527"/>
          </a:xfrm>
          <a:prstGeom prst="rect">
            <a:avLst/>
          </a:prstGeom>
          <a:ln w="12700">
            <a:solidFill>
              <a:srgbClr val="0070C0"/>
            </a:solidFill>
          </a:ln>
        </p:spPr>
      </p:pic>
      <p:sp>
        <p:nvSpPr>
          <p:cNvPr id="3" name="Rectángulo redondeado 2"/>
          <p:cNvSpPr/>
          <p:nvPr/>
        </p:nvSpPr>
        <p:spPr>
          <a:xfrm>
            <a:off x="1583308" y="3501008"/>
            <a:ext cx="5400600" cy="64807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ángulo 4"/>
          <p:cNvSpPr/>
          <p:nvPr/>
        </p:nvSpPr>
        <p:spPr>
          <a:xfrm>
            <a:off x="364912" y="2456892"/>
            <a:ext cx="1105187" cy="111612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5"/>
          <p:cNvSpPr/>
          <p:nvPr/>
        </p:nvSpPr>
        <p:spPr>
          <a:xfrm>
            <a:off x="317971" y="3645024"/>
            <a:ext cx="1152128" cy="648072"/>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478764" y="5674968"/>
            <a:ext cx="609600" cy="609600"/>
          </a:xfrm>
          <a:prstGeom prst="rect">
            <a:avLst/>
          </a:prstGeom>
        </p:spPr>
      </p:pic>
    </p:spTree>
    <p:extLst>
      <p:ext uri="{BB962C8B-B14F-4D97-AF65-F5344CB8AC3E}">
        <p14:creationId xmlns:p14="http://schemas.microsoft.com/office/powerpoint/2010/main" val="3868680430"/>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4404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Uso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1530" y="1168816"/>
            <a:ext cx="11017224" cy="1477328"/>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Antes de utilizar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deberíamos hacer un planteamiento previo de la búsqueda según los consejos que hemos comentado en la presentación 8.3 “Conceptos básicos de búsqueda de información”. Dadas las limitaciones que el formulario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presenta en cuanto a la combinación de frases y palabras mediante el operador OR, lo más conveniente es hacer búsquedas para cada una de las lenguas en las que queramos recuperar documentos. </a:t>
            </a:r>
            <a:r>
              <a:rPr lang="es-ES" sz="1800" u="sng" dirty="0">
                <a:solidFill>
                  <a:srgbClr val="FF0000"/>
                </a:solidFill>
                <a:latin typeface="Bahnschrift SemiLight Condensed" panose="020B0502040204020203" pitchFamily="34" charset="0"/>
                <a:ea typeface="Helvetica Neue"/>
                <a:cs typeface="Helvetica Neue"/>
                <a:sym typeface="Helvetica Neue"/>
              </a:rPr>
              <a:t>Ejemplo</a:t>
            </a:r>
            <a:r>
              <a:rPr lang="es-ES" sz="1800" dirty="0">
                <a:solidFill>
                  <a:srgbClr val="FF0000"/>
                </a:solidFill>
                <a:latin typeface="Bahnschrift SemiLight Condensed" panose="020B0502040204020203" pitchFamily="34" charset="0"/>
                <a:ea typeface="Helvetica Neue"/>
                <a:cs typeface="Helvetica Neue"/>
                <a:sym typeface="Helvetica Neue"/>
              </a:rPr>
              <a:t>. Buscamos trabajos específicos sobre la protección, promoción y defensa internacional de los derechos humanos [buscamos en los títulos de los documentos para tener menos ruido y hacemos una búsqueda por cada lengua]</a:t>
            </a:r>
          </a:p>
        </p:txBody>
      </p:sp>
      <p:pic>
        <p:nvPicPr>
          <p:cNvPr id="2" name="Imagen 1"/>
          <p:cNvPicPr>
            <a:picLocks noChangeAspect="1"/>
          </p:cNvPicPr>
          <p:nvPr/>
        </p:nvPicPr>
        <p:blipFill>
          <a:blip r:embed="rId6"/>
          <a:stretch>
            <a:fillRect/>
          </a:stretch>
        </p:blipFill>
        <p:spPr>
          <a:xfrm>
            <a:off x="1079252" y="3551799"/>
            <a:ext cx="4392488" cy="3268828"/>
          </a:xfrm>
          <a:prstGeom prst="rect">
            <a:avLst/>
          </a:prstGeom>
          <a:ln w="22225">
            <a:solidFill>
              <a:srgbClr val="FF0000"/>
            </a:solidFill>
          </a:ln>
        </p:spPr>
      </p:pic>
      <p:sp>
        <p:nvSpPr>
          <p:cNvPr id="3" name="CuadroTexto 2"/>
          <p:cNvSpPr txBox="1"/>
          <p:nvPr/>
        </p:nvSpPr>
        <p:spPr>
          <a:xfrm>
            <a:off x="1079252" y="3151878"/>
            <a:ext cx="864096" cy="400110"/>
          </a:xfrm>
          <a:prstGeom prst="rect">
            <a:avLst/>
          </a:prstGeom>
          <a:noFill/>
          <a:ln w="34925" cmpd="sng">
            <a:solidFill>
              <a:srgbClr val="FF0000"/>
            </a:solidFill>
          </a:ln>
        </p:spPr>
        <p:txBody>
          <a:bodyPr wrap="square" rtlCol="0">
            <a:spAutoFit/>
          </a:bodyPr>
          <a:lstStyle/>
          <a:p>
            <a:r>
              <a:rPr lang="ca-ES" sz="2000" dirty="0">
                <a:solidFill>
                  <a:schemeClr val="tx2">
                    <a:lumMod val="10000"/>
                  </a:schemeClr>
                </a:solidFill>
                <a:latin typeface="Bahnschrift SemiLight Condensed" panose="020B0502040204020203" pitchFamily="34" charset="0"/>
                <a:ea typeface="Helvetica Neue"/>
                <a:cs typeface="Helvetica Neue"/>
              </a:rPr>
              <a:t>Cerca 1</a:t>
            </a:r>
            <a:endParaRPr lang="ca-ES" dirty="0"/>
          </a:p>
        </p:txBody>
      </p:sp>
      <p:sp>
        <p:nvSpPr>
          <p:cNvPr id="9" name="CuadroTexto 8"/>
          <p:cNvSpPr txBox="1"/>
          <p:nvPr/>
        </p:nvSpPr>
        <p:spPr>
          <a:xfrm>
            <a:off x="6130603" y="3107808"/>
            <a:ext cx="864096" cy="400110"/>
          </a:xfrm>
          <a:prstGeom prst="rect">
            <a:avLst/>
          </a:prstGeom>
          <a:noFill/>
          <a:ln w="34925" cmpd="sng">
            <a:solidFill>
              <a:srgbClr val="FF0000"/>
            </a:solidFill>
          </a:ln>
        </p:spPr>
        <p:txBody>
          <a:bodyPr wrap="square" rtlCol="0">
            <a:spAutoFit/>
          </a:bodyPr>
          <a:lstStyle/>
          <a:p>
            <a:r>
              <a:rPr lang="ca-ES" sz="2000" dirty="0">
                <a:solidFill>
                  <a:schemeClr val="tx2">
                    <a:lumMod val="10000"/>
                  </a:schemeClr>
                </a:solidFill>
                <a:latin typeface="Bahnschrift SemiLight Condensed" panose="020B0502040204020203" pitchFamily="34" charset="0"/>
                <a:ea typeface="Helvetica Neue"/>
                <a:cs typeface="Helvetica Neue"/>
              </a:rPr>
              <a:t>Cerca 2</a:t>
            </a:r>
            <a:endParaRPr lang="ca-ES" dirty="0"/>
          </a:p>
        </p:txBody>
      </p:sp>
      <p:pic>
        <p:nvPicPr>
          <p:cNvPr id="5" name="Imagen 4"/>
          <p:cNvPicPr>
            <a:picLocks noChangeAspect="1"/>
          </p:cNvPicPr>
          <p:nvPr/>
        </p:nvPicPr>
        <p:blipFill>
          <a:blip r:embed="rId7"/>
          <a:stretch>
            <a:fillRect/>
          </a:stretch>
        </p:blipFill>
        <p:spPr>
          <a:xfrm>
            <a:off x="6130603" y="3551799"/>
            <a:ext cx="4301754" cy="3278488"/>
          </a:xfrm>
          <a:prstGeom prst="rect">
            <a:avLst/>
          </a:prstGeom>
          <a:ln w="22225">
            <a:solidFill>
              <a:srgbClr val="FF0000"/>
            </a:solidFill>
          </a:ln>
        </p:spPr>
      </p:pic>
      <p:pic>
        <p:nvPicPr>
          <p:cNvPr id="6"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6831" y="4836267"/>
            <a:ext cx="609600" cy="609600"/>
          </a:xfrm>
          <a:prstGeom prst="rect">
            <a:avLst/>
          </a:prstGeom>
        </p:spPr>
      </p:pic>
    </p:spTree>
    <p:extLst>
      <p:ext uri="{BB962C8B-B14F-4D97-AF65-F5344CB8AC3E}">
        <p14:creationId xmlns:p14="http://schemas.microsoft.com/office/powerpoint/2010/main" val="389190249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3665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6"/>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Uso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21679" y="1178015"/>
            <a:ext cx="10901439" cy="1477328"/>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En este ejemplo, hemos </a:t>
            </a:r>
            <a:r>
              <a:rPr lang="es-ES" sz="1800" dirty="0">
                <a:solidFill>
                  <a:srgbClr val="FF0000"/>
                </a:solidFill>
                <a:latin typeface="Bahnschrift SemiLight Condensed" panose="020B0502040204020203" pitchFamily="34" charset="0"/>
                <a:ea typeface="Helvetica Neue"/>
                <a:cs typeface="Helvetica Neue"/>
                <a:sym typeface="Helvetica Neue"/>
              </a:rPr>
              <a:t>filtrado los documentos para dejar únicamente los publicados en los últimos 10 años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Además de ver el título de cada documento, el autor, la fecha y el título de la revista o editor, podemos observar un fragmento del documento en el que aparecen en negrita algunas de las palabras buscadas. Con esa información y con la indicación del número de citas recibidas tenemos elementos para decidir los que nos pueden interesar. A partir de ellos, podríamos encontrar documentos relacionados mirando los </a:t>
            </a:r>
            <a:r>
              <a:rPr lang="es-ES" sz="1800" dirty="0">
                <a:solidFill>
                  <a:srgbClr val="00B050"/>
                </a:solidFill>
                <a:latin typeface="Bahnschrift SemiLight Condensed" panose="020B0502040204020203" pitchFamily="34" charset="0"/>
                <a:ea typeface="Helvetica Neue"/>
                <a:cs typeface="Helvetica Neue"/>
                <a:sym typeface="Helvetica Neue"/>
              </a:rPr>
              <a:t>documentos que citan el que hemos elegido</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o aquellos que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dice que son </a:t>
            </a:r>
            <a:r>
              <a:rPr lang="es-ES" sz="1800" dirty="0">
                <a:solidFill>
                  <a:srgbClr val="00B0F0"/>
                </a:solidFill>
                <a:latin typeface="Bahnschrift SemiLight Condensed" panose="020B0502040204020203" pitchFamily="34" charset="0"/>
                <a:ea typeface="Helvetica Neue"/>
                <a:cs typeface="Helvetica Neue"/>
                <a:sym typeface="Helvetica Neue"/>
              </a:rPr>
              <a:t>artículos relacionados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2" name="Imagen 1"/>
          <p:cNvPicPr>
            <a:picLocks noChangeAspect="1"/>
          </p:cNvPicPr>
          <p:nvPr/>
        </p:nvPicPr>
        <p:blipFill>
          <a:blip r:embed="rId6"/>
          <a:stretch>
            <a:fillRect/>
          </a:stretch>
        </p:blipFill>
        <p:spPr>
          <a:xfrm>
            <a:off x="2372791" y="2809231"/>
            <a:ext cx="7782074" cy="4042939"/>
          </a:xfrm>
          <a:prstGeom prst="rect">
            <a:avLst/>
          </a:prstGeom>
          <a:ln w="12700">
            <a:solidFill>
              <a:srgbClr val="0070C0"/>
            </a:solidFill>
          </a:ln>
        </p:spPr>
      </p:pic>
      <p:sp>
        <p:nvSpPr>
          <p:cNvPr id="3" name="Rectángulo 2"/>
          <p:cNvSpPr/>
          <p:nvPr/>
        </p:nvSpPr>
        <p:spPr>
          <a:xfrm>
            <a:off x="2372791" y="4221088"/>
            <a:ext cx="1226741" cy="49670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ángulo redondeado 4"/>
          <p:cNvSpPr/>
          <p:nvPr/>
        </p:nvSpPr>
        <p:spPr>
          <a:xfrm>
            <a:off x="4247604" y="4149080"/>
            <a:ext cx="720080" cy="216024"/>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ángulo redondeado 5"/>
          <p:cNvSpPr/>
          <p:nvPr/>
        </p:nvSpPr>
        <p:spPr>
          <a:xfrm>
            <a:off x="5039692" y="5229200"/>
            <a:ext cx="1152128" cy="288032"/>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7"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21987" y="4974295"/>
            <a:ext cx="609600" cy="609600"/>
          </a:xfrm>
          <a:prstGeom prst="rect">
            <a:avLst/>
          </a:prstGeom>
        </p:spPr>
      </p:pic>
    </p:spTree>
    <p:extLst>
      <p:ext uri="{BB962C8B-B14F-4D97-AF65-F5344CB8AC3E}">
        <p14:creationId xmlns:p14="http://schemas.microsoft.com/office/powerpoint/2010/main" val="229845147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4565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7"/>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nl-NL" altLang="ca-ES" sz="4000" b="0" cap="all" dirty="0">
                <a:solidFill>
                  <a:srgbClr val="0070C0"/>
                </a:solidFill>
                <a:latin typeface="Bahnschrift SemiBold Condensed" panose="020B0502040204020203" pitchFamily="34" charset="0"/>
                <a:ea typeface="Helvetica"/>
                <a:cs typeface="Helvetica"/>
                <a:sym typeface="Helvetica"/>
              </a:rPr>
              <a:t>6. Uso de Google Scholar</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26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21679" y="1178015"/>
            <a:ext cx="10901439" cy="646331"/>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Vemos los 50 que han </a:t>
            </a:r>
            <a:r>
              <a:rPr lang="es-ES" sz="1800" dirty="0">
                <a:solidFill>
                  <a:srgbClr val="00B050"/>
                </a:solidFill>
                <a:latin typeface="Bahnschrift SemiLight Condensed" panose="020B0502040204020203" pitchFamily="34" charset="0"/>
                <a:ea typeface="Helvetica Neue"/>
                <a:cs typeface="Helvetica Neue"/>
                <a:sym typeface="Helvetica Neue"/>
              </a:rPr>
              <a:t>citado el primer documento de la búsqueda anterior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y los 101 </a:t>
            </a:r>
            <a:r>
              <a:rPr lang="es-ES" sz="1800" dirty="0">
                <a:solidFill>
                  <a:srgbClr val="00B0F0"/>
                </a:solidFill>
                <a:latin typeface="Bahnschrift SemiLight Condensed" panose="020B0502040204020203" pitchFamily="34" charset="0"/>
                <a:ea typeface="Helvetica Neue"/>
                <a:cs typeface="Helvetica Neue"/>
                <a:sym typeface="Helvetica Neue"/>
              </a:rPr>
              <a:t>artículos relacionados con el segundo documento</a:t>
            </a:r>
            <a:r>
              <a:rPr lang="es-ES" sz="1800" dirty="0">
                <a:solidFill>
                  <a:schemeClr val="tx1"/>
                </a:solidFill>
                <a:latin typeface="Bahnschrift SemiLight Condensed" panose="020B0502040204020203" pitchFamily="34" charset="0"/>
                <a:ea typeface="Helvetica Neue"/>
                <a:cs typeface="Helvetica Neue"/>
                <a:sym typeface="Helvetica Neue"/>
              </a:rPr>
              <a:t>.</a:t>
            </a:r>
            <a:r>
              <a:rPr lang="es-ES" sz="1800" dirty="0">
                <a:solidFill>
                  <a:srgbClr val="00B0F0"/>
                </a:solidFill>
                <a:latin typeface="Bahnschrift SemiLight Condensed" panose="020B0502040204020203" pitchFamily="34" charset="0"/>
                <a:ea typeface="Helvetica Neue"/>
                <a:cs typeface="Helvetica Neue"/>
                <a:sym typeface="Helvetica Neue"/>
              </a:rPr>
              <a:t> </a:t>
            </a:r>
            <a:r>
              <a:rPr lang="es-ES" sz="1800" dirty="0">
                <a:solidFill>
                  <a:schemeClr val="tx1"/>
                </a:solidFill>
                <a:latin typeface="Bahnschrift SemiLight Condensed" panose="020B0502040204020203" pitchFamily="34" charset="0"/>
                <a:ea typeface="Helvetica Neue"/>
                <a:cs typeface="Helvetica Neue"/>
                <a:sym typeface="Helvetica Neue"/>
              </a:rPr>
              <a:t>La mayoría de ellos no responden a las palabras buscadas pero ofrecen una perspectiva complementaria del tema.</a:t>
            </a: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7" name="Imagen 6"/>
          <p:cNvPicPr>
            <a:picLocks noChangeAspect="1"/>
          </p:cNvPicPr>
          <p:nvPr/>
        </p:nvPicPr>
        <p:blipFill>
          <a:blip r:embed="rId6"/>
          <a:stretch>
            <a:fillRect/>
          </a:stretch>
        </p:blipFill>
        <p:spPr>
          <a:xfrm>
            <a:off x="143148" y="1910488"/>
            <a:ext cx="5851027" cy="4315792"/>
          </a:xfrm>
          <a:prstGeom prst="rect">
            <a:avLst/>
          </a:prstGeom>
          <a:ln w="12700">
            <a:solidFill>
              <a:srgbClr val="00B0F0"/>
            </a:solidFill>
          </a:ln>
        </p:spPr>
      </p:pic>
      <p:sp>
        <p:nvSpPr>
          <p:cNvPr id="8" name="Rectángulo 7"/>
          <p:cNvSpPr/>
          <p:nvPr/>
        </p:nvSpPr>
        <p:spPr>
          <a:xfrm>
            <a:off x="1151260" y="2204864"/>
            <a:ext cx="4032448" cy="5040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10" name="Conector recto de flecha 9"/>
          <p:cNvCxnSpPr/>
          <p:nvPr/>
        </p:nvCxnSpPr>
        <p:spPr>
          <a:xfrm>
            <a:off x="1151260" y="2852936"/>
            <a:ext cx="0" cy="324036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 name="Rectángulo redondeado 10"/>
          <p:cNvSpPr/>
          <p:nvPr/>
        </p:nvSpPr>
        <p:spPr>
          <a:xfrm>
            <a:off x="2015356" y="1952656"/>
            <a:ext cx="648072" cy="195005"/>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2" name="Imagen 11"/>
          <p:cNvPicPr>
            <a:picLocks noChangeAspect="1"/>
          </p:cNvPicPr>
          <p:nvPr/>
        </p:nvPicPr>
        <p:blipFill>
          <a:blip r:embed="rId7"/>
          <a:stretch>
            <a:fillRect/>
          </a:stretch>
        </p:blipFill>
        <p:spPr>
          <a:xfrm>
            <a:off x="6075582" y="1882553"/>
            <a:ext cx="5747536" cy="3737818"/>
          </a:xfrm>
          <a:prstGeom prst="rect">
            <a:avLst/>
          </a:prstGeom>
          <a:ln w="12700">
            <a:solidFill>
              <a:srgbClr val="00B050"/>
            </a:solidFill>
          </a:ln>
        </p:spPr>
      </p:pic>
      <p:sp>
        <p:nvSpPr>
          <p:cNvPr id="13" name="Rectángulo redondeado 12"/>
          <p:cNvSpPr/>
          <p:nvPr/>
        </p:nvSpPr>
        <p:spPr>
          <a:xfrm>
            <a:off x="6075582" y="2204864"/>
            <a:ext cx="980334" cy="36004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502681" y="5740637"/>
            <a:ext cx="609600" cy="609600"/>
          </a:xfrm>
          <a:prstGeom prst="rect">
            <a:avLst/>
          </a:prstGeom>
        </p:spPr>
      </p:pic>
    </p:spTree>
    <p:extLst>
      <p:ext uri="{BB962C8B-B14F-4D97-AF65-F5344CB8AC3E}">
        <p14:creationId xmlns:p14="http://schemas.microsoft.com/office/powerpoint/2010/main" val="8606755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6143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2"/>
          </p:nvPr>
        </p:nvSpPr>
        <p:spPr>
          <a:xfrm>
            <a:off x="11116207" y="6453336"/>
            <a:ext cx="764633" cy="318036"/>
          </a:xfrm>
        </p:spPr>
        <p:txBody>
          <a:bodyPr/>
          <a:lstStyle/>
          <a:p>
            <a:pPr algn="ctr" defTabSz="309563" eaLnBrk="1" fontAlgn="auto">
              <a:spcBef>
                <a:spcPts val="0"/>
              </a:spcBef>
              <a:spcAft>
                <a:spcPts val="0"/>
              </a:spcAft>
              <a:defRPr/>
            </a:pPr>
            <a:r>
              <a:rPr lang="es-ES" sz="1400" kern="0" dirty="0">
                <a:latin typeface="Bahnschrift SemiLight Condensed" panose="020B0502040204020203" pitchFamily="34" charset="0"/>
              </a:rPr>
              <a:t>       27  /27</a:t>
            </a:r>
          </a:p>
        </p:txBody>
      </p:sp>
      <p:cxnSp>
        <p:nvCxnSpPr>
          <p:cNvPr id="8" name="Conector recto 7">
            <a:extLst>
              <a:ext uri="{FF2B5EF4-FFF2-40B4-BE49-F238E27FC236}">
                <a16:creationId xmlns:a16="http://schemas.microsoft.com/office/drawing/2014/main" id="{FA845FAD-4F02-034B-B130-5FC502677BEB}"/>
              </a:ext>
            </a:extLst>
          </p:cNvPr>
          <p:cNvCxnSpPr>
            <a:cxnSpLocks/>
          </p:cNvCxnSpPr>
          <p:nvPr/>
        </p:nvCxnSpPr>
        <p:spPr>
          <a:xfrm flipV="1">
            <a:off x="2663429" y="0"/>
            <a:ext cx="14351" cy="685800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16" name="Rectangle 15"/>
          <p:cNvSpPr/>
          <p:nvPr/>
        </p:nvSpPr>
        <p:spPr>
          <a:xfrm>
            <a:off x="2663428" y="1134184"/>
            <a:ext cx="9361039" cy="553998"/>
          </a:xfrm>
          <a:prstGeom prst="rect">
            <a:avLst/>
          </a:prstGeom>
          <a:solidFill>
            <a:srgbClr val="FF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825500" fontAlgn="auto">
              <a:spcBef>
                <a:spcPts val="0"/>
              </a:spcBef>
              <a:spcAft>
                <a:spcPts val="0"/>
              </a:spcAft>
            </a:pPr>
            <a:r>
              <a:rPr lang="es-ES" sz="3600" b="0" dirty="0">
                <a:solidFill>
                  <a:srgbClr val="FFFFFF"/>
                </a:solidFill>
                <a:latin typeface="Bahnschrift SemiBold Condensed" panose="020B0502040204020203" pitchFamily="34" charset="0"/>
                <a:ea typeface="+mn-ea"/>
                <a:sym typeface="Helvetica Neue Medium"/>
              </a:rPr>
              <a:t>Enlaces a tutoriales y otros recursos </a:t>
            </a:r>
          </a:p>
        </p:txBody>
      </p:sp>
      <p:sp>
        <p:nvSpPr>
          <p:cNvPr id="21" name="QuadreDeText 20"/>
          <p:cNvSpPr txBox="1"/>
          <p:nvPr/>
        </p:nvSpPr>
        <p:spPr>
          <a:xfrm>
            <a:off x="2807444" y="1972674"/>
            <a:ext cx="9217023" cy="42267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basics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Georgetown University Lauinger Library:</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5"/>
              </a:rPr>
              <a:t>https://youtu.be/_Ym26Mcrkl0</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[la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traducción</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de los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subtítulos</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al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castellano</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funciona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bastante</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bien</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a:t>
            </a:r>
          </a:p>
          <a:p>
            <a:pPr defTabSz="825500" fontAlgn="auto">
              <a:spcBef>
                <a:spcPts val="0"/>
              </a:spcBef>
              <a:spcAft>
                <a:spcPts val="0"/>
              </a:spcAft>
            </a:pPr>
            <a:endParaRPr lang="ca-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advanced searching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 UTS Library:</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https://youtu.be/C7Y5T8in6bA</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[la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traducción</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de los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subtítulos</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al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castellano</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funciona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bastante</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ca-ES" sz="2400" dirty="0" err="1">
                <a:solidFill>
                  <a:schemeClr val="tx2">
                    <a:lumMod val="10000"/>
                  </a:schemeClr>
                </a:solidFill>
                <a:latin typeface="Bahnschrift SemiLight Condensed" panose="020B0502040204020203" pitchFamily="34" charset="0"/>
                <a:ea typeface="Helvetica Neue"/>
                <a:cs typeface="Helvetica Neue"/>
                <a:sym typeface="Helvetica Neue"/>
              </a:rPr>
              <a:t>bien</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a:t>
            </a:r>
          </a:p>
          <a:p>
            <a:pPr defTabSz="825500" fontAlgn="auto">
              <a:spcBef>
                <a:spcPts val="0"/>
              </a:spcBef>
              <a:spcAft>
                <a:spcPts val="0"/>
              </a:spcAft>
            </a:pPr>
            <a:endParaRPr lang="ca-ES" sz="2400" i="1"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ca-ES" sz="24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search tips </a:t>
            </a: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rPr>
              <a:t>/ Google:  </a:t>
            </a:r>
          </a:p>
          <a:p>
            <a:pPr defTabSz="825500" fontAlgn="auto">
              <a:spcBef>
                <a:spcPts val="0"/>
              </a:spcBef>
              <a:spcAft>
                <a:spcPts val="0"/>
              </a:spcAft>
            </a:pPr>
            <a:r>
              <a:rPr lang="ca-ES" sz="24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https://scholar.google.com/intl/es/scholar/help.html#searching</a:t>
            </a:r>
            <a:endParaRPr lang="ca-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endParaRPr lang="ca-ES" sz="2800"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sp>
        <p:nvSpPr>
          <p:cNvPr id="11" name="Botón de acción: Hacia delante o Siguiente 10">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5013176"/>
            <a:ext cx="609600" cy="609600"/>
          </a:xfrm>
          <a:prstGeom prst="rect">
            <a:avLst/>
          </a:prstGeom>
        </p:spPr>
      </p:pic>
    </p:spTree>
    <p:extLst>
      <p:ext uri="{BB962C8B-B14F-4D97-AF65-F5344CB8AC3E}">
        <p14:creationId xmlns:p14="http://schemas.microsoft.com/office/powerpoint/2010/main" val="1515559983"/>
      </p:ext>
    </p:extLst>
  </p:cSld>
  <p:clrMapOvr>
    <a:masterClrMapping/>
  </p:clrMapOvr>
  <p:transition spd="slow" advTm="49191">
    <p:push dir="u"/>
    <p:sndAc>
      <p:stSnd>
        <p:snd r:embed="rId4"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58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cond evt="onNext" delay="0">
                      <p:tgtEl>
                        <p:sldTgt/>
                      </p:tgtEl>
                    </p:cond>
                  </p:endCondLst>
                </p:cTn>
                <p:tgtEl>
                  <p:spTgt spid="2"/>
                </p:tgtEl>
              </p:cMediaNode>
            </p:audio>
          </p:childTnLst>
        </p:cTn>
      </p:par>
    </p:tnLst>
  </p:timing>
  <p:extLst>
    <p:ext uri="{E180D4A7-C9FB-4DFB-919C-405C955672EB}">
      <p14:showEvtLst xmlns:p14="http://schemas.microsoft.com/office/powerpoint/2010/main">
        <p14:playEvt time="2636" objId="2"/>
        <p14:triggerEvt type="onClick" time="2636" objId="2"/>
        <p14:stopEvt time="47978" objId="2"/>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3" y="1"/>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2" name="Rectangle 4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3811" y="1998846"/>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4" name="Rectangle 4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2" y="2203080"/>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sp>
        <p:nvSpPr>
          <p:cNvPr id="46" name="Rectangle 4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51852"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defRPr/>
            </a:pPr>
            <a:endParaRPr lang="en-US" sz="1800" b="0" dirty="0">
              <a:solidFill>
                <a:srgbClr val="FFFFFF"/>
              </a:solidFill>
              <a:latin typeface="Calibri" panose="020F0502020204030204"/>
            </a:endParaRPr>
          </a:p>
        </p:txBody>
      </p:sp>
      <p:pic>
        <p:nvPicPr>
          <p:cNvPr id="17" name="Imagen 16"/>
          <p:cNvPicPr>
            <a:picLocks noChangeAspect="1"/>
          </p:cNvPicPr>
          <p:nvPr/>
        </p:nvPicPr>
        <p:blipFill rotWithShape="1">
          <a:blip r:embed="rId3"/>
          <a:srcRect l="14170" t="36000" r="50787" b="45100"/>
          <a:stretch/>
        </p:blipFill>
        <p:spPr>
          <a:xfrm>
            <a:off x="4766897" y="1288523"/>
            <a:ext cx="2232248" cy="677199"/>
          </a:xfrm>
          <a:prstGeom prst="rect">
            <a:avLst/>
          </a:prstGeom>
        </p:spPr>
      </p:pic>
      <p:sp>
        <p:nvSpPr>
          <p:cNvPr id="10" name="Título 1">
            <a:extLst>
              <a:ext uri="{FF2B5EF4-FFF2-40B4-BE49-F238E27FC236}">
                <a16:creationId xmlns:a16="http://schemas.microsoft.com/office/drawing/2014/main" id="{F7B4914D-1FBE-A04A-89BE-85343CB318F1}"/>
              </a:ext>
            </a:extLst>
          </p:cNvPr>
          <p:cNvSpPr>
            <a:spLocks noGrp="1"/>
          </p:cNvSpPr>
          <p:nvPr>
            <p:ph type="title"/>
          </p:nvPr>
        </p:nvSpPr>
        <p:spPr>
          <a:xfrm>
            <a:off x="503188" y="25754"/>
            <a:ext cx="10657184" cy="1298448"/>
          </a:xfrm>
        </p:spPr>
        <p:txBody>
          <a:bodyPr anchor="b">
            <a:noAutofit/>
          </a:bodyPr>
          <a:lstStyle/>
          <a:p>
            <a:pPr algn="ctr"/>
            <a:r>
              <a:rPr lang="ca-ES" sz="3200" dirty="0">
                <a:solidFill>
                  <a:srgbClr val="0070C0"/>
                </a:solidFill>
                <a:latin typeface="Bahnschrift SemiBold Condensed" panose="020B0502040204020203" pitchFamily="34" charset="0"/>
              </a:rPr>
              <a:t>MATERIAL ELABORADO POR EL EQUIPO DE </a:t>
            </a:r>
            <a:r>
              <a:rPr lang="ca-ES" sz="3200" dirty="0">
                <a:solidFill>
                  <a:srgbClr val="C55A11"/>
                </a:solidFill>
                <a:latin typeface="Bahnschrift SemiBold Condensed" panose="020B0502040204020203" pitchFamily="34" charset="0"/>
              </a:rPr>
              <a:t>TÈCNIQUES DE TREBALL I  COMUNICACIÓ</a:t>
            </a:r>
            <a:r>
              <a:rPr lang="ca-ES" sz="3200" dirty="0">
                <a:solidFill>
                  <a:srgbClr val="0070C0"/>
                </a:solidFill>
                <a:latin typeface="Bahnschrift SemiBold Condensed" panose="020B0502040204020203" pitchFamily="34" charset="0"/>
              </a:rPr>
              <a:t> DE LA FACULTAT DE DRET</a:t>
            </a:r>
            <a:endParaRPr lang="ca-ES" sz="3200" dirty="0">
              <a:solidFill>
                <a:srgbClr val="C55A11"/>
              </a:solidFill>
              <a:latin typeface="Bahnschrift SemiBold Condensed" panose="020B0502040204020203" pitchFamily="34" charset="0"/>
            </a:endParaRPr>
          </a:p>
        </p:txBody>
      </p:sp>
      <p:sp>
        <p:nvSpPr>
          <p:cNvPr id="12" name="Marcador de contenido 2">
            <a:extLst>
              <a:ext uri="{FF2B5EF4-FFF2-40B4-BE49-F238E27FC236}">
                <a16:creationId xmlns:a16="http://schemas.microsoft.com/office/drawing/2014/main" id="{7CDA4A5D-FA49-8244-A448-295E5479AAB7}"/>
              </a:ext>
            </a:extLst>
          </p:cNvPr>
          <p:cNvSpPr>
            <a:spLocks noGrp="1"/>
          </p:cNvSpPr>
          <p:nvPr>
            <p:ph idx="1"/>
          </p:nvPr>
        </p:nvSpPr>
        <p:spPr>
          <a:xfrm>
            <a:off x="323255" y="2152241"/>
            <a:ext cx="11119535" cy="4497012"/>
          </a:xfrm>
        </p:spPr>
        <p:txBody>
          <a:bodyPr anchor="ctr">
            <a:noAutofit/>
          </a:bodyPr>
          <a:lstStyle/>
          <a:p>
            <a:endParaRPr lang="ca-ES" sz="2000" dirty="0">
              <a:latin typeface="Bahnschrift SemiLight Condensed" panose="020B0502040204020203" pitchFamily="34" charset="0"/>
            </a:endParaRPr>
          </a:p>
          <a:p>
            <a:pPr marL="0" indent="0" algn="ctr">
              <a:buNone/>
            </a:pPr>
            <a:r>
              <a:rPr lang="ca-ES" sz="2000" b="1" dirty="0" err="1">
                <a:latin typeface="Bahnschrift SemiLight Condensed" panose="020B0502040204020203" pitchFamily="34" charset="0"/>
              </a:rPr>
              <a:t>Coordinación</a:t>
            </a:r>
            <a:r>
              <a:rPr lang="ca-ES" sz="2000" b="1" dirty="0">
                <a:latin typeface="Bahnschrift SemiLight Condensed" panose="020B0502040204020203" pitchFamily="34" charset="0"/>
              </a:rPr>
              <a:t>:</a:t>
            </a:r>
          </a:p>
          <a:p>
            <a:pPr marL="0" indent="0" algn="ctr">
              <a:buNone/>
            </a:pPr>
            <a:r>
              <a:rPr lang="ca-ES" sz="2000" dirty="0">
                <a:latin typeface="Bahnschrift SemiLight Condensed" panose="020B0502040204020203" pitchFamily="34" charset="0"/>
              </a:rPr>
              <a:t>Rosa M. Satorras Fioretti</a:t>
            </a:r>
          </a:p>
          <a:p>
            <a:pPr marL="0" indent="0" algn="ctr">
              <a:buNone/>
            </a:pPr>
            <a:endParaRPr lang="ca-ES" sz="2000" dirty="0">
              <a:latin typeface="Bahnschrift SemiLight Condensed" panose="020B0502040204020203" pitchFamily="34" charset="0"/>
            </a:endParaRPr>
          </a:p>
          <a:p>
            <a:pPr marL="0" indent="0" algn="ctr">
              <a:buNone/>
            </a:pPr>
            <a:r>
              <a:rPr lang="ca-ES" sz="2000" b="1" dirty="0" err="1">
                <a:latin typeface="Bahnschrift SemiLight Condensed" panose="020B0502040204020203" pitchFamily="34" charset="0"/>
              </a:rPr>
              <a:t>AutorÍa</a:t>
            </a:r>
            <a:r>
              <a:rPr lang="ca-ES" sz="2000" b="1" dirty="0">
                <a:latin typeface="Bahnschrift SemiLight Condensed" panose="020B0502040204020203" pitchFamily="34" charset="0"/>
              </a:rPr>
              <a:t>:</a:t>
            </a:r>
          </a:p>
          <a:p>
            <a:pPr marL="0" indent="0">
              <a:buNone/>
            </a:pPr>
            <a:r>
              <a:rPr lang="ca-ES" sz="2000" dirty="0">
                <a:latin typeface="Bahnschrift SemiLight Condensed" panose="020B0502040204020203" pitchFamily="34" charset="0"/>
              </a:rPr>
              <a:t>		</a:t>
            </a:r>
            <a:r>
              <a:rPr lang="ca-ES" sz="2000" dirty="0" err="1">
                <a:latin typeface="Bahnschrift SemiLight Condensed" panose="020B0502040204020203" pitchFamily="34" charset="0"/>
              </a:rPr>
              <a:t>Elaboración</a:t>
            </a:r>
            <a:r>
              <a:rPr lang="ca-ES" sz="2000" dirty="0">
                <a:latin typeface="Bahnschrift SemiLight Condensed" panose="020B0502040204020203" pitchFamily="34" charset="0"/>
              </a:rPr>
              <a:t> de las </a:t>
            </a:r>
            <a:r>
              <a:rPr lang="ca-ES" sz="2000" dirty="0" err="1">
                <a:latin typeface="Bahnschrift SemiLight Condensed" panose="020B0502040204020203" pitchFamily="34" charset="0"/>
              </a:rPr>
              <a:t>diapositivas</a:t>
            </a:r>
            <a:r>
              <a:rPr lang="ca-ES" sz="2000" dirty="0">
                <a:latin typeface="Bahnschrift SemiLight Condensed" panose="020B0502040204020203" pitchFamily="34" charset="0"/>
              </a:rPr>
              <a:t>:			Cristóbal Urbano Salido</a:t>
            </a:r>
          </a:p>
          <a:p>
            <a:pPr marL="0" indent="0">
              <a:buNone/>
            </a:pPr>
            <a:r>
              <a:rPr lang="ca-ES" sz="2000" dirty="0">
                <a:latin typeface="Bahnschrift SemiLight Condensed" panose="020B0502040204020203" pitchFamily="34" charset="0"/>
              </a:rPr>
              <a:t>		</a:t>
            </a:r>
            <a:r>
              <a:rPr lang="ca-ES" sz="2000" dirty="0" err="1">
                <a:latin typeface="Bahnschrift SemiLight Condensed" panose="020B0502040204020203" pitchFamily="34" charset="0"/>
              </a:rPr>
              <a:t>Explicación</a:t>
            </a:r>
            <a:r>
              <a:rPr lang="ca-ES" sz="2000" dirty="0">
                <a:latin typeface="Bahnschrift SemiLight Condensed" panose="020B0502040204020203" pitchFamily="34" charset="0"/>
              </a:rPr>
              <a:t> oral:				Cristóbal Urbano Salido</a:t>
            </a:r>
          </a:p>
          <a:p>
            <a:pPr marL="0" indent="0">
              <a:buNone/>
            </a:pPr>
            <a:r>
              <a:rPr lang="ca-ES" sz="2000" dirty="0">
                <a:latin typeface="Bahnschrift SemiLight Condensed" panose="020B0502040204020203" pitchFamily="34" charset="0"/>
              </a:rPr>
              <a:t>		</a:t>
            </a:r>
            <a:r>
              <a:rPr lang="ca-ES" sz="2000" dirty="0" err="1">
                <a:latin typeface="Bahnschrift SemiLight Condensed" panose="020B0502040204020203" pitchFamily="34" charset="0"/>
              </a:rPr>
              <a:t>Edición</a:t>
            </a:r>
            <a:r>
              <a:rPr lang="ca-ES" sz="2000" dirty="0">
                <a:latin typeface="Bahnschrift SemiLight Condensed" panose="020B0502040204020203" pitchFamily="34" charset="0"/>
              </a:rPr>
              <a:t>:					Rosa M. Satorras Fioretti		</a:t>
            </a:r>
          </a:p>
          <a:p>
            <a:pPr marL="0" indent="0">
              <a:buNone/>
            </a:pPr>
            <a:r>
              <a:rPr lang="ca-ES" sz="2000" dirty="0">
                <a:latin typeface="Bahnschrift SemiLight Condensed" panose="020B0502040204020203" pitchFamily="34" charset="0"/>
              </a:rPr>
              <a:t>		</a:t>
            </a:r>
            <a:r>
              <a:rPr lang="ca-ES" sz="2000" dirty="0" err="1">
                <a:latin typeface="Bahnschrift SemiLight Condensed" panose="020B0502040204020203" pitchFamily="34" charset="0"/>
              </a:rPr>
              <a:t>Revisión</a:t>
            </a:r>
            <a:r>
              <a:rPr lang="ca-ES" sz="2000" dirty="0">
                <a:latin typeface="Bahnschrift SemiLight Condensed" panose="020B0502040204020203" pitchFamily="34" charset="0"/>
              </a:rPr>
              <a:t> lingüística:				Amadeu Pons i Serra</a:t>
            </a:r>
          </a:p>
          <a:p>
            <a:pPr marL="0" indent="0">
              <a:buNone/>
            </a:pPr>
            <a:endParaRPr lang="ca-ES" sz="2000" dirty="0">
              <a:latin typeface="Bahnschrift SemiLight Condensed" panose="020B0502040204020203" pitchFamily="34" charset="0"/>
            </a:endParaRPr>
          </a:p>
        </p:txBody>
      </p:sp>
      <p:pic>
        <p:nvPicPr>
          <p:cNvPr id="1026" name="Picture 2">
            <a:extLst>
              <a:ext uri="{FF2B5EF4-FFF2-40B4-BE49-F238E27FC236}">
                <a16:creationId xmlns:a16="http://schemas.microsoft.com/office/drawing/2014/main" id="{EDE85B27-D376-4C4A-E7D9-D8BC9259A0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5676" y="5569477"/>
            <a:ext cx="1516956" cy="532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971370"/>
      </p:ext>
    </p:extLst>
  </p:cSld>
  <p:clrMapOvr>
    <a:masterClrMapping/>
  </p:clrMapOvr>
  <p:transition spd="slow">
    <p:push/>
    <p:sndAc>
      <p:stSnd>
        <p:snd r:embed="rId2" name="camera.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3" name="Rectangle 2"/>
          <p:cNvSpPr>
            <a:spLocks noChangeArrowheads="1"/>
          </p:cNvSpPr>
          <p:nvPr/>
        </p:nvSpPr>
        <p:spPr bwMode="auto">
          <a:xfrm>
            <a:off x="935236" y="242011"/>
            <a:ext cx="10657184"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Introducción: hacia un uso “universitario” de Google</a:t>
            </a:r>
            <a:endParaRPr lang="ca-ES" altLang="ca-ES" sz="4000" b="0" cap="all" dirty="0">
              <a:solidFill>
                <a:schemeClr val="accent2">
                  <a:lumMod val="75000"/>
                </a:schemeClr>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3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97410"/>
            <a:ext cx="10657184" cy="4247317"/>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 lo largo de esta presentación trataremos de obtener un conocimiento avanzado de las herramientas de búsqueda de Google, en particular de las funcionalidades de búsqueda avanzada del buscador general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así como también del alcance de la información más selectiva que podemos recuperar con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Con toda seguridad, el alumnado que comienza su primer año de Universidad ha utilizado ya infinidad de veces el buscador Google en ordenadores y, sobre todo, en teléfonos móviles. Esta presencia permanente del buscador en la vida cotidiana ha llevado a la compañía Google a simplificar al máximo el uso de sus herramientas de búsqueda, y por ello pudiera parecer que el buscador tiene un comportamiento “mágico” que puede satisfacer/adivinar lo que necesitamos en respuesta a consultas poco elaboradas, basadas en una pocas palabras o frases que entramos en el cajetín de búsqueda.</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Por ello, en general son pocos los estudiantes que explotan todo el potencial de las funcionalidades avanzadas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y pocos los que priorizan el uso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cuando realizan trabajos académicos. Esta presentación es una invitación al uso “universitario” (avanzado y razonado, no “mágico”) de los productos de búsqueda de Google, y por ello es preciso satisfacer la curiosidad de cómo funcionan estas herramientas, huyendo de la imagen de Google como una especie de oráculo, cuyas respuestas damos por buenas sin mayor elaboración/crítica.</a:t>
            </a:r>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157719" y="4968964"/>
            <a:ext cx="609600" cy="609600"/>
          </a:xfrm>
          <a:prstGeom prst="rect">
            <a:avLst/>
          </a:prstGeom>
        </p:spPr>
      </p:pic>
    </p:spTree>
    <p:extLst>
      <p:ext uri="{BB962C8B-B14F-4D97-AF65-F5344CB8AC3E}">
        <p14:creationId xmlns:p14="http://schemas.microsoft.com/office/powerpoint/2010/main" val="1597822892"/>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11354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215952" y="1124744"/>
            <a:ext cx="11620723"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4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6551860" y="1258745"/>
            <a:ext cx="5400600" cy="4524315"/>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Para tener un conocimiento “universitario” de esta herramienta haremos un breve resumen de </a:t>
            </a:r>
            <a:r>
              <a:rPr lang="es-ES" sz="1800" dirty="0">
                <a:solidFill>
                  <a:srgbClr val="0070C0"/>
                </a:solidFill>
                <a:latin typeface="Bahnschrift SemiLight Condensed" panose="020B0502040204020203" pitchFamily="34" charset="0"/>
                <a:ea typeface="Helvetica Neue"/>
                <a:cs typeface="Helvetica Neue"/>
                <a:sym typeface="Helvetica Neue"/>
              </a:rPr>
              <a:t>4 puntos clave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extraídos del tutorial original de Google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Cómo funciona la búsqueda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disponible 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https://www.google.com/search/howsearchworks/</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r>
              <a:rPr lang="es-ES" sz="1800" dirty="0">
                <a:solidFill>
                  <a:srgbClr val="FF0000"/>
                </a:solidFill>
                <a:latin typeface="Bahnschrift SemiLight Condensed" panose="020B0502040204020203" pitchFamily="34" charset="0"/>
                <a:ea typeface="Helvetica Neue"/>
                <a:cs typeface="Helvetica Neue"/>
                <a:sym typeface="Helvetica Neue"/>
              </a:rPr>
              <a:t>[animamos a su consulta para superar la aproximación “mágica” pre-universitaria habitual]</a:t>
            </a:r>
          </a:p>
          <a:p>
            <a:pPr defTabSz="825500" fontAlgn="auto">
              <a:spcBef>
                <a:spcPts val="0"/>
              </a:spcBef>
              <a:spcAft>
                <a:spcPts val="0"/>
              </a:spcAft>
            </a:pPr>
            <a:endParaRPr lang="es-ES" sz="1800" dirty="0">
              <a:solidFill>
                <a:srgbClr val="FF0000"/>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Podemos consultar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en muchas URL diferentes, con resultados diferentes en función de la lengua y el lugar:</a:t>
            </a: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https://www.google.com/</a:t>
            </a: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8"/>
              </a:rPr>
              <a:t>https://www.google.es/</a:t>
            </a: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9"/>
              </a:rPr>
              <a:t>https://www.google.cat/</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a:p>
            <a:pPr defTabSz="825500" fontAlgn="auto">
              <a:spcBef>
                <a:spcPts val="0"/>
              </a:spcBef>
              <a:spcAft>
                <a:spcPts val="0"/>
              </a:spcAft>
            </a:pPr>
            <a:r>
              <a:rPr lang="es-ES" sz="1800" dirty="0">
                <a:solidFill>
                  <a:schemeClr val="tx1"/>
                </a:solidFill>
                <a:latin typeface="Bahnschrift SemiLight Condensed" panose="020B0502040204020203" pitchFamily="34" charset="0"/>
                <a:ea typeface="Helvetica Neue"/>
                <a:cs typeface="Helvetica Neue"/>
                <a:sym typeface="Helvetica Neue"/>
              </a:rPr>
              <a:t>[etc.]</a:t>
            </a:r>
          </a:p>
          <a:p>
            <a:pPr defTabSz="825500" fontAlgn="auto">
              <a:spcBef>
                <a:spcPts val="0"/>
              </a:spcBef>
              <a:spcAft>
                <a:spcPts val="0"/>
              </a:spcAft>
            </a:pPr>
            <a:endParaRPr lang="es-ES" sz="1800" dirty="0">
              <a:solidFill>
                <a:schemeClr val="tx1"/>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En todo caso en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todas ellas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se aplican los 4 puntos clave que trataremos.</a:t>
            </a:r>
            <a:endParaRPr lang="es-ES" sz="18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2" name="Imagen 1"/>
          <p:cNvPicPr>
            <a:picLocks noChangeAspect="1"/>
          </p:cNvPicPr>
          <p:nvPr/>
        </p:nvPicPr>
        <p:blipFill>
          <a:blip r:embed="rId10"/>
          <a:stretch>
            <a:fillRect/>
          </a:stretch>
        </p:blipFill>
        <p:spPr>
          <a:xfrm>
            <a:off x="215953" y="1301448"/>
            <a:ext cx="6263900" cy="4455764"/>
          </a:xfrm>
          <a:prstGeom prst="rect">
            <a:avLst/>
          </a:prstGeom>
          <a:ln w="38100">
            <a:solidFill>
              <a:srgbClr val="FF0000"/>
            </a:solidFill>
          </a:ln>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11391574" y="4995077"/>
            <a:ext cx="609600" cy="609600"/>
          </a:xfrm>
          <a:prstGeom prst="rect">
            <a:avLst/>
          </a:prstGeom>
        </p:spPr>
      </p:pic>
    </p:spTree>
    <p:extLst>
      <p:ext uri="{BB962C8B-B14F-4D97-AF65-F5344CB8AC3E}">
        <p14:creationId xmlns:p14="http://schemas.microsoft.com/office/powerpoint/2010/main" val="213564647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9564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5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65175"/>
            <a:ext cx="10801200" cy="1846659"/>
          </a:xfrm>
          <a:prstGeom prst="rect">
            <a:avLst/>
          </a:prstGeom>
        </p:spPr>
        <p:txBody>
          <a:bodyPr wrap="square">
            <a:spAutoFit/>
          </a:bodyPr>
          <a:lstStyle/>
          <a:p>
            <a:pPr defTabSz="825500" fontAlgn="auto">
              <a:spcBef>
                <a:spcPts val="0"/>
              </a:spcBef>
              <a:spcAft>
                <a:spcPts val="0"/>
              </a:spcAft>
            </a:pPr>
            <a:r>
              <a:rPr lang="es-ES" sz="2400" u="sng" dirty="0">
                <a:solidFill>
                  <a:srgbClr val="0070C0"/>
                </a:solidFill>
                <a:latin typeface="Bahnschrift SemiLight Condensed" panose="020B0502040204020203" pitchFamily="34" charset="0"/>
                <a:ea typeface="Helvetica Neue"/>
                <a:cs typeface="Helvetica Neue"/>
                <a:sym typeface="Helvetica Neue"/>
              </a:rPr>
              <a:t>Punto 1.</a:t>
            </a:r>
            <a:r>
              <a:rPr lang="es-ES" sz="2400" dirty="0">
                <a:solidFill>
                  <a:srgbClr val="0070C0"/>
                </a:solidFill>
                <a:latin typeface="Bahnschrift SemiLight Condensed" panose="020B0502040204020203" pitchFamily="34" charset="0"/>
                <a:ea typeface="Helvetica Neue"/>
                <a:cs typeface="Helvetica Neue"/>
                <a:sym typeface="Helvetica Neue"/>
              </a:rPr>
              <a:t> Rastreo (crawling), captura de webs e indización de los contenidos</a:t>
            </a:r>
            <a:endParaRPr lang="es-ES" sz="20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Google cuenta con agentes de software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denominados rastreadores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o crawlers, que de forma sistemática, </a:t>
            </a:r>
            <a:r>
              <a:rPr lang="es-ES" sz="1800" dirty="0">
                <a:solidFill>
                  <a:srgbClr val="FF0000"/>
                </a:solidFill>
                <a:latin typeface="Bahnschrift SemiLight Condensed" panose="020B0502040204020203" pitchFamily="34" charset="0"/>
                <a:ea typeface="Helvetica Neue"/>
                <a:cs typeface="Helvetica Neue"/>
                <a:sym typeface="Helvetica Neue"/>
              </a:rPr>
              <a:t>no selectiva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y permanente, visitan sitios web a partir del seguimiento de enlaces para localizar contenidos, descargarlos e indizarlos en sus servidores. Como ejemplo se puede ver la captura guardada en el </a:t>
            </a:r>
            <a:r>
              <a:rPr lang="es-ES" sz="1800" dirty="0">
                <a:solidFill>
                  <a:srgbClr val="00B0F0"/>
                </a:solidFill>
                <a:latin typeface="Bahnschrift SemiLight Condensed" panose="020B0502040204020203" pitchFamily="34" charset="0"/>
                <a:ea typeface="Helvetica Neue"/>
                <a:cs typeface="Helvetica Neue"/>
                <a:sym typeface="Helvetica Neue"/>
              </a:rPr>
              <a:t>“Caché”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de Google de la página de inicio de la Facultat de Dret a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la que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se accede desde el triángulo que aparece en la página de resultados al lado de cada sitio web: </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http://webcache.googleusercontent.com/search?q=cache:ulWulWa2NWYJ:https://www.ub.edu/portal/web/dret&amp;hl=es&amp;gl=es&amp;strip=0&amp;vwsrc=0</a:t>
            </a:r>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rPr>
              <a:t> </a:t>
            </a:r>
          </a:p>
        </p:txBody>
      </p:sp>
      <p:pic>
        <p:nvPicPr>
          <p:cNvPr id="3" name="Imagen 2"/>
          <p:cNvPicPr>
            <a:picLocks noChangeAspect="1"/>
          </p:cNvPicPr>
          <p:nvPr/>
        </p:nvPicPr>
        <p:blipFill>
          <a:blip r:embed="rId7"/>
          <a:stretch>
            <a:fillRect/>
          </a:stretch>
        </p:blipFill>
        <p:spPr>
          <a:xfrm>
            <a:off x="2493287" y="3269345"/>
            <a:ext cx="7541081" cy="3324029"/>
          </a:xfrm>
          <a:prstGeom prst="rect">
            <a:avLst/>
          </a:prstGeom>
        </p:spPr>
      </p:pic>
      <p:sp>
        <p:nvSpPr>
          <p:cNvPr id="6" name="Conector 5"/>
          <p:cNvSpPr/>
          <p:nvPr/>
        </p:nvSpPr>
        <p:spPr>
          <a:xfrm>
            <a:off x="6839892" y="5274760"/>
            <a:ext cx="360040" cy="386488"/>
          </a:xfrm>
          <a:prstGeom prst="flowChartConnector">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ángulo redondeado 6"/>
          <p:cNvSpPr/>
          <p:nvPr/>
        </p:nvSpPr>
        <p:spPr>
          <a:xfrm>
            <a:off x="7127924" y="5661248"/>
            <a:ext cx="864096" cy="318520"/>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9" name="Conector recto de flecha 8"/>
          <p:cNvCxnSpPr/>
          <p:nvPr/>
        </p:nvCxnSpPr>
        <p:spPr>
          <a:xfrm flipH="1" flipV="1">
            <a:off x="1372763" y="3093839"/>
            <a:ext cx="5683153" cy="27266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98598" y="4859219"/>
            <a:ext cx="609600" cy="609600"/>
          </a:xfrm>
          <a:prstGeom prst="rect">
            <a:avLst/>
          </a:prstGeom>
        </p:spPr>
      </p:pic>
    </p:spTree>
    <p:extLst>
      <p:ext uri="{BB962C8B-B14F-4D97-AF65-F5344CB8AC3E}">
        <p14:creationId xmlns:p14="http://schemas.microsoft.com/office/powerpoint/2010/main" val="467649069"/>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622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6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7" name="Rectangle 3"/>
          <p:cNvSpPr/>
          <p:nvPr/>
        </p:nvSpPr>
        <p:spPr>
          <a:xfrm>
            <a:off x="431180" y="1196752"/>
            <a:ext cx="3672408" cy="5632311"/>
          </a:xfrm>
          <a:prstGeom prst="rect">
            <a:avLst/>
          </a:prstGeom>
        </p:spPr>
        <p:txBody>
          <a:bodyPr wrap="square">
            <a:spAutoFit/>
          </a:bodyPr>
          <a:lstStyle/>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Gran parte de los administradores de sitios web también comunican a Google sus datos para asegurar que sus contenidos queden indizados como en el ejemplo de la Facultat de Dret. Si bien hemos dicho que el crawling no es selectivo, los sitios web con una mayor estructuración, los que reciben más enlaces desde otros webs y los más amigables a los crawlers de Google acostumbran a tener más elementos de indización y un mejor posicionamiento en el buscador.</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Aunque los productores de información más solventes y de calidad tienen en cuenta eso, también lo hacen sitios web con propósito comercial, o los de tipo propagandístico sin base científica. Por ello, hay que ser muy cuidadosos a la hora elegir resultados de una búsqueda en Google si buscamos información para un trabajo académico.</a:t>
            </a:r>
          </a:p>
        </p:txBody>
      </p:sp>
      <p:pic>
        <p:nvPicPr>
          <p:cNvPr id="2" name="Imagen 1"/>
          <p:cNvPicPr>
            <a:picLocks noChangeAspect="1"/>
          </p:cNvPicPr>
          <p:nvPr/>
        </p:nvPicPr>
        <p:blipFill>
          <a:blip r:embed="rId6"/>
          <a:stretch>
            <a:fillRect/>
          </a:stretch>
        </p:blipFill>
        <p:spPr>
          <a:xfrm>
            <a:off x="4347065" y="1238228"/>
            <a:ext cx="7537851" cy="4322361"/>
          </a:xfrm>
          <a:prstGeom prst="rect">
            <a:avLst/>
          </a:prstGeom>
        </p:spPr>
      </p:pic>
      <p:sp>
        <p:nvSpPr>
          <p:cNvPr id="3" name="CuadroTexto 2"/>
          <p:cNvSpPr txBox="1"/>
          <p:nvPr/>
        </p:nvSpPr>
        <p:spPr>
          <a:xfrm>
            <a:off x="4347065" y="5733256"/>
            <a:ext cx="6741299" cy="646331"/>
          </a:xfrm>
          <a:prstGeom prst="rect">
            <a:avLst/>
          </a:prstGeom>
          <a:noFill/>
        </p:spPr>
        <p:txBody>
          <a:bodyPr wrap="square" rtlCol="0">
            <a:spAutoFit/>
          </a:bodyPr>
          <a:lstStyle/>
          <a:p>
            <a:r>
              <a:rPr lang="ca-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7"/>
              </a:rPr>
              <a:t>http://webcache.googleusercontent.com/search?q=cache:ulWulWa2NWYJ:https://www.ub.edu/portal/web/dret&amp;hl=es&amp;gl=es&amp;strip=0&amp;vwsrc=0</a:t>
            </a:r>
            <a:endParaRPr lang="ca-ES" sz="1800" dirty="0"/>
          </a:p>
        </p:txBody>
      </p:sp>
      <p:cxnSp>
        <p:nvCxnSpPr>
          <p:cNvPr id="6" name="Conector angular 5"/>
          <p:cNvCxnSpPr>
            <a:endCxn id="3" idx="1"/>
          </p:cNvCxnSpPr>
          <p:nvPr/>
        </p:nvCxnSpPr>
        <p:spPr>
          <a:xfrm rot="5400000">
            <a:off x="2083526" y="3604310"/>
            <a:ext cx="4715651" cy="188572"/>
          </a:xfrm>
          <a:prstGeom prst="bentConnector4">
            <a:avLst>
              <a:gd name="adj1" fmla="val -141"/>
              <a:gd name="adj2" fmla="val 194776"/>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5056375"/>
            <a:ext cx="609600" cy="609600"/>
          </a:xfrm>
          <a:prstGeom prst="rect">
            <a:avLst/>
          </a:prstGeom>
        </p:spPr>
      </p:pic>
    </p:spTree>
    <p:extLst>
      <p:ext uri="{BB962C8B-B14F-4D97-AF65-F5344CB8AC3E}">
        <p14:creationId xmlns:p14="http://schemas.microsoft.com/office/powerpoint/2010/main" val="42448018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779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4"/>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7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265175"/>
            <a:ext cx="10729192" cy="1846659"/>
          </a:xfrm>
          <a:prstGeom prst="rect">
            <a:avLst/>
          </a:prstGeom>
        </p:spPr>
        <p:txBody>
          <a:bodyPr wrap="square">
            <a:spAutoFit/>
          </a:bodyPr>
          <a:lstStyle/>
          <a:p>
            <a:pPr defTabSz="825500" fontAlgn="auto">
              <a:spcBef>
                <a:spcPts val="0"/>
              </a:spcBef>
              <a:spcAft>
                <a:spcPts val="0"/>
              </a:spcAft>
            </a:pPr>
            <a:r>
              <a:rPr lang="es-ES" sz="2400" u="sng" dirty="0">
                <a:solidFill>
                  <a:srgbClr val="0070C0"/>
                </a:solidFill>
                <a:latin typeface="Bahnschrift SemiLight Condensed" panose="020B0502040204020203" pitchFamily="34" charset="0"/>
                <a:ea typeface="Helvetica Neue"/>
                <a:cs typeface="Helvetica Neue"/>
                <a:sym typeface="Helvetica Neue"/>
              </a:rPr>
              <a:t>Punto 2.</a:t>
            </a:r>
            <a:r>
              <a:rPr lang="es-ES" sz="2400" dirty="0">
                <a:solidFill>
                  <a:srgbClr val="0070C0"/>
                </a:solidFill>
                <a:latin typeface="Bahnschrift SemiLight Condensed" panose="020B0502040204020203" pitchFamily="34" charset="0"/>
                <a:ea typeface="Helvetica Neue"/>
                <a:cs typeface="Helvetica Neue"/>
                <a:sym typeface="Helvetica Neue"/>
              </a:rPr>
              <a:t> Algoritmos de búsqueda: selección y presentación de resultados</a:t>
            </a: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Los “algoritmos”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son la clave para encontrar entre los centenares de miles de millones de páginas indizadas en Google las que tienen algún elemento de conexión con nuestra búsqueda y, especialmente, ordenarlas posteriormente de acuerdo a un orden de relevancia que resulta determinante, ya que los usuarios usan principalmente la información de la primera y, como mucho,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de la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segunda página de resultados. Para hacernos una idea rápida pero muy ajustada </a:t>
            </a:r>
            <a:r>
              <a:rPr lang="es-ES" sz="1800">
                <a:solidFill>
                  <a:schemeClr val="tx2">
                    <a:lumMod val="10000"/>
                  </a:schemeClr>
                </a:solidFill>
                <a:latin typeface="Bahnschrift SemiLight Condensed" panose="020B0502040204020203" pitchFamily="34" charset="0"/>
                <a:ea typeface="Helvetica Neue"/>
                <a:cs typeface="Helvetica Neue"/>
                <a:sym typeface="Helvetica Neue"/>
              </a:rPr>
              <a:t>del funcionamiento,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recomendamos visualizar este vídeo: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How Google Search Works (in 5 minutes)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hlinkClick r:id="rId6"/>
              </a:rPr>
              <a:t>https://youtu.be/0eKVizvYSUQ</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[activar la traducción de los subtítulos]</a:t>
            </a:r>
          </a:p>
        </p:txBody>
      </p:sp>
      <p:pic>
        <p:nvPicPr>
          <p:cNvPr id="2" name="Imagen 1">
            <a:hlinkClick r:id="rId6"/>
          </p:cNvPr>
          <p:cNvPicPr>
            <a:picLocks noChangeAspect="1"/>
          </p:cNvPicPr>
          <p:nvPr/>
        </p:nvPicPr>
        <p:blipFill>
          <a:blip r:embed="rId7"/>
          <a:stretch>
            <a:fillRect/>
          </a:stretch>
        </p:blipFill>
        <p:spPr>
          <a:xfrm>
            <a:off x="3589393" y="3212976"/>
            <a:ext cx="5050699" cy="3601001"/>
          </a:xfrm>
          <a:prstGeom prst="rect">
            <a:avLst/>
          </a:prstGeom>
        </p:spPr>
      </p:pic>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36724" y="4869160"/>
            <a:ext cx="609600" cy="609600"/>
          </a:xfrm>
          <a:prstGeom prst="rect">
            <a:avLst/>
          </a:prstGeom>
        </p:spPr>
      </p:pic>
    </p:spTree>
    <p:extLst>
      <p:ext uri="{BB962C8B-B14F-4D97-AF65-F5344CB8AC3E}">
        <p14:creationId xmlns:p14="http://schemas.microsoft.com/office/powerpoint/2010/main" val="4006776054"/>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720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1325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a:p>
            <a:pPr algn="r" eaLnBrk="1" hangingPunct="1">
              <a:buSzPct val="100000"/>
            </a:pPr>
            <a:endParaRPr lang="es-ES" altLang="ca-ES" sz="4000" b="0" cap="all" dirty="0">
              <a:solidFill>
                <a:srgbClr val="0070C0"/>
              </a:solidFill>
              <a:latin typeface="Bahnschrift SemiBold Condensed" panose="020B0502040204020203" pitchFamily="34" charset="0"/>
              <a:ea typeface="Helvetica"/>
              <a:cs typeface="Helvetica"/>
              <a:sym typeface="Helvetica"/>
            </a:endParaRP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8 /27</a:t>
            </a:r>
          </a:p>
        </p:txBody>
      </p:sp>
      <p:sp>
        <p:nvSpPr>
          <p:cNvPr id="27" name="Botón de acción: Hacia delante o Siguiente 26">
            <a:hlinkClick r:id="" action="ppaction://hlinkshowjump?jump=nextslide" highlightClick="1"/>
          </p:cNvPr>
          <p:cNvSpPr/>
          <p:nvPr/>
        </p:nvSpPr>
        <p:spPr bwMode="auto">
          <a:xfrm>
            <a:off x="11232380" y="5808009"/>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24744"/>
            <a:ext cx="10807810" cy="2123658"/>
          </a:xfrm>
          <a:prstGeom prst="rect">
            <a:avLst/>
          </a:prstGeom>
          <a:ln>
            <a:noFill/>
          </a:ln>
        </p:spPr>
        <p:txBody>
          <a:bodyPr wrap="square">
            <a:spAutoFit/>
          </a:bodyPr>
          <a:lstStyle/>
          <a:p>
            <a:pPr defTabSz="825500" fontAlgn="auto">
              <a:spcBef>
                <a:spcPts val="0"/>
              </a:spcBef>
              <a:spcAft>
                <a:spcPts val="0"/>
              </a:spcAft>
            </a:pPr>
            <a:r>
              <a:rPr lang="es-ES" sz="2400" u="sng" dirty="0">
                <a:solidFill>
                  <a:srgbClr val="0070C0"/>
                </a:solidFill>
                <a:latin typeface="Bahnschrift SemiLight Condensed" panose="020B0502040204020203" pitchFamily="34" charset="0"/>
                <a:ea typeface="Helvetica Neue"/>
                <a:cs typeface="Helvetica Neue"/>
                <a:sym typeface="Helvetica Neue"/>
              </a:rPr>
              <a:t>Punto 3.</a:t>
            </a:r>
            <a:r>
              <a:rPr lang="es-ES" sz="2400" dirty="0">
                <a:solidFill>
                  <a:srgbClr val="0070C0"/>
                </a:solidFill>
                <a:latin typeface="Bahnschrift SemiLight Condensed" panose="020B0502040204020203" pitchFamily="34" charset="0"/>
                <a:ea typeface="Helvetica Neue"/>
                <a:cs typeface="Helvetica Neue"/>
                <a:sym typeface="Helvetica Neue"/>
              </a:rPr>
              <a:t> Adaptación contextual y personalización de resultados. </a:t>
            </a:r>
            <a:endParaRPr lang="es-ES" sz="24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Hemos de tener presente que los resultados obtenidos en las búsquedas no son iguales para todos los usuarios. Están condicionados por:</a:t>
            </a:r>
          </a:p>
          <a:p>
            <a:pPr marL="457200" indent="-457200" defTabSz="825500" fontAlgn="auto">
              <a:spcBef>
                <a:spcPts val="0"/>
              </a:spcBef>
              <a:spcAft>
                <a:spcPts val="0"/>
              </a:spcAft>
              <a:buAutoNum type="arabicParen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la </a:t>
            </a:r>
            <a:r>
              <a:rPr lang="es-ES" sz="1800" dirty="0">
                <a:solidFill>
                  <a:srgbClr val="FF0000"/>
                </a:solidFill>
                <a:latin typeface="Bahnschrift SemiLight Condensed" panose="020B0502040204020203" pitchFamily="34" charset="0"/>
                <a:ea typeface="Helvetica Neue"/>
                <a:cs typeface="Helvetica Neue"/>
                <a:sym typeface="Helvetica Neue"/>
              </a:rPr>
              <a:t>versión lingüística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que se consulte del buscador, </a:t>
            </a:r>
          </a:p>
          <a:p>
            <a:pPr marL="457200" indent="-457200" defTabSz="825500" fontAlgn="auto">
              <a:spcBef>
                <a:spcPts val="0"/>
              </a:spcBef>
              <a:spcAft>
                <a:spcPts val="0"/>
              </a:spcAft>
              <a:buAutoNum type="arabicParen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el </a:t>
            </a:r>
            <a:r>
              <a:rPr lang="es-ES" sz="1800" dirty="0">
                <a:solidFill>
                  <a:srgbClr val="00B050"/>
                </a:solidFill>
                <a:latin typeface="Bahnschrift SemiLight Condensed" panose="020B0502040204020203" pitchFamily="34" charset="0"/>
                <a:ea typeface="Helvetica Neue"/>
                <a:cs typeface="Helvetica Neue"/>
                <a:sym typeface="Helvetica Neue"/>
              </a:rPr>
              <a:t>lugar concreto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desde donde realizamos la consulta, </a:t>
            </a:r>
          </a:p>
          <a:p>
            <a:pPr marL="457200" indent="-457200" defTabSz="825500" fontAlgn="auto">
              <a:spcBef>
                <a:spcPts val="0"/>
              </a:spcBef>
              <a:spcAft>
                <a:spcPts val="0"/>
              </a:spcAft>
              <a:buAutoNum type="arabicParen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las </a:t>
            </a:r>
            <a:r>
              <a:rPr lang="es-ES" sz="1800" dirty="0">
                <a:solidFill>
                  <a:srgbClr val="7030A0"/>
                </a:solidFill>
                <a:latin typeface="Bahnschrift SemiLight Condensed" panose="020B0502040204020203" pitchFamily="34" charset="0"/>
                <a:ea typeface="Helvetica Neue"/>
                <a:cs typeface="Helvetica Neue"/>
                <a:sym typeface="Helvetica Neue"/>
              </a:rPr>
              <a:t>campañas de anuncios activas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que afectan nuestra consulta en un momento concreto,</a:t>
            </a:r>
          </a:p>
          <a:p>
            <a:pPr marL="457200" indent="-457200" defTabSz="825500" fontAlgn="auto">
              <a:spcBef>
                <a:spcPts val="0"/>
              </a:spcBef>
              <a:spcAft>
                <a:spcPts val="0"/>
              </a:spcAft>
              <a:buAutoNum type="arabicParen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y, cada vez más, por la trazabilidad que Google pueda realizar de nuestro perfil y del historial de consultas, especialmente en caso que accedamos al buscador con una </a:t>
            </a:r>
            <a:r>
              <a:rPr lang="es-ES" sz="1800" dirty="0">
                <a:solidFill>
                  <a:srgbClr val="00B0F0"/>
                </a:solidFill>
                <a:latin typeface="Bahnschrift SemiLight Condensed" panose="020B0502040204020203" pitchFamily="34" charset="0"/>
                <a:ea typeface="Helvetica Neue"/>
                <a:cs typeface="Helvetica Neue"/>
                <a:sym typeface="Helvetica Neue"/>
              </a:rPr>
              <a:t>sesión de usuario registrado</a:t>
            </a:r>
            <a:r>
              <a:rPr lang="es-ES" sz="1600" dirty="0">
                <a:solidFill>
                  <a:schemeClr val="tx2">
                    <a:lumMod val="10000"/>
                  </a:schemeClr>
                </a:solidFill>
                <a:latin typeface="Bahnschrift SemiLight Condensed" panose="020B0502040204020203" pitchFamily="34" charset="0"/>
                <a:ea typeface="Helvetica Neue"/>
                <a:cs typeface="Helvetica Neue"/>
                <a:sym typeface="Helvetica Neue"/>
              </a:rPr>
              <a:t>.</a:t>
            </a:r>
            <a:endParaRPr lang="es-ES" sz="1600" i="1" dirty="0">
              <a:solidFill>
                <a:schemeClr val="tx2">
                  <a:lumMod val="10000"/>
                </a:schemeClr>
              </a:solidFill>
              <a:latin typeface="Bahnschrift SemiLight Condensed" panose="020B0502040204020203" pitchFamily="34" charset="0"/>
              <a:ea typeface="Helvetica Neue"/>
              <a:cs typeface="Helvetica Neue"/>
              <a:sym typeface="Helvetica Neue"/>
            </a:endParaRPr>
          </a:p>
        </p:txBody>
      </p:sp>
      <p:pic>
        <p:nvPicPr>
          <p:cNvPr id="8" name="Imagen 7"/>
          <p:cNvPicPr>
            <a:picLocks noChangeAspect="1"/>
          </p:cNvPicPr>
          <p:nvPr/>
        </p:nvPicPr>
        <p:blipFill>
          <a:blip r:embed="rId6"/>
          <a:stretch>
            <a:fillRect/>
          </a:stretch>
        </p:blipFill>
        <p:spPr>
          <a:xfrm>
            <a:off x="273397" y="3405472"/>
            <a:ext cx="6120680" cy="3414631"/>
          </a:xfrm>
          <a:prstGeom prst="rect">
            <a:avLst/>
          </a:prstGeom>
        </p:spPr>
      </p:pic>
      <p:sp>
        <p:nvSpPr>
          <p:cNvPr id="6" name="Rectángulo 5"/>
          <p:cNvSpPr/>
          <p:nvPr/>
        </p:nvSpPr>
        <p:spPr>
          <a:xfrm>
            <a:off x="1366153" y="3405472"/>
            <a:ext cx="1080120" cy="29209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ángulo 11"/>
          <p:cNvSpPr/>
          <p:nvPr/>
        </p:nvSpPr>
        <p:spPr>
          <a:xfrm flipV="1">
            <a:off x="2397633" y="5822301"/>
            <a:ext cx="1872208" cy="41348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ángulo 6"/>
          <p:cNvSpPr/>
          <p:nvPr/>
        </p:nvSpPr>
        <p:spPr>
          <a:xfrm>
            <a:off x="287164" y="6384158"/>
            <a:ext cx="648072" cy="22705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ángulo redondeado 8"/>
          <p:cNvSpPr/>
          <p:nvPr/>
        </p:nvSpPr>
        <p:spPr>
          <a:xfrm>
            <a:off x="5583057" y="3551518"/>
            <a:ext cx="756084" cy="546402"/>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0" name="Imagen 9"/>
          <p:cNvPicPr>
            <a:picLocks noChangeAspect="1"/>
          </p:cNvPicPr>
          <p:nvPr/>
        </p:nvPicPr>
        <p:blipFill>
          <a:blip r:embed="rId7"/>
          <a:stretch>
            <a:fillRect/>
          </a:stretch>
        </p:blipFill>
        <p:spPr>
          <a:xfrm>
            <a:off x="6565769" y="3093048"/>
            <a:ext cx="5120280" cy="2723030"/>
          </a:xfrm>
          <a:prstGeom prst="rect">
            <a:avLst/>
          </a:prstGeom>
        </p:spPr>
      </p:pic>
      <p:sp>
        <p:nvSpPr>
          <p:cNvPr id="11" name="Flecha derecha 10"/>
          <p:cNvSpPr/>
          <p:nvPr/>
        </p:nvSpPr>
        <p:spPr>
          <a:xfrm>
            <a:off x="6767884" y="3980868"/>
            <a:ext cx="720080" cy="469718"/>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2"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227075" y="4911905"/>
            <a:ext cx="609600" cy="609600"/>
          </a:xfrm>
          <a:prstGeom prst="rect">
            <a:avLst/>
          </a:prstGeom>
        </p:spPr>
      </p:pic>
    </p:spTree>
    <p:extLst>
      <p:ext uri="{BB962C8B-B14F-4D97-AF65-F5344CB8AC3E}">
        <p14:creationId xmlns:p14="http://schemas.microsoft.com/office/powerpoint/2010/main" val="3708255577"/>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7082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2519412" y="242011"/>
            <a:ext cx="9073008" cy="7100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400" b="1">
                <a:solidFill>
                  <a:schemeClr val="bg1"/>
                </a:solidFill>
                <a:latin typeface="Verdana" panose="020B0604030504040204" pitchFamily="34" charset="0"/>
                <a:ea typeface="Microsoft YaHei" panose="020B0503020204020204" pitchFamily="34" charset="-122"/>
              </a:defRPr>
            </a:lvl9pPr>
          </a:lstStyle>
          <a:p>
            <a:pPr algn="r" eaLnBrk="1" hangingPunct="1">
              <a:buSzPct val="100000"/>
            </a:pPr>
            <a:r>
              <a:rPr lang="es-ES" altLang="ca-ES" sz="4000" b="0" cap="all" dirty="0">
                <a:solidFill>
                  <a:srgbClr val="0070C0"/>
                </a:solidFill>
                <a:latin typeface="Bahnschrift SemiBold Condensed" panose="020B0502040204020203" pitchFamily="34" charset="0"/>
                <a:ea typeface="Helvetica"/>
                <a:cs typeface="Helvetica"/>
                <a:sym typeface="Helvetica"/>
              </a:rPr>
              <a:t>2. Cómo trabaja el buscador Google Search</a:t>
            </a:r>
          </a:p>
        </p:txBody>
      </p:sp>
      <p:cxnSp>
        <p:nvCxnSpPr>
          <p:cNvPr id="17" name="Conector recto 7">
            <a:extLst>
              <a:ext uri="{FF2B5EF4-FFF2-40B4-BE49-F238E27FC236}">
                <a16:creationId xmlns:a16="http://schemas.microsoft.com/office/drawing/2014/main" id="{FA845FAD-4F02-034B-B130-5FC502677BEB}"/>
              </a:ext>
            </a:extLst>
          </p:cNvPr>
          <p:cNvCxnSpPr>
            <a:cxnSpLocks/>
          </p:cNvCxnSpPr>
          <p:nvPr/>
        </p:nvCxnSpPr>
        <p:spPr>
          <a:xfrm>
            <a:off x="935236" y="1124744"/>
            <a:ext cx="10657184" cy="0"/>
          </a:xfrm>
          <a:prstGeom prst="line">
            <a:avLst/>
          </a:prstGeom>
          <a:noFill/>
          <a:ln w="50800" cap="flat">
            <a:solidFill>
              <a:srgbClr val="FFA123"/>
            </a:solidFill>
            <a:prstDash val="solid"/>
            <a:miter lim="400000"/>
          </a:ln>
          <a:effectLst/>
          <a:sp3d/>
        </p:spPr>
        <p:style>
          <a:lnRef idx="0">
            <a:scrgbClr r="0" g="0" b="0"/>
          </a:lnRef>
          <a:fillRef idx="0">
            <a:scrgbClr r="0" g="0" b="0"/>
          </a:fillRef>
          <a:effectRef idx="0">
            <a:scrgbClr r="0" g="0" b="0"/>
          </a:effectRef>
          <a:fontRef idx="none"/>
        </p:style>
      </p:cxnSp>
      <p:sp>
        <p:nvSpPr>
          <p:cNvPr id="25" name="Marcador de número de diapositiva 2">
            <a:extLst>
              <a:ext uri="{FF2B5EF4-FFF2-40B4-BE49-F238E27FC236}">
                <a16:creationId xmlns:a16="http://schemas.microsoft.com/office/drawing/2014/main" id="{2184C9BA-C2F9-144B-922E-4A0C583F4F73}"/>
              </a:ext>
            </a:extLst>
          </p:cNvPr>
          <p:cNvSpPr>
            <a:spLocks noGrp="1"/>
          </p:cNvSpPr>
          <p:nvPr>
            <p:ph type="sldNum" sz="quarter" idx="12"/>
          </p:nvPr>
        </p:nvSpPr>
        <p:spPr>
          <a:xfrm>
            <a:off x="11088364" y="6375641"/>
            <a:ext cx="748311" cy="318036"/>
          </a:xfrm>
          <a:prstGeom prst="rect">
            <a:avLst/>
          </a:prstGeom>
        </p:spPr>
        <p:txBody>
          <a:bodyPr/>
          <a:lstStyle/>
          <a:p>
            <a:pPr algn="ctr" defTabSz="309563" eaLnBrk="1" fontAlgn="auto">
              <a:spcBef>
                <a:spcPts val="0"/>
              </a:spcBef>
              <a:spcAft>
                <a:spcPts val="0"/>
              </a:spcAft>
              <a:defRPr/>
            </a:pPr>
            <a:r>
              <a:rPr lang="es-ES" sz="1400" b="0" kern="0" dirty="0">
                <a:solidFill>
                  <a:srgbClr val="000000"/>
                </a:solidFill>
                <a:latin typeface="Bahnschrift SemiLight Condensed" panose="020B0502040204020203" pitchFamily="34" charset="0"/>
                <a:sym typeface="Helvetica Neue Light"/>
              </a:rPr>
              <a:t>9 /27</a:t>
            </a:r>
          </a:p>
        </p:txBody>
      </p:sp>
      <p:sp>
        <p:nvSpPr>
          <p:cNvPr id="27" name="Botón de acción: Hacia delante o Siguiente 26">
            <a:hlinkClick r:id="" action="ppaction://hlinkshowjump?jump=nextslide" highlightClick="1"/>
          </p:cNvPr>
          <p:cNvSpPr/>
          <p:nvPr/>
        </p:nvSpPr>
        <p:spPr bwMode="auto">
          <a:xfrm>
            <a:off x="11232380" y="5733256"/>
            <a:ext cx="604295" cy="493024"/>
          </a:xfrm>
          <a:prstGeom prst="actionButtonForwardNext">
            <a:avLst/>
          </a:prstGeom>
          <a:solidFill>
            <a:srgbClr val="92D050"/>
          </a:solidFill>
          <a:ln>
            <a:noFill/>
          </a:ln>
          <a:effectLst/>
        </p:spPr>
        <p:txBody>
          <a:bodyPr vert="horz" wrap="square" lIns="91440" tIns="45720" rIns="91440" bIns="45720" numCol="1" rtlCol="0" anchor="t" anchorCtr="0" compatLnSpc="1">
            <a:prstTxWarp prst="textNoShape">
              <a:avLst/>
            </a:prstTxWarp>
            <a:spAutoFit/>
          </a:bodyPr>
          <a:lstStyle/>
          <a:p>
            <a:pPr defTabSz="914400" eaLnBrk="1" hangingPunct="1">
              <a:spcBef>
                <a:spcPct val="50000"/>
              </a:spcBef>
            </a:pPr>
            <a:endParaRPr lang="es-ES" sz="1200" b="0" dirty="0">
              <a:solidFill>
                <a:schemeClr val="tx1"/>
              </a:solidFill>
              <a:latin typeface="Arial" charset="0"/>
              <a:cs typeface="Arial" charset="0"/>
            </a:endParaRPr>
          </a:p>
        </p:txBody>
      </p:sp>
      <p:sp>
        <p:nvSpPr>
          <p:cNvPr id="4" name="Rectangle 3"/>
          <p:cNvSpPr/>
          <p:nvPr/>
        </p:nvSpPr>
        <p:spPr>
          <a:xfrm>
            <a:off x="935236" y="1154070"/>
            <a:ext cx="10657184" cy="5447645"/>
          </a:xfrm>
          <a:prstGeom prst="rect">
            <a:avLst/>
          </a:prstGeom>
        </p:spPr>
        <p:txBody>
          <a:bodyPr wrap="square">
            <a:spAutoFit/>
          </a:bodyPr>
          <a:lstStyle/>
          <a:p>
            <a:pPr defTabSz="825500" fontAlgn="auto">
              <a:spcBef>
                <a:spcPts val="0"/>
              </a:spcBef>
              <a:spcAft>
                <a:spcPts val="0"/>
              </a:spcAft>
            </a:pPr>
            <a:r>
              <a:rPr lang="es-ES" sz="2400" u="sng" dirty="0">
                <a:solidFill>
                  <a:srgbClr val="0070C0"/>
                </a:solidFill>
                <a:latin typeface="Bahnschrift SemiLight Condensed" panose="020B0502040204020203" pitchFamily="34" charset="0"/>
                <a:ea typeface="Helvetica Neue"/>
                <a:cs typeface="Helvetica Neue"/>
                <a:sym typeface="Helvetica Neue"/>
              </a:rPr>
              <a:t>Punto 4.</a:t>
            </a:r>
            <a:r>
              <a:rPr lang="es-ES" sz="2400" dirty="0">
                <a:solidFill>
                  <a:srgbClr val="0070C0"/>
                </a:solidFill>
                <a:latin typeface="Bahnschrift SemiLight Condensed" panose="020B0502040204020203" pitchFamily="34" charset="0"/>
                <a:ea typeface="Helvetica Neue"/>
                <a:cs typeface="Helvetica Neue"/>
                <a:sym typeface="Helvetica Neue"/>
              </a:rPr>
              <a:t> Opciones de interrogación y de filtrado de resultados</a:t>
            </a: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Una parte fundamental del éxito económico de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Search </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está en la simplicidad de su uso y en la capacidad que tiene de inferir lo que más nos pueda interesar, en función de las palabras que introducimos en la ventana de la búsqueda básica (la que aparece en la pantalla de inicio del buscador), y en función de nuestro perfil/contexto como usuarios. </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Ahora bien, en esta asignatura queremos aprender todo aquello que nos pueda ser útil para realizar trabajos académicos de investigación, por lo que tendremos que aprender a realizar búsquedas de información más complejas que las de nuestra vida cotidiana. Esto es, buscamos evidencias sólidas (hechos, declaraciones, datos) e información con valor académico para fundamentar esos trabajos, razón por la que proponemos un mejor conocimiento de las funcionalidades avanzadas del buscador, y así elegir la mejor información relevante y de calidad que necesitamos. En todo caso, hay que recordar que si lo que buscamos son publicaciones académicas validadas, tenemos otras alternativas mejores, como las bases de datos bibliográficas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Dialnet</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CercaBIB-Catàleg UB</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Google Scholar</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etc.) o las jurídicas/administrativas (</a:t>
            </a:r>
            <a:r>
              <a:rPr lang="es-ES" sz="1800" i="1" dirty="0">
                <a:solidFill>
                  <a:schemeClr val="tx2">
                    <a:lumMod val="10000"/>
                  </a:schemeClr>
                </a:solidFill>
                <a:latin typeface="Bahnschrift SemiLight Condensed" panose="020B0502040204020203" pitchFamily="34" charset="0"/>
                <a:ea typeface="Helvetica Neue"/>
                <a:cs typeface="Helvetica Neue"/>
                <a:sym typeface="Helvetica Neue"/>
              </a:rPr>
              <a:t>BOE, DOGC, EUR-Lex, Aranzadi,</a:t>
            </a: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 etc.)</a:t>
            </a:r>
          </a:p>
          <a:p>
            <a:pPr defTabSz="825500" fontAlgn="auto">
              <a:spcBef>
                <a:spcPts val="0"/>
              </a:spcBef>
              <a:spcAft>
                <a:spcPts val="0"/>
              </a:spcAft>
            </a:pPr>
            <a:endParaRPr lang="es-ES" sz="1800" dirty="0">
              <a:solidFill>
                <a:schemeClr val="tx2">
                  <a:lumMod val="10000"/>
                </a:schemeClr>
              </a:solidFill>
              <a:latin typeface="Bahnschrift SemiLight Condensed" panose="020B0502040204020203" pitchFamily="34" charset="0"/>
              <a:ea typeface="Helvetica Neue"/>
              <a:cs typeface="Helvetica Neue"/>
              <a:sym typeface="Helvetica Neue"/>
            </a:endParaRPr>
          </a:p>
          <a:p>
            <a:pPr defTabSz="825500" fontAlgn="auto">
              <a:spcBef>
                <a:spcPts val="0"/>
              </a:spcBef>
              <a:spcAft>
                <a:spcPts val="0"/>
              </a:spcAft>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Por ello, antes de presentar algunas funciones avanzadas de búsqueda, queremos que cada uno de vosotros se pregunte:,</a:t>
            </a:r>
          </a:p>
          <a:p>
            <a:pPr marL="285750" indent="-285750" defTabSz="825500" fontAlgn="auto">
              <a:spcBef>
                <a:spcPts val="0"/>
              </a:spcBef>
              <a:spcAft>
                <a:spcPts val="0"/>
              </a:spcAft>
              <a:buFont typeface="Arial" panose="020B0604020202020204" pitchFamily="34" charset="0"/>
              <a:buChar cha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¿Cómo he formulado hasta ahora las búsquedas en Google para los trabajos escolares? ¿Qué tipo de información buscaba?</a:t>
            </a:r>
          </a:p>
          <a:p>
            <a:pPr marL="285750" indent="-285750" defTabSz="825500" fontAlgn="auto">
              <a:spcBef>
                <a:spcPts val="0"/>
              </a:spcBef>
              <a:spcAft>
                <a:spcPts val="0"/>
              </a:spcAft>
              <a:buFont typeface="Arial" panose="020B0604020202020204" pitchFamily="34" charset="0"/>
              <a:buChar cha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¿He consultado más allá de la primera página de resultados?</a:t>
            </a:r>
          </a:p>
          <a:p>
            <a:pPr marL="285750" indent="-285750" defTabSz="825500" fontAlgn="auto">
              <a:spcBef>
                <a:spcPts val="0"/>
              </a:spcBef>
              <a:spcAft>
                <a:spcPts val="0"/>
              </a:spcAft>
              <a:buFont typeface="Arial" panose="020B0604020202020204" pitchFamily="34" charset="0"/>
              <a:buChar cha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¿He reformulado de alguna forma las búsquedas si salían muchos resultados, o si los que salían era pocos, o poco pertinentes?</a:t>
            </a:r>
          </a:p>
          <a:p>
            <a:pPr marL="285750" indent="-285750" defTabSz="825500" fontAlgn="auto">
              <a:spcBef>
                <a:spcPts val="0"/>
              </a:spcBef>
              <a:spcAft>
                <a:spcPts val="0"/>
              </a:spcAft>
              <a:buFont typeface="Arial" panose="020B0604020202020204" pitchFamily="34" charset="0"/>
              <a:buChar cha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¿He utilizado sinónimos, o equivalencias en diversas lenguas, para las palabras de la consulta?</a:t>
            </a:r>
          </a:p>
          <a:p>
            <a:pPr marL="285750" indent="-285750" defTabSz="825500" fontAlgn="auto">
              <a:spcBef>
                <a:spcPts val="0"/>
              </a:spcBef>
              <a:spcAft>
                <a:spcPts val="0"/>
              </a:spcAft>
              <a:buFont typeface="Arial" panose="020B0604020202020204" pitchFamily="34" charset="0"/>
              <a:buChar char="•"/>
            </a:pPr>
            <a:r>
              <a:rPr lang="es-ES" sz="1800" dirty="0">
                <a:solidFill>
                  <a:schemeClr val="tx2">
                    <a:lumMod val="10000"/>
                  </a:schemeClr>
                </a:solidFill>
                <a:latin typeface="Bahnschrift SemiLight Condensed" panose="020B0502040204020203" pitchFamily="34" charset="0"/>
                <a:ea typeface="Helvetica Neue"/>
                <a:cs typeface="Helvetica Neue"/>
                <a:sym typeface="Helvetica Neue"/>
              </a:rPr>
              <a:t>¿Qué criterios he aplicado para evaluar y seleccionar las páginas a explorar entre las que aparecían en la lista de resultados?</a:t>
            </a:r>
          </a:p>
        </p:txBody>
      </p:sp>
      <p:sp>
        <p:nvSpPr>
          <p:cNvPr id="2" name="Rectángulo 1"/>
          <p:cNvSpPr/>
          <p:nvPr/>
        </p:nvSpPr>
        <p:spPr>
          <a:xfrm>
            <a:off x="935236" y="4797152"/>
            <a:ext cx="10153128" cy="180456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3" name="Sonido grabad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36858" y="5031694"/>
            <a:ext cx="609600" cy="609600"/>
          </a:xfrm>
          <a:prstGeom prst="rect">
            <a:avLst/>
          </a:prstGeom>
        </p:spPr>
      </p:pic>
    </p:spTree>
    <p:extLst>
      <p:ext uri="{BB962C8B-B14F-4D97-AF65-F5344CB8AC3E}">
        <p14:creationId xmlns:p14="http://schemas.microsoft.com/office/powerpoint/2010/main" val="1947306688"/>
      </p:ext>
    </p:extLst>
  </p:cSld>
  <p:clrMapOvr>
    <a:masterClrMapping/>
  </p:clrMapOvr>
  <p:transition spd="slow" advTm="372238">
    <p:push dir="u"/>
    <p:sndAc>
      <p:stSnd>
        <p:snd r:embed="rId5"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1000"/>
                            </p:stCondLst>
                            <p:childTnLst>
                              <p:par>
                                <p:cTn id="14" presetID="1" presetClass="mediacall" presetSubtype="0" fill="hold" nodeType="afterEffect">
                                  <p:stCondLst>
                                    <p:cond delay="0"/>
                                  </p:stCondLst>
                                  <p:childTnLst>
                                    <p:cmd type="call" cmd="playFrom(0.0)">
                                      <p:cBhvr>
                                        <p:cTn id="15" dur="8731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5123" grpId="0"/>
      <p:bldP spid="27" grpId="0" animBg="1"/>
    </p:bldLst>
  </p:timing>
  <p:extLst>
    <p:ext uri="{E180D4A7-C9FB-4DFB-919C-405C955672EB}">
      <p14:showEvtLst xmlns:p14="http://schemas.microsoft.com/office/powerpoint/2010/main">
        <p14:playEvt time="2957" objId="7"/>
        <p14:triggerEvt type="onClick" time="2957" objId="7"/>
        <p14:stopEvt time="34549" objId="7"/>
        <p14:playEvt time="37155" objId="8"/>
        <p14:triggerEvt type="onClick" time="37155" objId="8"/>
        <p14:triggerEvt type="onClick" time="37477" objId="8"/>
        <p14:stopEvt time="91276" objId="8"/>
        <p14:playEvt time="94173" objId="6"/>
        <p14:triggerEvt type="onClick" time="94173" objId="6"/>
        <p14:stopEvt time="120283" objId="6"/>
        <p14:playEvt time="123505" objId="10"/>
        <p14:triggerEvt type="onClick" time="123505" objId="10"/>
        <p14:stopEvt time="159142" objId="10"/>
        <p14:playEvt time="161330" objId="11"/>
        <p14:triggerEvt type="onClick" time="161330" objId="11"/>
        <p14:stopEvt time="185608" objId="11"/>
        <p14:playEvt time="187391" objId="12"/>
        <p14:triggerEvt type="onClick" time="187391" objId="12"/>
        <p14:stopEvt time="265888" objId="12"/>
        <p14:playEvt time="268301" objId="13"/>
        <p14:triggerEvt type="onClick" time="268301" objId="13"/>
        <p14:stopEvt time="342827" objId="13"/>
        <p14:playEvt time="344681" objId="14"/>
        <p14:triggerEvt type="onClick" time="344681" objId="14"/>
        <p14:stopEvt time="368656" objId="14"/>
      </p14:showEvtLst>
    </p:ext>
  </p:extLst>
</p:sld>
</file>

<file path=ppt/theme/theme1.xml><?xml version="1.0" encoding="utf-8"?>
<a:theme xmlns:a="http://schemas.openxmlformats.org/drawingml/2006/main" name="Disseny personalitza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hite">
  <a:themeElements>
    <a:clrScheme name="White">
      <a:dk1>
        <a:srgbClr val="FFFFFF"/>
      </a:dk1>
      <a:lt1>
        <a:srgbClr val="00A2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accent1"/>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Disseny personalitzat">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Tema de Office">
  <a:themeElements>
    <a:clrScheme name="Personalizados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l'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F46C702B63FA0745889D5E8280519D5B" ma:contentTypeVersion="13" ma:contentTypeDescription="Crear nuevo documento." ma:contentTypeScope="" ma:versionID="2e4dced3115b8c51624a61d32ed1c322">
  <xsd:schema xmlns:xsd="http://www.w3.org/2001/XMLSchema" xmlns:xs="http://www.w3.org/2001/XMLSchema" xmlns:p="http://schemas.microsoft.com/office/2006/metadata/properties" xmlns:ns3="d7b7dbd9-1e64-4288-a27a-e24f57f31669" xmlns:ns4="fec3eb15-a402-48f8-9c6a-dd4bcb09ad9f" targetNamespace="http://schemas.microsoft.com/office/2006/metadata/properties" ma:root="true" ma:fieldsID="aa6d820f7df43b7f1fa8658a7be46774" ns3:_="" ns4:_="">
    <xsd:import namespace="d7b7dbd9-1e64-4288-a27a-e24f57f31669"/>
    <xsd:import namespace="fec3eb15-a402-48f8-9c6a-dd4bcb09ad9f"/>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3:SharedWithDetails" minOccurs="0"/>
                <xsd:element ref="ns3:SharingHintHash"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b7dbd9-1e64-4288-a27a-e24f57f31669"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element name="SharingHintHash" ma:index="14" nillable="true" ma:displayName="Hash de la sugerencia para compartir"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c3eb15-a402-48f8-9c6a-dd4bcb09ad9f"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782FE7-81B1-4FE5-B44B-88797197BF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b7dbd9-1e64-4288-a27a-e24f57f31669"/>
    <ds:schemaRef ds:uri="fec3eb15-a402-48f8-9c6a-dd4bcb09ad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1847D3-ED91-4749-BE37-38E7457C3E6D}">
  <ds:schemaRefs>
    <ds:schemaRef ds:uri="http://schemas.microsoft.com/sharepoint/v3/contenttype/forms"/>
  </ds:schemaRefs>
</ds:datastoreItem>
</file>

<file path=customXml/itemProps3.xml><?xml version="1.0" encoding="utf-8"?>
<ds:datastoreItem xmlns:ds="http://schemas.openxmlformats.org/officeDocument/2006/customXml" ds:itemID="{A2CBE6FE-24DB-45F6-B1F1-1479629B9BE0}">
  <ds:schemaRefs>
    <ds:schemaRef ds:uri="http://purl.org/dc/terms/"/>
    <ds:schemaRef ds:uri="http://schemas.openxmlformats.org/package/2006/metadata/core-properties"/>
    <ds:schemaRef ds:uri="fec3eb15-a402-48f8-9c6a-dd4bcb09ad9f"/>
    <ds:schemaRef ds:uri="http://schemas.microsoft.com/office/2006/documentManagement/types"/>
    <ds:schemaRef ds:uri="http://schemas.microsoft.com/office/infopath/2007/PartnerControls"/>
    <ds:schemaRef ds:uri="http://purl.org/dc/elements/1.1/"/>
    <ds:schemaRef ds:uri="http://schemas.microsoft.com/office/2006/metadata/properties"/>
    <ds:schemaRef ds:uri="d7b7dbd9-1e64-4288-a27a-e24f57f31669"/>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19894</TotalTime>
  <Words>3375</Words>
  <Application>Microsoft Office PowerPoint</Application>
  <PresentationFormat>Custom</PresentationFormat>
  <Paragraphs>201</Paragraphs>
  <Slides>28</Slides>
  <Notes>24</Notes>
  <HiddenSlides>0</HiddenSlides>
  <MMClips>27</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28</vt:i4>
      </vt:variant>
    </vt:vector>
  </HeadingPairs>
  <TitlesOfParts>
    <vt:vector size="47" baseType="lpstr">
      <vt:lpstr>Arial</vt:lpstr>
      <vt:lpstr>Avenir Next Demi Bold</vt:lpstr>
      <vt:lpstr>Avenir Next Medium</vt:lpstr>
      <vt:lpstr>Avenir Next Regular</vt:lpstr>
      <vt:lpstr>Bahnschrift SemiBold Condensed</vt:lpstr>
      <vt:lpstr>Bahnschrift SemiLight Condensed</vt:lpstr>
      <vt:lpstr>Calibri</vt:lpstr>
      <vt:lpstr>Calibri Light</vt:lpstr>
      <vt:lpstr>DIN Alternate Bold</vt:lpstr>
      <vt:lpstr>Helvetica</vt:lpstr>
      <vt:lpstr>Helvetica Neue</vt:lpstr>
      <vt:lpstr>Helvetica Neue Light</vt:lpstr>
      <vt:lpstr>Helvetica Neue Medium</vt:lpstr>
      <vt:lpstr>Times New Roman</vt:lpstr>
      <vt:lpstr>Verdana</vt:lpstr>
      <vt:lpstr>Disseny personalitzat</vt:lpstr>
      <vt:lpstr>White</vt:lpstr>
      <vt:lpstr>1_Disseny personalitzat</vt:lpstr>
      <vt:lpstr>1_Tema de Office</vt:lpstr>
      <vt:lpstr>Tema 8. Introducción  a la búsqueda y uso de información 5. Google Search (Advanced) + Google Scholar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MATERIAL ELABORADO POR EL EQUIPO DE TÈCNIQUES DE TREBALL I  COMUNICACIÓ DE LA FACULTAT DE DRET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 emplenar aquest camp amb el títol de la presentació</dc:title>
  <dc:subject>I aquest amb el tema</dc:subject>
  <dc:creator>Generalitat de Catalunya. Departament de Justícia</dc:creator>
  <cp:keywords>I aquest altre amb les etiquetes o paraules clau temàtiques de la presentació separades per comes</cp:keywords>
  <cp:lastModifiedBy>Gema Santos</cp:lastModifiedBy>
  <cp:revision>641</cp:revision>
  <cp:lastPrinted>1601-01-01T00:00:00Z</cp:lastPrinted>
  <dcterms:created xsi:type="dcterms:W3CDTF">2005-10-26T12:42:45Z</dcterms:created>
  <dcterms:modified xsi:type="dcterms:W3CDTF">2022-11-02T08:32:44Z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0x010100F46C702B63FA0745889D5E8280519D5B</vt:lpwstr>
  </property>
</Properties>
</file>