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0" r:id="rId4"/>
  </p:sldMasterIdLst>
  <p:notesMasterIdLst>
    <p:notesMasterId r:id="rId56"/>
  </p:notesMasterIdLst>
  <p:sldIdLst>
    <p:sldId id="325" r:id="rId5"/>
    <p:sldId id="326" r:id="rId6"/>
    <p:sldId id="327" r:id="rId7"/>
    <p:sldId id="329" r:id="rId8"/>
    <p:sldId id="330" r:id="rId9"/>
    <p:sldId id="331" r:id="rId10"/>
    <p:sldId id="256" r:id="rId11"/>
    <p:sldId id="305" r:id="rId12"/>
    <p:sldId id="257" r:id="rId13"/>
    <p:sldId id="333" r:id="rId14"/>
    <p:sldId id="332" r:id="rId15"/>
    <p:sldId id="334" r:id="rId16"/>
    <p:sldId id="259" r:id="rId17"/>
    <p:sldId id="269" r:id="rId18"/>
    <p:sldId id="271" r:id="rId19"/>
    <p:sldId id="313" r:id="rId20"/>
    <p:sldId id="261" r:id="rId21"/>
    <p:sldId id="260" r:id="rId22"/>
    <p:sldId id="272" r:id="rId23"/>
    <p:sldId id="273" r:id="rId24"/>
    <p:sldId id="320" r:id="rId25"/>
    <p:sldId id="262" r:id="rId26"/>
    <p:sldId id="306" r:id="rId27"/>
    <p:sldId id="263" r:id="rId28"/>
    <p:sldId id="264" r:id="rId29"/>
    <p:sldId id="265" r:id="rId30"/>
    <p:sldId id="274" r:id="rId31"/>
    <p:sldId id="284" r:id="rId32"/>
    <p:sldId id="276" r:id="rId33"/>
    <p:sldId id="277" r:id="rId34"/>
    <p:sldId id="278" r:id="rId35"/>
    <p:sldId id="279" r:id="rId36"/>
    <p:sldId id="280" r:id="rId37"/>
    <p:sldId id="281" r:id="rId38"/>
    <p:sldId id="282" r:id="rId39"/>
    <p:sldId id="283" r:id="rId40"/>
    <p:sldId id="338" r:id="rId41"/>
    <p:sldId id="285" r:id="rId42"/>
    <p:sldId id="286" r:id="rId43"/>
    <p:sldId id="287" r:id="rId44"/>
    <p:sldId id="288" r:id="rId45"/>
    <p:sldId id="289" r:id="rId46"/>
    <p:sldId id="339" r:id="rId47"/>
    <p:sldId id="335" r:id="rId48"/>
    <p:sldId id="300" r:id="rId49"/>
    <p:sldId id="336" r:id="rId50"/>
    <p:sldId id="302" r:id="rId51"/>
    <p:sldId id="309" r:id="rId52"/>
    <p:sldId id="303" r:id="rId53"/>
    <p:sldId id="340" r:id="rId54"/>
    <p:sldId id="337" r:id="rId5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900"/>
    <a:srgbClr val="D0D2B6"/>
    <a:srgbClr val="996600"/>
    <a:srgbClr val="CC99FF"/>
    <a:srgbClr val="CC3300"/>
    <a:srgbClr val="FF99FF"/>
    <a:srgbClr val="000000"/>
    <a:srgbClr val="6C5A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43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423A04-3ED0-41E8-A8C5-73F347F0E762}" type="doc">
      <dgm:prSet loTypeId="urn:microsoft.com/office/officeart/2018/2/layout/IconLabelDescriptionList" loCatId="icon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1FD7AD44-B26F-4580-BA2C-B672723A2E1D}">
      <dgm:prSet phldrT="[Texto]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s-ES"/>
            <a:t>Patrimonio</a:t>
          </a:r>
        </a:p>
      </dgm:t>
    </dgm:pt>
    <dgm:pt modelId="{50B4EB52-8C6A-4BB0-B5B0-EE44EBDEB84D}" type="parTrans" cxnId="{B42DE1F5-D628-4E95-95CA-33B9F98E4CA9}">
      <dgm:prSet/>
      <dgm:spPr/>
      <dgm:t>
        <a:bodyPr/>
        <a:lstStyle/>
        <a:p>
          <a:endParaRPr lang="es-ES"/>
        </a:p>
      </dgm:t>
    </dgm:pt>
    <dgm:pt modelId="{80581D34-C7CE-4049-8572-97501DD4DC24}" type="sibTrans" cxnId="{B42DE1F5-D628-4E95-95CA-33B9F98E4CA9}">
      <dgm:prSet/>
      <dgm:spPr/>
      <dgm:t>
        <a:bodyPr/>
        <a:lstStyle/>
        <a:p>
          <a:endParaRPr lang="es-ES"/>
        </a:p>
      </dgm:t>
    </dgm:pt>
    <dgm:pt modelId="{3C62F77E-E561-444D-A5BE-0739D7A1808A}">
      <dgm:prSet phldrT="[Texto]"/>
      <dgm:spPr/>
      <dgm:t>
        <a:bodyPr/>
        <a:lstStyle/>
        <a:p>
          <a:pPr>
            <a:lnSpc>
              <a:spcPct val="100000"/>
            </a:lnSpc>
          </a:pPr>
          <a:r>
            <a:rPr lang="es-ES" altLang="es-ES"/>
            <a:t>Conjunto de bienes y derechos evaluables económicamente que pertenecen a una persona</a:t>
          </a:r>
          <a:endParaRPr lang="es-ES"/>
        </a:p>
      </dgm:t>
    </dgm:pt>
    <dgm:pt modelId="{4EB5F048-79B3-4BE1-B0C5-10A90F68DA74}" type="parTrans" cxnId="{C28C166A-851E-4365-8E82-F660BDD6C98A}">
      <dgm:prSet/>
      <dgm:spPr/>
      <dgm:t>
        <a:bodyPr/>
        <a:lstStyle/>
        <a:p>
          <a:endParaRPr lang="es-ES"/>
        </a:p>
      </dgm:t>
    </dgm:pt>
    <dgm:pt modelId="{87F7AFB2-2574-4055-B16D-5EBC3B153BE2}" type="sibTrans" cxnId="{C28C166A-851E-4365-8E82-F660BDD6C98A}">
      <dgm:prSet/>
      <dgm:spPr/>
      <dgm:t>
        <a:bodyPr/>
        <a:lstStyle/>
        <a:p>
          <a:endParaRPr lang="es-ES"/>
        </a:p>
      </dgm:t>
    </dgm:pt>
    <dgm:pt modelId="{B2C9BCC9-3058-4CD0-BDFE-0E71CAB4A8F1}">
      <dgm:prSet phldrT="[Texto]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s-ES"/>
            <a:t>Derecho Patrimonial</a:t>
          </a:r>
        </a:p>
      </dgm:t>
    </dgm:pt>
    <dgm:pt modelId="{582C840B-E81C-4317-A663-3DC5E0DC01F8}" type="parTrans" cxnId="{F3B628E6-AD76-4AF9-9CC5-D6E6EE2ABA00}">
      <dgm:prSet/>
      <dgm:spPr/>
      <dgm:t>
        <a:bodyPr/>
        <a:lstStyle/>
        <a:p>
          <a:endParaRPr lang="es-ES"/>
        </a:p>
      </dgm:t>
    </dgm:pt>
    <dgm:pt modelId="{B2EA0D76-DDBC-47CF-9C49-57A68B746C70}" type="sibTrans" cxnId="{F3B628E6-AD76-4AF9-9CC5-D6E6EE2ABA00}">
      <dgm:prSet/>
      <dgm:spPr/>
      <dgm:t>
        <a:bodyPr/>
        <a:lstStyle/>
        <a:p>
          <a:endParaRPr lang="es-ES"/>
        </a:p>
      </dgm:t>
    </dgm:pt>
    <dgm:pt modelId="{FF37A743-4124-4716-941B-222A08FDAD2D}">
      <dgm:prSet/>
      <dgm:spPr/>
      <dgm:t>
        <a:bodyPr/>
        <a:lstStyle/>
        <a:p>
          <a:pPr>
            <a:lnSpc>
              <a:spcPct val="100000"/>
            </a:lnSpc>
          </a:pPr>
          <a:r>
            <a:rPr lang="es-ES"/>
            <a:t>Derechos que tienen un contenido económico; son susceptibles de ser reducidos a dinero por medio de una valoración económica</a:t>
          </a:r>
        </a:p>
      </dgm:t>
    </dgm:pt>
    <dgm:pt modelId="{1E3B4361-0A81-452D-8422-F7848D5ECFEF}" type="parTrans" cxnId="{3F165199-32B6-497A-BA62-BDD29E1FFE2B}">
      <dgm:prSet/>
      <dgm:spPr/>
      <dgm:t>
        <a:bodyPr/>
        <a:lstStyle/>
        <a:p>
          <a:endParaRPr lang="es-ES"/>
        </a:p>
      </dgm:t>
    </dgm:pt>
    <dgm:pt modelId="{16AC308C-273B-4C55-BD59-A9D386F829B2}" type="sibTrans" cxnId="{3F165199-32B6-497A-BA62-BDD29E1FFE2B}">
      <dgm:prSet/>
      <dgm:spPr/>
      <dgm:t>
        <a:bodyPr/>
        <a:lstStyle/>
        <a:p>
          <a:endParaRPr lang="es-ES"/>
        </a:p>
      </dgm:t>
    </dgm:pt>
    <dgm:pt modelId="{4A040D9F-EDF1-492A-8174-8DEE0A61DC52}" type="pres">
      <dgm:prSet presAssocID="{96423A04-3ED0-41E8-A8C5-73F347F0E76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a-ES"/>
        </a:p>
      </dgm:t>
    </dgm:pt>
    <dgm:pt modelId="{A5CA4E24-2D44-4E8C-BF5C-BD8E75306787}" type="pres">
      <dgm:prSet presAssocID="{1FD7AD44-B26F-4580-BA2C-B672723A2E1D}" presName="compNode" presStyleCnt="0"/>
      <dgm:spPr/>
    </dgm:pt>
    <dgm:pt modelId="{5371B69E-33A3-4A88-87C2-03E170BD235A}" type="pres">
      <dgm:prSet presAssocID="{1FD7AD44-B26F-4580-BA2C-B672723A2E1D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inero"/>
        </a:ext>
      </dgm:extLst>
    </dgm:pt>
    <dgm:pt modelId="{9F079DC5-C8DC-4C1D-83D1-0D97281E11FB}" type="pres">
      <dgm:prSet presAssocID="{1FD7AD44-B26F-4580-BA2C-B672723A2E1D}" presName="iconSpace" presStyleCnt="0"/>
      <dgm:spPr/>
    </dgm:pt>
    <dgm:pt modelId="{A82A86F3-8D2D-4788-A73E-D60FF5855DFE}" type="pres">
      <dgm:prSet presAssocID="{1FD7AD44-B26F-4580-BA2C-B672723A2E1D}" presName="parTx" presStyleLbl="revTx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ca-ES"/>
        </a:p>
      </dgm:t>
    </dgm:pt>
    <dgm:pt modelId="{1FBC50A7-CDB6-436C-B703-321496F725A7}" type="pres">
      <dgm:prSet presAssocID="{1FD7AD44-B26F-4580-BA2C-B672723A2E1D}" presName="txSpace" presStyleCnt="0"/>
      <dgm:spPr/>
    </dgm:pt>
    <dgm:pt modelId="{A13318FC-63C3-45DE-981E-F7CB4A741E59}" type="pres">
      <dgm:prSet presAssocID="{1FD7AD44-B26F-4580-BA2C-B672723A2E1D}" presName="desTx" presStyleLbl="revTx" presStyleIdx="1" presStyleCnt="4">
        <dgm:presLayoutVars/>
      </dgm:prSet>
      <dgm:spPr/>
      <dgm:t>
        <a:bodyPr/>
        <a:lstStyle/>
        <a:p>
          <a:endParaRPr lang="ca-ES"/>
        </a:p>
      </dgm:t>
    </dgm:pt>
    <dgm:pt modelId="{14705580-8ECC-429A-B012-188ECB997E30}" type="pres">
      <dgm:prSet presAssocID="{80581D34-C7CE-4049-8572-97501DD4DC24}" presName="sibTrans" presStyleCnt="0"/>
      <dgm:spPr/>
    </dgm:pt>
    <dgm:pt modelId="{FDA4E122-0FEB-4B4B-85F2-A34E7AE19D62}" type="pres">
      <dgm:prSet presAssocID="{B2C9BCC9-3058-4CD0-BDFE-0E71CAB4A8F1}" presName="compNode" presStyleCnt="0"/>
      <dgm:spPr/>
    </dgm:pt>
    <dgm:pt modelId="{5B71B063-B450-461C-BDBB-91D71B6FDECF}" type="pres">
      <dgm:prSet presAssocID="{B2C9BCC9-3058-4CD0-BDFE-0E71CAB4A8F1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onedas"/>
        </a:ext>
      </dgm:extLst>
    </dgm:pt>
    <dgm:pt modelId="{71A10B71-2D2F-449C-A1E0-A8FD7E5CB13A}" type="pres">
      <dgm:prSet presAssocID="{B2C9BCC9-3058-4CD0-BDFE-0E71CAB4A8F1}" presName="iconSpace" presStyleCnt="0"/>
      <dgm:spPr/>
    </dgm:pt>
    <dgm:pt modelId="{AB914A95-EE6B-4EA8-9287-BC0FD854DDD8}" type="pres">
      <dgm:prSet presAssocID="{B2C9BCC9-3058-4CD0-BDFE-0E71CAB4A8F1}" presName="parTx" presStyleLbl="revTx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ca-ES"/>
        </a:p>
      </dgm:t>
    </dgm:pt>
    <dgm:pt modelId="{DD5159D6-386E-4C7D-ADF0-80BC7EDBFEBE}" type="pres">
      <dgm:prSet presAssocID="{B2C9BCC9-3058-4CD0-BDFE-0E71CAB4A8F1}" presName="txSpace" presStyleCnt="0"/>
      <dgm:spPr/>
    </dgm:pt>
    <dgm:pt modelId="{C0C8F7A9-18EA-4275-83CE-0985814191C6}" type="pres">
      <dgm:prSet presAssocID="{B2C9BCC9-3058-4CD0-BDFE-0E71CAB4A8F1}" presName="desTx" presStyleLbl="revTx" presStyleIdx="3" presStyleCnt="4">
        <dgm:presLayoutVars/>
      </dgm:prSet>
      <dgm:spPr/>
      <dgm:t>
        <a:bodyPr/>
        <a:lstStyle/>
        <a:p>
          <a:endParaRPr lang="ca-ES"/>
        </a:p>
      </dgm:t>
    </dgm:pt>
  </dgm:ptLst>
  <dgm:cxnLst>
    <dgm:cxn modelId="{BEE5AF3C-04AE-4505-A846-4ECF1121AC1B}" type="presOf" srcId="{96423A04-3ED0-41E8-A8C5-73F347F0E762}" destId="{4A040D9F-EDF1-492A-8174-8DEE0A61DC52}" srcOrd="0" destOrd="0" presId="urn:microsoft.com/office/officeart/2018/2/layout/IconLabelDescriptionList"/>
    <dgm:cxn modelId="{C28C166A-851E-4365-8E82-F660BDD6C98A}" srcId="{1FD7AD44-B26F-4580-BA2C-B672723A2E1D}" destId="{3C62F77E-E561-444D-A5BE-0739D7A1808A}" srcOrd="0" destOrd="0" parTransId="{4EB5F048-79B3-4BE1-B0C5-10A90F68DA74}" sibTransId="{87F7AFB2-2574-4055-B16D-5EBC3B153BE2}"/>
    <dgm:cxn modelId="{44AD4F56-9CD3-4A28-BF7C-E69D80F78363}" type="presOf" srcId="{1FD7AD44-B26F-4580-BA2C-B672723A2E1D}" destId="{A82A86F3-8D2D-4788-A73E-D60FF5855DFE}" srcOrd="0" destOrd="0" presId="urn:microsoft.com/office/officeart/2018/2/layout/IconLabelDescriptionList"/>
    <dgm:cxn modelId="{F3B628E6-AD76-4AF9-9CC5-D6E6EE2ABA00}" srcId="{96423A04-3ED0-41E8-A8C5-73F347F0E762}" destId="{B2C9BCC9-3058-4CD0-BDFE-0E71CAB4A8F1}" srcOrd="1" destOrd="0" parTransId="{582C840B-E81C-4317-A663-3DC5E0DC01F8}" sibTransId="{B2EA0D76-DDBC-47CF-9C49-57A68B746C70}"/>
    <dgm:cxn modelId="{BB57126C-BC80-426F-90CD-0AC49A8C0115}" type="presOf" srcId="{FF37A743-4124-4716-941B-222A08FDAD2D}" destId="{C0C8F7A9-18EA-4275-83CE-0985814191C6}" srcOrd="0" destOrd="0" presId="urn:microsoft.com/office/officeart/2018/2/layout/IconLabelDescriptionList"/>
    <dgm:cxn modelId="{B42DE1F5-D628-4E95-95CA-33B9F98E4CA9}" srcId="{96423A04-3ED0-41E8-A8C5-73F347F0E762}" destId="{1FD7AD44-B26F-4580-BA2C-B672723A2E1D}" srcOrd="0" destOrd="0" parTransId="{50B4EB52-8C6A-4BB0-B5B0-EE44EBDEB84D}" sibTransId="{80581D34-C7CE-4049-8572-97501DD4DC24}"/>
    <dgm:cxn modelId="{3F165199-32B6-497A-BA62-BDD29E1FFE2B}" srcId="{B2C9BCC9-3058-4CD0-BDFE-0E71CAB4A8F1}" destId="{FF37A743-4124-4716-941B-222A08FDAD2D}" srcOrd="0" destOrd="0" parTransId="{1E3B4361-0A81-452D-8422-F7848D5ECFEF}" sibTransId="{16AC308C-273B-4C55-BD59-A9D386F829B2}"/>
    <dgm:cxn modelId="{3107DBDE-41F0-48C9-88FA-2A0544D1FC7B}" type="presOf" srcId="{3C62F77E-E561-444D-A5BE-0739D7A1808A}" destId="{A13318FC-63C3-45DE-981E-F7CB4A741E59}" srcOrd="0" destOrd="0" presId="urn:microsoft.com/office/officeart/2018/2/layout/IconLabelDescriptionList"/>
    <dgm:cxn modelId="{5D5B2923-CCEF-4B62-8690-98587C4606F6}" type="presOf" srcId="{B2C9BCC9-3058-4CD0-BDFE-0E71CAB4A8F1}" destId="{AB914A95-EE6B-4EA8-9287-BC0FD854DDD8}" srcOrd="0" destOrd="0" presId="urn:microsoft.com/office/officeart/2018/2/layout/IconLabelDescriptionList"/>
    <dgm:cxn modelId="{DEEFB0FF-B72E-4779-BEF8-98EE3C7E33CF}" type="presParOf" srcId="{4A040D9F-EDF1-492A-8174-8DEE0A61DC52}" destId="{A5CA4E24-2D44-4E8C-BF5C-BD8E75306787}" srcOrd="0" destOrd="0" presId="urn:microsoft.com/office/officeart/2018/2/layout/IconLabelDescriptionList"/>
    <dgm:cxn modelId="{CF5CF042-134E-46DF-A676-FFFFF27976CF}" type="presParOf" srcId="{A5CA4E24-2D44-4E8C-BF5C-BD8E75306787}" destId="{5371B69E-33A3-4A88-87C2-03E170BD235A}" srcOrd="0" destOrd="0" presId="urn:microsoft.com/office/officeart/2018/2/layout/IconLabelDescriptionList"/>
    <dgm:cxn modelId="{34607CBD-E2FC-43DB-B90D-CA93B87020C0}" type="presParOf" srcId="{A5CA4E24-2D44-4E8C-BF5C-BD8E75306787}" destId="{9F079DC5-C8DC-4C1D-83D1-0D97281E11FB}" srcOrd="1" destOrd="0" presId="urn:microsoft.com/office/officeart/2018/2/layout/IconLabelDescriptionList"/>
    <dgm:cxn modelId="{62D93F5B-3BA0-43CD-BF22-A66034CD1CA7}" type="presParOf" srcId="{A5CA4E24-2D44-4E8C-BF5C-BD8E75306787}" destId="{A82A86F3-8D2D-4788-A73E-D60FF5855DFE}" srcOrd="2" destOrd="0" presId="urn:microsoft.com/office/officeart/2018/2/layout/IconLabelDescriptionList"/>
    <dgm:cxn modelId="{CCC63A3D-9EEF-4890-B1BA-F5CE93935E1D}" type="presParOf" srcId="{A5CA4E24-2D44-4E8C-BF5C-BD8E75306787}" destId="{1FBC50A7-CDB6-436C-B703-321496F725A7}" srcOrd="3" destOrd="0" presId="urn:microsoft.com/office/officeart/2018/2/layout/IconLabelDescriptionList"/>
    <dgm:cxn modelId="{57939CA5-A2A9-439E-AEF4-2C42420F071B}" type="presParOf" srcId="{A5CA4E24-2D44-4E8C-BF5C-BD8E75306787}" destId="{A13318FC-63C3-45DE-981E-F7CB4A741E59}" srcOrd="4" destOrd="0" presId="urn:microsoft.com/office/officeart/2018/2/layout/IconLabelDescriptionList"/>
    <dgm:cxn modelId="{79354FC1-4508-42EE-81CA-57257000149D}" type="presParOf" srcId="{4A040D9F-EDF1-492A-8174-8DEE0A61DC52}" destId="{14705580-8ECC-429A-B012-188ECB997E30}" srcOrd="1" destOrd="0" presId="urn:microsoft.com/office/officeart/2018/2/layout/IconLabelDescriptionList"/>
    <dgm:cxn modelId="{C5463983-A532-4EE2-A3B4-D5C098FE1858}" type="presParOf" srcId="{4A040D9F-EDF1-492A-8174-8DEE0A61DC52}" destId="{FDA4E122-0FEB-4B4B-85F2-A34E7AE19D62}" srcOrd="2" destOrd="0" presId="urn:microsoft.com/office/officeart/2018/2/layout/IconLabelDescriptionList"/>
    <dgm:cxn modelId="{59A63E7D-36B8-473F-818D-F19CE92EFAC2}" type="presParOf" srcId="{FDA4E122-0FEB-4B4B-85F2-A34E7AE19D62}" destId="{5B71B063-B450-461C-BDBB-91D71B6FDECF}" srcOrd="0" destOrd="0" presId="urn:microsoft.com/office/officeart/2018/2/layout/IconLabelDescriptionList"/>
    <dgm:cxn modelId="{6C5E8A42-DDE0-40DA-9B83-549158A08480}" type="presParOf" srcId="{FDA4E122-0FEB-4B4B-85F2-A34E7AE19D62}" destId="{71A10B71-2D2F-449C-A1E0-A8FD7E5CB13A}" srcOrd="1" destOrd="0" presId="urn:microsoft.com/office/officeart/2018/2/layout/IconLabelDescriptionList"/>
    <dgm:cxn modelId="{B5236AF5-D31D-4903-BCB9-6E8CC1CA59BB}" type="presParOf" srcId="{FDA4E122-0FEB-4B4B-85F2-A34E7AE19D62}" destId="{AB914A95-EE6B-4EA8-9287-BC0FD854DDD8}" srcOrd="2" destOrd="0" presId="urn:microsoft.com/office/officeart/2018/2/layout/IconLabelDescriptionList"/>
    <dgm:cxn modelId="{D903DDBC-EA63-4989-93DC-235D22D1652C}" type="presParOf" srcId="{FDA4E122-0FEB-4B4B-85F2-A34E7AE19D62}" destId="{DD5159D6-386E-4C7D-ADF0-80BC7EDBFEBE}" srcOrd="3" destOrd="0" presId="urn:microsoft.com/office/officeart/2018/2/layout/IconLabelDescriptionList"/>
    <dgm:cxn modelId="{76939197-6E58-48ED-B7F3-C1C1E4DB81FD}" type="presParOf" srcId="{FDA4E122-0FEB-4B4B-85F2-A34E7AE19D62}" destId="{C0C8F7A9-18EA-4275-83CE-0985814191C6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826677-AD4B-4697-B628-198B0E4B4414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93A36B4D-CA18-4D64-95F4-764A5394F2A4}">
      <dgm:prSet phldrT="[Texto]"/>
      <dgm:spPr/>
      <dgm:t>
        <a:bodyPr/>
        <a:lstStyle/>
        <a:p>
          <a:r>
            <a:rPr lang="es-ES" dirty="0"/>
            <a:t>Derechos Reales</a:t>
          </a:r>
        </a:p>
      </dgm:t>
    </dgm:pt>
    <dgm:pt modelId="{4E37CF47-6EBC-46D5-BA4A-17A3D0A0743D}" type="parTrans" cxnId="{CC854891-C417-4CA5-836A-0A0EF6CB22AF}">
      <dgm:prSet/>
      <dgm:spPr/>
      <dgm:t>
        <a:bodyPr/>
        <a:lstStyle/>
        <a:p>
          <a:endParaRPr lang="es-ES"/>
        </a:p>
      </dgm:t>
    </dgm:pt>
    <dgm:pt modelId="{E7A03169-26BB-45AB-B4D3-EE0E91B7038F}" type="sibTrans" cxnId="{CC854891-C417-4CA5-836A-0A0EF6CB22AF}">
      <dgm:prSet/>
      <dgm:spPr/>
      <dgm:t>
        <a:bodyPr/>
        <a:lstStyle/>
        <a:p>
          <a:endParaRPr lang="es-ES"/>
        </a:p>
      </dgm:t>
    </dgm:pt>
    <dgm:pt modelId="{A5D141F9-1385-4ABF-9469-260A9C9ED47C}">
      <dgm:prSet phldrT="[Texto]"/>
      <dgm:spPr/>
      <dgm:t>
        <a:bodyPr/>
        <a:lstStyle/>
        <a:p>
          <a:r>
            <a:rPr lang="es-ES" dirty="0"/>
            <a:t>Persona- cosa</a:t>
          </a:r>
        </a:p>
      </dgm:t>
    </dgm:pt>
    <dgm:pt modelId="{9B3B0452-36E2-4685-96EA-03AA35B27503}" type="parTrans" cxnId="{6770B130-82F8-4072-882A-7AF2884A6A12}">
      <dgm:prSet/>
      <dgm:spPr/>
      <dgm:t>
        <a:bodyPr/>
        <a:lstStyle/>
        <a:p>
          <a:endParaRPr lang="es-ES"/>
        </a:p>
      </dgm:t>
    </dgm:pt>
    <dgm:pt modelId="{5B8C70FF-07C1-4E1F-963B-E6248B586F47}" type="sibTrans" cxnId="{6770B130-82F8-4072-882A-7AF2884A6A12}">
      <dgm:prSet/>
      <dgm:spPr/>
      <dgm:t>
        <a:bodyPr/>
        <a:lstStyle/>
        <a:p>
          <a:endParaRPr lang="es-ES"/>
        </a:p>
      </dgm:t>
    </dgm:pt>
    <dgm:pt modelId="{4CA8C2C7-24BA-4FB8-AE02-81B170A6DD48}">
      <dgm:prSet phldrT="[Texto]"/>
      <dgm:spPr/>
      <dgm:t>
        <a:bodyPr/>
        <a:lstStyle/>
        <a:p>
          <a:r>
            <a:rPr lang="es-ES" dirty="0"/>
            <a:t>Derechos Personales</a:t>
          </a:r>
        </a:p>
      </dgm:t>
    </dgm:pt>
    <dgm:pt modelId="{64D557FC-6FC9-409E-8B5D-364FBCAA2019}" type="parTrans" cxnId="{18DD227F-A32B-477A-9877-E8E634689C7B}">
      <dgm:prSet/>
      <dgm:spPr/>
      <dgm:t>
        <a:bodyPr/>
        <a:lstStyle/>
        <a:p>
          <a:endParaRPr lang="es-ES"/>
        </a:p>
      </dgm:t>
    </dgm:pt>
    <dgm:pt modelId="{79F60326-FD41-44F8-9EFF-E23E7FBAC385}" type="sibTrans" cxnId="{18DD227F-A32B-477A-9877-E8E634689C7B}">
      <dgm:prSet/>
      <dgm:spPr/>
      <dgm:t>
        <a:bodyPr/>
        <a:lstStyle/>
        <a:p>
          <a:endParaRPr lang="es-ES"/>
        </a:p>
      </dgm:t>
    </dgm:pt>
    <dgm:pt modelId="{D558D6C0-E3BF-4CE0-8282-9CBA85ACAB36}">
      <dgm:prSet phldrT="[Texto]"/>
      <dgm:spPr/>
      <dgm:t>
        <a:bodyPr/>
        <a:lstStyle/>
        <a:p>
          <a:r>
            <a:rPr lang="es-ES" dirty="0"/>
            <a:t>Dos personas</a:t>
          </a:r>
        </a:p>
      </dgm:t>
    </dgm:pt>
    <dgm:pt modelId="{5A348E9D-6B6C-4E49-AB36-D991BF795B0F}" type="parTrans" cxnId="{03CA32A2-B2A7-4654-95D8-96F683AAB905}">
      <dgm:prSet/>
      <dgm:spPr/>
      <dgm:t>
        <a:bodyPr/>
        <a:lstStyle/>
        <a:p>
          <a:endParaRPr lang="es-ES"/>
        </a:p>
      </dgm:t>
    </dgm:pt>
    <dgm:pt modelId="{105708A4-DAAD-4EE8-97CA-DDDF93B99B1A}" type="sibTrans" cxnId="{03CA32A2-B2A7-4654-95D8-96F683AAB905}">
      <dgm:prSet/>
      <dgm:spPr/>
      <dgm:t>
        <a:bodyPr/>
        <a:lstStyle/>
        <a:p>
          <a:endParaRPr lang="es-ES"/>
        </a:p>
      </dgm:t>
    </dgm:pt>
    <dgm:pt modelId="{F692D28E-BFFD-4F0B-85BD-02CAA6372F39}">
      <dgm:prSet phldrT="[Texto]"/>
      <dgm:spPr/>
      <dgm:t>
        <a:bodyPr/>
        <a:lstStyle/>
        <a:p>
          <a:r>
            <a:rPr lang="es-ES" dirty="0"/>
            <a:t>Acreedor - Deudor</a:t>
          </a:r>
        </a:p>
      </dgm:t>
    </dgm:pt>
    <dgm:pt modelId="{4AC0A571-8271-457F-81AD-229854BDF886}" type="parTrans" cxnId="{EF60D478-E4D6-45F6-8596-EE9DAB6D2CD7}">
      <dgm:prSet/>
      <dgm:spPr/>
      <dgm:t>
        <a:bodyPr/>
        <a:lstStyle/>
        <a:p>
          <a:endParaRPr lang="es-ES"/>
        </a:p>
      </dgm:t>
    </dgm:pt>
    <dgm:pt modelId="{27D17FB6-CFF6-4EDA-94EE-CFDCF05427CC}" type="sibTrans" cxnId="{EF60D478-E4D6-45F6-8596-EE9DAB6D2CD7}">
      <dgm:prSet/>
      <dgm:spPr/>
      <dgm:t>
        <a:bodyPr/>
        <a:lstStyle/>
        <a:p>
          <a:endParaRPr lang="en-US"/>
        </a:p>
      </dgm:t>
    </dgm:pt>
    <dgm:pt modelId="{E6F57C17-842E-4A77-9C6A-14333CE0A8D4}" type="pres">
      <dgm:prSet presAssocID="{6C826677-AD4B-4697-B628-198B0E4B441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a-ES"/>
        </a:p>
      </dgm:t>
    </dgm:pt>
    <dgm:pt modelId="{0384F2BF-5BB0-4157-8322-7FE07A95B5B1}" type="pres">
      <dgm:prSet presAssocID="{93A36B4D-CA18-4D64-95F4-764A5394F2A4}" presName="linNode" presStyleCnt="0"/>
      <dgm:spPr/>
    </dgm:pt>
    <dgm:pt modelId="{16003C0B-5DD0-41E8-AA35-FCC025F68ABC}" type="pres">
      <dgm:prSet presAssocID="{93A36B4D-CA18-4D64-95F4-764A5394F2A4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D9E6A601-5E19-4B97-A04F-6AC74D359198}" type="pres">
      <dgm:prSet presAssocID="{93A36B4D-CA18-4D64-95F4-764A5394F2A4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40A37B93-97DA-4097-B16D-F318D66DD109}" type="pres">
      <dgm:prSet presAssocID="{E7A03169-26BB-45AB-B4D3-EE0E91B7038F}" presName="sp" presStyleCnt="0"/>
      <dgm:spPr/>
    </dgm:pt>
    <dgm:pt modelId="{4F169B81-622E-4673-8A8E-B7024331F85B}" type="pres">
      <dgm:prSet presAssocID="{4CA8C2C7-24BA-4FB8-AE02-81B170A6DD48}" presName="linNode" presStyleCnt="0"/>
      <dgm:spPr/>
    </dgm:pt>
    <dgm:pt modelId="{86F4F3E0-33F7-40BE-97AD-8C8319D5D638}" type="pres">
      <dgm:prSet presAssocID="{4CA8C2C7-24BA-4FB8-AE02-81B170A6DD48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56BF9148-938B-4424-9F55-7ECD78DCE45F}" type="pres">
      <dgm:prSet presAssocID="{4CA8C2C7-24BA-4FB8-AE02-81B170A6DD48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</dgm:ptLst>
  <dgm:cxnLst>
    <dgm:cxn modelId="{07315CDB-5CA7-4A31-8A56-EFD88D1C39E3}" type="presOf" srcId="{A5D141F9-1385-4ABF-9469-260A9C9ED47C}" destId="{D9E6A601-5E19-4B97-A04F-6AC74D359198}" srcOrd="0" destOrd="0" presId="urn:microsoft.com/office/officeart/2005/8/layout/vList5"/>
    <dgm:cxn modelId="{6770B130-82F8-4072-882A-7AF2884A6A12}" srcId="{93A36B4D-CA18-4D64-95F4-764A5394F2A4}" destId="{A5D141F9-1385-4ABF-9469-260A9C9ED47C}" srcOrd="0" destOrd="0" parTransId="{9B3B0452-36E2-4685-96EA-03AA35B27503}" sibTransId="{5B8C70FF-07C1-4E1F-963B-E6248B586F47}"/>
    <dgm:cxn modelId="{EF60D478-E4D6-45F6-8596-EE9DAB6D2CD7}" srcId="{4CA8C2C7-24BA-4FB8-AE02-81B170A6DD48}" destId="{F692D28E-BFFD-4F0B-85BD-02CAA6372F39}" srcOrd="1" destOrd="0" parTransId="{4AC0A571-8271-457F-81AD-229854BDF886}" sibTransId="{27D17FB6-CFF6-4EDA-94EE-CFDCF05427CC}"/>
    <dgm:cxn modelId="{CC854891-C417-4CA5-836A-0A0EF6CB22AF}" srcId="{6C826677-AD4B-4697-B628-198B0E4B4414}" destId="{93A36B4D-CA18-4D64-95F4-764A5394F2A4}" srcOrd="0" destOrd="0" parTransId="{4E37CF47-6EBC-46D5-BA4A-17A3D0A0743D}" sibTransId="{E7A03169-26BB-45AB-B4D3-EE0E91B7038F}"/>
    <dgm:cxn modelId="{18DD227F-A32B-477A-9877-E8E634689C7B}" srcId="{6C826677-AD4B-4697-B628-198B0E4B4414}" destId="{4CA8C2C7-24BA-4FB8-AE02-81B170A6DD48}" srcOrd="1" destOrd="0" parTransId="{64D557FC-6FC9-409E-8B5D-364FBCAA2019}" sibTransId="{79F60326-FD41-44F8-9EFF-E23E7FBAC385}"/>
    <dgm:cxn modelId="{3246B901-631F-4E0D-90F9-A498D219D061}" type="presOf" srcId="{F692D28E-BFFD-4F0B-85BD-02CAA6372F39}" destId="{56BF9148-938B-4424-9F55-7ECD78DCE45F}" srcOrd="0" destOrd="1" presId="urn:microsoft.com/office/officeart/2005/8/layout/vList5"/>
    <dgm:cxn modelId="{92080D1D-EF30-474B-AD3A-1066686D4F29}" type="presOf" srcId="{4CA8C2C7-24BA-4FB8-AE02-81B170A6DD48}" destId="{86F4F3E0-33F7-40BE-97AD-8C8319D5D638}" srcOrd="0" destOrd="0" presId="urn:microsoft.com/office/officeart/2005/8/layout/vList5"/>
    <dgm:cxn modelId="{03CA32A2-B2A7-4654-95D8-96F683AAB905}" srcId="{4CA8C2C7-24BA-4FB8-AE02-81B170A6DD48}" destId="{D558D6C0-E3BF-4CE0-8282-9CBA85ACAB36}" srcOrd="0" destOrd="0" parTransId="{5A348E9D-6B6C-4E49-AB36-D991BF795B0F}" sibTransId="{105708A4-DAAD-4EE8-97CA-DDDF93B99B1A}"/>
    <dgm:cxn modelId="{238D50A4-38ED-4E70-BF0E-9DD254C77357}" type="presOf" srcId="{93A36B4D-CA18-4D64-95F4-764A5394F2A4}" destId="{16003C0B-5DD0-41E8-AA35-FCC025F68ABC}" srcOrd="0" destOrd="0" presId="urn:microsoft.com/office/officeart/2005/8/layout/vList5"/>
    <dgm:cxn modelId="{10C3E58F-940D-4973-9DD4-D7672CFD464B}" type="presOf" srcId="{D558D6C0-E3BF-4CE0-8282-9CBA85ACAB36}" destId="{56BF9148-938B-4424-9F55-7ECD78DCE45F}" srcOrd="0" destOrd="0" presId="urn:microsoft.com/office/officeart/2005/8/layout/vList5"/>
    <dgm:cxn modelId="{DED95D0F-0CB6-49E3-A376-9350CCCD34C8}" type="presOf" srcId="{6C826677-AD4B-4697-B628-198B0E4B4414}" destId="{E6F57C17-842E-4A77-9C6A-14333CE0A8D4}" srcOrd="0" destOrd="0" presId="urn:microsoft.com/office/officeart/2005/8/layout/vList5"/>
    <dgm:cxn modelId="{18B876BD-1680-46C6-8056-553C79F4E568}" type="presParOf" srcId="{E6F57C17-842E-4A77-9C6A-14333CE0A8D4}" destId="{0384F2BF-5BB0-4157-8322-7FE07A95B5B1}" srcOrd="0" destOrd="0" presId="urn:microsoft.com/office/officeart/2005/8/layout/vList5"/>
    <dgm:cxn modelId="{9E81EA12-C51D-4A9C-8051-C6598ACFF59F}" type="presParOf" srcId="{0384F2BF-5BB0-4157-8322-7FE07A95B5B1}" destId="{16003C0B-5DD0-41E8-AA35-FCC025F68ABC}" srcOrd="0" destOrd="0" presId="urn:microsoft.com/office/officeart/2005/8/layout/vList5"/>
    <dgm:cxn modelId="{D6793DC6-3E2D-4B1C-AC93-0CBEC0555C99}" type="presParOf" srcId="{0384F2BF-5BB0-4157-8322-7FE07A95B5B1}" destId="{D9E6A601-5E19-4B97-A04F-6AC74D359198}" srcOrd="1" destOrd="0" presId="urn:microsoft.com/office/officeart/2005/8/layout/vList5"/>
    <dgm:cxn modelId="{DC02D83D-8DAB-4035-B8F3-AB6879F3AE9F}" type="presParOf" srcId="{E6F57C17-842E-4A77-9C6A-14333CE0A8D4}" destId="{40A37B93-97DA-4097-B16D-F318D66DD109}" srcOrd="1" destOrd="0" presId="urn:microsoft.com/office/officeart/2005/8/layout/vList5"/>
    <dgm:cxn modelId="{D8F77A23-6F8B-4B23-B961-825737815AB6}" type="presParOf" srcId="{E6F57C17-842E-4A77-9C6A-14333CE0A8D4}" destId="{4F169B81-622E-4673-8A8E-B7024331F85B}" srcOrd="2" destOrd="0" presId="urn:microsoft.com/office/officeart/2005/8/layout/vList5"/>
    <dgm:cxn modelId="{728F9790-3CC4-4C97-8A60-CAB357B0F580}" type="presParOf" srcId="{4F169B81-622E-4673-8A8E-B7024331F85B}" destId="{86F4F3E0-33F7-40BE-97AD-8C8319D5D638}" srcOrd="0" destOrd="0" presId="urn:microsoft.com/office/officeart/2005/8/layout/vList5"/>
    <dgm:cxn modelId="{C3FB9EC2-5671-406E-AE30-98E96CCF0CD2}" type="presParOf" srcId="{4F169B81-622E-4673-8A8E-B7024331F85B}" destId="{56BF9148-938B-4424-9F55-7ECD78DCE45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C826677-AD4B-4697-B628-198B0E4B4414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93A36B4D-CA18-4D64-95F4-764A5394F2A4}">
      <dgm:prSet phldrT="[Texto]"/>
      <dgm:spPr/>
      <dgm:t>
        <a:bodyPr/>
        <a:lstStyle/>
        <a:p>
          <a:r>
            <a:rPr lang="es-ES" dirty="0"/>
            <a:t>Derechos Reales</a:t>
          </a:r>
        </a:p>
      </dgm:t>
    </dgm:pt>
    <dgm:pt modelId="{4E37CF47-6EBC-46D5-BA4A-17A3D0A0743D}" type="parTrans" cxnId="{CC854891-C417-4CA5-836A-0A0EF6CB22AF}">
      <dgm:prSet/>
      <dgm:spPr/>
      <dgm:t>
        <a:bodyPr/>
        <a:lstStyle/>
        <a:p>
          <a:endParaRPr lang="es-ES"/>
        </a:p>
      </dgm:t>
    </dgm:pt>
    <dgm:pt modelId="{E7A03169-26BB-45AB-B4D3-EE0E91B7038F}" type="sibTrans" cxnId="{CC854891-C417-4CA5-836A-0A0EF6CB22AF}">
      <dgm:prSet/>
      <dgm:spPr/>
      <dgm:t>
        <a:bodyPr/>
        <a:lstStyle/>
        <a:p>
          <a:endParaRPr lang="es-ES"/>
        </a:p>
      </dgm:t>
    </dgm:pt>
    <dgm:pt modelId="{4CA8C2C7-24BA-4FB8-AE02-81B170A6DD48}">
      <dgm:prSet phldrT="[Texto]"/>
      <dgm:spPr/>
      <dgm:t>
        <a:bodyPr/>
        <a:lstStyle/>
        <a:p>
          <a:r>
            <a:rPr lang="es-ES" dirty="0"/>
            <a:t>Derechos Personales</a:t>
          </a:r>
        </a:p>
      </dgm:t>
    </dgm:pt>
    <dgm:pt modelId="{64D557FC-6FC9-409E-8B5D-364FBCAA2019}" type="parTrans" cxnId="{18DD227F-A32B-477A-9877-E8E634689C7B}">
      <dgm:prSet/>
      <dgm:spPr/>
      <dgm:t>
        <a:bodyPr/>
        <a:lstStyle/>
        <a:p>
          <a:endParaRPr lang="es-ES"/>
        </a:p>
      </dgm:t>
    </dgm:pt>
    <dgm:pt modelId="{79F60326-FD41-44F8-9EFF-E23E7FBAC385}" type="sibTrans" cxnId="{18DD227F-A32B-477A-9877-E8E634689C7B}">
      <dgm:prSet/>
      <dgm:spPr/>
      <dgm:t>
        <a:bodyPr/>
        <a:lstStyle/>
        <a:p>
          <a:endParaRPr lang="es-ES"/>
        </a:p>
      </dgm:t>
    </dgm:pt>
    <dgm:pt modelId="{D558D6C0-E3BF-4CE0-8282-9CBA85ACAB36}">
      <dgm:prSet phldrT="[Texto]" custT="1"/>
      <dgm:spPr/>
      <dgm:t>
        <a:bodyPr/>
        <a:lstStyle/>
        <a:p>
          <a:r>
            <a:rPr lang="es-ES" sz="1800" dirty="0">
              <a:latin typeface="+mn-lt"/>
            </a:rPr>
            <a:t>Derecho que tiene una persona </a:t>
          </a:r>
          <a:r>
            <a:rPr lang="es-ES" sz="1800" dirty="0">
              <a:solidFill>
                <a:srgbClr val="009900"/>
              </a:solidFill>
              <a:latin typeface="+mn-lt"/>
            </a:rPr>
            <a:t>(acreedor)</a:t>
          </a:r>
          <a:r>
            <a:rPr lang="es-ES" sz="1800" dirty="0">
              <a:latin typeface="+mn-lt"/>
            </a:rPr>
            <a:t> a exigir a otra </a:t>
          </a:r>
          <a:r>
            <a:rPr lang="es-ES" sz="1800" dirty="0">
              <a:solidFill>
                <a:srgbClr val="009900"/>
              </a:solidFill>
              <a:latin typeface="+mn-lt"/>
            </a:rPr>
            <a:t>(deudor)</a:t>
          </a:r>
          <a:r>
            <a:rPr lang="es-ES" sz="1800" dirty="0">
              <a:latin typeface="+mn-lt"/>
            </a:rPr>
            <a:t> el cumplimiento de una determinada conducta (prestación), consistente en dar, hacer o no hacer algo, garantizado con el activo patrimonial del deudor</a:t>
          </a:r>
          <a:endParaRPr lang="es-ES" sz="1800" dirty="0"/>
        </a:p>
      </dgm:t>
    </dgm:pt>
    <dgm:pt modelId="{5A348E9D-6B6C-4E49-AB36-D991BF795B0F}" type="parTrans" cxnId="{03CA32A2-B2A7-4654-95D8-96F683AAB905}">
      <dgm:prSet/>
      <dgm:spPr/>
      <dgm:t>
        <a:bodyPr/>
        <a:lstStyle/>
        <a:p>
          <a:endParaRPr lang="es-ES"/>
        </a:p>
      </dgm:t>
    </dgm:pt>
    <dgm:pt modelId="{105708A4-DAAD-4EE8-97CA-DDDF93B99B1A}" type="sibTrans" cxnId="{03CA32A2-B2A7-4654-95D8-96F683AAB905}">
      <dgm:prSet/>
      <dgm:spPr/>
      <dgm:t>
        <a:bodyPr/>
        <a:lstStyle/>
        <a:p>
          <a:endParaRPr lang="es-ES"/>
        </a:p>
      </dgm:t>
    </dgm:pt>
    <dgm:pt modelId="{A5D141F9-1385-4ABF-9469-260A9C9ED47C}">
      <dgm:prSet phldrT="[Texto]" custT="1"/>
      <dgm:spPr/>
      <dgm:t>
        <a:bodyPr/>
        <a:lstStyle/>
        <a:p>
          <a:r>
            <a:rPr lang="es-ES" altLang="es-ES" sz="1800" dirty="0"/>
            <a:t>Derechos que atribuyen a su titular un poder de inmediata dominación sobre una </a:t>
          </a:r>
          <a:r>
            <a:rPr lang="es-ES" altLang="es-ES" sz="1800" b="1" dirty="0">
              <a:solidFill>
                <a:srgbClr val="FF3300"/>
              </a:solidFill>
            </a:rPr>
            <a:t>cosa</a:t>
          </a:r>
          <a:r>
            <a:rPr lang="es-ES" altLang="es-ES" sz="1800" b="1" dirty="0"/>
            <a:t>,</a:t>
          </a:r>
          <a:r>
            <a:rPr lang="es-ES" altLang="es-ES" sz="1800" dirty="0"/>
            <a:t>  ejercitable frente a cualquiera</a:t>
          </a:r>
          <a:endParaRPr lang="es-ES" sz="1800" dirty="0"/>
        </a:p>
      </dgm:t>
    </dgm:pt>
    <dgm:pt modelId="{5B8C70FF-07C1-4E1F-963B-E6248B586F47}" type="sibTrans" cxnId="{6770B130-82F8-4072-882A-7AF2884A6A12}">
      <dgm:prSet/>
      <dgm:spPr/>
      <dgm:t>
        <a:bodyPr/>
        <a:lstStyle/>
        <a:p>
          <a:endParaRPr lang="es-ES"/>
        </a:p>
      </dgm:t>
    </dgm:pt>
    <dgm:pt modelId="{9B3B0452-36E2-4685-96EA-03AA35B27503}" type="parTrans" cxnId="{6770B130-82F8-4072-882A-7AF2884A6A12}">
      <dgm:prSet/>
      <dgm:spPr/>
      <dgm:t>
        <a:bodyPr/>
        <a:lstStyle/>
        <a:p>
          <a:endParaRPr lang="es-ES"/>
        </a:p>
      </dgm:t>
    </dgm:pt>
    <dgm:pt modelId="{E6F57C17-842E-4A77-9C6A-14333CE0A8D4}" type="pres">
      <dgm:prSet presAssocID="{6C826677-AD4B-4697-B628-198B0E4B441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a-ES"/>
        </a:p>
      </dgm:t>
    </dgm:pt>
    <dgm:pt modelId="{0384F2BF-5BB0-4157-8322-7FE07A95B5B1}" type="pres">
      <dgm:prSet presAssocID="{93A36B4D-CA18-4D64-95F4-764A5394F2A4}" presName="linNode" presStyleCnt="0"/>
      <dgm:spPr/>
    </dgm:pt>
    <dgm:pt modelId="{16003C0B-5DD0-41E8-AA35-FCC025F68ABC}" type="pres">
      <dgm:prSet presAssocID="{93A36B4D-CA18-4D64-95F4-764A5394F2A4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D9E6A601-5E19-4B97-A04F-6AC74D359198}" type="pres">
      <dgm:prSet presAssocID="{93A36B4D-CA18-4D64-95F4-764A5394F2A4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40A37B93-97DA-4097-B16D-F318D66DD109}" type="pres">
      <dgm:prSet presAssocID="{E7A03169-26BB-45AB-B4D3-EE0E91B7038F}" presName="sp" presStyleCnt="0"/>
      <dgm:spPr/>
    </dgm:pt>
    <dgm:pt modelId="{4F169B81-622E-4673-8A8E-B7024331F85B}" type="pres">
      <dgm:prSet presAssocID="{4CA8C2C7-24BA-4FB8-AE02-81B170A6DD48}" presName="linNode" presStyleCnt="0"/>
      <dgm:spPr/>
    </dgm:pt>
    <dgm:pt modelId="{86F4F3E0-33F7-40BE-97AD-8C8319D5D638}" type="pres">
      <dgm:prSet presAssocID="{4CA8C2C7-24BA-4FB8-AE02-81B170A6DD48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56BF9148-938B-4424-9F55-7ECD78DCE45F}" type="pres">
      <dgm:prSet presAssocID="{4CA8C2C7-24BA-4FB8-AE02-81B170A6DD48}" presName="descendantText" presStyleLbl="alignAccFollowNode1" presStyleIdx="1" presStyleCnt="2" custScaleY="122211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</dgm:ptLst>
  <dgm:cxnLst>
    <dgm:cxn modelId="{03CA32A2-B2A7-4654-95D8-96F683AAB905}" srcId="{4CA8C2C7-24BA-4FB8-AE02-81B170A6DD48}" destId="{D558D6C0-E3BF-4CE0-8282-9CBA85ACAB36}" srcOrd="0" destOrd="0" parTransId="{5A348E9D-6B6C-4E49-AB36-D991BF795B0F}" sibTransId="{105708A4-DAAD-4EE8-97CA-DDDF93B99B1A}"/>
    <dgm:cxn modelId="{92080D1D-EF30-474B-AD3A-1066686D4F29}" type="presOf" srcId="{4CA8C2C7-24BA-4FB8-AE02-81B170A6DD48}" destId="{86F4F3E0-33F7-40BE-97AD-8C8319D5D638}" srcOrd="0" destOrd="0" presId="urn:microsoft.com/office/officeart/2005/8/layout/vList5"/>
    <dgm:cxn modelId="{238D50A4-38ED-4E70-BF0E-9DD254C77357}" type="presOf" srcId="{93A36B4D-CA18-4D64-95F4-764A5394F2A4}" destId="{16003C0B-5DD0-41E8-AA35-FCC025F68ABC}" srcOrd="0" destOrd="0" presId="urn:microsoft.com/office/officeart/2005/8/layout/vList5"/>
    <dgm:cxn modelId="{18DD227F-A32B-477A-9877-E8E634689C7B}" srcId="{6C826677-AD4B-4697-B628-198B0E4B4414}" destId="{4CA8C2C7-24BA-4FB8-AE02-81B170A6DD48}" srcOrd="1" destOrd="0" parTransId="{64D557FC-6FC9-409E-8B5D-364FBCAA2019}" sibTransId="{79F60326-FD41-44F8-9EFF-E23E7FBAC385}"/>
    <dgm:cxn modelId="{10C3E58F-940D-4973-9DD4-D7672CFD464B}" type="presOf" srcId="{D558D6C0-E3BF-4CE0-8282-9CBA85ACAB36}" destId="{56BF9148-938B-4424-9F55-7ECD78DCE45F}" srcOrd="0" destOrd="0" presId="urn:microsoft.com/office/officeart/2005/8/layout/vList5"/>
    <dgm:cxn modelId="{DED95D0F-0CB6-49E3-A376-9350CCCD34C8}" type="presOf" srcId="{6C826677-AD4B-4697-B628-198B0E4B4414}" destId="{E6F57C17-842E-4A77-9C6A-14333CE0A8D4}" srcOrd="0" destOrd="0" presId="urn:microsoft.com/office/officeart/2005/8/layout/vList5"/>
    <dgm:cxn modelId="{6770B130-82F8-4072-882A-7AF2884A6A12}" srcId="{93A36B4D-CA18-4D64-95F4-764A5394F2A4}" destId="{A5D141F9-1385-4ABF-9469-260A9C9ED47C}" srcOrd="0" destOrd="0" parTransId="{9B3B0452-36E2-4685-96EA-03AA35B27503}" sibTransId="{5B8C70FF-07C1-4E1F-963B-E6248B586F47}"/>
    <dgm:cxn modelId="{07315CDB-5CA7-4A31-8A56-EFD88D1C39E3}" type="presOf" srcId="{A5D141F9-1385-4ABF-9469-260A9C9ED47C}" destId="{D9E6A601-5E19-4B97-A04F-6AC74D359198}" srcOrd="0" destOrd="0" presId="urn:microsoft.com/office/officeart/2005/8/layout/vList5"/>
    <dgm:cxn modelId="{CC854891-C417-4CA5-836A-0A0EF6CB22AF}" srcId="{6C826677-AD4B-4697-B628-198B0E4B4414}" destId="{93A36B4D-CA18-4D64-95F4-764A5394F2A4}" srcOrd="0" destOrd="0" parTransId="{4E37CF47-6EBC-46D5-BA4A-17A3D0A0743D}" sibTransId="{E7A03169-26BB-45AB-B4D3-EE0E91B7038F}"/>
    <dgm:cxn modelId="{18B876BD-1680-46C6-8056-553C79F4E568}" type="presParOf" srcId="{E6F57C17-842E-4A77-9C6A-14333CE0A8D4}" destId="{0384F2BF-5BB0-4157-8322-7FE07A95B5B1}" srcOrd="0" destOrd="0" presId="urn:microsoft.com/office/officeart/2005/8/layout/vList5"/>
    <dgm:cxn modelId="{9E81EA12-C51D-4A9C-8051-C6598ACFF59F}" type="presParOf" srcId="{0384F2BF-5BB0-4157-8322-7FE07A95B5B1}" destId="{16003C0B-5DD0-41E8-AA35-FCC025F68ABC}" srcOrd="0" destOrd="0" presId="urn:microsoft.com/office/officeart/2005/8/layout/vList5"/>
    <dgm:cxn modelId="{D6793DC6-3E2D-4B1C-AC93-0CBEC0555C99}" type="presParOf" srcId="{0384F2BF-5BB0-4157-8322-7FE07A95B5B1}" destId="{D9E6A601-5E19-4B97-A04F-6AC74D359198}" srcOrd="1" destOrd="0" presId="urn:microsoft.com/office/officeart/2005/8/layout/vList5"/>
    <dgm:cxn modelId="{DC02D83D-8DAB-4035-B8F3-AB6879F3AE9F}" type="presParOf" srcId="{E6F57C17-842E-4A77-9C6A-14333CE0A8D4}" destId="{40A37B93-97DA-4097-B16D-F318D66DD109}" srcOrd="1" destOrd="0" presId="urn:microsoft.com/office/officeart/2005/8/layout/vList5"/>
    <dgm:cxn modelId="{D8F77A23-6F8B-4B23-B961-825737815AB6}" type="presParOf" srcId="{E6F57C17-842E-4A77-9C6A-14333CE0A8D4}" destId="{4F169B81-622E-4673-8A8E-B7024331F85B}" srcOrd="2" destOrd="0" presId="urn:microsoft.com/office/officeart/2005/8/layout/vList5"/>
    <dgm:cxn modelId="{728F9790-3CC4-4C97-8A60-CAB357B0F580}" type="presParOf" srcId="{4F169B81-622E-4673-8A8E-B7024331F85B}" destId="{86F4F3E0-33F7-40BE-97AD-8C8319D5D638}" srcOrd="0" destOrd="0" presId="urn:microsoft.com/office/officeart/2005/8/layout/vList5"/>
    <dgm:cxn modelId="{C3FB9EC2-5671-406E-AE30-98E96CCF0CD2}" type="presParOf" srcId="{4F169B81-622E-4673-8A8E-B7024331F85B}" destId="{56BF9148-938B-4424-9F55-7ECD78DCE45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267D146-6D78-40FF-A746-0F7AFE2608C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ca-ES"/>
        </a:p>
      </dgm:t>
    </dgm:pt>
    <dgm:pt modelId="{104548F9-B623-476A-BC2D-15805818012D}">
      <dgm:prSet/>
      <dgm:spPr/>
      <dgm:t>
        <a:bodyPr/>
        <a:lstStyle/>
        <a:p>
          <a:r>
            <a:rPr lang="ca-ES"/>
            <a:t>FUENTES DE LAS OBLIGACIONES</a:t>
          </a:r>
        </a:p>
      </dgm:t>
    </dgm:pt>
    <dgm:pt modelId="{B3F17CA7-8676-4A3B-9AA5-FF3048B80D12}" type="parTrans" cxnId="{8D1D7669-B61F-4146-B8BB-860267C4ED0D}">
      <dgm:prSet/>
      <dgm:spPr/>
      <dgm:t>
        <a:bodyPr/>
        <a:lstStyle/>
        <a:p>
          <a:endParaRPr lang="ca-ES"/>
        </a:p>
      </dgm:t>
    </dgm:pt>
    <dgm:pt modelId="{23FD2DB0-A804-496E-B9BA-4DCB1700D639}" type="sibTrans" cxnId="{8D1D7669-B61F-4146-B8BB-860267C4ED0D}">
      <dgm:prSet/>
      <dgm:spPr/>
      <dgm:t>
        <a:bodyPr/>
        <a:lstStyle/>
        <a:p>
          <a:endParaRPr lang="ca-ES"/>
        </a:p>
      </dgm:t>
    </dgm:pt>
    <dgm:pt modelId="{64703312-CC0A-42FE-9ADA-CA3D1BD0357F}" type="pres">
      <dgm:prSet presAssocID="{A267D146-6D78-40FF-A746-0F7AFE2608C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a-ES"/>
        </a:p>
      </dgm:t>
    </dgm:pt>
    <dgm:pt modelId="{D871F061-9C13-4BDC-881C-DE4D5FA82905}" type="pres">
      <dgm:prSet presAssocID="{104548F9-B623-476A-BC2D-15805818012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a-ES"/>
        </a:p>
      </dgm:t>
    </dgm:pt>
  </dgm:ptLst>
  <dgm:cxnLst>
    <dgm:cxn modelId="{B97D5DA7-A928-42C6-9BAA-C2474C3FF5AE}" type="presOf" srcId="{104548F9-B623-476A-BC2D-15805818012D}" destId="{D871F061-9C13-4BDC-881C-DE4D5FA82905}" srcOrd="0" destOrd="0" presId="urn:microsoft.com/office/officeart/2005/8/layout/vList2"/>
    <dgm:cxn modelId="{89725341-23B5-470D-B847-33749732F285}" type="presOf" srcId="{A267D146-6D78-40FF-A746-0F7AFE2608CD}" destId="{64703312-CC0A-42FE-9ADA-CA3D1BD0357F}" srcOrd="0" destOrd="0" presId="urn:microsoft.com/office/officeart/2005/8/layout/vList2"/>
    <dgm:cxn modelId="{8D1D7669-B61F-4146-B8BB-860267C4ED0D}" srcId="{A267D146-6D78-40FF-A746-0F7AFE2608CD}" destId="{104548F9-B623-476A-BC2D-15805818012D}" srcOrd="0" destOrd="0" parTransId="{B3F17CA7-8676-4A3B-9AA5-FF3048B80D12}" sibTransId="{23FD2DB0-A804-496E-B9BA-4DCB1700D639}"/>
    <dgm:cxn modelId="{18B4F759-1906-423F-A9DB-49D8835A3885}" type="presParOf" srcId="{64703312-CC0A-42FE-9ADA-CA3D1BD0357F}" destId="{D871F061-9C13-4BDC-881C-DE4D5FA8290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20748A0-2AAA-4B01-95EE-8B5FD7704693}" type="doc">
      <dgm:prSet loTypeId="urn:microsoft.com/office/officeart/2005/8/layout/list1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63F2728-E06D-42EA-B9A4-3EACC9070F18}">
      <dgm:prSet custT="1"/>
      <dgm:spPr/>
      <dgm:t>
        <a:bodyPr/>
        <a:lstStyle/>
        <a:p>
          <a:r>
            <a:rPr lang="es-ES" sz="2400" dirty="0"/>
            <a:t>Mínimo dos: acreedor y deudor</a:t>
          </a:r>
          <a:endParaRPr lang="en-US" sz="2400" dirty="0"/>
        </a:p>
      </dgm:t>
    </dgm:pt>
    <dgm:pt modelId="{FCE86804-E574-4CAA-95E3-67513C560A48}" type="parTrans" cxnId="{73BBAE48-E0A5-41F5-A961-10C309A45919}">
      <dgm:prSet/>
      <dgm:spPr/>
      <dgm:t>
        <a:bodyPr/>
        <a:lstStyle/>
        <a:p>
          <a:endParaRPr lang="en-US"/>
        </a:p>
      </dgm:t>
    </dgm:pt>
    <dgm:pt modelId="{6B9CA9B6-64F9-44B2-97D2-55C9D0281167}" type="sibTrans" cxnId="{73BBAE48-E0A5-41F5-A961-10C309A45919}">
      <dgm:prSet/>
      <dgm:spPr/>
      <dgm:t>
        <a:bodyPr/>
        <a:lstStyle/>
        <a:p>
          <a:endParaRPr lang="en-US"/>
        </a:p>
      </dgm:t>
    </dgm:pt>
    <dgm:pt modelId="{E9AA2CD0-B46F-435D-9742-FCAC3B12CD59}">
      <dgm:prSet custT="1"/>
      <dgm:spPr/>
      <dgm:t>
        <a:bodyPr/>
        <a:lstStyle/>
        <a:p>
          <a:r>
            <a:rPr lang="es-ES" sz="2400" b="1" dirty="0"/>
            <a:t>Sujetos indeterminados</a:t>
          </a:r>
          <a:r>
            <a:rPr lang="es-ES" sz="2400" dirty="0"/>
            <a:t>: </a:t>
          </a:r>
          <a:endParaRPr lang="en-US" sz="2400" dirty="0"/>
        </a:p>
      </dgm:t>
    </dgm:pt>
    <dgm:pt modelId="{60D850A0-B223-4B8D-8CC4-08A66AB93B66}" type="parTrans" cxnId="{A7A81697-7346-464C-A515-927346CAFB2D}">
      <dgm:prSet/>
      <dgm:spPr/>
      <dgm:t>
        <a:bodyPr/>
        <a:lstStyle/>
        <a:p>
          <a:endParaRPr lang="en-US"/>
        </a:p>
      </dgm:t>
    </dgm:pt>
    <dgm:pt modelId="{5166606A-FC7E-4168-84EA-AEAB83C94A21}" type="sibTrans" cxnId="{A7A81697-7346-464C-A515-927346CAFB2D}">
      <dgm:prSet/>
      <dgm:spPr/>
      <dgm:t>
        <a:bodyPr/>
        <a:lstStyle/>
        <a:p>
          <a:endParaRPr lang="en-US"/>
        </a:p>
      </dgm:t>
    </dgm:pt>
    <dgm:pt modelId="{BD120257-4429-4452-864D-D30D61A5B64D}">
      <dgm:prSet custT="1"/>
      <dgm:spPr/>
      <dgm:t>
        <a:bodyPr/>
        <a:lstStyle/>
        <a:p>
          <a:r>
            <a:rPr lang="es-ES" sz="2400" dirty="0"/>
            <a:t>obligaciones ambulatorias</a:t>
          </a:r>
          <a:endParaRPr lang="en-US" sz="2400" dirty="0"/>
        </a:p>
      </dgm:t>
    </dgm:pt>
    <dgm:pt modelId="{0A85685C-589A-44D4-9318-806FEAFF2541}" type="parTrans" cxnId="{287351BC-A1E4-4439-811D-65F43F2018AD}">
      <dgm:prSet/>
      <dgm:spPr/>
      <dgm:t>
        <a:bodyPr/>
        <a:lstStyle/>
        <a:p>
          <a:endParaRPr lang="en-US"/>
        </a:p>
      </dgm:t>
    </dgm:pt>
    <dgm:pt modelId="{279961E6-0142-402A-9CE4-237CFE936C99}" type="sibTrans" cxnId="{287351BC-A1E4-4439-811D-65F43F2018AD}">
      <dgm:prSet/>
      <dgm:spPr/>
      <dgm:t>
        <a:bodyPr/>
        <a:lstStyle/>
        <a:p>
          <a:endParaRPr lang="en-US"/>
        </a:p>
      </dgm:t>
    </dgm:pt>
    <dgm:pt modelId="{9E054234-40B2-4CE1-AE39-6DE1C3BE82C7}">
      <dgm:prSet custT="1"/>
      <dgm:spPr/>
      <dgm:t>
        <a:bodyPr/>
        <a:lstStyle/>
        <a:p>
          <a:r>
            <a:rPr lang="es-ES" sz="2400" b="1" dirty="0"/>
            <a:t>Pluralidad de sujetos:</a:t>
          </a:r>
          <a:endParaRPr lang="en-US" sz="2400" dirty="0"/>
        </a:p>
      </dgm:t>
    </dgm:pt>
    <dgm:pt modelId="{20A7FC76-2F79-4ED3-898B-402BD07AE2E8}" type="parTrans" cxnId="{468D3E75-1AAD-4310-B78D-C9A474EA0F30}">
      <dgm:prSet/>
      <dgm:spPr/>
      <dgm:t>
        <a:bodyPr/>
        <a:lstStyle/>
        <a:p>
          <a:endParaRPr lang="en-US"/>
        </a:p>
      </dgm:t>
    </dgm:pt>
    <dgm:pt modelId="{2F6E9C08-A371-430E-9A1E-DAFEB91ED3A1}" type="sibTrans" cxnId="{468D3E75-1AAD-4310-B78D-C9A474EA0F30}">
      <dgm:prSet/>
      <dgm:spPr/>
      <dgm:t>
        <a:bodyPr/>
        <a:lstStyle/>
        <a:p>
          <a:endParaRPr lang="en-US"/>
        </a:p>
      </dgm:t>
    </dgm:pt>
    <dgm:pt modelId="{A6CC7C38-4C99-465C-8E18-91156046BFEB}">
      <dgm:prSet custT="1"/>
      <dgm:spPr/>
      <dgm:t>
        <a:bodyPr/>
        <a:lstStyle/>
        <a:p>
          <a:r>
            <a:rPr lang="es-ES" sz="2400"/>
            <a:t>Parciarias</a:t>
          </a:r>
          <a:endParaRPr lang="en-US" sz="2400"/>
        </a:p>
      </dgm:t>
    </dgm:pt>
    <dgm:pt modelId="{CFF42AA3-5958-4E9F-859A-7B86CB5E1F35}" type="parTrans" cxnId="{D122D919-AD6D-4D25-932D-4814639B9F23}">
      <dgm:prSet/>
      <dgm:spPr/>
      <dgm:t>
        <a:bodyPr/>
        <a:lstStyle/>
        <a:p>
          <a:endParaRPr lang="en-US"/>
        </a:p>
      </dgm:t>
    </dgm:pt>
    <dgm:pt modelId="{C1FCB43D-A64C-409A-87EB-9DE8ED7715B5}" type="sibTrans" cxnId="{D122D919-AD6D-4D25-932D-4814639B9F23}">
      <dgm:prSet/>
      <dgm:spPr/>
      <dgm:t>
        <a:bodyPr/>
        <a:lstStyle/>
        <a:p>
          <a:endParaRPr lang="en-US"/>
        </a:p>
      </dgm:t>
    </dgm:pt>
    <dgm:pt modelId="{CF634C1E-FE99-46B0-99F0-AEB722C74CA0}">
      <dgm:prSet custT="1"/>
      <dgm:spPr/>
      <dgm:t>
        <a:bodyPr/>
        <a:lstStyle/>
        <a:p>
          <a:r>
            <a:rPr lang="es-ES" sz="2400" dirty="0"/>
            <a:t>Solidaria</a:t>
          </a:r>
          <a:endParaRPr lang="en-US" sz="2400" dirty="0"/>
        </a:p>
      </dgm:t>
    </dgm:pt>
    <dgm:pt modelId="{02E174C6-C46E-45D6-B8CE-CBAB8B4B966D}" type="parTrans" cxnId="{F368D897-5218-4D94-94A8-A96FC996F471}">
      <dgm:prSet/>
      <dgm:spPr/>
      <dgm:t>
        <a:bodyPr/>
        <a:lstStyle/>
        <a:p>
          <a:endParaRPr lang="en-US"/>
        </a:p>
      </dgm:t>
    </dgm:pt>
    <dgm:pt modelId="{7069175B-58FE-4AA6-940E-7F9B984D6444}" type="sibTrans" cxnId="{F368D897-5218-4D94-94A8-A96FC996F471}">
      <dgm:prSet/>
      <dgm:spPr/>
      <dgm:t>
        <a:bodyPr/>
        <a:lstStyle/>
        <a:p>
          <a:endParaRPr lang="en-US"/>
        </a:p>
      </dgm:t>
    </dgm:pt>
    <dgm:pt modelId="{2371FB83-2A4C-4D0E-88C9-92D07C894589}">
      <dgm:prSet custT="1"/>
      <dgm:spPr/>
      <dgm:t>
        <a:bodyPr/>
        <a:lstStyle/>
        <a:p>
          <a:r>
            <a:rPr lang="es-ES" sz="2400" dirty="0"/>
            <a:t>Cumulativas</a:t>
          </a:r>
          <a:endParaRPr lang="en-US" sz="2400" dirty="0"/>
        </a:p>
      </dgm:t>
    </dgm:pt>
    <dgm:pt modelId="{68AA0E12-45CA-4828-BE39-E18F7D626CA1}" type="parTrans" cxnId="{CEE6BA00-7DBC-43F9-9145-63C759C55793}">
      <dgm:prSet/>
      <dgm:spPr/>
      <dgm:t>
        <a:bodyPr/>
        <a:lstStyle/>
        <a:p>
          <a:endParaRPr lang="en-US"/>
        </a:p>
      </dgm:t>
    </dgm:pt>
    <dgm:pt modelId="{717AACD7-6C24-4721-9BBD-B132B894FD4E}" type="sibTrans" cxnId="{CEE6BA00-7DBC-43F9-9145-63C759C55793}">
      <dgm:prSet/>
      <dgm:spPr/>
      <dgm:t>
        <a:bodyPr/>
        <a:lstStyle/>
        <a:p>
          <a:endParaRPr lang="en-US"/>
        </a:p>
      </dgm:t>
    </dgm:pt>
    <dgm:pt modelId="{0CD42D25-A4E9-4B36-AE63-0E8638054920}" type="pres">
      <dgm:prSet presAssocID="{720748A0-2AAA-4B01-95EE-8B5FD770469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a-ES"/>
        </a:p>
      </dgm:t>
    </dgm:pt>
    <dgm:pt modelId="{58FBF1A4-0ADB-44A3-A912-0D0E860E1965}" type="pres">
      <dgm:prSet presAssocID="{563F2728-E06D-42EA-B9A4-3EACC9070F18}" presName="parentLin" presStyleCnt="0"/>
      <dgm:spPr/>
    </dgm:pt>
    <dgm:pt modelId="{6EC7393D-1F95-427E-A443-677624FCD2EF}" type="pres">
      <dgm:prSet presAssocID="{563F2728-E06D-42EA-B9A4-3EACC9070F18}" presName="parentLeftMargin" presStyleLbl="node1" presStyleIdx="0" presStyleCnt="3"/>
      <dgm:spPr/>
      <dgm:t>
        <a:bodyPr/>
        <a:lstStyle/>
        <a:p>
          <a:endParaRPr lang="ca-ES"/>
        </a:p>
      </dgm:t>
    </dgm:pt>
    <dgm:pt modelId="{547D549E-9004-4710-8128-4BC97D89613F}" type="pres">
      <dgm:prSet presAssocID="{563F2728-E06D-42EA-B9A4-3EACC9070F18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AD9829DA-73CE-46AD-A604-CA7479990D4F}" type="pres">
      <dgm:prSet presAssocID="{563F2728-E06D-42EA-B9A4-3EACC9070F18}" presName="negativeSpace" presStyleCnt="0"/>
      <dgm:spPr/>
    </dgm:pt>
    <dgm:pt modelId="{7CED10F1-6F6A-4A7A-9327-091E05993F34}" type="pres">
      <dgm:prSet presAssocID="{563F2728-E06D-42EA-B9A4-3EACC9070F18}" presName="childText" presStyleLbl="conFgAcc1" presStyleIdx="0" presStyleCnt="3">
        <dgm:presLayoutVars>
          <dgm:bulletEnabled val="1"/>
        </dgm:presLayoutVars>
      </dgm:prSet>
      <dgm:spPr/>
    </dgm:pt>
    <dgm:pt modelId="{EEEE7DAE-20DC-402C-9388-ED2A7EA3B7A8}" type="pres">
      <dgm:prSet presAssocID="{6B9CA9B6-64F9-44B2-97D2-55C9D0281167}" presName="spaceBetweenRectangles" presStyleCnt="0"/>
      <dgm:spPr/>
    </dgm:pt>
    <dgm:pt modelId="{2EC0E6F7-DFFA-42E8-B10A-9FD8C0B7341E}" type="pres">
      <dgm:prSet presAssocID="{E9AA2CD0-B46F-435D-9742-FCAC3B12CD59}" presName="parentLin" presStyleCnt="0"/>
      <dgm:spPr/>
    </dgm:pt>
    <dgm:pt modelId="{2A212ABB-AB0D-4AA8-A444-92EE08AD80C3}" type="pres">
      <dgm:prSet presAssocID="{E9AA2CD0-B46F-435D-9742-FCAC3B12CD59}" presName="parentLeftMargin" presStyleLbl="node1" presStyleIdx="0" presStyleCnt="3"/>
      <dgm:spPr/>
      <dgm:t>
        <a:bodyPr/>
        <a:lstStyle/>
        <a:p>
          <a:endParaRPr lang="ca-ES"/>
        </a:p>
      </dgm:t>
    </dgm:pt>
    <dgm:pt modelId="{88D6E82C-4A95-417D-A61C-22235540CF3A}" type="pres">
      <dgm:prSet presAssocID="{E9AA2CD0-B46F-435D-9742-FCAC3B12CD5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C375016D-5E6B-4D6A-96ED-B92B43D40D13}" type="pres">
      <dgm:prSet presAssocID="{E9AA2CD0-B46F-435D-9742-FCAC3B12CD59}" presName="negativeSpace" presStyleCnt="0"/>
      <dgm:spPr/>
    </dgm:pt>
    <dgm:pt modelId="{99E0D77F-4CD3-4DDA-AD0F-D12574474C9C}" type="pres">
      <dgm:prSet presAssocID="{E9AA2CD0-B46F-435D-9742-FCAC3B12CD59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A40EA54D-E067-48D6-8F1C-19866921A4A6}" type="pres">
      <dgm:prSet presAssocID="{5166606A-FC7E-4168-84EA-AEAB83C94A21}" presName="spaceBetweenRectangles" presStyleCnt="0"/>
      <dgm:spPr/>
    </dgm:pt>
    <dgm:pt modelId="{DCC89741-F3DE-4677-88E0-27E546DB5ECF}" type="pres">
      <dgm:prSet presAssocID="{9E054234-40B2-4CE1-AE39-6DE1C3BE82C7}" presName="parentLin" presStyleCnt="0"/>
      <dgm:spPr/>
    </dgm:pt>
    <dgm:pt modelId="{1C92C796-B7B3-4B5E-9164-8DF6B8EEBBA9}" type="pres">
      <dgm:prSet presAssocID="{9E054234-40B2-4CE1-AE39-6DE1C3BE82C7}" presName="parentLeftMargin" presStyleLbl="node1" presStyleIdx="1" presStyleCnt="3"/>
      <dgm:spPr/>
      <dgm:t>
        <a:bodyPr/>
        <a:lstStyle/>
        <a:p>
          <a:endParaRPr lang="ca-ES"/>
        </a:p>
      </dgm:t>
    </dgm:pt>
    <dgm:pt modelId="{EC34EC7A-42CB-4311-AA35-B7D455CD169F}" type="pres">
      <dgm:prSet presAssocID="{9E054234-40B2-4CE1-AE39-6DE1C3BE82C7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8E5667FE-5874-442D-A48D-34B2457DD63D}" type="pres">
      <dgm:prSet presAssocID="{9E054234-40B2-4CE1-AE39-6DE1C3BE82C7}" presName="negativeSpace" presStyleCnt="0"/>
      <dgm:spPr/>
    </dgm:pt>
    <dgm:pt modelId="{F2570062-2EC1-42E2-8776-DF4133DC4988}" type="pres">
      <dgm:prSet presAssocID="{9E054234-40B2-4CE1-AE39-6DE1C3BE82C7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</dgm:ptLst>
  <dgm:cxnLst>
    <dgm:cxn modelId="{A7A81697-7346-464C-A515-927346CAFB2D}" srcId="{720748A0-2AAA-4B01-95EE-8B5FD7704693}" destId="{E9AA2CD0-B46F-435D-9742-FCAC3B12CD59}" srcOrd="1" destOrd="0" parTransId="{60D850A0-B223-4B8D-8CC4-08A66AB93B66}" sibTransId="{5166606A-FC7E-4168-84EA-AEAB83C94A21}"/>
    <dgm:cxn modelId="{EC258F0B-81C7-4553-9407-F2A8B6957D1A}" type="presOf" srcId="{E9AA2CD0-B46F-435D-9742-FCAC3B12CD59}" destId="{88D6E82C-4A95-417D-A61C-22235540CF3A}" srcOrd="1" destOrd="0" presId="urn:microsoft.com/office/officeart/2005/8/layout/list1"/>
    <dgm:cxn modelId="{B3BB5C99-F2FF-4110-B0D8-C9237CF3C8F4}" type="presOf" srcId="{E9AA2CD0-B46F-435D-9742-FCAC3B12CD59}" destId="{2A212ABB-AB0D-4AA8-A444-92EE08AD80C3}" srcOrd="0" destOrd="0" presId="urn:microsoft.com/office/officeart/2005/8/layout/list1"/>
    <dgm:cxn modelId="{CEE6BA00-7DBC-43F9-9145-63C759C55793}" srcId="{9E054234-40B2-4CE1-AE39-6DE1C3BE82C7}" destId="{2371FB83-2A4C-4D0E-88C9-92D07C894589}" srcOrd="2" destOrd="0" parTransId="{68AA0E12-45CA-4828-BE39-E18F7D626CA1}" sibTransId="{717AACD7-6C24-4721-9BBD-B132B894FD4E}"/>
    <dgm:cxn modelId="{5A09DEC8-EE75-47D5-8DCE-378C851AB8D6}" type="presOf" srcId="{9E054234-40B2-4CE1-AE39-6DE1C3BE82C7}" destId="{1C92C796-B7B3-4B5E-9164-8DF6B8EEBBA9}" srcOrd="0" destOrd="0" presId="urn:microsoft.com/office/officeart/2005/8/layout/list1"/>
    <dgm:cxn modelId="{ACBDFE1D-C410-4B5F-937B-213141C4EA48}" type="presOf" srcId="{9E054234-40B2-4CE1-AE39-6DE1C3BE82C7}" destId="{EC34EC7A-42CB-4311-AA35-B7D455CD169F}" srcOrd="1" destOrd="0" presId="urn:microsoft.com/office/officeart/2005/8/layout/list1"/>
    <dgm:cxn modelId="{0011BF21-CCA9-463A-8765-96F09218B2DD}" type="presOf" srcId="{720748A0-2AAA-4B01-95EE-8B5FD7704693}" destId="{0CD42D25-A4E9-4B36-AE63-0E8638054920}" srcOrd="0" destOrd="0" presId="urn:microsoft.com/office/officeart/2005/8/layout/list1"/>
    <dgm:cxn modelId="{9E3A0953-089B-46AB-ACC3-A270A574A174}" type="presOf" srcId="{A6CC7C38-4C99-465C-8E18-91156046BFEB}" destId="{F2570062-2EC1-42E2-8776-DF4133DC4988}" srcOrd="0" destOrd="0" presId="urn:microsoft.com/office/officeart/2005/8/layout/list1"/>
    <dgm:cxn modelId="{73BBAE48-E0A5-41F5-A961-10C309A45919}" srcId="{720748A0-2AAA-4B01-95EE-8B5FD7704693}" destId="{563F2728-E06D-42EA-B9A4-3EACC9070F18}" srcOrd="0" destOrd="0" parTransId="{FCE86804-E574-4CAA-95E3-67513C560A48}" sibTransId="{6B9CA9B6-64F9-44B2-97D2-55C9D0281167}"/>
    <dgm:cxn modelId="{6CDCCD21-76FA-482B-97E9-AD7747B4D85C}" type="presOf" srcId="{CF634C1E-FE99-46B0-99F0-AEB722C74CA0}" destId="{F2570062-2EC1-42E2-8776-DF4133DC4988}" srcOrd="0" destOrd="1" presId="urn:microsoft.com/office/officeart/2005/8/layout/list1"/>
    <dgm:cxn modelId="{0FC64203-BF8D-4439-B828-FB3E075CED1A}" type="presOf" srcId="{563F2728-E06D-42EA-B9A4-3EACC9070F18}" destId="{547D549E-9004-4710-8128-4BC97D89613F}" srcOrd="1" destOrd="0" presId="urn:microsoft.com/office/officeart/2005/8/layout/list1"/>
    <dgm:cxn modelId="{330EAFDA-CFD1-4BEB-AE05-2C97D51A7152}" type="presOf" srcId="{BD120257-4429-4452-864D-D30D61A5B64D}" destId="{99E0D77F-4CD3-4DDA-AD0F-D12574474C9C}" srcOrd="0" destOrd="0" presId="urn:microsoft.com/office/officeart/2005/8/layout/list1"/>
    <dgm:cxn modelId="{D122D919-AD6D-4D25-932D-4814639B9F23}" srcId="{9E054234-40B2-4CE1-AE39-6DE1C3BE82C7}" destId="{A6CC7C38-4C99-465C-8E18-91156046BFEB}" srcOrd="0" destOrd="0" parTransId="{CFF42AA3-5958-4E9F-859A-7B86CB5E1F35}" sibTransId="{C1FCB43D-A64C-409A-87EB-9DE8ED7715B5}"/>
    <dgm:cxn modelId="{287351BC-A1E4-4439-811D-65F43F2018AD}" srcId="{E9AA2CD0-B46F-435D-9742-FCAC3B12CD59}" destId="{BD120257-4429-4452-864D-D30D61A5B64D}" srcOrd="0" destOrd="0" parTransId="{0A85685C-589A-44D4-9318-806FEAFF2541}" sibTransId="{279961E6-0142-402A-9CE4-237CFE936C99}"/>
    <dgm:cxn modelId="{5D47EBC3-18AF-4384-A934-0C9A3003B7B4}" type="presOf" srcId="{563F2728-E06D-42EA-B9A4-3EACC9070F18}" destId="{6EC7393D-1F95-427E-A443-677624FCD2EF}" srcOrd="0" destOrd="0" presId="urn:microsoft.com/office/officeart/2005/8/layout/list1"/>
    <dgm:cxn modelId="{468D3E75-1AAD-4310-B78D-C9A474EA0F30}" srcId="{720748A0-2AAA-4B01-95EE-8B5FD7704693}" destId="{9E054234-40B2-4CE1-AE39-6DE1C3BE82C7}" srcOrd="2" destOrd="0" parTransId="{20A7FC76-2F79-4ED3-898B-402BD07AE2E8}" sibTransId="{2F6E9C08-A371-430E-9A1E-DAFEB91ED3A1}"/>
    <dgm:cxn modelId="{F368D897-5218-4D94-94A8-A96FC996F471}" srcId="{9E054234-40B2-4CE1-AE39-6DE1C3BE82C7}" destId="{CF634C1E-FE99-46B0-99F0-AEB722C74CA0}" srcOrd="1" destOrd="0" parTransId="{02E174C6-C46E-45D6-B8CE-CBAB8B4B966D}" sibTransId="{7069175B-58FE-4AA6-940E-7F9B984D6444}"/>
    <dgm:cxn modelId="{E983A1F2-CE52-436B-BEF2-ABB42BA9678E}" type="presOf" srcId="{2371FB83-2A4C-4D0E-88C9-92D07C894589}" destId="{F2570062-2EC1-42E2-8776-DF4133DC4988}" srcOrd="0" destOrd="2" presId="urn:microsoft.com/office/officeart/2005/8/layout/list1"/>
    <dgm:cxn modelId="{9C835D0A-1DF8-4DD9-B4B0-AC6B5DA92398}" type="presParOf" srcId="{0CD42D25-A4E9-4B36-AE63-0E8638054920}" destId="{58FBF1A4-0ADB-44A3-A912-0D0E860E1965}" srcOrd="0" destOrd="0" presId="urn:microsoft.com/office/officeart/2005/8/layout/list1"/>
    <dgm:cxn modelId="{8CBC364E-7DC0-4D0C-BC2C-98E4D16CC102}" type="presParOf" srcId="{58FBF1A4-0ADB-44A3-A912-0D0E860E1965}" destId="{6EC7393D-1F95-427E-A443-677624FCD2EF}" srcOrd="0" destOrd="0" presId="urn:microsoft.com/office/officeart/2005/8/layout/list1"/>
    <dgm:cxn modelId="{70C5F67E-85BC-4053-BD87-C2932B0DFD02}" type="presParOf" srcId="{58FBF1A4-0ADB-44A3-A912-0D0E860E1965}" destId="{547D549E-9004-4710-8128-4BC97D89613F}" srcOrd="1" destOrd="0" presId="urn:microsoft.com/office/officeart/2005/8/layout/list1"/>
    <dgm:cxn modelId="{28EBCF7E-D0E9-4AD1-B943-EEBF88A48618}" type="presParOf" srcId="{0CD42D25-A4E9-4B36-AE63-0E8638054920}" destId="{AD9829DA-73CE-46AD-A604-CA7479990D4F}" srcOrd="1" destOrd="0" presId="urn:microsoft.com/office/officeart/2005/8/layout/list1"/>
    <dgm:cxn modelId="{6B99CF58-A0C4-4F8D-AAE3-53D56168EA5D}" type="presParOf" srcId="{0CD42D25-A4E9-4B36-AE63-0E8638054920}" destId="{7CED10F1-6F6A-4A7A-9327-091E05993F34}" srcOrd="2" destOrd="0" presId="urn:microsoft.com/office/officeart/2005/8/layout/list1"/>
    <dgm:cxn modelId="{E0950F1E-DDF3-464D-9C60-5F0973F8339C}" type="presParOf" srcId="{0CD42D25-A4E9-4B36-AE63-0E8638054920}" destId="{EEEE7DAE-20DC-402C-9388-ED2A7EA3B7A8}" srcOrd="3" destOrd="0" presId="urn:microsoft.com/office/officeart/2005/8/layout/list1"/>
    <dgm:cxn modelId="{F0367F63-250C-4B00-8060-CE6977DEEF54}" type="presParOf" srcId="{0CD42D25-A4E9-4B36-AE63-0E8638054920}" destId="{2EC0E6F7-DFFA-42E8-B10A-9FD8C0B7341E}" srcOrd="4" destOrd="0" presId="urn:microsoft.com/office/officeart/2005/8/layout/list1"/>
    <dgm:cxn modelId="{530E1D16-B9A9-4CDA-8820-97C357B57675}" type="presParOf" srcId="{2EC0E6F7-DFFA-42E8-B10A-9FD8C0B7341E}" destId="{2A212ABB-AB0D-4AA8-A444-92EE08AD80C3}" srcOrd="0" destOrd="0" presId="urn:microsoft.com/office/officeart/2005/8/layout/list1"/>
    <dgm:cxn modelId="{F9ABA9BE-DD97-486A-938E-2DCFA2B97DE0}" type="presParOf" srcId="{2EC0E6F7-DFFA-42E8-B10A-9FD8C0B7341E}" destId="{88D6E82C-4A95-417D-A61C-22235540CF3A}" srcOrd="1" destOrd="0" presId="urn:microsoft.com/office/officeart/2005/8/layout/list1"/>
    <dgm:cxn modelId="{E1B22545-6EA8-4FFC-BCE6-DA7B211703FF}" type="presParOf" srcId="{0CD42D25-A4E9-4B36-AE63-0E8638054920}" destId="{C375016D-5E6B-4D6A-96ED-B92B43D40D13}" srcOrd="5" destOrd="0" presId="urn:microsoft.com/office/officeart/2005/8/layout/list1"/>
    <dgm:cxn modelId="{42394E93-E04F-4355-9B0A-E24A6601B1B3}" type="presParOf" srcId="{0CD42D25-A4E9-4B36-AE63-0E8638054920}" destId="{99E0D77F-4CD3-4DDA-AD0F-D12574474C9C}" srcOrd="6" destOrd="0" presId="urn:microsoft.com/office/officeart/2005/8/layout/list1"/>
    <dgm:cxn modelId="{2F6C59FB-FFE3-4452-A484-CFAA798821A9}" type="presParOf" srcId="{0CD42D25-A4E9-4B36-AE63-0E8638054920}" destId="{A40EA54D-E067-48D6-8F1C-19866921A4A6}" srcOrd="7" destOrd="0" presId="urn:microsoft.com/office/officeart/2005/8/layout/list1"/>
    <dgm:cxn modelId="{61739670-D9D7-4F63-B687-2E28E29DBAAE}" type="presParOf" srcId="{0CD42D25-A4E9-4B36-AE63-0E8638054920}" destId="{DCC89741-F3DE-4677-88E0-27E546DB5ECF}" srcOrd="8" destOrd="0" presId="urn:microsoft.com/office/officeart/2005/8/layout/list1"/>
    <dgm:cxn modelId="{2161112A-B1A1-4306-B886-86630CD89EB7}" type="presParOf" srcId="{DCC89741-F3DE-4677-88E0-27E546DB5ECF}" destId="{1C92C796-B7B3-4B5E-9164-8DF6B8EEBBA9}" srcOrd="0" destOrd="0" presId="urn:microsoft.com/office/officeart/2005/8/layout/list1"/>
    <dgm:cxn modelId="{C11ECFCC-F902-4DA7-857D-F270B0AB2EDF}" type="presParOf" srcId="{DCC89741-F3DE-4677-88E0-27E546DB5ECF}" destId="{EC34EC7A-42CB-4311-AA35-B7D455CD169F}" srcOrd="1" destOrd="0" presId="urn:microsoft.com/office/officeart/2005/8/layout/list1"/>
    <dgm:cxn modelId="{A7E20BBE-D3A0-494F-B4E8-D3FB0FECCB3D}" type="presParOf" srcId="{0CD42D25-A4E9-4B36-AE63-0E8638054920}" destId="{8E5667FE-5874-442D-A48D-34B2457DD63D}" srcOrd="9" destOrd="0" presId="urn:microsoft.com/office/officeart/2005/8/layout/list1"/>
    <dgm:cxn modelId="{3F3BF627-4EEF-4A79-AC79-7C302B5CDE87}" type="presParOf" srcId="{0CD42D25-A4E9-4B36-AE63-0E8638054920}" destId="{F2570062-2EC1-42E2-8776-DF4133DC498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6DD4136-2FF2-4749-911A-00DD00605B30}" type="doc">
      <dgm:prSet loTypeId="urn:microsoft.com/office/officeart/2005/8/layout/hierarchy2" loCatId="hierarchy" qsTypeId="urn:microsoft.com/office/officeart/2005/8/quickstyle/simple2" qsCatId="simple" csTypeId="urn:microsoft.com/office/officeart/2005/8/colors/accent5_2" csCatId="accent5" phldr="1"/>
      <dgm:spPr/>
      <dgm:t>
        <a:bodyPr/>
        <a:lstStyle/>
        <a:p>
          <a:endParaRPr lang="es-ES"/>
        </a:p>
      </dgm:t>
    </dgm:pt>
    <dgm:pt modelId="{EA911486-447A-4837-8F1E-5A135D99855F}">
      <dgm:prSet phldrT="[Texto]" custT="1"/>
      <dgm:spPr/>
      <dgm:t>
        <a:bodyPr/>
        <a:lstStyle/>
        <a:p>
          <a:pPr eaLnBrk="1" latinLnBrk="0"/>
          <a:r>
            <a:rPr lang="es-ES" sz="2000" dirty="0"/>
            <a:t>Clasificación de las obligaciones según el sujeto</a:t>
          </a:r>
        </a:p>
      </dgm:t>
    </dgm:pt>
    <dgm:pt modelId="{FE71D92D-B205-4A55-8797-3D271718F057}" type="parTrans" cxnId="{961F5CFA-E23F-4739-BBDD-E080186A3F6B}">
      <dgm:prSet/>
      <dgm:spPr/>
      <dgm:t>
        <a:bodyPr/>
        <a:lstStyle/>
        <a:p>
          <a:endParaRPr lang="es-ES"/>
        </a:p>
      </dgm:t>
    </dgm:pt>
    <dgm:pt modelId="{5A2396C9-0E5D-43C6-BB47-9297EC2F364A}" type="sibTrans" cxnId="{961F5CFA-E23F-4739-BBDD-E080186A3F6B}">
      <dgm:prSet/>
      <dgm:spPr/>
      <dgm:t>
        <a:bodyPr/>
        <a:lstStyle/>
        <a:p>
          <a:endParaRPr lang="es-ES"/>
        </a:p>
      </dgm:t>
    </dgm:pt>
    <dgm:pt modelId="{615304FE-F1FD-457D-84EA-9A59F7A92BBC}">
      <dgm:prSet phldrT="[Texto]" custT="1"/>
      <dgm:spPr/>
      <dgm:t>
        <a:bodyPr/>
        <a:lstStyle/>
        <a:p>
          <a:r>
            <a:rPr lang="es-ES" sz="2000"/>
            <a:t>ambulatorias</a:t>
          </a:r>
        </a:p>
      </dgm:t>
    </dgm:pt>
    <dgm:pt modelId="{F9224112-D896-483E-AAA1-F33D5D5809AF}" type="parTrans" cxnId="{E6F8EF0D-D0A7-4E65-A1CA-D5B5FD489F44}">
      <dgm:prSet/>
      <dgm:spPr/>
      <dgm:t>
        <a:bodyPr/>
        <a:lstStyle/>
        <a:p>
          <a:endParaRPr lang="es-ES"/>
        </a:p>
      </dgm:t>
    </dgm:pt>
    <dgm:pt modelId="{83E94E99-359A-4863-B4D9-BDD02C24D17E}" type="sibTrans" cxnId="{E6F8EF0D-D0A7-4E65-A1CA-D5B5FD489F44}">
      <dgm:prSet/>
      <dgm:spPr/>
      <dgm:t>
        <a:bodyPr/>
        <a:lstStyle/>
        <a:p>
          <a:endParaRPr lang="es-ES"/>
        </a:p>
      </dgm:t>
    </dgm:pt>
    <dgm:pt modelId="{8B2D0B03-A1D7-403C-A453-0F8D19FF91C1}">
      <dgm:prSet phldrT="[Texto]" custT="1"/>
      <dgm:spPr/>
      <dgm:t>
        <a:bodyPr/>
        <a:lstStyle/>
        <a:p>
          <a:r>
            <a:rPr lang="es-ES" sz="2000" dirty="0"/>
            <a:t>solidarias</a:t>
          </a:r>
        </a:p>
      </dgm:t>
    </dgm:pt>
    <dgm:pt modelId="{B283400D-EE76-4A86-8FB5-8E210BD8D5EC}" type="parTrans" cxnId="{90A01497-CBA5-4605-A35C-C9FEBE6696B1}">
      <dgm:prSet/>
      <dgm:spPr/>
      <dgm:t>
        <a:bodyPr/>
        <a:lstStyle/>
        <a:p>
          <a:endParaRPr lang="es-ES"/>
        </a:p>
      </dgm:t>
    </dgm:pt>
    <dgm:pt modelId="{C1AB47D0-74C5-4710-A26B-1940993F5D41}" type="sibTrans" cxnId="{90A01497-CBA5-4605-A35C-C9FEBE6696B1}">
      <dgm:prSet/>
      <dgm:spPr/>
      <dgm:t>
        <a:bodyPr/>
        <a:lstStyle/>
        <a:p>
          <a:endParaRPr lang="es-ES"/>
        </a:p>
      </dgm:t>
    </dgm:pt>
    <dgm:pt modelId="{8812F7C3-44D4-4D64-B098-8AA3E73C27C5}">
      <dgm:prSet custT="1"/>
      <dgm:spPr/>
      <dgm:t>
        <a:bodyPr/>
        <a:lstStyle/>
        <a:p>
          <a:pPr defTabSz="444500">
            <a:spcBef>
              <a:spcPct val="0"/>
            </a:spcBef>
            <a:spcAft>
              <a:spcPct val="35000"/>
            </a:spcAft>
          </a:pPr>
          <a:r>
            <a:rPr lang="es-ES" sz="2000" dirty="0"/>
            <a:t>parciarias</a:t>
          </a:r>
        </a:p>
      </dgm:t>
    </dgm:pt>
    <dgm:pt modelId="{35DDF52E-94C6-4987-BB7A-84DCAC975227}" type="parTrans" cxnId="{23CE6502-2318-4310-B996-C1D018B9B470}">
      <dgm:prSet/>
      <dgm:spPr/>
      <dgm:t>
        <a:bodyPr/>
        <a:lstStyle/>
        <a:p>
          <a:endParaRPr lang="es-ES"/>
        </a:p>
      </dgm:t>
    </dgm:pt>
    <dgm:pt modelId="{A957BB4A-331E-4AB4-B847-9B2389205D88}" type="sibTrans" cxnId="{23CE6502-2318-4310-B996-C1D018B9B470}">
      <dgm:prSet/>
      <dgm:spPr/>
      <dgm:t>
        <a:bodyPr/>
        <a:lstStyle/>
        <a:p>
          <a:endParaRPr lang="es-ES"/>
        </a:p>
      </dgm:t>
    </dgm:pt>
    <dgm:pt modelId="{B56D61CB-229D-431E-BF73-92E76EAE7CE6}" type="pres">
      <dgm:prSet presAssocID="{26DD4136-2FF2-4749-911A-00DD00605B30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a-ES"/>
        </a:p>
      </dgm:t>
    </dgm:pt>
    <dgm:pt modelId="{EC018BAE-BB3F-4578-B6A7-249EA478324A}" type="pres">
      <dgm:prSet presAssocID="{EA911486-447A-4837-8F1E-5A135D99855F}" presName="root1" presStyleCnt="0"/>
      <dgm:spPr/>
    </dgm:pt>
    <dgm:pt modelId="{7C2003DF-AD66-4834-8464-68CBC924FA64}" type="pres">
      <dgm:prSet presAssocID="{EA911486-447A-4837-8F1E-5A135D99855F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6E83B645-386A-49A6-852A-7AC92063A060}" type="pres">
      <dgm:prSet presAssocID="{EA911486-447A-4837-8F1E-5A135D99855F}" presName="level2hierChild" presStyleCnt="0"/>
      <dgm:spPr/>
    </dgm:pt>
    <dgm:pt modelId="{3007D221-21F8-4773-9AEC-D2788F785DC2}" type="pres">
      <dgm:prSet presAssocID="{F9224112-D896-483E-AAA1-F33D5D5809AF}" presName="conn2-1" presStyleLbl="parChTrans1D2" presStyleIdx="0" presStyleCnt="3"/>
      <dgm:spPr/>
      <dgm:t>
        <a:bodyPr/>
        <a:lstStyle/>
        <a:p>
          <a:endParaRPr lang="ca-ES"/>
        </a:p>
      </dgm:t>
    </dgm:pt>
    <dgm:pt modelId="{2F4B6EC2-12AB-4FD8-9058-130BEA7AE06A}" type="pres">
      <dgm:prSet presAssocID="{F9224112-D896-483E-AAA1-F33D5D5809AF}" presName="connTx" presStyleLbl="parChTrans1D2" presStyleIdx="0" presStyleCnt="3"/>
      <dgm:spPr/>
      <dgm:t>
        <a:bodyPr/>
        <a:lstStyle/>
        <a:p>
          <a:endParaRPr lang="ca-ES"/>
        </a:p>
      </dgm:t>
    </dgm:pt>
    <dgm:pt modelId="{943139DF-C24A-4271-829F-B3B0C8734EDD}" type="pres">
      <dgm:prSet presAssocID="{615304FE-F1FD-457D-84EA-9A59F7A92BBC}" presName="root2" presStyleCnt="0"/>
      <dgm:spPr/>
    </dgm:pt>
    <dgm:pt modelId="{1DF58506-430B-4DC2-AED2-5DFBA811ECC6}" type="pres">
      <dgm:prSet presAssocID="{615304FE-F1FD-457D-84EA-9A59F7A92BBC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D6525D76-A76B-4F5B-BE82-2B27B61531EE}" type="pres">
      <dgm:prSet presAssocID="{615304FE-F1FD-457D-84EA-9A59F7A92BBC}" presName="level3hierChild" presStyleCnt="0"/>
      <dgm:spPr/>
    </dgm:pt>
    <dgm:pt modelId="{2A6E95BB-C52B-450E-BC66-EF18D6C3E4B9}" type="pres">
      <dgm:prSet presAssocID="{35DDF52E-94C6-4987-BB7A-84DCAC975227}" presName="conn2-1" presStyleLbl="parChTrans1D2" presStyleIdx="1" presStyleCnt="3"/>
      <dgm:spPr/>
      <dgm:t>
        <a:bodyPr/>
        <a:lstStyle/>
        <a:p>
          <a:endParaRPr lang="ca-ES"/>
        </a:p>
      </dgm:t>
    </dgm:pt>
    <dgm:pt modelId="{1FBAB826-45B2-4FEA-8826-B75BF0ECD5DC}" type="pres">
      <dgm:prSet presAssocID="{35DDF52E-94C6-4987-BB7A-84DCAC975227}" presName="connTx" presStyleLbl="parChTrans1D2" presStyleIdx="1" presStyleCnt="3"/>
      <dgm:spPr/>
      <dgm:t>
        <a:bodyPr/>
        <a:lstStyle/>
        <a:p>
          <a:endParaRPr lang="ca-ES"/>
        </a:p>
      </dgm:t>
    </dgm:pt>
    <dgm:pt modelId="{58C7645A-F61E-472D-92AF-1D87384B1CE6}" type="pres">
      <dgm:prSet presAssocID="{8812F7C3-44D4-4D64-B098-8AA3E73C27C5}" presName="root2" presStyleCnt="0"/>
      <dgm:spPr/>
    </dgm:pt>
    <dgm:pt modelId="{8E8AD767-8912-48C6-86F3-5A1D578EAB1F}" type="pres">
      <dgm:prSet presAssocID="{8812F7C3-44D4-4D64-B098-8AA3E73C27C5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85102D83-AEFA-4CCB-8CB0-82811B3C4143}" type="pres">
      <dgm:prSet presAssocID="{8812F7C3-44D4-4D64-B098-8AA3E73C27C5}" presName="level3hierChild" presStyleCnt="0"/>
      <dgm:spPr/>
    </dgm:pt>
    <dgm:pt modelId="{1C50903B-2A32-4B78-9CE2-DD63978B9691}" type="pres">
      <dgm:prSet presAssocID="{B283400D-EE76-4A86-8FB5-8E210BD8D5EC}" presName="conn2-1" presStyleLbl="parChTrans1D2" presStyleIdx="2" presStyleCnt="3"/>
      <dgm:spPr/>
      <dgm:t>
        <a:bodyPr/>
        <a:lstStyle/>
        <a:p>
          <a:endParaRPr lang="ca-ES"/>
        </a:p>
      </dgm:t>
    </dgm:pt>
    <dgm:pt modelId="{635CB225-F934-403A-A17E-C44495E58120}" type="pres">
      <dgm:prSet presAssocID="{B283400D-EE76-4A86-8FB5-8E210BD8D5EC}" presName="connTx" presStyleLbl="parChTrans1D2" presStyleIdx="2" presStyleCnt="3"/>
      <dgm:spPr/>
      <dgm:t>
        <a:bodyPr/>
        <a:lstStyle/>
        <a:p>
          <a:endParaRPr lang="ca-ES"/>
        </a:p>
      </dgm:t>
    </dgm:pt>
    <dgm:pt modelId="{853ADDB7-3ED1-439E-88A3-51B3F2741C1B}" type="pres">
      <dgm:prSet presAssocID="{8B2D0B03-A1D7-403C-A453-0F8D19FF91C1}" presName="root2" presStyleCnt="0"/>
      <dgm:spPr/>
    </dgm:pt>
    <dgm:pt modelId="{D103E9CF-3064-4724-A4AC-A0C532EA6618}" type="pres">
      <dgm:prSet presAssocID="{8B2D0B03-A1D7-403C-A453-0F8D19FF91C1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DEABB479-E3EB-4B16-A47E-F8499B57462F}" type="pres">
      <dgm:prSet presAssocID="{8B2D0B03-A1D7-403C-A453-0F8D19FF91C1}" presName="level3hierChild" presStyleCnt="0"/>
      <dgm:spPr/>
    </dgm:pt>
  </dgm:ptLst>
  <dgm:cxnLst>
    <dgm:cxn modelId="{8AFF4C40-31A7-4B62-855B-5D60BB3AAC55}" type="presOf" srcId="{B283400D-EE76-4A86-8FB5-8E210BD8D5EC}" destId="{1C50903B-2A32-4B78-9CE2-DD63978B9691}" srcOrd="0" destOrd="0" presId="urn:microsoft.com/office/officeart/2005/8/layout/hierarchy2"/>
    <dgm:cxn modelId="{23CE6502-2318-4310-B996-C1D018B9B470}" srcId="{EA911486-447A-4837-8F1E-5A135D99855F}" destId="{8812F7C3-44D4-4D64-B098-8AA3E73C27C5}" srcOrd="1" destOrd="0" parTransId="{35DDF52E-94C6-4987-BB7A-84DCAC975227}" sibTransId="{A957BB4A-331E-4AB4-B847-9B2389205D88}"/>
    <dgm:cxn modelId="{4BE61956-E746-4F04-9265-ED628E736683}" type="presOf" srcId="{EA911486-447A-4837-8F1E-5A135D99855F}" destId="{7C2003DF-AD66-4834-8464-68CBC924FA64}" srcOrd="0" destOrd="0" presId="urn:microsoft.com/office/officeart/2005/8/layout/hierarchy2"/>
    <dgm:cxn modelId="{2878FC62-44C3-4B7E-B0C4-CD55FB9A1D60}" type="presOf" srcId="{B283400D-EE76-4A86-8FB5-8E210BD8D5EC}" destId="{635CB225-F934-403A-A17E-C44495E58120}" srcOrd="1" destOrd="0" presId="urn:microsoft.com/office/officeart/2005/8/layout/hierarchy2"/>
    <dgm:cxn modelId="{DC5B24C0-DC43-4677-B704-4FB9F5480560}" type="presOf" srcId="{35DDF52E-94C6-4987-BB7A-84DCAC975227}" destId="{2A6E95BB-C52B-450E-BC66-EF18D6C3E4B9}" srcOrd="0" destOrd="0" presId="urn:microsoft.com/office/officeart/2005/8/layout/hierarchy2"/>
    <dgm:cxn modelId="{2BB81204-2522-4E3A-9560-5F7D542FAD26}" type="presOf" srcId="{F9224112-D896-483E-AAA1-F33D5D5809AF}" destId="{2F4B6EC2-12AB-4FD8-9058-130BEA7AE06A}" srcOrd="1" destOrd="0" presId="urn:microsoft.com/office/officeart/2005/8/layout/hierarchy2"/>
    <dgm:cxn modelId="{E6F8EF0D-D0A7-4E65-A1CA-D5B5FD489F44}" srcId="{EA911486-447A-4837-8F1E-5A135D99855F}" destId="{615304FE-F1FD-457D-84EA-9A59F7A92BBC}" srcOrd="0" destOrd="0" parTransId="{F9224112-D896-483E-AAA1-F33D5D5809AF}" sibTransId="{83E94E99-359A-4863-B4D9-BDD02C24D17E}"/>
    <dgm:cxn modelId="{961F5CFA-E23F-4739-BBDD-E080186A3F6B}" srcId="{26DD4136-2FF2-4749-911A-00DD00605B30}" destId="{EA911486-447A-4837-8F1E-5A135D99855F}" srcOrd="0" destOrd="0" parTransId="{FE71D92D-B205-4A55-8797-3D271718F057}" sibTransId="{5A2396C9-0E5D-43C6-BB47-9297EC2F364A}"/>
    <dgm:cxn modelId="{4AF32D78-A988-4FBC-90AD-84643E5752E2}" type="presOf" srcId="{8B2D0B03-A1D7-403C-A453-0F8D19FF91C1}" destId="{D103E9CF-3064-4724-A4AC-A0C532EA6618}" srcOrd="0" destOrd="0" presId="urn:microsoft.com/office/officeart/2005/8/layout/hierarchy2"/>
    <dgm:cxn modelId="{B2F84C88-35DF-47D6-9185-DDC1890EA1D7}" type="presOf" srcId="{26DD4136-2FF2-4749-911A-00DD00605B30}" destId="{B56D61CB-229D-431E-BF73-92E76EAE7CE6}" srcOrd="0" destOrd="0" presId="urn:microsoft.com/office/officeart/2005/8/layout/hierarchy2"/>
    <dgm:cxn modelId="{DB3D0C8C-8C56-4FD7-996A-7D7C37504FDE}" type="presOf" srcId="{F9224112-D896-483E-AAA1-F33D5D5809AF}" destId="{3007D221-21F8-4773-9AEC-D2788F785DC2}" srcOrd="0" destOrd="0" presId="urn:microsoft.com/office/officeart/2005/8/layout/hierarchy2"/>
    <dgm:cxn modelId="{721F1E65-FC93-484F-946D-7D4DA5682C4D}" type="presOf" srcId="{615304FE-F1FD-457D-84EA-9A59F7A92BBC}" destId="{1DF58506-430B-4DC2-AED2-5DFBA811ECC6}" srcOrd="0" destOrd="0" presId="urn:microsoft.com/office/officeart/2005/8/layout/hierarchy2"/>
    <dgm:cxn modelId="{90A01497-CBA5-4605-A35C-C9FEBE6696B1}" srcId="{EA911486-447A-4837-8F1E-5A135D99855F}" destId="{8B2D0B03-A1D7-403C-A453-0F8D19FF91C1}" srcOrd="2" destOrd="0" parTransId="{B283400D-EE76-4A86-8FB5-8E210BD8D5EC}" sibTransId="{C1AB47D0-74C5-4710-A26B-1940993F5D41}"/>
    <dgm:cxn modelId="{58BC17A2-3548-443D-95AC-73B32C20C2C6}" type="presOf" srcId="{8812F7C3-44D4-4D64-B098-8AA3E73C27C5}" destId="{8E8AD767-8912-48C6-86F3-5A1D578EAB1F}" srcOrd="0" destOrd="0" presId="urn:microsoft.com/office/officeart/2005/8/layout/hierarchy2"/>
    <dgm:cxn modelId="{9FC3382C-F61A-4F4E-97A7-81105DF49F96}" type="presOf" srcId="{35DDF52E-94C6-4987-BB7A-84DCAC975227}" destId="{1FBAB826-45B2-4FEA-8826-B75BF0ECD5DC}" srcOrd="1" destOrd="0" presId="urn:microsoft.com/office/officeart/2005/8/layout/hierarchy2"/>
    <dgm:cxn modelId="{56269819-14CD-462B-9F0E-02BEB42979D2}" type="presParOf" srcId="{B56D61CB-229D-431E-BF73-92E76EAE7CE6}" destId="{EC018BAE-BB3F-4578-B6A7-249EA478324A}" srcOrd="0" destOrd="0" presId="urn:microsoft.com/office/officeart/2005/8/layout/hierarchy2"/>
    <dgm:cxn modelId="{8424FE9E-2817-4E2E-9A97-1A07C77B87DC}" type="presParOf" srcId="{EC018BAE-BB3F-4578-B6A7-249EA478324A}" destId="{7C2003DF-AD66-4834-8464-68CBC924FA64}" srcOrd="0" destOrd="0" presId="urn:microsoft.com/office/officeart/2005/8/layout/hierarchy2"/>
    <dgm:cxn modelId="{1D77EF98-D8EE-43F6-8A56-4D56B4D2FBCB}" type="presParOf" srcId="{EC018BAE-BB3F-4578-B6A7-249EA478324A}" destId="{6E83B645-386A-49A6-852A-7AC92063A060}" srcOrd="1" destOrd="0" presId="urn:microsoft.com/office/officeart/2005/8/layout/hierarchy2"/>
    <dgm:cxn modelId="{A6B7046C-280E-424D-BD28-FC54F33F4DC1}" type="presParOf" srcId="{6E83B645-386A-49A6-852A-7AC92063A060}" destId="{3007D221-21F8-4773-9AEC-D2788F785DC2}" srcOrd="0" destOrd="0" presId="urn:microsoft.com/office/officeart/2005/8/layout/hierarchy2"/>
    <dgm:cxn modelId="{411D83C8-E1D9-4DDB-9CF4-B60D6D9F105C}" type="presParOf" srcId="{3007D221-21F8-4773-9AEC-D2788F785DC2}" destId="{2F4B6EC2-12AB-4FD8-9058-130BEA7AE06A}" srcOrd="0" destOrd="0" presId="urn:microsoft.com/office/officeart/2005/8/layout/hierarchy2"/>
    <dgm:cxn modelId="{1899C667-BDB4-4B79-896F-9FB83346E8D6}" type="presParOf" srcId="{6E83B645-386A-49A6-852A-7AC92063A060}" destId="{943139DF-C24A-4271-829F-B3B0C8734EDD}" srcOrd="1" destOrd="0" presId="urn:microsoft.com/office/officeart/2005/8/layout/hierarchy2"/>
    <dgm:cxn modelId="{71C0BC42-4824-4227-8C99-6734E290C7D4}" type="presParOf" srcId="{943139DF-C24A-4271-829F-B3B0C8734EDD}" destId="{1DF58506-430B-4DC2-AED2-5DFBA811ECC6}" srcOrd="0" destOrd="0" presId="urn:microsoft.com/office/officeart/2005/8/layout/hierarchy2"/>
    <dgm:cxn modelId="{C60FB403-2088-4DE4-8819-83539C879B65}" type="presParOf" srcId="{943139DF-C24A-4271-829F-B3B0C8734EDD}" destId="{D6525D76-A76B-4F5B-BE82-2B27B61531EE}" srcOrd="1" destOrd="0" presId="urn:microsoft.com/office/officeart/2005/8/layout/hierarchy2"/>
    <dgm:cxn modelId="{25639B5F-DC68-49E7-8A89-8535C58BDF60}" type="presParOf" srcId="{6E83B645-386A-49A6-852A-7AC92063A060}" destId="{2A6E95BB-C52B-450E-BC66-EF18D6C3E4B9}" srcOrd="2" destOrd="0" presId="urn:microsoft.com/office/officeart/2005/8/layout/hierarchy2"/>
    <dgm:cxn modelId="{B0A98310-6160-4EE5-9751-CEEA876B2207}" type="presParOf" srcId="{2A6E95BB-C52B-450E-BC66-EF18D6C3E4B9}" destId="{1FBAB826-45B2-4FEA-8826-B75BF0ECD5DC}" srcOrd="0" destOrd="0" presId="urn:microsoft.com/office/officeart/2005/8/layout/hierarchy2"/>
    <dgm:cxn modelId="{D97F2D13-67C3-4EFD-8077-39D7D3808712}" type="presParOf" srcId="{6E83B645-386A-49A6-852A-7AC92063A060}" destId="{58C7645A-F61E-472D-92AF-1D87384B1CE6}" srcOrd="3" destOrd="0" presId="urn:microsoft.com/office/officeart/2005/8/layout/hierarchy2"/>
    <dgm:cxn modelId="{15FE0551-BAF4-4DC0-A8A9-3DFF14371D4D}" type="presParOf" srcId="{58C7645A-F61E-472D-92AF-1D87384B1CE6}" destId="{8E8AD767-8912-48C6-86F3-5A1D578EAB1F}" srcOrd="0" destOrd="0" presId="urn:microsoft.com/office/officeart/2005/8/layout/hierarchy2"/>
    <dgm:cxn modelId="{FC782D97-9139-42BC-8EBF-A2137955A6C1}" type="presParOf" srcId="{58C7645A-F61E-472D-92AF-1D87384B1CE6}" destId="{85102D83-AEFA-4CCB-8CB0-82811B3C4143}" srcOrd="1" destOrd="0" presId="urn:microsoft.com/office/officeart/2005/8/layout/hierarchy2"/>
    <dgm:cxn modelId="{A6E7D02A-428A-4AD2-840B-B922CC9A74AB}" type="presParOf" srcId="{6E83B645-386A-49A6-852A-7AC92063A060}" destId="{1C50903B-2A32-4B78-9CE2-DD63978B9691}" srcOrd="4" destOrd="0" presId="urn:microsoft.com/office/officeart/2005/8/layout/hierarchy2"/>
    <dgm:cxn modelId="{85CBA5DF-179C-4FEF-91D9-F1DE36D48C72}" type="presParOf" srcId="{1C50903B-2A32-4B78-9CE2-DD63978B9691}" destId="{635CB225-F934-403A-A17E-C44495E58120}" srcOrd="0" destOrd="0" presId="urn:microsoft.com/office/officeart/2005/8/layout/hierarchy2"/>
    <dgm:cxn modelId="{F6B0A6B7-4E92-49E9-8463-CE8A48247E3E}" type="presParOf" srcId="{6E83B645-386A-49A6-852A-7AC92063A060}" destId="{853ADDB7-3ED1-439E-88A3-51B3F2741C1B}" srcOrd="5" destOrd="0" presId="urn:microsoft.com/office/officeart/2005/8/layout/hierarchy2"/>
    <dgm:cxn modelId="{9454B7EF-6246-4343-99E8-EED21FD9E852}" type="presParOf" srcId="{853ADDB7-3ED1-439E-88A3-51B3F2741C1B}" destId="{D103E9CF-3064-4724-A4AC-A0C532EA6618}" srcOrd="0" destOrd="0" presId="urn:microsoft.com/office/officeart/2005/8/layout/hierarchy2"/>
    <dgm:cxn modelId="{D62BC824-7FD7-4F07-B55B-5D483982B070}" type="presParOf" srcId="{853ADDB7-3ED1-439E-88A3-51B3F2741C1B}" destId="{DEABB479-E3EB-4B16-A47E-F8499B57462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E5B08FC-51D0-404E-92F7-B30AE89AECD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ED772498-051A-4962-950A-26E3552E3ED0}">
      <dgm:prSet phldrT="[Texto]" custT="1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sz="3600" i="1"/>
            <a:t>Pro Parte</a:t>
          </a:r>
        </a:p>
      </dgm:t>
    </dgm:pt>
    <dgm:pt modelId="{342E0804-F69F-42F6-BD32-A8185BA944EC}" type="parTrans" cxnId="{D18967E0-BCC6-4187-9F46-E73447F08E28}">
      <dgm:prSet/>
      <dgm:spPr/>
      <dgm:t>
        <a:bodyPr/>
        <a:lstStyle/>
        <a:p>
          <a:endParaRPr lang="es-ES"/>
        </a:p>
      </dgm:t>
    </dgm:pt>
    <dgm:pt modelId="{A1A81A67-DE2C-4C37-85A1-0759BBD6229A}" type="sibTrans" cxnId="{D18967E0-BCC6-4187-9F46-E73447F08E28}">
      <dgm:prSet/>
      <dgm:spPr/>
      <dgm:t>
        <a:bodyPr/>
        <a:lstStyle/>
        <a:p>
          <a:endParaRPr lang="es-ES"/>
        </a:p>
      </dgm:t>
    </dgm:pt>
    <dgm:pt modelId="{13F0C622-B6A9-4539-8C86-97B226FC75E5}" type="pres">
      <dgm:prSet presAssocID="{EE5B08FC-51D0-404E-92F7-B30AE89AECD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a-ES"/>
        </a:p>
      </dgm:t>
    </dgm:pt>
    <dgm:pt modelId="{0C7E37F0-DCAA-46BE-891E-5CEDB592F795}" type="pres">
      <dgm:prSet presAssocID="{ED772498-051A-4962-950A-26E3552E3ED0}" presName="node" presStyleLbl="node1" presStyleIdx="0" presStyleCnt="1" custScaleX="49612" custScaleY="27562" custLinFactNeighborY="2362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ca-ES"/>
        </a:p>
      </dgm:t>
    </dgm:pt>
  </dgm:ptLst>
  <dgm:cxnLst>
    <dgm:cxn modelId="{12CC9360-BC2E-476D-B43F-18AA20A18BA4}" type="presOf" srcId="{EE5B08FC-51D0-404E-92F7-B30AE89AECD2}" destId="{13F0C622-B6A9-4539-8C86-97B226FC75E5}" srcOrd="0" destOrd="0" presId="urn:microsoft.com/office/officeart/2005/8/layout/default"/>
    <dgm:cxn modelId="{7CD984AB-B30C-4FFE-B4D3-FDCBB8C1B26E}" type="presOf" srcId="{ED772498-051A-4962-950A-26E3552E3ED0}" destId="{0C7E37F0-DCAA-46BE-891E-5CEDB592F795}" srcOrd="0" destOrd="0" presId="urn:microsoft.com/office/officeart/2005/8/layout/default"/>
    <dgm:cxn modelId="{D18967E0-BCC6-4187-9F46-E73447F08E28}" srcId="{EE5B08FC-51D0-404E-92F7-B30AE89AECD2}" destId="{ED772498-051A-4962-950A-26E3552E3ED0}" srcOrd="0" destOrd="0" parTransId="{342E0804-F69F-42F6-BD32-A8185BA944EC}" sibTransId="{A1A81A67-DE2C-4C37-85A1-0759BBD6229A}"/>
    <dgm:cxn modelId="{B2DB55DC-81EB-42EF-910D-D78C295EB2C4}" type="presParOf" srcId="{13F0C622-B6A9-4539-8C86-97B226FC75E5}" destId="{0C7E37F0-DCAA-46BE-891E-5CEDB592F795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6DD4136-2FF2-4749-911A-00DD00605B30}" type="doc">
      <dgm:prSet loTypeId="urn:microsoft.com/office/officeart/2005/8/layout/hierarchy2" loCatId="hierarchy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EA911486-447A-4837-8F1E-5A135D99855F}">
      <dgm:prSet phldrT="[Texto]"/>
      <dgm:spPr/>
      <dgm:t>
        <a:bodyPr/>
        <a:lstStyle/>
        <a:p>
          <a:pPr eaLnBrk="1" latinLnBrk="0"/>
          <a:r>
            <a:rPr lang="es-ES" dirty="0"/>
            <a:t>Clasificación de las obligaciones según el objeto</a:t>
          </a:r>
        </a:p>
        <a:p>
          <a:endParaRPr lang="es-ES" dirty="0"/>
        </a:p>
      </dgm:t>
    </dgm:pt>
    <dgm:pt modelId="{FE71D92D-B205-4A55-8797-3D271718F057}" type="parTrans" cxnId="{961F5CFA-E23F-4739-BBDD-E080186A3F6B}">
      <dgm:prSet/>
      <dgm:spPr/>
      <dgm:t>
        <a:bodyPr/>
        <a:lstStyle/>
        <a:p>
          <a:endParaRPr lang="es-ES"/>
        </a:p>
      </dgm:t>
    </dgm:pt>
    <dgm:pt modelId="{5A2396C9-0E5D-43C6-BB47-9297EC2F364A}" type="sibTrans" cxnId="{961F5CFA-E23F-4739-BBDD-E080186A3F6B}">
      <dgm:prSet/>
      <dgm:spPr/>
      <dgm:t>
        <a:bodyPr/>
        <a:lstStyle/>
        <a:p>
          <a:endParaRPr lang="es-ES"/>
        </a:p>
      </dgm:t>
    </dgm:pt>
    <dgm:pt modelId="{615304FE-F1FD-457D-84EA-9A59F7A92BBC}">
      <dgm:prSet phldrT="[Texto]"/>
      <dgm:spPr/>
      <dgm:t>
        <a:bodyPr/>
        <a:lstStyle/>
        <a:p>
          <a:r>
            <a:rPr lang="es-ES"/>
            <a:t>Genéricas/específicas</a:t>
          </a:r>
        </a:p>
      </dgm:t>
    </dgm:pt>
    <dgm:pt modelId="{F9224112-D896-483E-AAA1-F33D5D5809AF}" type="parTrans" cxnId="{E6F8EF0D-D0A7-4E65-A1CA-D5B5FD489F44}">
      <dgm:prSet/>
      <dgm:spPr/>
      <dgm:t>
        <a:bodyPr/>
        <a:lstStyle/>
        <a:p>
          <a:endParaRPr lang="es-ES"/>
        </a:p>
      </dgm:t>
    </dgm:pt>
    <dgm:pt modelId="{83E94E99-359A-4863-B4D9-BDD02C24D17E}" type="sibTrans" cxnId="{E6F8EF0D-D0A7-4E65-A1CA-D5B5FD489F44}">
      <dgm:prSet/>
      <dgm:spPr/>
      <dgm:t>
        <a:bodyPr/>
        <a:lstStyle/>
        <a:p>
          <a:endParaRPr lang="es-ES"/>
        </a:p>
      </dgm:t>
    </dgm:pt>
    <dgm:pt modelId="{8B2D0B03-A1D7-403C-A453-0F8D19FF91C1}">
      <dgm:prSet phldrT="[Texto]"/>
      <dgm:spPr/>
      <dgm:t>
        <a:bodyPr/>
        <a:lstStyle/>
        <a:p>
          <a:r>
            <a:rPr lang="es-ES"/>
            <a:t>Alternativas/ facultativas</a:t>
          </a:r>
        </a:p>
      </dgm:t>
    </dgm:pt>
    <dgm:pt modelId="{B283400D-EE76-4A86-8FB5-8E210BD8D5EC}" type="parTrans" cxnId="{90A01497-CBA5-4605-A35C-C9FEBE6696B1}">
      <dgm:prSet/>
      <dgm:spPr/>
      <dgm:t>
        <a:bodyPr/>
        <a:lstStyle/>
        <a:p>
          <a:endParaRPr lang="es-ES"/>
        </a:p>
      </dgm:t>
    </dgm:pt>
    <dgm:pt modelId="{C1AB47D0-74C5-4710-A26B-1940993F5D41}" type="sibTrans" cxnId="{90A01497-CBA5-4605-A35C-C9FEBE6696B1}">
      <dgm:prSet/>
      <dgm:spPr/>
      <dgm:t>
        <a:bodyPr/>
        <a:lstStyle/>
        <a:p>
          <a:endParaRPr lang="es-ES"/>
        </a:p>
      </dgm:t>
    </dgm:pt>
    <dgm:pt modelId="{8812F7C3-44D4-4D64-B098-8AA3E73C27C5}">
      <dgm:prSet/>
      <dgm:spPr/>
      <dgm:t>
        <a:bodyPr/>
        <a:lstStyle/>
        <a:p>
          <a:pPr marL="0" marR="0" indent="0" defTabSz="914400" eaLnBrk="1" fontAlgn="auto" latinLnBrk="0" hangingPunct="1"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dirty="0"/>
            <a:t>Divisibles/indivisibles</a:t>
          </a:r>
        </a:p>
        <a:p>
          <a:pPr defTabSz="444500">
            <a:spcBef>
              <a:spcPct val="0"/>
            </a:spcBef>
            <a:spcAft>
              <a:spcPct val="35000"/>
            </a:spcAft>
          </a:pPr>
          <a:endParaRPr lang="es-ES" dirty="0"/>
        </a:p>
      </dgm:t>
    </dgm:pt>
    <dgm:pt modelId="{35DDF52E-94C6-4987-BB7A-84DCAC975227}" type="parTrans" cxnId="{23CE6502-2318-4310-B996-C1D018B9B470}">
      <dgm:prSet/>
      <dgm:spPr/>
      <dgm:t>
        <a:bodyPr/>
        <a:lstStyle/>
        <a:p>
          <a:endParaRPr lang="es-ES"/>
        </a:p>
      </dgm:t>
    </dgm:pt>
    <dgm:pt modelId="{A957BB4A-331E-4AB4-B847-9B2389205D88}" type="sibTrans" cxnId="{23CE6502-2318-4310-B996-C1D018B9B470}">
      <dgm:prSet/>
      <dgm:spPr/>
      <dgm:t>
        <a:bodyPr/>
        <a:lstStyle/>
        <a:p>
          <a:endParaRPr lang="es-ES"/>
        </a:p>
      </dgm:t>
    </dgm:pt>
    <dgm:pt modelId="{B1836197-35BD-4D87-90AD-D947F2FFE393}" type="pres">
      <dgm:prSet presAssocID="{26DD4136-2FF2-4749-911A-00DD00605B30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a-ES"/>
        </a:p>
      </dgm:t>
    </dgm:pt>
    <dgm:pt modelId="{A326641F-2434-4232-91FB-3BEAB9B02328}" type="pres">
      <dgm:prSet presAssocID="{EA911486-447A-4837-8F1E-5A135D99855F}" presName="root1" presStyleCnt="0"/>
      <dgm:spPr/>
    </dgm:pt>
    <dgm:pt modelId="{83F3BF9F-CEB8-40D9-ACD9-186845D07076}" type="pres">
      <dgm:prSet presAssocID="{EA911486-447A-4837-8F1E-5A135D99855F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F4C8AE98-B86B-4F1E-9DD2-497B976F2BBD}" type="pres">
      <dgm:prSet presAssocID="{EA911486-447A-4837-8F1E-5A135D99855F}" presName="level2hierChild" presStyleCnt="0"/>
      <dgm:spPr/>
    </dgm:pt>
    <dgm:pt modelId="{951B4680-7BC0-4874-ACC7-980B0838AA17}" type="pres">
      <dgm:prSet presAssocID="{F9224112-D896-483E-AAA1-F33D5D5809AF}" presName="conn2-1" presStyleLbl="parChTrans1D2" presStyleIdx="0" presStyleCnt="3"/>
      <dgm:spPr/>
      <dgm:t>
        <a:bodyPr/>
        <a:lstStyle/>
        <a:p>
          <a:endParaRPr lang="ca-ES"/>
        </a:p>
      </dgm:t>
    </dgm:pt>
    <dgm:pt modelId="{75C24F97-3C51-4391-BA46-DA33410A0C7B}" type="pres">
      <dgm:prSet presAssocID="{F9224112-D896-483E-AAA1-F33D5D5809AF}" presName="connTx" presStyleLbl="parChTrans1D2" presStyleIdx="0" presStyleCnt="3"/>
      <dgm:spPr/>
      <dgm:t>
        <a:bodyPr/>
        <a:lstStyle/>
        <a:p>
          <a:endParaRPr lang="ca-ES"/>
        </a:p>
      </dgm:t>
    </dgm:pt>
    <dgm:pt modelId="{76FA7964-A0B8-4398-BF0C-07DEAD162322}" type="pres">
      <dgm:prSet presAssocID="{615304FE-F1FD-457D-84EA-9A59F7A92BBC}" presName="root2" presStyleCnt="0"/>
      <dgm:spPr/>
    </dgm:pt>
    <dgm:pt modelId="{73019F0B-69F4-4E61-83E0-FA690634A9D3}" type="pres">
      <dgm:prSet presAssocID="{615304FE-F1FD-457D-84EA-9A59F7A92BBC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92FD41EA-AEE4-41C5-A156-7350F5E74B78}" type="pres">
      <dgm:prSet presAssocID="{615304FE-F1FD-457D-84EA-9A59F7A92BBC}" presName="level3hierChild" presStyleCnt="0"/>
      <dgm:spPr/>
    </dgm:pt>
    <dgm:pt modelId="{6EF48BCF-EB45-41A7-9854-F5464E4F9701}" type="pres">
      <dgm:prSet presAssocID="{35DDF52E-94C6-4987-BB7A-84DCAC975227}" presName="conn2-1" presStyleLbl="parChTrans1D2" presStyleIdx="1" presStyleCnt="3"/>
      <dgm:spPr/>
      <dgm:t>
        <a:bodyPr/>
        <a:lstStyle/>
        <a:p>
          <a:endParaRPr lang="ca-ES"/>
        </a:p>
      </dgm:t>
    </dgm:pt>
    <dgm:pt modelId="{9E600D3B-ABBC-4746-A7B2-D274BFF6B909}" type="pres">
      <dgm:prSet presAssocID="{35DDF52E-94C6-4987-BB7A-84DCAC975227}" presName="connTx" presStyleLbl="parChTrans1D2" presStyleIdx="1" presStyleCnt="3"/>
      <dgm:spPr/>
      <dgm:t>
        <a:bodyPr/>
        <a:lstStyle/>
        <a:p>
          <a:endParaRPr lang="ca-ES"/>
        </a:p>
      </dgm:t>
    </dgm:pt>
    <dgm:pt modelId="{19B3E557-8AB2-4DFC-81CE-4DB4F507E5C6}" type="pres">
      <dgm:prSet presAssocID="{8812F7C3-44D4-4D64-B098-8AA3E73C27C5}" presName="root2" presStyleCnt="0"/>
      <dgm:spPr/>
    </dgm:pt>
    <dgm:pt modelId="{B26FAD20-6C03-42A3-84D3-8FBCBDC93FAA}" type="pres">
      <dgm:prSet presAssocID="{8812F7C3-44D4-4D64-B098-8AA3E73C27C5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45386898-7EB6-42EC-9989-A0FF7D3D0CC0}" type="pres">
      <dgm:prSet presAssocID="{8812F7C3-44D4-4D64-B098-8AA3E73C27C5}" presName="level3hierChild" presStyleCnt="0"/>
      <dgm:spPr/>
    </dgm:pt>
    <dgm:pt modelId="{88C06334-4B61-476C-BA2C-4B405A76CB1E}" type="pres">
      <dgm:prSet presAssocID="{B283400D-EE76-4A86-8FB5-8E210BD8D5EC}" presName="conn2-1" presStyleLbl="parChTrans1D2" presStyleIdx="2" presStyleCnt="3"/>
      <dgm:spPr/>
      <dgm:t>
        <a:bodyPr/>
        <a:lstStyle/>
        <a:p>
          <a:endParaRPr lang="ca-ES"/>
        </a:p>
      </dgm:t>
    </dgm:pt>
    <dgm:pt modelId="{D06CBF75-C1AE-4013-B571-435D2C056181}" type="pres">
      <dgm:prSet presAssocID="{B283400D-EE76-4A86-8FB5-8E210BD8D5EC}" presName="connTx" presStyleLbl="parChTrans1D2" presStyleIdx="2" presStyleCnt="3"/>
      <dgm:spPr/>
      <dgm:t>
        <a:bodyPr/>
        <a:lstStyle/>
        <a:p>
          <a:endParaRPr lang="ca-ES"/>
        </a:p>
      </dgm:t>
    </dgm:pt>
    <dgm:pt modelId="{B96141AE-8BA2-4978-8AA0-5B0F4183B57A}" type="pres">
      <dgm:prSet presAssocID="{8B2D0B03-A1D7-403C-A453-0F8D19FF91C1}" presName="root2" presStyleCnt="0"/>
      <dgm:spPr/>
    </dgm:pt>
    <dgm:pt modelId="{A441CA1C-D1C3-4EBC-AFCC-570E7356DA11}" type="pres">
      <dgm:prSet presAssocID="{8B2D0B03-A1D7-403C-A453-0F8D19FF91C1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BECDA965-4FB7-4B74-8F1B-C86F3A626178}" type="pres">
      <dgm:prSet presAssocID="{8B2D0B03-A1D7-403C-A453-0F8D19FF91C1}" presName="level3hierChild" presStyleCnt="0"/>
      <dgm:spPr/>
    </dgm:pt>
  </dgm:ptLst>
  <dgm:cxnLst>
    <dgm:cxn modelId="{23CE6502-2318-4310-B996-C1D018B9B470}" srcId="{EA911486-447A-4837-8F1E-5A135D99855F}" destId="{8812F7C3-44D4-4D64-B098-8AA3E73C27C5}" srcOrd="1" destOrd="0" parTransId="{35DDF52E-94C6-4987-BB7A-84DCAC975227}" sibTransId="{A957BB4A-331E-4AB4-B847-9B2389205D88}"/>
    <dgm:cxn modelId="{0318B379-F13E-4898-8600-2151A8F7EFEF}" type="presOf" srcId="{F9224112-D896-483E-AAA1-F33D5D5809AF}" destId="{951B4680-7BC0-4874-ACC7-980B0838AA17}" srcOrd="0" destOrd="0" presId="urn:microsoft.com/office/officeart/2005/8/layout/hierarchy2"/>
    <dgm:cxn modelId="{81F73EDA-0114-4109-86E1-E47910738125}" type="presOf" srcId="{35DDF52E-94C6-4987-BB7A-84DCAC975227}" destId="{6EF48BCF-EB45-41A7-9854-F5464E4F9701}" srcOrd="0" destOrd="0" presId="urn:microsoft.com/office/officeart/2005/8/layout/hierarchy2"/>
    <dgm:cxn modelId="{C20E8DC4-0A87-497B-87D6-DDAE29D29527}" type="presOf" srcId="{8B2D0B03-A1D7-403C-A453-0F8D19FF91C1}" destId="{A441CA1C-D1C3-4EBC-AFCC-570E7356DA11}" srcOrd="0" destOrd="0" presId="urn:microsoft.com/office/officeart/2005/8/layout/hierarchy2"/>
    <dgm:cxn modelId="{0A5078B5-0275-4055-84EE-9B8F468F89FE}" type="presOf" srcId="{B283400D-EE76-4A86-8FB5-8E210BD8D5EC}" destId="{D06CBF75-C1AE-4013-B571-435D2C056181}" srcOrd="1" destOrd="0" presId="urn:microsoft.com/office/officeart/2005/8/layout/hierarchy2"/>
    <dgm:cxn modelId="{65CD6A27-34E6-484C-8CAA-BEBACD75E61C}" type="presOf" srcId="{615304FE-F1FD-457D-84EA-9A59F7A92BBC}" destId="{73019F0B-69F4-4E61-83E0-FA690634A9D3}" srcOrd="0" destOrd="0" presId="urn:microsoft.com/office/officeart/2005/8/layout/hierarchy2"/>
    <dgm:cxn modelId="{A79364E7-661B-4DE9-A84E-52D21B02C20E}" type="presOf" srcId="{EA911486-447A-4837-8F1E-5A135D99855F}" destId="{83F3BF9F-CEB8-40D9-ACD9-186845D07076}" srcOrd="0" destOrd="0" presId="urn:microsoft.com/office/officeart/2005/8/layout/hierarchy2"/>
    <dgm:cxn modelId="{4C1BF999-BEDD-427B-BE20-A56271287CDF}" type="presOf" srcId="{35DDF52E-94C6-4987-BB7A-84DCAC975227}" destId="{9E600D3B-ABBC-4746-A7B2-D274BFF6B909}" srcOrd="1" destOrd="0" presId="urn:microsoft.com/office/officeart/2005/8/layout/hierarchy2"/>
    <dgm:cxn modelId="{EA4F3025-C527-40CA-A99A-912A0A1DB7F3}" type="presOf" srcId="{B283400D-EE76-4A86-8FB5-8E210BD8D5EC}" destId="{88C06334-4B61-476C-BA2C-4B405A76CB1E}" srcOrd="0" destOrd="0" presId="urn:microsoft.com/office/officeart/2005/8/layout/hierarchy2"/>
    <dgm:cxn modelId="{E6F8EF0D-D0A7-4E65-A1CA-D5B5FD489F44}" srcId="{EA911486-447A-4837-8F1E-5A135D99855F}" destId="{615304FE-F1FD-457D-84EA-9A59F7A92BBC}" srcOrd="0" destOrd="0" parTransId="{F9224112-D896-483E-AAA1-F33D5D5809AF}" sibTransId="{83E94E99-359A-4863-B4D9-BDD02C24D17E}"/>
    <dgm:cxn modelId="{961F5CFA-E23F-4739-BBDD-E080186A3F6B}" srcId="{26DD4136-2FF2-4749-911A-00DD00605B30}" destId="{EA911486-447A-4837-8F1E-5A135D99855F}" srcOrd="0" destOrd="0" parTransId="{FE71D92D-B205-4A55-8797-3D271718F057}" sibTransId="{5A2396C9-0E5D-43C6-BB47-9297EC2F364A}"/>
    <dgm:cxn modelId="{90A01497-CBA5-4605-A35C-C9FEBE6696B1}" srcId="{EA911486-447A-4837-8F1E-5A135D99855F}" destId="{8B2D0B03-A1D7-403C-A453-0F8D19FF91C1}" srcOrd="2" destOrd="0" parTransId="{B283400D-EE76-4A86-8FB5-8E210BD8D5EC}" sibTransId="{C1AB47D0-74C5-4710-A26B-1940993F5D41}"/>
    <dgm:cxn modelId="{B2FA50BA-2190-4981-9199-815434160552}" type="presOf" srcId="{26DD4136-2FF2-4749-911A-00DD00605B30}" destId="{B1836197-35BD-4D87-90AD-D947F2FFE393}" srcOrd="0" destOrd="0" presId="urn:microsoft.com/office/officeart/2005/8/layout/hierarchy2"/>
    <dgm:cxn modelId="{E196BDC2-D0CB-44D8-B55F-54961C348126}" type="presOf" srcId="{F9224112-D896-483E-AAA1-F33D5D5809AF}" destId="{75C24F97-3C51-4391-BA46-DA33410A0C7B}" srcOrd="1" destOrd="0" presId="urn:microsoft.com/office/officeart/2005/8/layout/hierarchy2"/>
    <dgm:cxn modelId="{211E8189-3BA0-4EC2-A6FB-46CB482C9143}" type="presOf" srcId="{8812F7C3-44D4-4D64-B098-8AA3E73C27C5}" destId="{B26FAD20-6C03-42A3-84D3-8FBCBDC93FAA}" srcOrd="0" destOrd="0" presId="urn:microsoft.com/office/officeart/2005/8/layout/hierarchy2"/>
    <dgm:cxn modelId="{E8FC4D7C-BFF9-4227-AFA1-1A05D672B37E}" type="presParOf" srcId="{B1836197-35BD-4D87-90AD-D947F2FFE393}" destId="{A326641F-2434-4232-91FB-3BEAB9B02328}" srcOrd="0" destOrd="0" presId="urn:microsoft.com/office/officeart/2005/8/layout/hierarchy2"/>
    <dgm:cxn modelId="{C54F31B4-9EB9-477D-86AC-1003140E6CC8}" type="presParOf" srcId="{A326641F-2434-4232-91FB-3BEAB9B02328}" destId="{83F3BF9F-CEB8-40D9-ACD9-186845D07076}" srcOrd="0" destOrd="0" presId="urn:microsoft.com/office/officeart/2005/8/layout/hierarchy2"/>
    <dgm:cxn modelId="{0278DC87-89A3-4CF6-B46F-719E4BD3C38F}" type="presParOf" srcId="{A326641F-2434-4232-91FB-3BEAB9B02328}" destId="{F4C8AE98-B86B-4F1E-9DD2-497B976F2BBD}" srcOrd="1" destOrd="0" presId="urn:microsoft.com/office/officeart/2005/8/layout/hierarchy2"/>
    <dgm:cxn modelId="{A37BA56F-A7BB-498F-96A3-03433761BC3A}" type="presParOf" srcId="{F4C8AE98-B86B-4F1E-9DD2-497B976F2BBD}" destId="{951B4680-7BC0-4874-ACC7-980B0838AA17}" srcOrd="0" destOrd="0" presId="urn:microsoft.com/office/officeart/2005/8/layout/hierarchy2"/>
    <dgm:cxn modelId="{F10FF3D4-925E-45C0-B246-755B5C5FBE91}" type="presParOf" srcId="{951B4680-7BC0-4874-ACC7-980B0838AA17}" destId="{75C24F97-3C51-4391-BA46-DA33410A0C7B}" srcOrd="0" destOrd="0" presId="urn:microsoft.com/office/officeart/2005/8/layout/hierarchy2"/>
    <dgm:cxn modelId="{174C4007-6E80-4E8C-9838-F37D11B496AB}" type="presParOf" srcId="{F4C8AE98-B86B-4F1E-9DD2-497B976F2BBD}" destId="{76FA7964-A0B8-4398-BF0C-07DEAD162322}" srcOrd="1" destOrd="0" presId="urn:microsoft.com/office/officeart/2005/8/layout/hierarchy2"/>
    <dgm:cxn modelId="{987E96CB-133F-4666-AF33-3D8202579189}" type="presParOf" srcId="{76FA7964-A0B8-4398-BF0C-07DEAD162322}" destId="{73019F0B-69F4-4E61-83E0-FA690634A9D3}" srcOrd="0" destOrd="0" presId="urn:microsoft.com/office/officeart/2005/8/layout/hierarchy2"/>
    <dgm:cxn modelId="{E26273F5-9EBF-4EE7-B099-05F9CDEB725F}" type="presParOf" srcId="{76FA7964-A0B8-4398-BF0C-07DEAD162322}" destId="{92FD41EA-AEE4-41C5-A156-7350F5E74B78}" srcOrd="1" destOrd="0" presId="urn:microsoft.com/office/officeart/2005/8/layout/hierarchy2"/>
    <dgm:cxn modelId="{9EFDFF69-B1CF-4C03-B0C8-D1FAEF38B3AB}" type="presParOf" srcId="{F4C8AE98-B86B-4F1E-9DD2-497B976F2BBD}" destId="{6EF48BCF-EB45-41A7-9854-F5464E4F9701}" srcOrd="2" destOrd="0" presId="urn:microsoft.com/office/officeart/2005/8/layout/hierarchy2"/>
    <dgm:cxn modelId="{B605C5B8-9557-4936-9CFC-7F7EA5C65D12}" type="presParOf" srcId="{6EF48BCF-EB45-41A7-9854-F5464E4F9701}" destId="{9E600D3B-ABBC-4746-A7B2-D274BFF6B909}" srcOrd="0" destOrd="0" presId="urn:microsoft.com/office/officeart/2005/8/layout/hierarchy2"/>
    <dgm:cxn modelId="{67279528-109F-4021-BD59-C2F9498A4DAB}" type="presParOf" srcId="{F4C8AE98-B86B-4F1E-9DD2-497B976F2BBD}" destId="{19B3E557-8AB2-4DFC-81CE-4DB4F507E5C6}" srcOrd="3" destOrd="0" presId="urn:microsoft.com/office/officeart/2005/8/layout/hierarchy2"/>
    <dgm:cxn modelId="{F6E7B82E-CC50-4DCA-B29F-5A1C1F89A6EA}" type="presParOf" srcId="{19B3E557-8AB2-4DFC-81CE-4DB4F507E5C6}" destId="{B26FAD20-6C03-42A3-84D3-8FBCBDC93FAA}" srcOrd="0" destOrd="0" presId="urn:microsoft.com/office/officeart/2005/8/layout/hierarchy2"/>
    <dgm:cxn modelId="{47B27C98-056B-4AFB-9A95-1473EC885C77}" type="presParOf" srcId="{19B3E557-8AB2-4DFC-81CE-4DB4F507E5C6}" destId="{45386898-7EB6-42EC-9989-A0FF7D3D0CC0}" srcOrd="1" destOrd="0" presId="urn:microsoft.com/office/officeart/2005/8/layout/hierarchy2"/>
    <dgm:cxn modelId="{B10DAA3A-29A0-4F98-A737-A1C5324B0B71}" type="presParOf" srcId="{F4C8AE98-B86B-4F1E-9DD2-497B976F2BBD}" destId="{88C06334-4B61-476C-BA2C-4B405A76CB1E}" srcOrd="4" destOrd="0" presId="urn:microsoft.com/office/officeart/2005/8/layout/hierarchy2"/>
    <dgm:cxn modelId="{90784205-EA26-4EBF-8BCD-E07D8B25BD75}" type="presParOf" srcId="{88C06334-4B61-476C-BA2C-4B405A76CB1E}" destId="{D06CBF75-C1AE-4013-B571-435D2C056181}" srcOrd="0" destOrd="0" presId="urn:microsoft.com/office/officeart/2005/8/layout/hierarchy2"/>
    <dgm:cxn modelId="{E15B1D58-60C9-44D6-815F-459BA85F10E6}" type="presParOf" srcId="{F4C8AE98-B86B-4F1E-9DD2-497B976F2BBD}" destId="{B96141AE-8BA2-4978-8AA0-5B0F4183B57A}" srcOrd="5" destOrd="0" presId="urn:microsoft.com/office/officeart/2005/8/layout/hierarchy2"/>
    <dgm:cxn modelId="{B4A3CB5F-1751-433D-AE88-B7DC8E953A77}" type="presParOf" srcId="{B96141AE-8BA2-4978-8AA0-5B0F4183B57A}" destId="{A441CA1C-D1C3-4EBC-AFCC-570E7356DA11}" srcOrd="0" destOrd="0" presId="urn:microsoft.com/office/officeart/2005/8/layout/hierarchy2"/>
    <dgm:cxn modelId="{6B0EF0B9-8088-4F5E-BCDF-4FE11AB88DE2}" type="presParOf" srcId="{B96141AE-8BA2-4978-8AA0-5B0F4183B57A}" destId="{BECDA965-4FB7-4B74-8F1B-C86F3A626178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701D01A-6BEC-4A40-B84F-206C6F28806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6EFE1F88-0D70-4FBD-BAEE-3670BE5AC5E8}">
      <dgm:prSet phldrT="[Texto]"/>
      <dgm:spPr/>
      <dgm:t>
        <a:bodyPr/>
        <a:lstStyle/>
        <a:p>
          <a:r>
            <a:rPr lang="es-ES"/>
            <a:t>Genéricas</a:t>
          </a:r>
        </a:p>
      </dgm:t>
    </dgm:pt>
    <dgm:pt modelId="{9C4E52FE-AD2C-48A2-B435-3A00BC02C61F}" type="parTrans" cxnId="{77ADA8BC-BEF9-48D5-8E03-8DF3B4CDEAFE}">
      <dgm:prSet/>
      <dgm:spPr/>
      <dgm:t>
        <a:bodyPr/>
        <a:lstStyle/>
        <a:p>
          <a:endParaRPr lang="es-ES"/>
        </a:p>
      </dgm:t>
    </dgm:pt>
    <dgm:pt modelId="{492A3C77-6831-4A91-B3B2-65FCEFFDFE34}" type="sibTrans" cxnId="{77ADA8BC-BEF9-48D5-8E03-8DF3B4CDEAFE}">
      <dgm:prSet/>
      <dgm:spPr/>
      <dgm:t>
        <a:bodyPr/>
        <a:lstStyle/>
        <a:p>
          <a:endParaRPr lang="es-ES"/>
        </a:p>
      </dgm:t>
    </dgm:pt>
    <dgm:pt modelId="{3A5DF1B1-35D9-4962-B851-807F9900FC32}">
      <dgm:prSet phldrT="[Texto]"/>
      <dgm:spPr/>
      <dgm:t>
        <a:bodyPr/>
        <a:lstStyle/>
        <a:p>
          <a:r>
            <a:rPr lang="es-ES"/>
            <a:t>La obligación recae sobre un objeto comprendido dentro de una categoría </a:t>
          </a:r>
        </a:p>
      </dgm:t>
    </dgm:pt>
    <dgm:pt modelId="{1385AFB1-29AF-48EA-A819-B2C9DD63FB7A}" type="parTrans" cxnId="{61792FDB-0129-4CF6-A64E-925458D134FC}">
      <dgm:prSet/>
      <dgm:spPr/>
      <dgm:t>
        <a:bodyPr/>
        <a:lstStyle/>
        <a:p>
          <a:endParaRPr lang="es-ES"/>
        </a:p>
      </dgm:t>
    </dgm:pt>
    <dgm:pt modelId="{02A54D53-BD76-450F-98F7-A8A0465159DA}" type="sibTrans" cxnId="{61792FDB-0129-4CF6-A64E-925458D134FC}">
      <dgm:prSet/>
      <dgm:spPr/>
      <dgm:t>
        <a:bodyPr/>
        <a:lstStyle/>
        <a:p>
          <a:endParaRPr lang="es-ES"/>
        </a:p>
      </dgm:t>
    </dgm:pt>
    <dgm:pt modelId="{AF8E8640-17A9-42EB-87AD-BD3627661279}">
      <dgm:prSet phldrT="[Texto]"/>
      <dgm:spPr/>
      <dgm:t>
        <a:bodyPr/>
        <a:lstStyle/>
        <a:p>
          <a:r>
            <a:rPr lang="es-ES"/>
            <a:t>Específicas</a:t>
          </a:r>
        </a:p>
      </dgm:t>
    </dgm:pt>
    <dgm:pt modelId="{6CE561ED-D3BF-4A18-A33C-DF80183C8EBD}" type="parTrans" cxnId="{BB7D3679-FD34-4647-95E9-BA6300D1EA2F}">
      <dgm:prSet/>
      <dgm:spPr/>
      <dgm:t>
        <a:bodyPr/>
        <a:lstStyle/>
        <a:p>
          <a:endParaRPr lang="es-ES"/>
        </a:p>
      </dgm:t>
    </dgm:pt>
    <dgm:pt modelId="{BD8D4EB9-57E2-4139-AF3C-7133D322D3A0}" type="sibTrans" cxnId="{BB7D3679-FD34-4647-95E9-BA6300D1EA2F}">
      <dgm:prSet/>
      <dgm:spPr/>
      <dgm:t>
        <a:bodyPr/>
        <a:lstStyle/>
        <a:p>
          <a:endParaRPr lang="es-ES"/>
        </a:p>
      </dgm:t>
    </dgm:pt>
    <dgm:pt modelId="{18F9B9FC-6A7B-498D-89A5-2DF9AD075493}">
      <dgm:prSet phldrT="[Texto]"/>
      <dgm:spPr/>
      <dgm:t>
        <a:bodyPr/>
        <a:lstStyle/>
        <a:p>
          <a:r>
            <a:rPr lang="es-ES"/>
            <a:t>La obligación recae sobre una cosa individual y determinada</a:t>
          </a:r>
        </a:p>
      </dgm:t>
    </dgm:pt>
    <dgm:pt modelId="{D6FDC7D0-C38F-491F-AF39-8941C01CF7CA}" type="parTrans" cxnId="{FD034449-C90B-4326-B2AA-0263B88EE5DE}">
      <dgm:prSet/>
      <dgm:spPr/>
      <dgm:t>
        <a:bodyPr/>
        <a:lstStyle/>
        <a:p>
          <a:endParaRPr lang="es-ES"/>
        </a:p>
      </dgm:t>
    </dgm:pt>
    <dgm:pt modelId="{744DE4C6-EF8C-4B8A-9983-05CB3FF18E09}" type="sibTrans" cxnId="{FD034449-C90B-4326-B2AA-0263B88EE5DE}">
      <dgm:prSet/>
      <dgm:spPr/>
      <dgm:t>
        <a:bodyPr/>
        <a:lstStyle/>
        <a:p>
          <a:endParaRPr lang="es-ES"/>
        </a:p>
      </dgm:t>
    </dgm:pt>
    <dgm:pt modelId="{9F7D03E3-6A64-4F3E-8A3D-F26F40234D77}" type="pres">
      <dgm:prSet presAssocID="{9701D01A-6BEC-4A40-B84F-206C6F28806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a-ES"/>
        </a:p>
      </dgm:t>
    </dgm:pt>
    <dgm:pt modelId="{026A438B-C84B-4CB0-A498-A01CB8680E80}" type="pres">
      <dgm:prSet presAssocID="{6EFE1F88-0D70-4FBD-BAEE-3670BE5AC5E8}" presName="linNode" presStyleCnt="0"/>
      <dgm:spPr/>
    </dgm:pt>
    <dgm:pt modelId="{951B3721-DB16-4782-9187-A6949D183A5D}" type="pres">
      <dgm:prSet presAssocID="{6EFE1F88-0D70-4FBD-BAEE-3670BE5AC5E8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5C2A7049-AEBD-4BC4-9893-29D0C1D7C5DA}" type="pres">
      <dgm:prSet presAssocID="{6EFE1F88-0D70-4FBD-BAEE-3670BE5AC5E8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B2C76AC2-4538-4D19-8FD9-1557C020463E}" type="pres">
      <dgm:prSet presAssocID="{492A3C77-6831-4A91-B3B2-65FCEFFDFE34}" presName="sp" presStyleCnt="0"/>
      <dgm:spPr/>
    </dgm:pt>
    <dgm:pt modelId="{C29FFA0C-D99B-4334-A00E-5C01D99DAFFE}" type="pres">
      <dgm:prSet presAssocID="{AF8E8640-17A9-42EB-87AD-BD3627661279}" presName="linNode" presStyleCnt="0"/>
      <dgm:spPr/>
    </dgm:pt>
    <dgm:pt modelId="{8089833D-14E4-40D5-889A-58E7625BA6E0}" type="pres">
      <dgm:prSet presAssocID="{AF8E8640-17A9-42EB-87AD-BD3627661279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446D3D9A-7480-42A7-91F5-AD72A7D993F8}" type="pres">
      <dgm:prSet presAssocID="{AF8E8640-17A9-42EB-87AD-BD3627661279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</dgm:ptLst>
  <dgm:cxnLst>
    <dgm:cxn modelId="{61792FDB-0129-4CF6-A64E-925458D134FC}" srcId="{6EFE1F88-0D70-4FBD-BAEE-3670BE5AC5E8}" destId="{3A5DF1B1-35D9-4962-B851-807F9900FC32}" srcOrd="0" destOrd="0" parTransId="{1385AFB1-29AF-48EA-A819-B2C9DD63FB7A}" sibTransId="{02A54D53-BD76-450F-98F7-A8A0465159DA}"/>
    <dgm:cxn modelId="{BB7D3679-FD34-4647-95E9-BA6300D1EA2F}" srcId="{9701D01A-6BEC-4A40-B84F-206C6F288066}" destId="{AF8E8640-17A9-42EB-87AD-BD3627661279}" srcOrd="1" destOrd="0" parTransId="{6CE561ED-D3BF-4A18-A33C-DF80183C8EBD}" sibTransId="{BD8D4EB9-57E2-4139-AF3C-7133D322D3A0}"/>
    <dgm:cxn modelId="{E655D73A-4A5B-4F94-A951-9F0083020899}" type="presOf" srcId="{18F9B9FC-6A7B-498D-89A5-2DF9AD075493}" destId="{446D3D9A-7480-42A7-91F5-AD72A7D993F8}" srcOrd="0" destOrd="0" presId="urn:microsoft.com/office/officeart/2005/8/layout/vList5"/>
    <dgm:cxn modelId="{77ADA8BC-BEF9-48D5-8E03-8DF3B4CDEAFE}" srcId="{9701D01A-6BEC-4A40-B84F-206C6F288066}" destId="{6EFE1F88-0D70-4FBD-BAEE-3670BE5AC5E8}" srcOrd="0" destOrd="0" parTransId="{9C4E52FE-AD2C-48A2-B435-3A00BC02C61F}" sibTransId="{492A3C77-6831-4A91-B3B2-65FCEFFDFE34}"/>
    <dgm:cxn modelId="{FD034449-C90B-4326-B2AA-0263B88EE5DE}" srcId="{AF8E8640-17A9-42EB-87AD-BD3627661279}" destId="{18F9B9FC-6A7B-498D-89A5-2DF9AD075493}" srcOrd="0" destOrd="0" parTransId="{D6FDC7D0-C38F-491F-AF39-8941C01CF7CA}" sibTransId="{744DE4C6-EF8C-4B8A-9983-05CB3FF18E09}"/>
    <dgm:cxn modelId="{671D397F-3920-4BDB-BDDE-ED3205C9EE18}" type="presOf" srcId="{6EFE1F88-0D70-4FBD-BAEE-3670BE5AC5E8}" destId="{951B3721-DB16-4782-9187-A6949D183A5D}" srcOrd="0" destOrd="0" presId="urn:microsoft.com/office/officeart/2005/8/layout/vList5"/>
    <dgm:cxn modelId="{1BE6C1C2-060A-415B-AD26-3A62D80B1DEC}" type="presOf" srcId="{9701D01A-6BEC-4A40-B84F-206C6F288066}" destId="{9F7D03E3-6A64-4F3E-8A3D-F26F40234D77}" srcOrd="0" destOrd="0" presId="urn:microsoft.com/office/officeart/2005/8/layout/vList5"/>
    <dgm:cxn modelId="{4823DCE3-DAE8-446F-8466-B65750405950}" type="presOf" srcId="{3A5DF1B1-35D9-4962-B851-807F9900FC32}" destId="{5C2A7049-AEBD-4BC4-9893-29D0C1D7C5DA}" srcOrd="0" destOrd="0" presId="urn:microsoft.com/office/officeart/2005/8/layout/vList5"/>
    <dgm:cxn modelId="{25739A0C-9421-409E-A78E-DA9BD1B3DC5E}" type="presOf" srcId="{AF8E8640-17A9-42EB-87AD-BD3627661279}" destId="{8089833D-14E4-40D5-889A-58E7625BA6E0}" srcOrd="0" destOrd="0" presId="urn:microsoft.com/office/officeart/2005/8/layout/vList5"/>
    <dgm:cxn modelId="{2355FC81-232D-419D-BA91-8C1D8BDD0188}" type="presParOf" srcId="{9F7D03E3-6A64-4F3E-8A3D-F26F40234D77}" destId="{026A438B-C84B-4CB0-A498-A01CB8680E80}" srcOrd="0" destOrd="0" presId="urn:microsoft.com/office/officeart/2005/8/layout/vList5"/>
    <dgm:cxn modelId="{6D265C3B-6CEE-4898-9B67-CF122CE031E9}" type="presParOf" srcId="{026A438B-C84B-4CB0-A498-A01CB8680E80}" destId="{951B3721-DB16-4782-9187-A6949D183A5D}" srcOrd="0" destOrd="0" presId="urn:microsoft.com/office/officeart/2005/8/layout/vList5"/>
    <dgm:cxn modelId="{4EEA284C-0BE1-45FC-9D58-8B9A960986F2}" type="presParOf" srcId="{026A438B-C84B-4CB0-A498-A01CB8680E80}" destId="{5C2A7049-AEBD-4BC4-9893-29D0C1D7C5DA}" srcOrd="1" destOrd="0" presId="urn:microsoft.com/office/officeart/2005/8/layout/vList5"/>
    <dgm:cxn modelId="{6D875155-9982-44CA-B7AC-5CD0E5025A50}" type="presParOf" srcId="{9F7D03E3-6A64-4F3E-8A3D-F26F40234D77}" destId="{B2C76AC2-4538-4D19-8FD9-1557C020463E}" srcOrd="1" destOrd="0" presId="urn:microsoft.com/office/officeart/2005/8/layout/vList5"/>
    <dgm:cxn modelId="{D0970FA9-DD4B-444A-92D9-6AAD5C3B560E}" type="presParOf" srcId="{9F7D03E3-6A64-4F3E-8A3D-F26F40234D77}" destId="{C29FFA0C-D99B-4334-A00E-5C01D99DAFFE}" srcOrd="2" destOrd="0" presId="urn:microsoft.com/office/officeart/2005/8/layout/vList5"/>
    <dgm:cxn modelId="{A4E51452-0876-4039-A8BC-77E231548DB9}" type="presParOf" srcId="{C29FFA0C-D99B-4334-A00E-5C01D99DAFFE}" destId="{8089833D-14E4-40D5-889A-58E7625BA6E0}" srcOrd="0" destOrd="0" presId="urn:microsoft.com/office/officeart/2005/8/layout/vList5"/>
    <dgm:cxn modelId="{E089502D-C5F9-42D0-B9D5-D782C553F9DB}" type="presParOf" srcId="{C29FFA0C-D99B-4334-A00E-5C01D99DAFFE}" destId="{446D3D9A-7480-42A7-91F5-AD72A7D993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701D01A-6BEC-4A40-B84F-206C6F28806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6EFE1F88-0D70-4FBD-BAEE-3670BE5AC5E8}">
      <dgm:prSet phldrT="[Texto]"/>
      <dgm:spPr/>
      <dgm:t>
        <a:bodyPr/>
        <a:lstStyle/>
        <a:p>
          <a:r>
            <a:rPr lang="es-ES"/>
            <a:t>Divisibles</a:t>
          </a:r>
        </a:p>
      </dgm:t>
    </dgm:pt>
    <dgm:pt modelId="{9C4E52FE-AD2C-48A2-B435-3A00BC02C61F}" type="parTrans" cxnId="{77ADA8BC-BEF9-48D5-8E03-8DF3B4CDEAFE}">
      <dgm:prSet/>
      <dgm:spPr/>
      <dgm:t>
        <a:bodyPr/>
        <a:lstStyle/>
        <a:p>
          <a:endParaRPr lang="es-ES"/>
        </a:p>
      </dgm:t>
    </dgm:pt>
    <dgm:pt modelId="{492A3C77-6831-4A91-B3B2-65FCEFFDFE34}" type="sibTrans" cxnId="{77ADA8BC-BEF9-48D5-8E03-8DF3B4CDEAFE}">
      <dgm:prSet/>
      <dgm:spPr/>
      <dgm:t>
        <a:bodyPr/>
        <a:lstStyle/>
        <a:p>
          <a:endParaRPr lang="es-ES"/>
        </a:p>
      </dgm:t>
    </dgm:pt>
    <dgm:pt modelId="{3A5DF1B1-35D9-4962-B851-807F9900FC32}">
      <dgm:prSet phldrT="[Texto]"/>
      <dgm:spPr/>
      <dgm:t>
        <a:bodyPr/>
        <a:lstStyle/>
        <a:p>
          <a:r>
            <a:rPr lang="es-ES"/>
            <a:t>La</a:t>
          </a:r>
          <a:r>
            <a:rPr lang="es-ES" baseline="0"/>
            <a:t> prestación puede fraccionarse sin menoscabo de su valor</a:t>
          </a:r>
          <a:endParaRPr lang="es-ES"/>
        </a:p>
      </dgm:t>
    </dgm:pt>
    <dgm:pt modelId="{1385AFB1-29AF-48EA-A819-B2C9DD63FB7A}" type="parTrans" cxnId="{61792FDB-0129-4CF6-A64E-925458D134FC}">
      <dgm:prSet/>
      <dgm:spPr/>
      <dgm:t>
        <a:bodyPr/>
        <a:lstStyle/>
        <a:p>
          <a:endParaRPr lang="es-ES"/>
        </a:p>
      </dgm:t>
    </dgm:pt>
    <dgm:pt modelId="{02A54D53-BD76-450F-98F7-A8A0465159DA}" type="sibTrans" cxnId="{61792FDB-0129-4CF6-A64E-925458D134FC}">
      <dgm:prSet/>
      <dgm:spPr/>
      <dgm:t>
        <a:bodyPr/>
        <a:lstStyle/>
        <a:p>
          <a:endParaRPr lang="es-ES"/>
        </a:p>
      </dgm:t>
    </dgm:pt>
    <dgm:pt modelId="{AF8E8640-17A9-42EB-87AD-BD3627661279}">
      <dgm:prSet phldrT="[Texto]"/>
      <dgm:spPr/>
      <dgm:t>
        <a:bodyPr/>
        <a:lstStyle/>
        <a:p>
          <a:r>
            <a:rPr lang="es-ES"/>
            <a:t>Indivisibles</a:t>
          </a:r>
        </a:p>
      </dgm:t>
    </dgm:pt>
    <dgm:pt modelId="{6CE561ED-D3BF-4A18-A33C-DF80183C8EBD}" type="parTrans" cxnId="{BB7D3679-FD34-4647-95E9-BA6300D1EA2F}">
      <dgm:prSet/>
      <dgm:spPr/>
      <dgm:t>
        <a:bodyPr/>
        <a:lstStyle/>
        <a:p>
          <a:endParaRPr lang="es-ES"/>
        </a:p>
      </dgm:t>
    </dgm:pt>
    <dgm:pt modelId="{BD8D4EB9-57E2-4139-AF3C-7133D322D3A0}" type="sibTrans" cxnId="{BB7D3679-FD34-4647-95E9-BA6300D1EA2F}">
      <dgm:prSet/>
      <dgm:spPr/>
      <dgm:t>
        <a:bodyPr/>
        <a:lstStyle/>
        <a:p>
          <a:endParaRPr lang="es-ES"/>
        </a:p>
      </dgm:t>
    </dgm:pt>
    <dgm:pt modelId="{18F9B9FC-6A7B-498D-89A5-2DF9AD075493}">
      <dgm:prSet phldrT="[Texto]"/>
      <dgm:spPr/>
      <dgm:t>
        <a:bodyPr/>
        <a:lstStyle/>
        <a:p>
          <a:r>
            <a:rPr lang="es-ES"/>
            <a:t>No pueden realizarse por partes son alterar su esencia</a:t>
          </a:r>
        </a:p>
      </dgm:t>
    </dgm:pt>
    <dgm:pt modelId="{D6FDC7D0-C38F-491F-AF39-8941C01CF7CA}" type="parTrans" cxnId="{FD034449-C90B-4326-B2AA-0263B88EE5DE}">
      <dgm:prSet/>
      <dgm:spPr/>
      <dgm:t>
        <a:bodyPr/>
        <a:lstStyle/>
        <a:p>
          <a:endParaRPr lang="es-ES"/>
        </a:p>
      </dgm:t>
    </dgm:pt>
    <dgm:pt modelId="{744DE4C6-EF8C-4B8A-9983-05CB3FF18E09}" type="sibTrans" cxnId="{FD034449-C90B-4326-B2AA-0263B88EE5DE}">
      <dgm:prSet/>
      <dgm:spPr/>
      <dgm:t>
        <a:bodyPr/>
        <a:lstStyle/>
        <a:p>
          <a:endParaRPr lang="es-ES"/>
        </a:p>
      </dgm:t>
    </dgm:pt>
    <dgm:pt modelId="{0D8CAB3A-0D40-4F2E-B142-D30D5BA578E2}" type="pres">
      <dgm:prSet presAssocID="{9701D01A-6BEC-4A40-B84F-206C6F28806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a-ES"/>
        </a:p>
      </dgm:t>
    </dgm:pt>
    <dgm:pt modelId="{0870BFBD-86AD-4970-A44A-98F90E4422A4}" type="pres">
      <dgm:prSet presAssocID="{6EFE1F88-0D70-4FBD-BAEE-3670BE5AC5E8}" presName="linNode" presStyleCnt="0"/>
      <dgm:spPr/>
    </dgm:pt>
    <dgm:pt modelId="{ADBD394F-E2DD-4A55-AF03-7EEC65624BB5}" type="pres">
      <dgm:prSet presAssocID="{6EFE1F88-0D70-4FBD-BAEE-3670BE5AC5E8}" presName="parentText" presStyleLbl="node1" presStyleIdx="0" presStyleCnt="2" custLinFactNeighborX="-13066" custLinFactNeighborY="3199">
        <dgm:presLayoutVars>
          <dgm:chMax val="1"/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06755224-52F8-4143-9B5D-AC9616A7EE74}" type="pres">
      <dgm:prSet presAssocID="{6EFE1F88-0D70-4FBD-BAEE-3670BE5AC5E8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32643227-5B91-48FA-8209-2E20A4E3DDA4}" type="pres">
      <dgm:prSet presAssocID="{492A3C77-6831-4A91-B3B2-65FCEFFDFE34}" presName="sp" presStyleCnt="0"/>
      <dgm:spPr/>
    </dgm:pt>
    <dgm:pt modelId="{24116A0D-0EA1-4ED1-83B2-5C68D82FDF66}" type="pres">
      <dgm:prSet presAssocID="{AF8E8640-17A9-42EB-87AD-BD3627661279}" presName="linNode" presStyleCnt="0"/>
      <dgm:spPr/>
    </dgm:pt>
    <dgm:pt modelId="{E5F587DE-948D-496D-A658-9DFAB972D726}" type="pres">
      <dgm:prSet presAssocID="{AF8E8640-17A9-42EB-87AD-BD3627661279}" presName="parentText" presStyleLbl="node1" presStyleIdx="1" presStyleCnt="2" custLinFactNeighborY="3606">
        <dgm:presLayoutVars>
          <dgm:chMax val="1"/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445C7C89-881C-4761-9DC3-232AAC60FE37}" type="pres">
      <dgm:prSet presAssocID="{AF8E8640-17A9-42EB-87AD-BD3627661279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</dgm:ptLst>
  <dgm:cxnLst>
    <dgm:cxn modelId="{57CAE78C-E7F8-4402-B336-6D32B1B91E11}" type="presOf" srcId="{6EFE1F88-0D70-4FBD-BAEE-3670BE5AC5E8}" destId="{ADBD394F-E2DD-4A55-AF03-7EEC65624BB5}" srcOrd="0" destOrd="0" presId="urn:microsoft.com/office/officeart/2005/8/layout/vList5"/>
    <dgm:cxn modelId="{5D03B742-DFB5-46C7-967D-299D13BFD821}" type="presOf" srcId="{18F9B9FC-6A7B-498D-89A5-2DF9AD075493}" destId="{445C7C89-881C-4761-9DC3-232AAC60FE37}" srcOrd="0" destOrd="0" presId="urn:microsoft.com/office/officeart/2005/8/layout/vList5"/>
    <dgm:cxn modelId="{BB7D3679-FD34-4647-95E9-BA6300D1EA2F}" srcId="{9701D01A-6BEC-4A40-B84F-206C6F288066}" destId="{AF8E8640-17A9-42EB-87AD-BD3627661279}" srcOrd="1" destOrd="0" parTransId="{6CE561ED-D3BF-4A18-A33C-DF80183C8EBD}" sibTransId="{BD8D4EB9-57E2-4139-AF3C-7133D322D3A0}"/>
    <dgm:cxn modelId="{4ADD3C80-E959-450F-90AB-9684548A4DAF}" type="presOf" srcId="{AF8E8640-17A9-42EB-87AD-BD3627661279}" destId="{E5F587DE-948D-496D-A658-9DFAB972D726}" srcOrd="0" destOrd="0" presId="urn:microsoft.com/office/officeart/2005/8/layout/vList5"/>
    <dgm:cxn modelId="{61792FDB-0129-4CF6-A64E-925458D134FC}" srcId="{6EFE1F88-0D70-4FBD-BAEE-3670BE5AC5E8}" destId="{3A5DF1B1-35D9-4962-B851-807F9900FC32}" srcOrd="0" destOrd="0" parTransId="{1385AFB1-29AF-48EA-A819-B2C9DD63FB7A}" sibTransId="{02A54D53-BD76-450F-98F7-A8A0465159DA}"/>
    <dgm:cxn modelId="{77ADA8BC-BEF9-48D5-8E03-8DF3B4CDEAFE}" srcId="{9701D01A-6BEC-4A40-B84F-206C6F288066}" destId="{6EFE1F88-0D70-4FBD-BAEE-3670BE5AC5E8}" srcOrd="0" destOrd="0" parTransId="{9C4E52FE-AD2C-48A2-B435-3A00BC02C61F}" sibTransId="{492A3C77-6831-4A91-B3B2-65FCEFFDFE34}"/>
    <dgm:cxn modelId="{D8DD26FF-5A4B-4017-A569-C4924E5272F1}" type="presOf" srcId="{9701D01A-6BEC-4A40-B84F-206C6F288066}" destId="{0D8CAB3A-0D40-4F2E-B142-D30D5BA578E2}" srcOrd="0" destOrd="0" presId="urn:microsoft.com/office/officeart/2005/8/layout/vList5"/>
    <dgm:cxn modelId="{0FBB7131-DFC6-48CA-9D53-DBEB628E9765}" type="presOf" srcId="{3A5DF1B1-35D9-4962-B851-807F9900FC32}" destId="{06755224-52F8-4143-9B5D-AC9616A7EE74}" srcOrd="0" destOrd="0" presId="urn:microsoft.com/office/officeart/2005/8/layout/vList5"/>
    <dgm:cxn modelId="{FD034449-C90B-4326-B2AA-0263B88EE5DE}" srcId="{AF8E8640-17A9-42EB-87AD-BD3627661279}" destId="{18F9B9FC-6A7B-498D-89A5-2DF9AD075493}" srcOrd="0" destOrd="0" parTransId="{D6FDC7D0-C38F-491F-AF39-8941C01CF7CA}" sibTransId="{744DE4C6-EF8C-4B8A-9983-05CB3FF18E09}"/>
    <dgm:cxn modelId="{8C3052A6-180F-4DCC-BE56-21271D260FDB}" type="presParOf" srcId="{0D8CAB3A-0D40-4F2E-B142-D30D5BA578E2}" destId="{0870BFBD-86AD-4970-A44A-98F90E4422A4}" srcOrd="0" destOrd="0" presId="urn:microsoft.com/office/officeart/2005/8/layout/vList5"/>
    <dgm:cxn modelId="{CEA48879-0AF4-4D4B-8105-36E8172E4A9E}" type="presParOf" srcId="{0870BFBD-86AD-4970-A44A-98F90E4422A4}" destId="{ADBD394F-E2DD-4A55-AF03-7EEC65624BB5}" srcOrd="0" destOrd="0" presId="urn:microsoft.com/office/officeart/2005/8/layout/vList5"/>
    <dgm:cxn modelId="{351A3135-30C8-4503-BE86-70B39687C0CD}" type="presParOf" srcId="{0870BFBD-86AD-4970-A44A-98F90E4422A4}" destId="{06755224-52F8-4143-9B5D-AC9616A7EE74}" srcOrd="1" destOrd="0" presId="urn:microsoft.com/office/officeart/2005/8/layout/vList5"/>
    <dgm:cxn modelId="{95A00BE0-5A3A-426A-9DE9-993458C1DAC9}" type="presParOf" srcId="{0D8CAB3A-0D40-4F2E-B142-D30D5BA578E2}" destId="{32643227-5B91-48FA-8209-2E20A4E3DDA4}" srcOrd="1" destOrd="0" presId="urn:microsoft.com/office/officeart/2005/8/layout/vList5"/>
    <dgm:cxn modelId="{E444C3D0-307B-4B7A-8ACA-1B3E7C048DA8}" type="presParOf" srcId="{0D8CAB3A-0D40-4F2E-B142-D30D5BA578E2}" destId="{24116A0D-0EA1-4ED1-83B2-5C68D82FDF66}" srcOrd="2" destOrd="0" presId="urn:microsoft.com/office/officeart/2005/8/layout/vList5"/>
    <dgm:cxn modelId="{634A8330-A842-4645-9D5B-D43D3FEFDAA8}" type="presParOf" srcId="{24116A0D-0EA1-4ED1-83B2-5C68D82FDF66}" destId="{E5F587DE-948D-496D-A658-9DFAB972D726}" srcOrd="0" destOrd="0" presId="urn:microsoft.com/office/officeart/2005/8/layout/vList5"/>
    <dgm:cxn modelId="{166531F7-2AE4-497E-8128-606511A787D8}" type="presParOf" srcId="{24116A0D-0EA1-4ED1-83B2-5C68D82FDF66}" destId="{445C7C89-881C-4761-9DC3-232AAC60FE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701D01A-6BEC-4A40-B84F-206C6F28806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6EFE1F88-0D70-4FBD-BAEE-3670BE5AC5E8}">
      <dgm:prSet phldrT="[Texto]"/>
      <dgm:spPr/>
      <dgm:t>
        <a:bodyPr/>
        <a:lstStyle/>
        <a:p>
          <a:r>
            <a:rPr lang="es-ES"/>
            <a:t>Alternativas</a:t>
          </a:r>
        </a:p>
      </dgm:t>
    </dgm:pt>
    <dgm:pt modelId="{9C4E52FE-AD2C-48A2-B435-3A00BC02C61F}" type="parTrans" cxnId="{77ADA8BC-BEF9-48D5-8E03-8DF3B4CDEAFE}">
      <dgm:prSet/>
      <dgm:spPr/>
      <dgm:t>
        <a:bodyPr/>
        <a:lstStyle/>
        <a:p>
          <a:endParaRPr lang="es-ES"/>
        </a:p>
      </dgm:t>
    </dgm:pt>
    <dgm:pt modelId="{492A3C77-6831-4A91-B3B2-65FCEFFDFE34}" type="sibTrans" cxnId="{77ADA8BC-BEF9-48D5-8E03-8DF3B4CDEAFE}">
      <dgm:prSet/>
      <dgm:spPr/>
      <dgm:t>
        <a:bodyPr/>
        <a:lstStyle/>
        <a:p>
          <a:endParaRPr lang="es-ES"/>
        </a:p>
      </dgm:t>
    </dgm:pt>
    <dgm:pt modelId="{3A5DF1B1-35D9-4962-B851-807F9900FC32}">
      <dgm:prSet phldrT="[Texto]"/>
      <dgm:spPr/>
      <dgm:t>
        <a:bodyPr/>
        <a:lstStyle/>
        <a:p>
          <a:r>
            <a:rPr lang="es-ES"/>
            <a:t>versan sobre dos o más prestaciones, de modo que el deudor cumple realizando una de las prestaciones e incumple no realizando ninguna</a:t>
          </a:r>
        </a:p>
      </dgm:t>
    </dgm:pt>
    <dgm:pt modelId="{1385AFB1-29AF-48EA-A819-B2C9DD63FB7A}" type="parTrans" cxnId="{61792FDB-0129-4CF6-A64E-925458D134FC}">
      <dgm:prSet/>
      <dgm:spPr/>
      <dgm:t>
        <a:bodyPr/>
        <a:lstStyle/>
        <a:p>
          <a:endParaRPr lang="es-ES"/>
        </a:p>
      </dgm:t>
    </dgm:pt>
    <dgm:pt modelId="{02A54D53-BD76-450F-98F7-A8A0465159DA}" type="sibTrans" cxnId="{61792FDB-0129-4CF6-A64E-925458D134FC}">
      <dgm:prSet/>
      <dgm:spPr/>
      <dgm:t>
        <a:bodyPr/>
        <a:lstStyle/>
        <a:p>
          <a:endParaRPr lang="es-ES"/>
        </a:p>
      </dgm:t>
    </dgm:pt>
    <dgm:pt modelId="{AF8E8640-17A9-42EB-87AD-BD3627661279}">
      <dgm:prSet phldrT="[Texto]"/>
      <dgm:spPr/>
      <dgm:t>
        <a:bodyPr/>
        <a:lstStyle/>
        <a:p>
          <a:r>
            <a:rPr lang="es-ES"/>
            <a:t>Facultativas</a:t>
          </a:r>
        </a:p>
      </dgm:t>
    </dgm:pt>
    <dgm:pt modelId="{6CE561ED-D3BF-4A18-A33C-DF80183C8EBD}" type="parTrans" cxnId="{BB7D3679-FD34-4647-95E9-BA6300D1EA2F}">
      <dgm:prSet/>
      <dgm:spPr/>
      <dgm:t>
        <a:bodyPr/>
        <a:lstStyle/>
        <a:p>
          <a:endParaRPr lang="es-ES"/>
        </a:p>
      </dgm:t>
    </dgm:pt>
    <dgm:pt modelId="{BD8D4EB9-57E2-4139-AF3C-7133D322D3A0}" type="sibTrans" cxnId="{BB7D3679-FD34-4647-95E9-BA6300D1EA2F}">
      <dgm:prSet/>
      <dgm:spPr/>
      <dgm:t>
        <a:bodyPr/>
        <a:lstStyle/>
        <a:p>
          <a:endParaRPr lang="es-ES"/>
        </a:p>
      </dgm:t>
    </dgm:pt>
    <dgm:pt modelId="{18F9B9FC-6A7B-498D-89A5-2DF9AD075493}">
      <dgm:prSet phldrT="[Texto]"/>
      <dgm:spPr/>
      <dgm:t>
        <a:bodyPr/>
        <a:lstStyle/>
        <a:p>
          <a:r>
            <a:rPr lang="es-ES"/>
            <a:t>A pesar de recaer la prestación sobre un objeto único y determinado, el deudor puede cumplir entregando otro previsto en el título constitutivo o por ley</a:t>
          </a:r>
        </a:p>
      </dgm:t>
    </dgm:pt>
    <dgm:pt modelId="{D6FDC7D0-C38F-491F-AF39-8941C01CF7CA}" type="parTrans" cxnId="{FD034449-C90B-4326-B2AA-0263B88EE5DE}">
      <dgm:prSet/>
      <dgm:spPr/>
      <dgm:t>
        <a:bodyPr/>
        <a:lstStyle/>
        <a:p>
          <a:endParaRPr lang="es-ES"/>
        </a:p>
      </dgm:t>
    </dgm:pt>
    <dgm:pt modelId="{744DE4C6-EF8C-4B8A-9983-05CB3FF18E09}" type="sibTrans" cxnId="{FD034449-C90B-4326-B2AA-0263B88EE5DE}">
      <dgm:prSet/>
      <dgm:spPr/>
      <dgm:t>
        <a:bodyPr/>
        <a:lstStyle/>
        <a:p>
          <a:endParaRPr lang="es-ES"/>
        </a:p>
      </dgm:t>
    </dgm:pt>
    <dgm:pt modelId="{0D8CAB3A-0D40-4F2E-B142-D30D5BA578E2}" type="pres">
      <dgm:prSet presAssocID="{9701D01A-6BEC-4A40-B84F-206C6F28806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a-ES"/>
        </a:p>
      </dgm:t>
    </dgm:pt>
    <dgm:pt modelId="{0870BFBD-86AD-4970-A44A-98F90E4422A4}" type="pres">
      <dgm:prSet presAssocID="{6EFE1F88-0D70-4FBD-BAEE-3670BE5AC5E8}" presName="linNode" presStyleCnt="0"/>
      <dgm:spPr/>
    </dgm:pt>
    <dgm:pt modelId="{ADBD394F-E2DD-4A55-AF03-7EEC65624BB5}" type="pres">
      <dgm:prSet presAssocID="{6EFE1F88-0D70-4FBD-BAEE-3670BE5AC5E8}" presName="parentText" presStyleLbl="node1" presStyleIdx="0" presStyleCnt="2" custLinFactNeighborX="-1633" custLinFactNeighborY="-3">
        <dgm:presLayoutVars>
          <dgm:chMax val="1"/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06755224-52F8-4143-9B5D-AC9616A7EE74}" type="pres">
      <dgm:prSet presAssocID="{6EFE1F88-0D70-4FBD-BAEE-3670BE5AC5E8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32643227-5B91-48FA-8209-2E20A4E3DDA4}" type="pres">
      <dgm:prSet presAssocID="{492A3C77-6831-4A91-B3B2-65FCEFFDFE34}" presName="sp" presStyleCnt="0"/>
      <dgm:spPr/>
    </dgm:pt>
    <dgm:pt modelId="{24116A0D-0EA1-4ED1-83B2-5C68D82FDF66}" type="pres">
      <dgm:prSet presAssocID="{AF8E8640-17A9-42EB-87AD-BD3627661279}" presName="linNode" presStyleCnt="0"/>
      <dgm:spPr/>
    </dgm:pt>
    <dgm:pt modelId="{E5F587DE-948D-496D-A658-9DFAB972D726}" type="pres">
      <dgm:prSet presAssocID="{AF8E8640-17A9-42EB-87AD-BD3627661279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445C7C89-881C-4761-9DC3-232AAC60FE37}" type="pres">
      <dgm:prSet presAssocID="{AF8E8640-17A9-42EB-87AD-BD3627661279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</dgm:ptLst>
  <dgm:cxnLst>
    <dgm:cxn modelId="{72FC4356-3ACE-45EB-B907-494A3EFF696D}" type="presOf" srcId="{AF8E8640-17A9-42EB-87AD-BD3627661279}" destId="{E5F587DE-948D-496D-A658-9DFAB972D726}" srcOrd="0" destOrd="0" presId="urn:microsoft.com/office/officeart/2005/8/layout/vList5"/>
    <dgm:cxn modelId="{ED45BE60-DE17-4D18-958F-70D94D7F2082}" type="presOf" srcId="{9701D01A-6BEC-4A40-B84F-206C6F288066}" destId="{0D8CAB3A-0D40-4F2E-B142-D30D5BA578E2}" srcOrd="0" destOrd="0" presId="urn:microsoft.com/office/officeart/2005/8/layout/vList5"/>
    <dgm:cxn modelId="{8EEC5B36-91D0-44F9-B020-315117CF842E}" type="presOf" srcId="{6EFE1F88-0D70-4FBD-BAEE-3670BE5AC5E8}" destId="{ADBD394F-E2DD-4A55-AF03-7EEC65624BB5}" srcOrd="0" destOrd="0" presId="urn:microsoft.com/office/officeart/2005/8/layout/vList5"/>
    <dgm:cxn modelId="{BB7D3679-FD34-4647-95E9-BA6300D1EA2F}" srcId="{9701D01A-6BEC-4A40-B84F-206C6F288066}" destId="{AF8E8640-17A9-42EB-87AD-BD3627661279}" srcOrd="1" destOrd="0" parTransId="{6CE561ED-D3BF-4A18-A33C-DF80183C8EBD}" sibTransId="{BD8D4EB9-57E2-4139-AF3C-7133D322D3A0}"/>
    <dgm:cxn modelId="{61792FDB-0129-4CF6-A64E-925458D134FC}" srcId="{6EFE1F88-0D70-4FBD-BAEE-3670BE5AC5E8}" destId="{3A5DF1B1-35D9-4962-B851-807F9900FC32}" srcOrd="0" destOrd="0" parTransId="{1385AFB1-29AF-48EA-A819-B2C9DD63FB7A}" sibTransId="{02A54D53-BD76-450F-98F7-A8A0465159DA}"/>
    <dgm:cxn modelId="{43FF780A-678A-4D5E-AB43-D103C904F098}" type="presOf" srcId="{18F9B9FC-6A7B-498D-89A5-2DF9AD075493}" destId="{445C7C89-881C-4761-9DC3-232AAC60FE37}" srcOrd="0" destOrd="0" presId="urn:microsoft.com/office/officeart/2005/8/layout/vList5"/>
    <dgm:cxn modelId="{77ADA8BC-BEF9-48D5-8E03-8DF3B4CDEAFE}" srcId="{9701D01A-6BEC-4A40-B84F-206C6F288066}" destId="{6EFE1F88-0D70-4FBD-BAEE-3670BE5AC5E8}" srcOrd="0" destOrd="0" parTransId="{9C4E52FE-AD2C-48A2-B435-3A00BC02C61F}" sibTransId="{492A3C77-6831-4A91-B3B2-65FCEFFDFE34}"/>
    <dgm:cxn modelId="{FD034449-C90B-4326-B2AA-0263B88EE5DE}" srcId="{AF8E8640-17A9-42EB-87AD-BD3627661279}" destId="{18F9B9FC-6A7B-498D-89A5-2DF9AD075493}" srcOrd="0" destOrd="0" parTransId="{D6FDC7D0-C38F-491F-AF39-8941C01CF7CA}" sibTransId="{744DE4C6-EF8C-4B8A-9983-05CB3FF18E09}"/>
    <dgm:cxn modelId="{74F8A78F-124F-44E5-B00E-A2C220C757F2}" type="presOf" srcId="{3A5DF1B1-35D9-4962-B851-807F9900FC32}" destId="{06755224-52F8-4143-9B5D-AC9616A7EE74}" srcOrd="0" destOrd="0" presId="urn:microsoft.com/office/officeart/2005/8/layout/vList5"/>
    <dgm:cxn modelId="{6262B341-0799-4CAA-9E24-1BF697D90C11}" type="presParOf" srcId="{0D8CAB3A-0D40-4F2E-B142-D30D5BA578E2}" destId="{0870BFBD-86AD-4970-A44A-98F90E4422A4}" srcOrd="0" destOrd="0" presId="urn:microsoft.com/office/officeart/2005/8/layout/vList5"/>
    <dgm:cxn modelId="{1CECA65B-9849-4595-AE3D-80F68789A014}" type="presParOf" srcId="{0870BFBD-86AD-4970-A44A-98F90E4422A4}" destId="{ADBD394F-E2DD-4A55-AF03-7EEC65624BB5}" srcOrd="0" destOrd="0" presId="urn:microsoft.com/office/officeart/2005/8/layout/vList5"/>
    <dgm:cxn modelId="{8469E7AE-D93E-40DA-A6E6-7AA23586FC38}" type="presParOf" srcId="{0870BFBD-86AD-4970-A44A-98F90E4422A4}" destId="{06755224-52F8-4143-9B5D-AC9616A7EE74}" srcOrd="1" destOrd="0" presId="urn:microsoft.com/office/officeart/2005/8/layout/vList5"/>
    <dgm:cxn modelId="{90EE44D1-0ADC-4129-89C0-80D336206941}" type="presParOf" srcId="{0D8CAB3A-0D40-4F2E-B142-D30D5BA578E2}" destId="{32643227-5B91-48FA-8209-2E20A4E3DDA4}" srcOrd="1" destOrd="0" presId="urn:microsoft.com/office/officeart/2005/8/layout/vList5"/>
    <dgm:cxn modelId="{4770EA1D-3B1F-477F-BBBB-6F3FC6D8B0E0}" type="presParOf" srcId="{0D8CAB3A-0D40-4F2E-B142-D30D5BA578E2}" destId="{24116A0D-0EA1-4ED1-83B2-5C68D82FDF66}" srcOrd="2" destOrd="0" presId="urn:microsoft.com/office/officeart/2005/8/layout/vList5"/>
    <dgm:cxn modelId="{D41E3CD7-BC31-4FE7-A40B-741C6AC62C26}" type="presParOf" srcId="{24116A0D-0EA1-4ED1-83B2-5C68D82FDF66}" destId="{E5F587DE-948D-496D-A658-9DFAB972D726}" srcOrd="0" destOrd="0" presId="urn:microsoft.com/office/officeart/2005/8/layout/vList5"/>
    <dgm:cxn modelId="{819383C8-1DF7-44BA-BC88-A56899E04307}" type="presParOf" srcId="{24116A0D-0EA1-4ED1-83B2-5C68D82FDF66}" destId="{445C7C89-881C-4761-9DC3-232AAC60FE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6871A66-36E2-4AA3-9FBA-B25FBADC67B2}" type="doc">
      <dgm:prSet loTypeId="urn:microsoft.com/office/officeart/2005/8/layout/hierarchy2" loCatId="hierarchy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es-ES"/>
        </a:p>
      </dgm:t>
    </dgm:pt>
    <dgm:pt modelId="{FB6A9F7B-CC6D-43F4-AA13-053F76D231BC}">
      <dgm:prSet/>
      <dgm:spPr/>
      <dgm:t>
        <a:bodyPr/>
        <a:lstStyle/>
        <a:p>
          <a:r>
            <a:rPr lang="es-ES"/>
            <a:t>Alternativas /facultativas</a:t>
          </a:r>
        </a:p>
      </dgm:t>
    </dgm:pt>
    <dgm:pt modelId="{9938D6AB-72F9-4ABE-9500-314893EF8CC0}">
      <dgm:prSet/>
      <dgm:spPr/>
      <dgm:t>
        <a:bodyPr/>
        <a:lstStyle/>
        <a:p>
          <a:r>
            <a:rPr lang="es-ES"/>
            <a:t>Divisibles/</a:t>
          </a:r>
        </a:p>
        <a:p>
          <a:r>
            <a:rPr lang="es-ES"/>
            <a:t>indivisibles</a:t>
          </a:r>
        </a:p>
      </dgm:t>
    </dgm:pt>
    <dgm:pt modelId="{8ED27227-1317-4BCC-A559-377329957600}">
      <dgm:prSet/>
      <dgm:spPr/>
      <dgm:t>
        <a:bodyPr/>
        <a:lstStyle/>
        <a:p>
          <a:r>
            <a:rPr lang="es-ES" dirty="0"/>
            <a:t>Genéricas/</a:t>
          </a:r>
        </a:p>
        <a:p>
          <a:r>
            <a:rPr lang="es-ES" dirty="0"/>
            <a:t>específicas</a:t>
          </a:r>
        </a:p>
      </dgm:t>
    </dgm:pt>
    <dgm:pt modelId="{E4F8ED5F-88E2-4408-8B89-900574723D1E}">
      <dgm:prSet/>
      <dgm:spPr/>
      <dgm:t>
        <a:bodyPr/>
        <a:lstStyle/>
        <a:p>
          <a:r>
            <a:rPr lang="es-ES"/>
            <a:t>Por el objeto</a:t>
          </a:r>
        </a:p>
      </dgm:t>
    </dgm:pt>
    <dgm:pt modelId="{097DA4F5-D0F0-4CA4-93F1-5085E3B34594}" type="sibTrans" cxnId="{68712762-733F-4EA6-A4BF-2CFB4F0F45BC}">
      <dgm:prSet/>
      <dgm:spPr/>
      <dgm:t>
        <a:bodyPr/>
        <a:lstStyle/>
        <a:p>
          <a:endParaRPr lang="es-ES"/>
        </a:p>
      </dgm:t>
    </dgm:pt>
    <dgm:pt modelId="{0EEE384E-1355-4672-8804-400E77D3EFFA}" type="parTrans" cxnId="{68712762-733F-4EA6-A4BF-2CFB4F0F45BC}">
      <dgm:prSet/>
      <dgm:spPr/>
      <dgm:t>
        <a:bodyPr/>
        <a:lstStyle/>
        <a:p>
          <a:endParaRPr lang="es-ES"/>
        </a:p>
      </dgm:t>
    </dgm:pt>
    <dgm:pt modelId="{6421C133-A246-4D4D-99DC-E3A4B15E296C}" type="sibTrans" cxnId="{83369096-694D-406C-9E83-68B96259A487}">
      <dgm:prSet/>
      <dgm:spPr/>
      <dgm:t>
        <a:bodyPr/>
        <a:lstStyle/>
        <a:p>
          <a:endParaRPr lang="es-ES"/>
        </a:p>
      </dgm:t>
    </dgm:pt>
    <dgm:pt modelId="{C551C594-8522-416F-9F7F-940A219CF8BB}" type="parTrans" cxnId="{83369096-694D-406C-9E83-68B96259A487}">
      <dgm:prSet/>
      <dgm:spPr/>
      <dgm:t>
        <a:bodyPr/>
        <a:lstStyle/>
        <a:p>
          <a:endParaRPr lang="es-ES"/>
        </a:p>
      </dgm:t>
    </dgm:pt>
    <dgm:pt modelId="{12A4D763-58E8-4C2B-A082-55B1DE2EA2B0}" type="sibTrans" cxnId="{448192A7-635F-44A3-947B-5BA32A1E0EEE}">
      <dgm:prSet/>
      <dgm:spPr/>
      <dgm:t>
        <a:bodyPr/>
        <a:lstStyle/>
        <a:p>
          <a:endParaRPr lang="es-ES"/>
        </a:p>
      </dgm:t>
    </dgm:pt>
    <dgm:pt modelId="{FB8295C9-3E28-4FBB-B2AC-29A1F90D948F}" type="parTrans" cxnId="{448192A7-635F-44A3-947B-5BA32A1E0EEE}">
      <dgm:prSet/>
      <dgm:spPr/>
      <dgm:t>
        <a:bodyPr/>
        <a:lstStyle/>
        <a:p>
          <a:endParaRPr lang="es-ES"/>
        </a:p>
      </dgm:t>
    </dgm:pt>
    <dgm:pt modelId="{2DC48180-BF7D-40C6-9EAC-88880A707D29}" type="sibTrans" cxnId="{BE2D4A11-3930-4290-9A8B-55746DB46BB1}">
      <dgm:prSet/>
      <dgm:spPr/>
      <dgm:t>
        <a:bodyPr/>
        <a:lstStyle/>
        <a:p>
          <a:endParaRPr lang="es-ES"/>
        </a:p>
      </dgm:t>
    </dgm:pt>
    <dgm:pt modelId="{F001F3A4-02DE-4FC1-BC87-1190420EDBE0}" type="parTrans" cxnId="{BE2D4A11-3930-4290-9A8B-55746DB46BB1}">
      <dgm:prSet/>
      <dgm:spPr/>
      <dgm:t>
        <a:bodyPr/>
        <a:lstStyle/>
        <a:p>
          <a:endParaRPr lang="es-ES"/>
        </a:p>
      </dgm:t>
    </dgm:pt>
    <dgm:pt modelId="{D9CE2181-E420-4785-8000-44C76DB86906}">
      <dgm:prSet/>
      <dgm:spPr/>
      <dgm:t>
        <a:bodyPr/>
        <a:lstStyle/>
        <a:p>
          <a:r>
            <a:rPr lang="es-ES"/>
            <a:t>Cumulativas</a:t>
          </a:r>
        </a:p>
      </dgm:t>
    </dgm:pt>
    <dgm:pt modelId="{F076C01B-00C6-4434-8AAC-62519282FE2F}">
      <dgm:prSet/>
      <dgm:spPr/>
      <dgm:t>
        <a:bodyPr/>
        <a:lstStyle/>
        <a:p>
          <a:r>
            <a:rPr lang="es-ES"/>
            <a:t>Solidarias</a:t>
          </a:r>
        </a:p>
      </dgm:t>
    </dgm:pt>
    <dgm:pt modelId="{C1F54413-4927-4F71-90E0-EC58D55AB3EA}">
      <dgm:prSet phldrT="[Texto]"/>
      <dgm:spPr/>
      <dgm:t>
        <a:bodyPr/>
        <a:lstStyle/>
        <a:p>
          <a:r>
            <a:rPr lang="es-ES" err="1"/>
            <a:t>Parciarias</a:t>
          </a:r>
          <a:endParaRPr lang="es-ES"/>
        </a:p>
      </dgm:t>
    </dgm:pt>
    <dgm:pt modelId="{33100138-CCBD-416F-915C-504AC80B95FB}">
      <dgm:prSet phldrT="[Texto]"/>
      <dgm:spPr/>
      <dgm:t>
        <a:bodyPr/>
        <a:lstStyle/>
        <a:p>
          <a:r>
            <a:rPr lang="es-ES"/>
            <a:t>Pluralidad</a:t>
          </a:r>
        </a:p>
      </dgm:t>
    </dgm:pt>
    <dgm:pt modelId="{B8041D46-4594-4EF6-89AF-ED5B2BBA65E1}" type="sibTrans" cxnId="{DABE600F-EF65-4976-ABE7-222E21861901}">
      <dgm:prSet/>
      <dgm:spPr/>
      <dgm:t>
        <a:bodyPr/>
        <a:lstStyle/>
        <a:p>
          <a:endParaRPr lang="es-ES"/>
        </a:p>
      </dgm:t>
    </dgm:pt>
    <dgm:pt modelId="{7B74A8EA-E18B-4EBA-A544-B767820B5838}" type="parTrans" cxnId="{DABE600F-EF65-4976-ABE7-222E21861901}">
      <dgm:prSet/>
      <dgm:spPr/>
      <dgm:t>
        <a:bodyPr/>
        <a:lstStyle/>
        <a:p>
          <a:endParaRPr lang="es-ES"/>
        </a:p>
      </dgm:t>
    </dgm:pt>
    <dgm:pt modelId="{A19B62FB-F31C-47CE-92EE-F2EDFDD588CF}" type="sibTrans" cxnId="{D9A7882F-9ACB-49A5-B97D-911449011357}">
      <dgm:prSet/>
      <dgm:spPr/>
      <dgm:t>
        <a:bodyPr/>
        <a:lstStyle/>
        <a:p>
          <a:endParaRPr lang="es-ES"/>
        </a:p>
      </dgm:t>
    </dgm:pt>
    <dgm:pt modelId="{83B42113-2F13-41FC-9EA1-BF5556AC61C8}" type="parTrans" cxnId="{D9A7882F-9ACB-49A5-B97D-911449011357}">
      <dgm:prSet/>
      <dgm:spPr/>
      <dgm:t>
        <a:bodyPr/>
        <a:lstStyle/>
        <a:p>
          <a:endParaRPr lang="es-ES"/>
        </a:p>
      </dgm:t>
    </dgm:pt>
    <dgm:pt modelId="{A711D716-D7E2-4458-B48D-F515C000C380}" type="sibTrans" cxnId="{FAF528A8-B1D8-4099-A812-8D8C99C6BCD5}">
      <dgm:prSet/>
      <dgm:spPr/>
      <dgm:t>
        <a:bodyPr/>
        <a:lstStyle/>
        <a:p>
          <a:endParaRPr lang="es-ES"/>
        </a:p>
      </dgm:t>
    </dgm:pt>
    <dgm:pt modelId="{6E4FB6FF-8394-487F-9E9A-7EBD8B5CE23F}" type="parTrans" cxnId="{FAF528A8-B1D8-4099-A812-8D8C99C6BCD5}">
      <dgm:prSet/>
      <dgm:spPr/>
      <dgm:t>
        <a:bodyPr/>
        <a:lstStyle/>
        <a:p>
          <a:endParaRPr lang="es-ES"/>
        </a:p>
      </dgm:t>
    </dgm:pt>
    <dgm:pt modelId="{1C16CEC5-94ED-478E-AAFF-3793B9F9314A}">
      <dgm:prSet phldrT="[Texto]"/>
      <dgm:spPr/>
      <dgm:t>
        <a:bodyPr/>
        <a:lstStyle/>
        <a:p>
          <a:r>
            <a:rPr lang="es-ES"/>
            <a:t>ambulatorias</a:t>
          </a:r>
        </a:p>
      </dgm:t>
    </dgm:pt>
    <dgm:pt modelId="{37BBEAC9-4B75-4519-BC05-250A8EA275DD}">
      <dgm:prSet phldrT="[Texto]"/>
      <dgm:spPr/>
      <dgm:t>
        <a:bodyPr/>
        <a:lstStyle/>
        <a:p>
          <a:r>
            <a:rPr lang="es-ES"/>
            <a:t>Indeterminación</a:t>
          </a:r>
        </a:p>
      </dgm:t>
    </dgm:pt>
    <dgm:pt modelId="{78E0309E-572D-42EB-9760-E15D694E446D}" type="sibTrans" cxnId="{0BC84566-DED8-4672-B3AA-7021E2D0DBB7}">
      <dgm:prSet/>
      <dgm:spPr/>
      <dgm:t>
        <a:bodyPr/>
        <a:lstStyle/>
        <a:p>
          <a:endParaRPr lang="es-ES"/>
        </a:p>
      </dgm:t>
    </dgm:pt>
    <dgm:pt modelId="{7EB9EBD9-B25A-42C5-8AA9-C24EBBF010C2}" type="parTrans" cxnId="{0BC84566-DED8-4672-B3AA-7021E2D0DBB7}">
      <dgm:prSet/>
      <dgm:spPr/>
      <dgm:t>
        <a:bodyPr/>
        <a:lstStyle/>
        <a:p>
          <a:endParaRPr lang="es-ES"/>
        </a:p>
      </dgm:t>
    </dgm:pt>
    <dgm:pt modelId="{3B724EAE-B9C4-4977-9054-AE8455ACD33C}">
      <dgm:prSet phldrT="[Texto]"/>
      <dgm:spPr/>
      <dgm:t>
        <a:bodyPr/>
        <a:lstStyle/>
        <a:p>
          <a:r>
            <a:rPr lang="es-ES"/>
            <a:t>Por el sujeto</a:t>
          </a:r>
        </a:p>
      </dgm:t>
    </dgm:pt>
    <dgm:pt modelId="{E9DB307C-FC21-44DC-9DC1-0858B383D6F4}" type="sibTrans" cxnId="{1CF07A5B-AB87-4197-9337-4E23E7456218}">
      <dgm:prSet/>
      <dgm:spPr/>
      <dgm:t>
        <a:bodyPr/>
        <a:lstStyle/>
        <a:p>
          <a:endParaRPr lang="es-ES"/>
        </a:p>
      </dgm:t>
    </dgm:pt>
    <dgm:pt modelId="{D67CAD37-36FA-4040-A33B-4AAD6164D3BB}" type="parTrans" cxnId="{1CF07A5B-AB87-4197-9337-4E23E7456218}">
      <dgm:prSet/>
      <dgm:spPr/>
      <dgm:t>
        <a:bodyPr/>
        <a:lstStyle/>
        <a:p>
          <a:endParaRPr lang="es-ES"/>
        </a:p>
      </dgm:t>
    </dgm:pt>
    <dgm:pt modelId="{D81F6163-2631-4A59-87FC-36CDB73BE8C2}" type="sibTrans" cxnId="{B2FE5769-1537-44C6-A03E-C7047DBDFD0D}">
      <dgm:prSet/>
      <dgm:spPr/>
      <dgm:t>
        <a:bodyPr/>
        <a:lstStyle/>
        <a:p>
          <a:endParaRPr lang="es-ES"/>
        </a:p>
      </dgm:t>
    </dgm:pt>
    <dgm:pt modelId="{1A6B0078-D692-417C-8B35-54C43212C3FA}" type="parTrans" cxnId="{B2FE5769-1537-44C6-A03E-C7047DBDFD0D}">
      <dgm:prSet/>
      <dgm:spPr/>
      <dgm:t>
        <a:bodyPr/>
        <a:lstStyle/>
        <a:p>
          <a:endParaRPr lang="es-ES"/>
        </a:p>
      </dgm:t>
    </dgm:pt>
    <dgm:pt modelId="{0B2C71E7-09D0-49EE-A29D-D2553ACC413D}" type="sibTrans" cxnId="{27870EAC-2A49-4576-AA18-4654F45D8ED3}">
      <dgm:prSet/>
      <dgm:spPr/>
      <dgm:t>
        <a:bodyPr/>
        <a:lstStyle/>
        <a:p>
          <a:endParaRPr lang="es-ES"/>
        </a:p>
      </dgm:t>
    </dgm:pt>
    <dgm:pt modelId="{72CB3B18-CD52-411F-B50F-AD4B90B60EB2}" type="parTrans" cxnId="{27870EAC-2A49-4576-AA18-4654F45D8ED3}">
      <dgm:prSet/>
      <dgm:spPr/>
      <dgm:t>
        <a:bodyPr/>
        <a:lstStyle/>
        <a:p>
          <a:endParaRPr lang="es-ES"/>
        </a:p>
      </dgm:t>
    </dgm:pt>
    <dgm:pt modelId="{9D1BF71C-FBA1-4F73-943B-87984885833D}" type="pres">
      <dgm:prSet presAssocID="{76871A66-36E2-4AA3-9FBA-B25FBADC67B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a-ES"/>
        </a:p>
      </dgm:t>
    </dgm:pt>
    <dgm:pt modelId="{1CFCECC5-6FBA-421E-806F-A481A4184CB6}" type="pres">
      <dgm:prSet presAssocID="{3B724EAE-B9C4-4977-9054-AE8455ACD33C}" presName="root1" presStyleCnt="0"/>
      <dgm:spPr/>
    </dgm:pt>
    <dgm:pt modelId="{2EE99D70-039E-4773-830F-224E795CACE2}" type="pres">
      <dgm:prSet presAssocID="{3B724EAE-B9C4-4977-9054-AE8455ACD33C}" presName="LevelOneTextNode" presStyleLbl="node0" presStyleIdx="0" presStyleCnt="2" custLinFactNeighborX="-641" custLinFactNeighborY="5863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D44741B1-1E3D-47C6-962A-EB6002184779}" type="pres">
      <dgm:prSet presAssocID="{3B724EAE-B9C4-4977-9054-AE8455ACD33C}" presName="level2hierChild" presStyleCnt="0"/>
      <dgm:spPr/>
    </dgm:pt>
    <dgm:pt modelId="{C93D2509-A828-4D66-BCE2-C8FB627082E7}" type="pres">
      <dgm:prSet presAssocID="{72CB3B18-CD52-411F-B50F-AD4B90B60EB2}" presName="conn2-1" presStyleLbl="parChTrans1D2" presStyleIdx="0" presStyleCnt="5"/>
      <dgm:spPr/>
      <dgm:t>
        <a:bodyPr/>
        <a:lstStyle/>
        <a:p>
          <a:endParaRPr lang="ca-ES"/>
        </a:p>
      </dgm:t>
    </dgm:pt>
    <dgm:pt modelId="{31EBB25C-E1D1-4FE3-AA61-5CA8E1450AC3}" type="pres">
      <dgm:prSet presAssocID="{72CB3B18-CD52-411F-B50F-AD4B90B60EB2}" presName="connTx" presStyleLbl="parChTrans1D2" presStyleIdx="0" presStyleCnt="5"/>
      <dgm:spPr/>
      <dgm:t>
        <a:bodyPr/>
        <a:lstStyle/>
        <a:p>
          <a:endParaRPr lang="ca-ES"/>
        </a:p>
      </dgm:t>
    </dgm:pt>
    <dgm:pt modelId="{131BE3C6-0391-40C7-A3CE-707FABBD72DE}" type="pres">
      <dgm:prSet presAssocID="{37BBEAC9-4B75-4519-BC05-250A8EA275DD}" presName="root2" presStyleCnt="0"/>
      <dgm:spPr/>
    </dgm:pt>
    <dgm:pt modelId="{89D1A2A0-DEBD-42F4-B034-6CC5E2420DBA}" type="pres">
      <dgm:prSet presAssocID="{37BBEAC9-4B75-4519-BC05-250A8EA275DD}" presName="LevelTwoTextNode" presStyleLbl="node2" presStyleIdx="0" presStyleCnt="5" custLinFactNeighborX="1960" custLinFactNeighborY="-4254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348AD85F-995A-423C-8DC1-9A59B10BE88D}" type="pres">
      <dgm:prSet presAssocID="{37BBEAC9-4B75-4519-BC05-250A8EA275DD}" presName="level3hierChild" presStyleCnt="0"/>
      <dgm:spPr/>
    </dgm:pt>
    <dgm:pt modelId="{BD17ED26-C871-4318-8A78-83BB487BF183}" type="pres">
      <dgm:prSet presAssocID="{7EB9EBD9-B25A-42C5-8AA9-C24EBBF010C2}" presName="conn2-1" presStyleLbl="parChTrans1D3" presStyleIdx="0" presStyleCnt="4"/>
      <dgm:spPr/>
      <dgm:t>
        <a:bodyPr/>
        <a:lstStyle/>
        <a:p>
          <a:endParaRPr lang="ca-ES"/>
        </a:p>
      </dgm:t>
    </dgm:pt>
    <dgm:pt modelId="{00A73A42-1D26-4C64-9561-D1789FEFA8AE}" type="pres">
      <dgm:prSet presAssocID="{7EB9EBD9-B25A-42C5-8AA9-C24EBBF010C2}" presName="connTx" presStyleLbl="parChTrans1D3" presStyleIdx="0" presStyleCnt="4"/>
      <dgm:spPr/>
      <dgm:t>
        <a:bodyPr/>
        <a:lstStyle/>
        <a:p>
          <a:endParaRPr lang="ca-ES"/>
        </a:p>
      </dgm:t>
    </dgm:pt>
    <dgm:pt modelId="{60CA2AA1-7907-4030-AADD-CEBAE7E52252}" type="pres">
      <dgm:prSet presAssocID="{1C16CEC5-94ED-478E-AAFF-3793B9F9314A}" presName="root2" presStyleCnt="0"/>
      <dgm:spPr/>
    </dgm:pt>
    <dgm:pt modelId="{92C5C044-48B7-4257-913A-164DC8B43423}" type="pres">
      <dgm:prSet presAssocID="{1C16CEC5-94ED-478E-AAFF-3793B9F9314A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6BDCC8F3-D75A-4B6D-9A21-05029E0B6ED4}" type="pres">
      <dgm:prSet presAssocID="{1C16CEC5-94ED-478E-AAFF-3793B9F9314A}" presName="level3hierChild" presStyleCnt="0"/>
      <dgm:spPr/>
    </dgm:pt>
    <dgm:pt modelId="{6DCBE80A-7E69-45D3-B11E-6102DB977941}" type="pres">
      <dgm:prSet presAssocID="{1A6B0078-D692-417C-8B35-54C43212C3FA}" presName="conn2-1" presStyleLbl="parChTrans1D2" presStyleIdx="1" presStyleCnt="5"/>
      <dgm:spPr/>
      <dgm:t>
        <a:bodyPr/>
        <a:lstStyle/>
        <a:p>
          <a:endParaRPr lang="ca-ES"/>
        </a:p>
      </dgm:t>
    </dgm:pt>
    <dgm:pt modelId="{BFC503FD-D033-430C-9A5F-02D90EAF4E11}" type="pres">
      <dgm:prSet presAssocID="{1A6B0078-D692-417C-8B35-54C43212C3FA}" presName="connTx" presStyleLbl="parChTrans1D2" presStyleIdx="1" presStyleCnt="5"/>
      <dgm:spPr/>
      <dgm:t>
        <a:bodyPr/>
        <a:lstStyle/>
        <a:p>
          <a:endParaRPr lang="ca-ES"/>
        </a:p>
      </dgm:t>
    </dgm:pt>
    <dgm:pt modelId="{4694C83B-A6C4-460B-8414-2971D02CE982}" type="pres">
      <dgm:prSet presAssocID="{33100138-CCBD-416F-915C-504AC80B95FB}" presName="root2" presStyleCnt="0"/>
      <dgm:spPr/>
    </dgm:pt>
    <dgm:pt modelId="{1121E92F-0293-46E9-87A6-1D12E46954FD}" type="pres">
      <dgm:prSet presAssocID="{33100138-CCBD-416F-915C-504AC80B95FB}" presName="LevelTwoTextNode" presStyleLbl="node2" presStyleIdx="1" presStyleCnt="5" custLinFactNeighborX="1960" custLinFactNeighborY="-4254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B6CD7074-5FA8-4066-9224-F6793C81C695}" type="pres">
      <dgm:prSet presAssocID="{33100138-CCBD-416F-915C-504AC80B95FB}" presName="level3hierChild" presStyleCnt="0"/>
      <dgm:spPr/>
    </dgm:pt>
    <dgm:pt modelId="{938AC03B-D956-43D5-8218-5997168C001C}" type="pres">
      <dgm:prSet presAssocID="{6E4FB6FF-8394-487F-9E9A-7EBD8B5CE23F}" presName="conn2-1" presStyleLbl="parChTrans1D3" presStyleIdx="1" presStyleCnt="4"/>
      <dgm:spPr/>
      <dgm:t>
        <a:bodyPr/>
        <a:lstStyle/>
        <a:p>
          <a:endParaRPr lang="ca-ES"/>
        </a:p>
      </dgm:t>
    </dgm:pt>
    <dgm:pt modelId="{02897B5C-82B6-460D-8792-D36F1683563C}" type="pres">
      <dgm:prSet presAssocID="{6E4FB6FF-8394-487F-9E9A-7EBD8B5CE23F}" presName="connTx" presStyleLbl="parChTrans1D3" presStyleIdx="1" presStyleCnt="4"/>
      <dgm:spPr/>
      <dgm:t>
        <a:bodyPr/>
        <a:lstStyle/>
        <a:p>
          <a:endParaRPr lang="ca-ES"/>
        </a:p>
      </dgm:t>
    </dgm:pt>
    <dgm:pt modelId="{3FB495A7-C547-474D-9E7C-109D5D9B57ED}" type="pres">
      <dgm:prSet presAssocID="{C1F54413-4927-4F71-90E0-EC58D55AB3EA}" presName="root2" presStyleCnt="0"/>
      <dgm:spPr/>
    </dgm:pt>
    <dgm:pt modelId="{E2271CE1-F3E7-4ED6-811B-427592F0AB4C}" type="pres">
      <dgm:prSet presAssocID="{C1F54413-4927-4F71-90E0-EC58D55AB3EA}" presName="LevelTwoTextNode" presStyleLbl="node3" presStyleIdx="1" presStyleCnt="4" custLinFactNeighborY="-4254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84D74666-0E9C-4DC0-8F2B-67BB6FD1810A}" type="pres">
      <dgm:prSet presAssocID="{C1F54413-4927-4F71-90E0-EC58D55AB3EA}" presName="level3hierChild" presStyleCnt="0"/>
      <dgm:spPr/>
    </dgm:pt>
    <dgm:pt modelId="{D861082B-D311-4F37-BFAF-989207D9A05F}" type="pres">
      <dgm:prSet presAssocID="{83B42113-2F13-41FC-9EA1-BF5556AC61C8}" presName="conn2-1" presStyleLbl="parChTrans1D3" presStyleIdx="2" presStyleCnt="4"/>
      <dgm:spPr/>
      <dgm:t>
        <a:bodyPr/>
        <a:lstStyle/>
        <a:p>
          <a:endParaRPr lang="ca-ES"/>
        </a:p>
      </dgm:t>
    </dgm:pt>
    <dgm:pt modelId="{6474CB8D-DA5F-4D58-BCDF-F96245BE1D22}" type="pres">
      <dgm:prSet presAssocID="{83B42113-2F13-41FC-9EA1-BF5556AC61C8}" presName="connTx" presStyleLbl="parChTrans1D3" presStyleIdx="2" presStyleCnt="4"/>
      <dgm:spPr/>
      <dgm:t>
        <a:bodyPr/>
        <a:lstStyle/>
        <a:p>
          <a:endParaRPr lang="ca-ES"/>
        </a:p>
      </dgm:t>
    </dgm:pt>
    <dgm:pt modelId="{07115FF8-C180-47EE-B46B-DDBA1BEE3C06}" type="pres">
      <dgm:prSet presAssocID="{F076C01B-00C6-4434-8AAC-62519282FE2F}" presName="root2" presStyleCnt="0"/>
      <dgm:spPr/>
    </dgm:pt>
    <dgm:pt modelId="{EB2137AE-21A8-4E49-9E1F-81CD7A25B7AB}" type="pres">
      <dgm:prSet presAssocID="{F076C01B-00C6-4434-8AAC-62519282FE2F}" presName="LevelTwoTextNode" presStyleLbl="node3" presStyleIdx="2" presStyleCnt="4" custLinFactNeighborY="-4254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4325FBFF-A365-4B83-89CC-8652477F3413}" type="pres">
      <dgm:prSet presAssocID="{F076C01B-00C6-4434-8AAC-62519282FE2F}" presName="level3hierChild" presStyleCnt="0"/>
      <dgm:spPr/>
    </dgm:pt>
    <dgm:pt modelId="{2E0E06AD-FB75-4C20-ACEA-0CF68F9EDE86}" type="pres">
      <dgm:prSet presAssocID="{7B74A8EA-E18B-4EBA-A544-B767820B5838}" presName="conn2-1" presStyleLbl="parChTrans1D3" presStyleIdx="3" presStyleCnt="4"/>
      <dgm:spPr/>
      <dgm:t>
        <a:bodyPr/>
        <a:lstStyle/>
        <a:p>
          <a:endParaRPr lang="ca-ES"/>
        </a:p>
      </dgm:t>
    </dgm:pt>
    <dgm:pt modelId="{71602EDD-D6D7-4A05-912F-3FA5F26DF72E}" type="pres">
      <dgm:prSet presAssocID="{7B74A8EA-E18B-4EBA-A544-B767820B5838}" presName="connTx" presStyleLbl="parChTrans1D3" presStyleIdx="3" presStyleCnt="4"/>
      <dgm:spPr/>
      <dgm:t>
        <a:bodyPr/>
        <a:lstStyle/>
        <a:p>
          <a:endParaRPr lang="ca-ES"/>
        </a:p>
      </dgm:t>
    </dgm:pt>
    <dgm:pt modelId="{BB80FB48-C14E-45B3-9EED-7A52A412AEA8}" type="pres">
      <dgm:prSet presAssocID="{D9CE2181-E420-4785-8000-44C76DB86906}" presName="root2" presStyleCnt="0"/>
      <dgm:spPr/>
    </dgm:pt>
    <dgm:pt modelId="{DA638D3E-0778-405A-A81A-3BF2C4EA6DF1}" type="pres">
      <dgm:prSet presAssocID="{D9CE2181-E420-4785-8000-44C76DB86906}" presName="LevelTwoTextNode" presStyleLbl="node3" presStyleIdx="3" presStyleCnt="4" custLinFactNeighborY="-4254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718D9DC0-5915-4EF8-B6BF-A1DE14FFDA47}" type="pres">
      <dgm:prSet presAssocID="{D9CE2181-E420-4785-8000-44C76DB86906}" presName="level3hierChild" presStyleCnt="0"/>
      <dgm:spPr/>
    </dgm:pt>
    <dgm:pt modelId="{F071D569-C8C7-4350-BC28-51BB4BCC8908}" type="pres">
      <dgm:prSet presAssocID="{E4F8ED5F-88E2-4408-8B89-900574723D1E}" presName="root1" presStyleCnt="0"/>
      <dgm:spPr/>
    </dgm:pt>
    <dgm:pt modelId="{77C69793-ACAA-44A0-8DE1-9B83C6C46D90}" type="pres">
      <dgm:prSet presAssocID="{E4F8ED5F-88E2-4408-8B89-900574723D1E}" presName="LevelOneTextNod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E6B88486-2D38-49DC-BD2E-CD62C5DDA406}" type="pres">
      <dgm:prSet presAssocID="{E4F8ED5F-88E2-4408-8B89-900574723D1E}" presName="level2hierChild" presStyleCnt="0"/>
      <dgm:spPr/>
    </dgm:pt>
    <dgm:pt modelId="{DC5860EB-7EC2-4E3A-B7C4-D7516ADE459E}" type="pres">
      <dgm:prSet presAssocID="{F001F3A4-02DE-4FC1-BC87-1190420EDBE0}" presName="conn2-1" presStyleLbl="parChTrans1D2" presStyleIdx="2" presStyleCnt="5"/>
      <dgm:spPr/>
      <dgm:t>
        <a:bodyPr/>
        <a:lstStyle/>
        <a:p>
          <a:endParaRPr lang="ca-ES"/>
        </a:p>
      </dgm:t>
    </dgm:pt>
    <dgm:pt modelId="{A0C2C838-4AAA-413F-8AF9-904DE0D9FB0A}" type="pres">
      <dgm:prSet presAssocID="{F001F3A4-02DE-4FC1-BC87-1190420EDBE0}" presName="connTx" presStyleLbl="parChTrans1D2" presStyleIdx="2" presStyleCnt="5"/>
      <dgm:spPr/>
      <dgm:t>
        <a:bodyPr/>
        <a:lstStyle/>
        <a:p>
          <a:endParaRPr lang="ca-ES"/>
        </a:p>
      </dgm:t>
    </dgm:pt>
    <dgm:pt modelId="{AC82766C-A46F-449B-AD0B-6DC57DAE2C7C}" type="pres">
      <dgm:prSet presAssocID="{8ED27227-1317-4BCC-A559-377329957600}" presName="root2" presStyleCnt="0"/>
      <dgm:spPr/>
    </dgm:pt>
    <dgm:pt modelId="{2C27035C-968B-499D-86C3-078490C11C5C}" type="pres">
      <dgm:prSet presAssocID="{8ED27227-1317-4BCC-A559-377329957600}" presName="LevelTwoTextNode" presStyleLbl="node2" presStyleIdx="2" presStyleCnt="5" custLinFactNeighborX="1960" custLinFactNeighborY="-4254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464C1146-9FA3-423B-9DA3-A85E189F6009}" type="pres">
      <dgm:prSet presAssocID="{8ED27227-1317-4BCC-A559-377329957600}" presName="level3hierChild" presStyleCnt="0"/>
      <dgm:spPr/>
    </dgm:pt>
    <dgm:pt modelId="{B757BC03-8E0C-4D83-AD0C-10C8C4E20D76}" type="pres">
      <dgm:prSet presAssocID="{FB8295C9-3E28-4FBB-B2AC-29A1F90D948F}" presName="conn2-1" presStyleLbl="parChTrans1D2" presStyleIdx="3" presStyleCnt="5"/>
      <dgm:spPr/>
      <dgm:t>
        <a:bodyPr/>
        <a:lstStyle/>
        <a:p>
          <a:endParaRPr lang="ca-ES"/>
        </a:p>
      </dgm:t>
    </dgm:pt>
    <dgm:pt modelId="{FA5DB1D6-D438-462A-9C11-D1443E9886F9}" type="pres">
      <dgm:prSet presAssocID="{FB8295C9-3E28-4FBB-B2AC-29A1F90D948F}" presName="connTx" presStyleLbl="parChTrans1D2" presStyleIdx="3" presStyleCnt="5"/>
      <dgm:spPr/>
      <dgm:t>
        <a:bodyPr/>
        <a:lstStyle/>
        <a:p>
          <a:endParaRPr lang="ca-ES"/>
        </a:p>
      </dgm:t>
    </dgm:pt>
    <dgm:pt modelId="{EF43F34C-0FBE-4845-9362-932D1C841738}" type="pres">
      <dgm:prSet presAssocID="{9938D6AB-72F9-4ABE-9500-314893EF8CC0}" presName="root2" presStyleCnt="0"/>
      <dgm:spPr/>
    </dgm:pt>
    <dgm:pt modelId="{D1D6149E-70C2-47CE-AB35-8EFB60D43030}" type="pres">
      <dgm:prSet presAssocID="{9938D6AB-72F9-4ABE-9500-314893EF8CC0}" presName="LevelTwoTextNode" presStyleLbl="node2" presStyleIdx="3" presStyleCnt="5" custLinFactNeighborY="-4254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7CD4F02E-3DA9-492A-8B63-A77F59E081E3}" type="pres">
      <dgm:prSet presAssocID="{9938D6AB-72F9-4ABE-9500-314893EF8CC0}" presName="level3hierChild" presStyleCnt="0"/>
      <dgm:spPr/>
    </dgm:pt>
    <dgm:pt modelId="{9431F30B-78E5-40F9-BDCE-89CADA667565}" type="pres">
      <dgm:prSet presAssocID="{C551C594-8522-416F-9F7F-940A219CF8BB}" presName="conn2-1" presStyleLbl="parChTrans1D2" presStyleIdx="4" presStyleCnt="5"/>
      <dgm:spPr/>
      <dgm:t>
        <a:bodyPr/>
        <a:lstStyle/>
        <a:p>
          <a:endParaRPr lang="ca-ES"/>
        </a:p>
      </dgm:t>
    </dgm:pt>
    <dgm:pt modelId="{57CC3073-1667-48A4-A44D-63CB34B7BEC7}" type="pres">
      <dgm:prSet presAssocID="{C551C594-8522-416F-9F7F-940A219CF8BB}" presName="connTx" presStyleLbl="parChTrans1D2" presStyleIdx="4" presStyleCnt="5"/>
      <dgm:spPr/>
      <dgm:t>
        <a:bodyPr/>
        <a:lstStyle/>
        <a:p>
          <a:endParaRPr lang="ca-ES"/>
        </a:p>
      </dgm:t>
    </dgm:pt>
    <dgm:pt modelId="{02B3CEF4-B8E6-4069-937A-E4048D1D21A3}" type="pres">
      <dgm:prSet presAssocID="{FB6A9F7B-CC6D-43F4-AA13-053F76D231BC}" presName="root2" presStyleCnt="0"/>
      <dgm:spPr/>
    </dgm:pt>
    <dgm:pt modelId="{0937F530-A3F1-4099-81F7-E350C73E227D}" type="pres">
      <dgm:prSet presAssocID="{FB6A9F7B-CC6D-43F4-AA13-053F76D231BC}" presName="LevelTwoTextNode" presStyleLbl="node2" presStyleIdx="4" presStyleCnt="5" custLinFactNeighborY="-4254">
        <dgm:presLayoutVars>
          <dgm:chPref val="3"/>
        </dgm:presLayoutVars>
      </dgm:prSet>
      <dgm:spPr/>
      <dgm:t>
        <a:bodyPr/>
        <a:lstStyle/>
        <a:p>
          <a:endParaRPr lang="ca-ES"/>
        </a:p>
      </dgm:t>
    </dgm:pt>
    <dgm:pt modelId="{7A3DEAC2-99DF-4B21-8863-4F2F04B5B9AA}" type="pres">
      <dgm:prSet presAssocID="{FB6A9F7B-CC6D-43F4-AA13-053F76D231BC}" presName="level3hierChild" presStyleCnt="0"/>
      <dgm:spPr/>
    </dgm:pt>
  </dgm:ptLst>
  <dgm:cxnLst>
    <dgm:cxn modelId="{83369096-694D-406C-9E83-68B96259A487}" srcId="{E4F8ED5F-88E2-4408-8B89-900574723D1E}" destId="{FB6A9F7B-CC6D-43F4-AA13-053F76D231BC}" srcOrd="2" destOrd="0" parTransId="{C551C594-8522-416F-9F7F-940A219CF8BB}" sibTransId="{6421C133-A246-4D4D-99DC-E3A4B15E296C}"/>
    <dgm:cxn modelId="{B50A83AB-BA5E-4BD3-BAA2-5B0BBB6EEC73}" type="presOf" srcId="{E4F8ED5F-88E2-4408-8B89-900574723D1E}" destId="{77C69793-ACAA-44A0-8DE1-9B83C6C46D90}" srcOrd="0" destOrd="0" presId="urn:microsoft.com/office/officeart/2005/8/layout/hierarchy2"/>
    <dgm:cxn modelId="{9218D303-9D0C-4E48-8518-61867AB07BB7}" type="presOf" srcId="{1C16CEC5-94ED-478E-AAFF-3793B9F9314A}" destId="{92C5C044-48B7-4257-913A-164DC8B43423}" srcOrd="0" destOrd="0" presId="urn:microsoft.com/office/officeart/2005/8/layout/hierarchy2"/>
    <dgm:cxn modelId="{B2FE5769-1537-44C6-A03E-C7047DBDFD0D}" srcId="{3B724EAE-B9C4-4977-9054-AE8455ACD33C}" destId="{33100138-CCBD-416F-915C-504AC80B95FB}" srcOrd="1" destOrd="0" parTransId="{1A6B0078-D692-417C-8B35-54C43212C3FA}" sibTransId="{D81F6163-2631-4A59-87FC-36CDB73BE8C2}"/>
    <dgm:cxn modelId="{FA2FFA92-6AA0-46D4-A04C-D9D5EFC2A376}" type="presOf" srcId="{83B42113-2F13-41FC-9EA1-BF5556AC61C8}" destId="{D861082B-D311-4F37-BFAF-989207D9A05F}" srcOrd="0" destOrd="0" presId="urn:microsoft.com/office/officeart/2005/8/layout/hierarchy2"/>
    <dgm:cxn modelId="{B00B7290-7412-42FB-A373-A54FF7B8D146}" type="presOf" srcId="{9938D6AB-72F9-4ABE-9500-314893EF8CC0}" destId="{D1D6149E-70C2-47CE-AB35-8EFB60D43030}" srcOrd="0" destOrd="0" presId="urn:microsoft.com/office/officeart/2005/8/layout/hierarchy2"/>
    <dgm:cxn modelId="{06C9DCAF-9B8F-4D37-9B87-232EC74B56AF}" type="presOf" srcId="{C551C594-8522-416F-9F7F-940A219CF8BB}" destId="{57CC3073-1667-48A4-A44D-63CB34B7BEC7}" srcOrd="1" destOrd="0" presId="urn:microsoft.com/office/officeart/2005/8/layout/hierarchy2"/>
    <dgm:cxn modelId="{4A2FF365-ECF6-4822-808B-FF461CF7524A}" type="presOf" srcId="{F001F3A4-02DE-4FC1-BC87-1190420EDBE0}" destId="{DC5860EB-7EC2-4E3A-B7C4-D7516ADE459E}" srcOrd="0" destOrd="0" presId="urn:microsoft.com/office/officeart/2005/8/layout/hierarchy2"/>
    <dgm:cxn modelId="{B80959C2-42A2-417C-A5A8-7448BE29319D}" type="presOf" srcId="{C1F54413-4927-4F71-90E0-EC58D55AB3EA}" destId="{E2271CE1-F3E7-4ED6-811B-427592F0AB4C}" srcOrd="0" destOrd="0" presId="urn:microsoft.com/office/officeart/2005/8/layout/hierarchy2"/>
    <dgm:cxn modelId="{3DD8EFC8-03F3-456B-BFDE-FCEFC03D0AF9}" type="presOf" srcId="{37BBEAC9-4B75-4519-BC05-250A8EA275DD}" destId="{89D1A2A0-DEBD-42F4-B034-6CC5E2420DBA}" srcOrd="0" destOrd="0" presId="urn:microsoft.com/office/officeart/2005/8/layout/hierarchy2"/>
    <dgm:cxn modelId="{37C07ADB-753E-4EDA-92EE-1E62EAEF6996}" type="presOf" srcId="{8ED27227-1317-4BCC-A559-377329957600}" destId="{2C27035C-968B-499D-86C3-078490C11C5C}" srcOrd="0" destOrd="0" presId="urn:microsoft.com/office/officeart/2005/8/layout/hierarchy2"/>
    <dgm:cxn modelId="{CA2A0FD5-4131-4792-8C92-7A3B8404CDB0}" type="presOf" srcId="{D9CE2181-E420-4785-8000-44C76DB86906}" destId="{DA638D3E-0778-405A-A81A-3BF2C4EA6DF1}" srcOrd="0" destOrd="0" presId="urn:microsoft.com/office/officeart/2005/8/layout/hierarchy2"/>
    <dgm:cxn modelId="{45371D4C-5417-4A5C-9F5B-92C33451EAA8}" type="presOf" srcId="{F076C01B-00C6-4434-8AAC-62519282FE2F}" destId="{EB2137AE-21A8-4E49-9E1F-81CD7A25B7AB}" srcOrd="0" destOrd="0" presId="urn:microsoft.com/office/officeart/2005/8/layout/hierarchy2"/>
    <dgm:cxn modelId="{FB6C5A2B-32F2-4D8A-AEF6-406D79645653}" type="presOf" srcId="{6E4FB6FF-8394-487F-9E9A-7EBD8B5CE23F}" destId="{02897B5C-82B6-460D-8792-D36F1683563C}" srcOrd="1" destOrd="0" presId="urn:microsoft.com/office/officeart/2005/8/layout/hierarchy2"/>
    <dgm:cxn modelId="{A5B9B687-1043-4713-B8A8-241576519730}" type="presOf" srcId="{7EB9EBD9-B25A-42C5-8AA9-C24EBBF010C2}" destId="{00A73A42-1D26-4C64-9561-D1789FEFA8AE}" srcOrd="1" destOrd="0" presId="urn:microsoft.com/office/officeart/2005/8/layout/hierarchy2"/>
    <dgm:cxn modelId="{E209DEF2-808D-4C64-AA1A-A8AC8AE80E33}" type="presOf" srcId="{FB8295C9-3E28-4FBB-B2AC-29A1F90D948F}" destId="{B757BC03-8E0C-4D83-AD0C-10C8C4E20D76}" srcOrd="0" destOrd="0" presId="urn:microsoft.com/office/officeart/2005/8/layout/hierarchy2"/>
    <dgm:cxn modelId="{0EAE89CE-0D51-44B4-AD3D-90ECB4A079C2}" type="presOf" srcId="{72CB3B18-CD52-411F-B50F-AD4B90B60EB2}" destId="{31EBB25C-E1D1-4FE3-AA61-5CA8E1450AC3}" srcOrd="1" destOrd="0" presId="urn:microsoft.com/office/officeart/2005/8/layout/hierarchy2"/>
    <dgm:cxn modelId="{BE2D4A11-3930-4290-9A8B-55746DB46BB1}" srcId="{E4F8ED5F-88E2-4408-8B89-900574723D1E}" destId="{8ED27227-1317-4BCC-A559-377329957600}" srcOrd="0" destOrd="0" parTransId="{F001F3A4-02DE-4FC1-BC87-1190420EDBE0}" sibTransId="{2DC48180-BF7D-40C6-9EAC-88880A707D29}"/>
    <dgm:cxn modelId="{FBEE1396-39FA-4AE3-9A23-49FA60E2E0CD}" type="presOf" srcId="{76871A66-36E2-4AA3-9FBA-B25FBADC67B2}" destId="{9D1BF71C-FBA1-4F73-943B-87984885833D}" srcOrd="0" destOrd="0" presId="urn:microsoft.com/office/officeart/2005/8/layout/hierarchy2"/>
    <dgm:cxn modelId="{7E55D048-A4DA-4011-8CF8-266D09EDEC1D}" type="presOf" srcId="{33100138-CCBD-416F-915C-504AC80B95FB}" destId="{1121E92F-0293-46E9-87A6-1D12E46954FD}" srcOrd="0" destOrd="0" presId="urn:microsoft.com/office/officeart/2005/8/layout/hierarchy2"/>
    <dgm:cxn modelId="{DAA68987-BA3C-465A-AD7E-41CE7D13EBB5}" type="presOf" srcId="{7B74A8EA-E18B-4EBA-A544-B767820B5838}" destId="{71602EDD-D6D7-4A05-912F-3FA5F26DF72E}" srcOrd="1" destOrd="0" presId="urn:microsoft.com/office/officeart/2005/8/layout/hierarchy2"/>
    <dgm:cxn modelId="{DABE600F-EF65-4976-ABE7-222E21861901}" srcId="{33100138-CCBD-416F-915C-504AC80B95FB}" destId="{D9CE2181-E420-4785-8000-44C76DB86906}" srcOrd="2" destOrd="0" parTransId="{7B74A8EA-E18B-4EBA-A544-B767820B5838}" sibTransId="{B8041D46-4594-4EF6-89AF-ED5B2BBA65E1}"/>
    <dgm:cxn modelId="{1CF07A5B-AB87-4197-9337-4E23E7456218}" srcId="{76871A66-36E2-4AA3-9FBA-B25FBADC67B2}" destId="{3B724EAE-B9C4-4977-9054-AE8455ACD33C}" srcOrd="0" destOrd="0" parTransId="{D67CAD37-36FA-4040-A33B-4AAD6164D3BB}" sibTransId="{E9DB307C-FC21-44DC-9DC1-0858B383D6F4}"/>
    <dgm:cxn modelId="{D212337D-8949-469C-BA47-90789775DD89}" type="presOf" srcId="{1A6B0078-D692-417C-8B35-54C43212C3FA}" destId="{6DCBE80A-7E69-45D3-B11E-6102DB977941}" srcOrd="0" destOrd="0" presId="urn:microsoft.com/office/officeart/2005/8/layout/hierarchy2"/>
    <dgm:cxn modelId="{0BC84566-DED8-4672-B3AA-7021E2D0DBB7}" srcId="{37BBEAC9-4B75-4519-BC05-250A8EA275DD}" destId="{1C16CEC5-94ED-478E-AAFF-3793B9F9314A}" srcOrd="0" destOrd="0" parTransId="{7EB9EBD9-B25A-42C5-8AA9-C24EBBF010C2}" sibTransId="{78E0309E-572D-42EB-9760-E15D694E446D}"/>
    <dgm:cxn modelId="{9D3C2EDF-C45F-4C72-8487-B1EE37BFCFFF}" type="presOf" srcId="{C551C594-8522-416F-9F7F-940A219CF8BB}" destId="{9431F30B-78E5-40F9-BDCE-89CADA667565}" srcOrd="0" destOrd="0" presId="urn:microsoft.com/office/officeart/2005/8/layout/hierarchy2"/>
    <dgm:cxn modelId="{AB8A4A50-1773-453E-8BDF-6A1A2823EC31}" type="presOf" srcId="{83B42113-2F13-41FC-9EA1-BF5556AC61C8}" destId="{6474CB8D-DA5F-4D58-BCDF-F96245BE1D22}" srcOrd="1" destOrd="0" presId="urn:microsoft.com/office/officeart/2005/8/layout/hierarchy2"/>
    <dgm:cxn modelId="{FAB0456B-DF0B-4F9A-ADBC-E2FA8F41D9A4}" type="presOf" srcId="{3B724EAE-B9C4-4977-9054-AE8455ACD33C}" destId="{2EE99D70-039E-4773-830F-224E795CACE2}" srcOrd="0" destOrd="0" presId="urn:microsoft.com/office/officeart/2005/8/layout/hierarchy2"/>
    <dgm:cxn modelId="{1D536AF3-482E-4697-B711-C2991EE8D245}" type="presOf" srcId="{72CB3B18-CD52-411F-B50F-AD4B90B60EB2}" destId="{C93D2509-A828-4D66-BCE2-C8FB627082E7}" srcOrd="0" destOrd="0" presId="urn:microsoft.com/office/officeart/2005/8/layout/hierarchy2"/>
    <dgm:cxn modelId="{FCCF5677-2094-44AA-BCE5-1BFE5298F5AE}" type="presOf" srcId="{F001F3A4-02DE-4FC1-BC87-1190420EDBE0}" destId="{A0C2C838-4AAA-413F-8AF9-904DE0D9FB0A}" srcOrd="1" destOrd="0" presId="urn:microsoft.com/office/officeart/2005/8/layout/hierarchy2"/>
    <dgm:cxn modelId="{FAF528A8-B1D8-4099-A812-8D8C99C6BCD5}" srcId="{33100138-CCBD-416F-915C-504AC80B95FB}" destId="{C1F54413-4927-4F71-90E0-EC58D55AB3EA}" srcOrd="0" destOrd="0" parTransId="{6E4FB6FF-8394-487F-9E9A-7EBD8B5CE23F}" sibTransId="{A711D716-D7E2-4458-B48D-F515C000C380}"/>
    <dgm:cxn modelId="{D9A7882F-9ACB-49A5-B97D-911449011357}" srcId="{33100138-CCBD-416F-915C-504AC80B95FB}" destId="{F076C01B-00C6-4434-8AAC-62519282FE2F}" srcOrd="1" destOrd="0" parTransId="{83B42113-2F13-41FC-9EA1-BF5556AC61C8}" sibTransId="{A19B62FB-F31C-47CE-92EE-F2EDFDD588CF}"/>
    <dgm:cxn modelId="{DE110708-213B-4F14-9105-BC6F138EEBE4}" type="presOf" srcId="{7B74A8EA-E18B-4EBA-A544-B767820B5838}" destId="{2E0E06AD-FB75-4C20-ACEA-0CF68F9EDE86}" srcOrd="0" destOrd="0" presId="urn:microsoft.com/office/officeart/2005/8/layout/hierarchy2"/>
    <dgm:cxn modelId="{EA521997-2FA9-4C2F-B2EF-62603B4C2B34}" type="presOf" srcId="{7EB9EBD9-B25A-42C5-8AA9-C24EBBF010C2}" destId="{BD17ED26-C871-4318-8A78-83BB487BF183}" srcOrd="0" destOrd="0" presId="urn:microsoft.com/office/officeart/2005/8/layout/hierarchy2"/>
    <dgm:cxn modelId="{68712762-733F-4EA6-A4BF-2CFB4F0F45BC}" srcId="{76871A66-36E2-4AA3-9FBA-B25FBADC67B2}" destId="{E4F8ED5F-88E2-4408-8B89-900574723D1E}" srcOrd="1" destOrd="0" parTransId="{0EEE384E-1355-4672-8804-400E77D3EFFA}" sibTransId="{097DA4F5-D0F0-4CA4-93F1-5085E3B34594}"/>
    <dgm:cxn modelId="{27870EAC-2A49-4576-AA18-4654F45D8ED3}" srcId="{3B724EAE-B9C4-4977-9054-AE8455ACD33C}" destId="{37BBEAC9-4B75-4519-BC05-250A8EA275DD}" srcOrd="0" destOrd="0" parTransId="{72CB3B18-CD52-411F-B50F-AD4B90B60EB2}" sibTransId="{0B2C71E7-09D0-49EE-A29D-D2553ACC413D}"/>
    <dgm:cxn modelId="{448192A7-635F-44A3-947B-5BA32A1E0EEE}" srcId="{E4F8ED5F-88E2-4408-8B89-900574723D1E}" destId="{9938D6AB-72F9-4ABE-9500-314893EF8CC0}" srcOrd="1" destOrd="0" parTransId="{FB8295C9-3E28-4FBB-B2AC-29A1F90D948F}" sibTransId="{12A4D763-58E8-4C2B-A082-55B1DE2EA2B0}"/>
    <dgm:cxn modelId="{401F425B-B021-43ED-8E68-9CE2D49F4D48}" type="presOf" srcId="{FB8295C9-3E28-4FBB-B2AC-29A1F90D948F}" destId="{FA5DB1D6-D438-462A-9C11-D1443E9886F9}" srcOrd="1" destOrd="0" presId="urn:microsoft.com/office/officeart/2005/8/layout/hierarchy2"/>
    <dgm:cxn modelId="{238EEC28-8C8A-4280-8357-7775DB09B767}" type="presOf" srcId="{1A6B0078-D692-417C-8B35-54C43212C3FA}" destId="{BFC503FD-D033-430C-9A5F-02D90EAF4E11}" srcOrd="1" destOrd="0" presId="urn:microsoft.com/office/officeart/2005/8/layout/hierarchy2"/>
    <dgm:cxn modelId="{3327B985-BE34-4F8D-9E56-365C95837A1A}" type="presOf" srcId="{FB6A9F7B-CC6D-43F4-AA13-053F76D231BC}" destId="{0937F530-A3F1-4099-81F7-E350C73E227D}" srcOrd="0" destOrd="0" presId="urn:microsoft.com/office/officeart/2005/8/layout/hierarchy2"/>
    <dgm:cxn modelId="{30D3D8BB-948D-42FB-B268-61C9E83BB2BA}" type="presOf" srcId="{6E4FB6FF-8394-487F-9E9A-7EBD8B5CE23F}" destId="{938AC03B-D956-43D5-8218-5997168C001C}" srcOrd="0" destOrd="0" presId="urn:microsoft.com/office/officeart/2005/8/layout/hierarchy2"/>
    <dgm:cxn modelId="{7DE3D961-C220-4D65-BA92-50E60DA13846}" type="presParOf" srcId="{9D1BF71C-FBA1-4F73-943B-87984885833D}" destId="{1CFCECC5-6FBA-421E-806F-A481A4184CB6}" srcOrd="0" destOrd="0" presId="urn:microsoft.com/office/officeart/2005/8/layout/hierarchy2"/>
    <dgm:cxn modelId="{107A8357-2F7F-4FDC-99E3-53201A18EB6D}" type="presParOf" srcId="{1CFCECC5-6FBA-421E-806F-A481A4184CB6}" destId="{2EE99D70-039E-4773-830F-224E795CACE2}" srcOrd="0" destOrd="0" presId="urn:microsoft.com/office/officeart/2005/8/layout/hierarchy2"/>
    <dgm:cxn modelId="{3DAB02DD-23E8-4D37-91B0-06E98B8E4361}" type="presParOf" srcId="{1CFCECC5-6FBA-421E-806F-A481A4184CB6}" destId="{D44741B1-1E3D-47C6-962A-EB6002184779}" srcOrd="1" destOrd="0" presId="urn:microsoft.com/office/officeart/2005/8/layout/hierarchy2"/>
    <dgm:cxn modelId="{64DB9CF1-E6DE-41C4-8103-0BB4DB506DB1}" type="presParOf" srcId="{D44741B1-1E3D-47C6-962A-EB6002184779}" destId="{C93D2509-A828-4D66-BCE2-C8FB627082E7}" srcOrd="0" destOrd="0" presId="urn:microsoft.com/office/officeart/2005/8/layout/hierarchy2"/>
    <dgm:cxn modelId="{2AF0546B-FADB-4322-BC0A-43D0B8ACF69B}" type="presParOf" srcId="{C93D2509-A828-4D66-BCE2-C8FB627082E7}" destId="{31EBB25C-E1D1-4FE3-AA61-5CA8E1450AC3}" srcOrd="0" destOrd="0" presId="urn:microsoft.com/office/officeart/2005/8/layout/hierarchy2"/>
    <dgm:cxn modelId="{171DDC60-807E-48D6-8494-F4F1F37013DF}" type="presParOf" srcId="{D44741B1-1E3D-47C6-962A-EB6002184779}" destId="{131BE3C6-0391-40C7-A3CE-707FABBD72DE}" srcOrd="1" destOrd="0" presId="urn:microsoft.com/office/officeart/2005/8/layout/hierarchy2"/>
    <dgm:cxn modelId="{A8EF2228-582F-45D8-8D1B-3B17F35EC899}" type="presParOf" srcId="{131BE3C6-0391-40C7-A3CE-707FABBD72DE}" destId="{89D1A2A0-DEBD-42F4-B034-6CC5E2420DBA}" srcOrd="0" destOrd="0" presId="urn:microsoft.com/office/officeart/2005/8/layout/hierarchy2"/>
    <dgm:cxn modelId="{0A972BBB-F095-4F71-9BEF-47B0A1617B9C}" type="presParOf" srcId="{131BE3C6-0391-40C7-A3CE-707FABBD72DE}" destId="{348AD85F-995A-423C-8DC1-9A59B10BE88D}" srcOrd="1" destOrd="0" presId="urn:microsoft.com/office/officeart/2005/8/layout/hierarchy2"/>
    <dgm:cxn modelId="{BFDDBFB4-5CCD-4661-8F68-FEA5DB766A6A}" type="presParOf" srcId="{348AD85F-995A-423C-8DC1-9A59B10BE88D}" destId="{BD17ED26-C871-4318-8A78-83BB487BF183}" srcOrd="0" destOrd="0" presId="urn:microsoft.com/office/officeart/2005/8/layout/hierarchy2"/>
    <dgm:cxn modelId="{F1F59636-2AE3-4193-B95B-10040B3AB02C}" type="presParOf" srcId="{BD17ED26-C871-4318-8A78-83BB487BF183}" destId="{00A73A42-1D26-4C64-9561-D1789FEFA8AE}" srcOrd="0" destOrd="0" presId="urn:microsoft.com/office/officeart/2005/8/layout/hierarchy2"/>
    <dgm:cxn modelId="{37FCD7DD-5C8E-4E7A-A05F-115A302AF25E}" type="presParOf" srcId="{348AD85F-995A-423C-8DC1-9A59B10BE88D}" destId="{60CA2AA1-7907-4030-AADD-CEBAE7E52252}" srcOrd="1" destOrd="0" presId="urn:microsoft.com/office/officeart/2005/8/layout/hierarchy2"/>
    <dgm:cxn modelId="{C8E9A28A-D092-460D-9A91-4086BCA60881}" type="presParOf" srcId="{60CA2AA1-7907-4030-AADD-CEBAE7E52252}" destId="{92C5C044-48B7-4257-913A-164DC8B43423}" srcOrd="0" destOrd="0" presId="urn:microsoft.com/office/officeart/2005/8/layout/hierarchy2"/>
    <dgm:cxn modelId="{45B21AF9-65E4-4FCF-8EF0-C65F93CA48F4}" type="presParOf" srcId="{60CA2AA1-7907-4030-AADD-CEBAE7E52252}" destId="{6BDCC8F3-D75A-4B6D-9A21-05029E0B6ED4}" srcOrd="1" destOrd="0" presId="urn:microsoft.com/office/officeart/2005/8/layout/hierarchy2"/>
    <dgm:cxn modelId="{83CB0676-9D35-42E0-BB9D-54CA9910A30A}" type="presParOf" srcId="{D44741B1-1E3D-47C6-962A-EB6002184779}" destId="{6DCBE80A-7E69-45D3-B11E-6102DB977941}" srcOrd="2" destOrd="0" presId="urn:microsoft.com/office/officeart/2005/8/layout/hierarchy2"/>
    <dgm:cxn modelId="{0773CA46-82F8-49ED-93F8-08B438CEC6D5}" type="presParOf" srcId="{6DCBE80A-7E69-45D3-B11E-6102DB977941}" destId="{BFC503FD-D033-430C-9A5F-02D90EAF4E11}" srcOrd="0" destOrd="0" presId="urn:microsoft.com/office/officeart/2005/8/layout/hierarchy2"/>
    <dgm:cxn modelId="{A67D8E1A-4D58-4BB1-B2DF-7069FF05002E}" type="presParOf" srcId="{D44741B1-1E3D-47C6-962A-EB6002184779}" destId="{4694C83B-A6C4-460B-8414-2971D02CE982}" srcOrd="3" destOrd="0" presId="urn:microsoft.com/office/officeart/2005/8/layout/hierarchy2"/>
    <dgm:cxn modelId="{8D07634D-CF54-431F-A626-FB18BC8A5079}" type="presParOf" srcId="{4694C83B-A6C4-460B-8414-2971D02CE982}" destId="{1121E92F-0293-46E9-87A6-1D12E46954FD}" srcOrd="0" destOrd="0" presId="urn:microsoft.com/office/officeart/2005/8/layout/hierarchy2"/>
    <dgm:cxn modelId="{B4E24704-BB0E-4176-B4F9-9BF9A7156EDE}" type="presParOf" srcId="{4694C83B-A6C4-460B-8414-2971D02CE982}" destId="{B6CD7074-5FA8-4066-9224-F6793C81C695}" srcOrd="1" destOrd="0" presId="urn:microsoft.com/office/officeart/2005/8/layout/hierarchy2"/>
    <dgm:cxn modelId="{53CA47CE-69E5-4424-8BA8-CD2AA1911008}" type="presParOf" srcId="{B6CD7074-5FA8-4066-9224-F6793C81C695}" destId="{938AC03B-D956-43D5-8218-5997168C001C}" srcOrd="0" destOrd="0" presId="urn:microsoft.com/office/officeart/2005/8/layout/hierarchy2"/>
    <dgm:cxn modelId="{3BE26D8A-9F94-4C3A-81DB-4683B369B324}" type="presParOf" srcId="{938AC03B-D956-43D5-8218-5997168C001C}" destId="{02897B5C-82B6-460D-8792-D36F1683563C}" srcOrd="0" destOrd="0" presId="urn:microsoft.com/office/officeart/2005/8/layout/hierarchy2"/>
    <dgm:cxn modelId="{799094E8-7BA2-41EE-B4DA-5CF18F9F3518}" type="presParOf" srcId="{B6CD7074-5FA8-4066-9224-F6793C81C695}" destId="{3FB495A7-C547-474D-9E7C-109D5D9B57ED}" srcOrd="1" destOrd="0" presId="urn:microsoft.com/office/officeart/2005/8/layout/hierarchy2"/>
    <dgm:cxn modelId="{82392CE6-3D1F-4128-8247-D5D63F1E963F}" type="presParOf" srcId="{3FB495A7-C547-474D-9E7C-109D5D9B57ED}" destId="{E2271CE1-F3E7-4ED6-811B-427592F0AB4C}" srcOrd="0" destOrd="0" presId="urn:microsoft.com/office/officeart/2005/8/layout/hierarchy2"/>
    <dgm:cxn modelId="{09E06A6E-705C-4BD3-B360-D0C69474CC3E}" type="presParOf" srcId="{3FB495A7-C547-474D-9E7C-109D5D9B57ED}" destId="{84D74666-0E9C-4DC0-8F2B-67BB6FD1810A}" srcOrd="1" destOrd="0" presId="urn:microsoft.com/office/officeart/2005/8/layout/hierarchy2"/>
    <dgm:cxn modelId="{C6CDFCA0-1441-4439-8A15-DA6C297E3827}" type="presParOf" srcId="{B6CD7074-5FA8-4066-9224-F6793C81C695}" destId="{D861082B-D311-4F37-BFAF-989207D9A05F}" srcOrd="2" destOrd="0" presId="urn:microsoft.com/office/officeart/2005/8/layout/hierarchy2"/>
    <dgm:cxn modelId="{8FE7E669-F0B5-4995-8250-BCDC7E3E00B3}" type="presParOf" srcId="{D861082B-D311-4F37-BFAF-989207D9A05F}" destId="{6474CB8D-DA5F-4D58-BCDF-F96245BE1D22}" srcOrd="0" destOrd="0" presId="urn:microsoft.com/office/officeart/2005/8/layout/hierarchy2"/>
    <dgm:cxn modelId="{29BBBDFA-752E-4BC1-8CFF-6391695CBB21}" type="presParOf" srcId="{B6CD7074-5FA8-4066-9224-F6793C81C695}" destId="{07115FF8-C180-47EE-B46B-DDBA1BEE3C06}" srcOrd="3" destOrd="0" presId="urn:microsoft.com/office/officeart/2005/8/layout/hierarchy2"/>
    <dgm:cxn modelId="{FEFDC711-3441-478A-BE4F-7D86448858F5}" type="presParOf" srcId="{07115FF8-C180-47EE-B46B-DDBA1BEE3C06}" destId="{EB2137AE-21A8-4E49-9E1F-81CD7A25B7AB}" srcOrd="0" destOrd="0" presId="urn:microsoft.com/office/officeart/2005/8/layout/hierarchy2"/>
    <dgm:cxn modelId="{7E2A064B-4A95-4BCD-B0B7-094C2981765E}" type="presParOf" srcId="{07115FF8-C180-47EE-B46B-DDBA1BEE3C06}" destId="{4325FBFF-A365-4B83-89CC-8652477F3413}" srcOrd="1" destOrd="0" presId="urn:microsoft.com/office/officeart/2005/8/layout/hierarchy2"/>
    <dgm:cxn modelId="{A35ED650-EA0B-49E0-82D4-ADB55F0DA8D9}" type="presParOf" srcId="{B6CD7074-5FA8-4066-9224-F6793C81C695}" destId="{2E0E06AD-FB75-4C20-ACEA-0CF68F9EDE86}" srcOrd="4" destOrd="0" presId="urn:microsoft.com/office/officeart/2005/8/layout/hierarchy2"/>
    <dgm:cxn modelId="{2224F7A3-0834-41B9-8AF8-20DBC9295A28}" type="presParOf" srcId="{2E0E06AD-FB75-4C20-ACEA-0CF68F9EDE86}" destId="{71602EDD-D6D7-4A05-912F-3FA5F26DF72E}" srcOrd="0" destOrd="0" presId="urn:microsoft.com/office/officeart/2005/8/layout/hierarchy2"/>
    <dgm:cxn modelId="{7902650D-5EB6-456B-9199-CA38E696AAD5}" type="presParOf" srcId="{B6CD7074-5FA8-4066-9224-F6793C81C695}" destId="{BB80FB48-C14E-45B3-9EED-7A52A412AEA8}" srcOrd="5" destOrd="0" presId="urn:microsoft.com/office/officeart/2005/8/layout/hierarchy2"/>
    <dgm:cxn modelId="{EFD2593A-58EA-48BD-A610-B11C0642A5B0}" type="presParOf" srcId="{BB80FB48-C14E-45B3-9EED-7A52A412AEA8}" destId="{DA638D3E-0778-405A-A81A-3BF2C4EA6DF1}" srcOrd="0" destOrd="0" presId="urn:microsoft.com/office/officeart/2005/8/layout/hierarchy2"/>
    <dgm:cxn modelId="{924C38FC-1F7E-4650-AC0D-D2AEFD3A993B}" type="presParOf" srcId="{BB80FB48-C14E-45B3-9EED-7A52A412AEA8}" destId="{718D9DC0-5915-4EF8-B6BF-A1DE14FFDA47}" srcOrd="1" destOrd="0" presId="urn:microsoft.com/office/officeart/2005/8/layout/hierarchy2"/>
    <dgm:cxn modelId="{413E9A95-6287-4232-8AD5-56DE980BE0F8}" type="presParOf" srcId="{9D1BF71C-FBA1-4F73-943B-87984885833D}" destId="{F071D569-C8C7-4350-BC28-51BB4BCC8908}" srcOrd="1" destOrd="0" presId="urn:microsoft.com/office/officeart/2005/8/layout/hierarchy2"/>
    <dgm:cxn modelId="{E4855EAD-26A3-4320-9588-DACA970460BF}" type="presParOf" srcId="{F071D569-C8C7-4350-BC28-51BB4BCC8908}" destId="{77C69793-ACAA-44A0-8DE1-9B83C6C46D90}" srcOrd="0" destOrd="0" presId="urn:microsoft.com/office/officeart/2005/8/layout/hierarchy2"/>
    <dgm:cxn modelId="{C38DF745-67D7-462E-B1D0-EEC6C35F45C6}" type="presParOf" srcId="{F071D569-C8C7-4350-BC28-51BB4BCC8908}" destId="{E6B88486-2D38-49DC-BD2E-CD62C5DDA406}" srcOrd="1" destOrd="0" presId="urn:microsoft.com/office/officeart/2005/8/layout/hierarchy2"/>
    <dgm:cxn modelId="{B623C665-5137-41A7-B6D0-5252A7216688}" type="presParOf" srcId="{E6B88486-2D38-49DC-BD2E-CD62C5DDA406}" destId="{DC5860EB-7EC2-4E3A-B7C4-D7516ADE459E}" srcOrd="0" destOrd="0" presId="urn:microsoft.com/office/officeart/2005/8/layout/hierarchy2"/>
    <dgm:cxn modelId="{26198005-5E3A-4B25-A027-E186B90E923F}" type="presParOf" srcId="{DC5860EB-7EC2-4E3A-B7C4-D7516ADE459E}" destId="{A0C2C838-4AAA-413F-8AF9-904DE0D9FB0A}" srcOrd="0" destOrd="0" presId="urn:microsoft.com/office/officeart/2005/8/layout/hierarchy2"/>
    <dgm:cxn modelId="{324FB5EF-7CB7-40C4-A5C8-69641B6D13C1}" type="presParOf" srcId="{E6B88486-2D38-49DC-BD2E-CD62C5DDA406}" destId="{AC82766C-A46F-449B-AD0B-6DC57DAE2C7C}" srcOrd="1" destOrd="0" presId="urn:microsoft.com/office/officeart/2005/8/layout/hierarchy2"/>
    <dgm:cxn modelId="{D254241C-52D0-4240-923A-FBF202F7D997}" type="presParOf" srcId="{AC82766C-A46F-449B-AD0B-6DC57DAE2C7C}" destId="{2C27035C-968B-499D-86C3-078490C11C5C}" srcOrd="0" destOrd="0" presId="urn:microsoft.com/office/officeart/2005/8/layout/hierarchy2"/>
    <dgm:cxn modelId="{B44AEC80-FBF9-4531-91BD-9E742BA7D063}" type="presParOf" srcId="{AC82766C-A46F-449B-AD0B-6DC57DAE2C7C}" destId="{464C1146-9FA3-423B-9DA3-A85E189F6009}" srcOrd="1" destOrd="0" presId="urn:microsoft.com/office/officeart/2005/8/layout/hierarchy2"/>
    <dgm:cxn modelId="{37B57C3D-AECB-4C76-B423-5335F3C03CC5}" type="presParOf" srcId="{E6B88486-2D38-49DC-BD2E-CD62C5DDA406}" destId="{B757BC03-8E0C-4D83-AD0C-10C8C4E20D76}" srcOrd="2" destOrd="0" presId="urn:microsoft.com/office/officeart/2005/8/layout/hierarchy2"/>
    <dgm:cxn modelId="{666246E8-DF42-4781-BA57-E22844EFF764}" type="presParOf" srcId="{B757BC03-8E0C-4D83-AD0C-10C8C4E20D76}" destId="{FA5DB1D6-D438-462A-9C11-D1443E9886F9}" srcOrd="0" destOrd="0" presId="urn:microsoft.com/office/officeart/2005/8/layout/hierarchy2"/>
    <dgm:cxn modelId="{4F95C17E-6409-4026-B08B-E9718B870CE3}" type="presParOf" srcId="{E6B88486-2D38-49DC-BD2E-CD62C5DDA406}" destId="{EF43F34C-0FBE-4845-9362-932D1C841738}" srcOrd="3" destOrd="0" presId="urn:microsoft.com/office/officeart/2005/8/layout/hierarchy2"/>
    <dgm:cxn modelId="{EF891488-BB0B-4EC3-9602-FA1150BEF9A5}" type="presParOf" srcId="{EF43F34C-0FBE-4845-9362-932D1C841738}" destId="{D1D6149E-70C2-47CE-AB35-8EFB60D43030}" srcOrd="0" destOrd="0" presId="urn:microsoft.com/office/officeart/2005/8/layout/hierarchy2"/>
    <dgm:cxn modelId="{A56D6C3E-CD59-4762-8D4E-60F051D2E5BA}" type="presParOf" srcId="{EF43F34C-0FBE-4845-9362-932D1C841738}" destId="{7CD4F02E-3DA9-492A-8B63-A77F59E081E3}" srcOrd="1" destOrd="0" presId="urn:microsoft.com/office/officeart/2005/8/layout/hierarchy2"/>
    <dgm:cxn modelId="{DC933C92-5E2F-4E7A-B8E4-D9FA5702EAE9}" type="presParOf" srcId="{E6B88486-2D38-49DC-BD2E-CD62C5DDA406}" destId="{9431F30B-78E5-40F9-BDCE-89CADA667565}" srcOrd="4" destOrd="0" presId="urn:microsoft.com/office/officeart/2005/8/layout/hierarchy2"/>
    <dgm:cxn modelId="{607F9D11-2579-4575-93D5-50F732873CA5}" type="presParOf" srcId="{9431F30B-78E5-40F9-BDCE-89CADA667565}" destId="{57CC3073-1667-48A4-A44D-63CB34B7BEC7}" srcOrd="0" destOrd="0" presId="urn:microsoft.com/office/officeart/2005/8/layout/hierarchy2"/>
    <dgm:cxn modelId="{B1C65219-5913-45B4-808A-1B9449A5F5BE}" type="presParOf" srcId="{E6B88486-2D38-49DC-BD2E-CD62C5DDA406}" destId="{02B3CEF4-B8E6-4069-937A-E4048D1D21A3}" srcOrd="5" destOrd="0" presId="urn:microsoft.com/office/officeart/2005/8/layout/hierarchy2"/>
    <dgm:cxn modelId="{7B3EF368-6723-4AC2-AF89-53E83D6ED159}" type="presParOf" srcId="{02B3CEF4-B8E6-4069-937A-E4048D1D21A3}" destId="{0937F530-A3F1-4099-81F7-E350C73E227D}" srcOrd="0" destOrd="0" presId="urn:microsoft.com/office/officeart/2005/8/layout/hierarchy2"/>
    <dgm:cxn modelId="{295F9908-46C8-4DE4-BA96-00391BE2C99D}" type="presParOf" srcId="{02B3CEF4-B8E6-4069-937A-E4048D1D21A3}" destId="{7A3DEAC2-99DF-4B21-8863-4F2F04B5B9A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7C86136-C95C-4830-996E-3881C780A955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1C4A624A-CB33-45ED-A1B3-D1E37A615D35}">
      <dgm:prSet phldrT="[Texto]"/>
      <dgm:spPr>
        <a:solidFill>
          <a:srgbClr val="CC99FF"/>
        </a:solidFill>
      </dgm:spPr>
      <dgm:t>
        <a:bodyPr/>
        <a:lstStyle/>
        <a:p>
          <a:r>
            <a:rPr lang="es-ES"/>
            <a:t>Efecto principal de la obligación</a:t>
          </a:r>
        </a:p>
      </dgm:t>
    </dgm:pt>
    <dgm:pt modelId="{A6D8CED4-5E6C-40C7-8A9A-9E89C47053E4}" type="parTrans" cxnId="{7A812A7E-5D31-47AE-938B-4E5172E19DE1}">
      <dgm:prSet/>
      <dgm:spPr/>
      <dgm:t>
        <a:bodyPr/>
        <a:lstStyle/>
        <a:p>
          <a:endParaRPr lang="es-ES"/>
        </a:p>
      </dgm:t>
    </dgm:pt>
    <dgm:pt modelId="{D73105B9-A165-4E7B-ADD4-40EC85479B75}" type="sibTrans" cxnId="{7A812A7E-5D31-47AE-938B-4E5172E19DE1}">
      <dgm:prSet/>
      <dgm:spPr/>
      <dgm:t>
        <a:bodyPr/>
        <a:lstStyle/>
        <a:p>
          <a:endParaRPr lang="es-ES"/>
        </a:p>
      </dgm:t>
    </dgm:pt>
    <dgm:pt modelId="{C8FDA522-7620-4C3F-B49D-91EEDD07E0DD}">
      <dgm:prSet phldrT="[Texto]"/>
      <dgm:spPr>
        <a:solidFill>
          <a:srgbClr val="6C5A76"/>
        </a:solidFill>
      </dgm:spPr>
      <dgm:t>
        <a:bodyPr/>
        <a:lstStyle/>
        <a:p>
          <a:r>
            <a:rPr lang="es-ES">
              <a:solidFill>
                <a:schemeClr val="folHlink"/>
              </a:solidFill>
            </a:rPr>
            <a:t>Cumplimiento –pago</a:t>
          </a:r>
          <a:endParaRPr lang="es-ES"/>
        </a:p>
      </dgm:t>
    </dgm:pt>
    <dgm:pt modelId="{64923BB3-A7E2-4DD2-8F71-ADAA42F25475}" type="parTrans" cxnId="{E892FF7C-EEB0-4808-83A5-A77648EC2FA9}">
      <dgm:prSet/>
      <dgm:spPr/>
      <dgm:t>
        <a:bodyPr/>
        <a:lstStyle/>
        <a:p>
          <a:endParaRPr lang="es-ES"/>
        </a:p>
      </dgm:t>
    </dgm:pt>
    <dgm:pt modelId="{4CD8076C-D6DD-449B-9973-8E16277C986A}" type="sibTrans" cxnId="{E892FF7C-EEB0-4808-83A5-A77648EC2FA9}">
      <dgm:prSet/>
      <dgm:spPr/>
      <dgm:t>
        <a:bodyPr/>
        <a:lstStyle/>
        <a:p>
          <a:endParaRPr lang="es-ES"/>
        </a:p>
      </dgm:t>
    </dgm:pt>
    <dgm:pt modelId="{243B8C7D-5BED-4A65-BA5C-CE287010C7AF}">
      <dgm:prSet phldrT="[Texto]"/>
      <dgm:spPr>
        <a:solidFill>
          <a:srgbClr val="CC99FF"/>
        </a:solidFill>
      </dgm:spPr>
      <dgm:t>
        <a:bodyPr/>
        <a:lstStyle/>
        <a:p>
          <a:r>
            <a:rPr lang="es-ES"/>
            <a:t>Si el deudor no lleva a cabo la prestación</a:t>
          </a:r>
        </a:p>
      </dgm:t>
    </dgm:pt>
    <dgm:pt modelId="{9A263728-87FC-49C5-8E28-7C19D9DA2DDA}" type="parTrans" cxnId="{F1F375A4-40E4-4DDE-99CC-C76F69B015E9}">
      <dgm:prSet/>
      <dgm:spPr/>
      <dgm:t>
        <a:bodyPr/>
        <a:lstStyle/>
        <a:p>
          <a:endParaRPr lang="es-ES"/>
        </a:p>
      </dgm:t>
    </dgm:pt>
    <dgm:pt modelId="{97B4044F-716C-4FF0-A819-30E418A0C136}" type="sibTrans" cxnId="{F1F375A4-40E4-4DDE-99CC-C76F69B015E9}">
      <dgm:prSet/>
      <dgm:spPr/>
      <dgm:t>
        <a:bodyPr/>
        <a:lstStyle/>
        <a:p>
          <a:endParaRPr lang="es-ES"/>
        </a:p>
      </dgm:t>
    </dgm:pt>
    <dgm:pt modelId="{7D322F9E-0137-4E6F-8840-3558D32EAC07}">
      <dgm:prSet phldrT="[Texto]"/>
      <dgm:spPr>
        <a:solidFill>
          <a:srgbClr val="6C5A76">
            <a:alpha val="90000"/>
          </a:srgbClr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>
              <a:solidFill>
                <a:schemeClr val="folHlink"/>
              </a:solidFill>
            </a:rPr>
            <a:t>Incumplimiento</a:t>
          </a:r>
        </a:p>
      </dgm:t>
    </dgm:pt>
    <dgm:pt modelId="{6E6725F0-3843-45C1-A8B9-873402F55C7E}" type="parTrans" cxnId="{CDA3C962-94E6-41FF-A417-9D8BE68FCC6A}">
      <dgm:prSet/>
      <dgm:spPr/>
      <dgm:t>
        <a:bodyPr/>
        <a:lstStyle/>
        <a:p>
          <a:endParaRPr lang="es-ES"/>
        </a:p>
      </dgm:t>
    </dgm:pt>
    <dgm:pt modelId="{CA508C02-E538-4BEF-A9E2-445F3C75CA9E}" type="sibTrans" cxnId="{CDA3C962-94E6-41FF-A417-9D8BE68FCC6A}">
      <dgm:prSet/>
      <dgm:spPr/>
      <dgm:t>
        <a:bodyPr/>
        <a:lstStyle/>
        <a:p>
          <a:endParaRPr lang="es-ES"/>
        </a:p>
      </dgm:t>
    </dgm:pt>
    <dgm:pt modelId="{88E7C520-D64F-41D6-BD21-48F5997EC88A}">
      <dgm:prSet phldrT="[Texto]"/>
      <dgm:spPr>
        <a:solidFill>
          <a:srgbClr val="6C5A76"/>
        </a:solidFill>
      </dgm:spPr>
      <dgm:t>
        <a:bodyPr/>
        <a:lstStyle/>
        <a:p>
          <a:r>
            <a:rPr lang="es-ES">
              <a:solidFill>
                <a:schemeClr val="folHlink"/>
              </a:solidFill>
            </a:rPr>
            <a:t>Extinción de la obligación</a:t>
          </a:r>
          <a:endParaRPr lang="es-ES"/>
        </a:p>
      </dgm:t>
    </dgm:pt>
    <dgm:pt modelId="{DD85C4DC-701C-4F6E-9CA7-6469F657A26E}" type="parTrans" cxnId="{1D1088C8-EA40-4E89-B3C3-8E15CBC4F5EA}">
      <dgm:prSet/>
      <dgm:spPr/>
      <dgm:t>
        <a:bodyPr/>
        <a:lstStyle/>
        <a:p>
          <a:endParaRPr lang="es-ES"/>
        </a:p>
      </dgm:t>
    </dgm:pt>
    <dgm:pt modelId="{0AA93F3B-BF2E-48BC-BC5A-A150A8EAC9E5}" type="sibTrans" cxnId="{1D1088C8-EA40-4E89-B3C3-8E15CBC4F5EA}">
      <dgm:prSet/>
      <dgm:spPr/>
      <dgm:t>
        <a:bodyPr/>
        <a:lstStyle/>
        <a:p>
          <a:endParaRPr lang="es-ES"/>
        </a:p>
      </dgm:t>
    </dgm:pt>
    <dgm:pt modelId="{F17A4335-1C67-4E84-B65A-9C5BE3695357}">
      <dgm:prSet phldrT="[Texto]"/>
      <dgm:spPr>
        <a:solidFill>
          <a:srgbClr val="6C5A76"/>
        </a:solidFill>
      </dgm:spPr>
      <dgm:t>
        <a:bodyPr/>
        <a:lstStyle/>
        <a:p>
          <a:endParaRPr lang="es-ES"/>
        </a:p>
      </dgm:t>
    </dgm:pt>
    <dgm:pt modelId="{0D6E2FB5-55CB-4AF4-90DA-78903F7F2B02}" type="parTrans" cxnId="{183C8D63-F329-4365-84C7-3CC27CC30E14}">
      <dgm:prSet/>
      <dgm:spPr/>
      <dgm:t>
        <a:bodyPr/>
        <a:lstStyle/>
        <a:p>
          <a:endParaRPr lang="es-ES"/>
        </a:p>
      </dgm:t>
    </dgm:pt>
    <dgm:pt modelId="{2C3DE8BC-98D8-4318-8C7A-E0F1AB661EBE}" type="sibTrans" cxnId="{183C8D63-F329-4365-84C7-3CC27CC30E14}">
      <dgm:prSet/>
      <dgm:spPr/>
      <dgm:t>
        <a:bodyPr/>
        <a:lstStyle/>
        <a:p>
          <a:endParaRPr lang="es-ES"/>
        </a:p>
      </dgm:t>
    </dgm:pt>
    <dgm:pt modelId="{215730CC-C878-4AC9-B455-E976738B9ED6}">
      <dgm:prSet phldrT="[Texto]"/>
      <dgm:spPr>
        <a:solidFill>
          <a:srgbClr val="6C5A76"/>
        </a:solidFill>
      </dgm:spPr>
      <dgm:t>
        <a:bodyPr/>
        <a:lstStyle/>
        <a:p>
          <a:r>
            <a:rPr lang="es-ES">
              <a:solidFill>
                <a:schemeClr val="tx1"/>
              </a:solidFill>
            </a:rPr>
            <a:t>Consecuencias:</a:t>
          </a:r>
        </a:p>
      </dgm:t>
    </dgm:pt>
    <dgm:pt modelId="{082FBE51-3B57-4640-A0D4-B547A395646A}" type="parTrans" cxnId="{97D19CD7-15C2-47E2-8F1E-815426C33ACB}">
      <dgm:prSet/>
      <dgm:spPr/>
      <dgm:t>
        <a:bodyPr/>
        <a:lstStyle/>
        <a:p>
          <a:endParaRPr lang="es-ES"/>
        </a:p>
      </dgm:t>
    </dgm:pt>
    <dgm:pt modelId="{4DB8757E-9E3B-46C7-A150-B3E738F5949F}" type="sibTrans" cxnId="{97D19CD7-15C2-47E2-8F1E-815426C33ACB}">
      <dgm:prSet/>
      <dgm:spPr/>
      <dgm:t>
        <a:bodyPr/>
        <a:lstStyle/>
        <a:p>
          <a:endParaRPr lang="es-ES"/>
        </a:p>
      </dgm:t>
    </dgm:pt>
    <dgm:pt modelId="{C3E56A40-5945-47DF-9120-E86400B91AA5}">
      <dgm:prSet phldrT="[Texto]"/>
      <dgm:spPr>
        <a:solidFill>
          <a:srgbClr val="6C5A76"/>
        </a:solidFill>
      </dgm:spPr>
      <dgm:t>
        <a:bodyPr/>
        <a:lstStyle/>
        <a:p>
          <a:endParaRPr lang="es-ES"/>
        </a:p>
      </dgm:t>
    </dgm:pt>
    <dgm:pt modelId="{2FFD5A03-85B2-4808-9655-5D8FF3552C6A}" type="parTrans" cxnId="{C8BB6C2B-896B-41B2-9566-846CB9ED0D0D}">
      <dgm:prSet/>
      <dgm:spPr/>
      <dgm:t>
        <a:bodyPr/>
        <a:lstStyle/>
        <a:p>
          <a:endParaRPr lang="es-ES"/>
        </a:p>
      </dgm:t>
    </dgm:pt>
    <dgm:pt modelId="{EF40607C-6C2D-4E62-B286-D8B8DA8B75BB}" type="sibTrans" cxnId="{C8BB6C2B-896B-41B2-9566-846CB9ED0D0D}">
      <dgm:prSet/>
      <dgm:spPr/>
      <dgm:t>
        <a:bodyPr/>
        <a:lstStyle/>
        <a:p>
          <a:endParaRPr lang="es-ES"/>
        </a:p>
      </dgm:t>
    </dgm:pt>
    <dgm:pt modelId="{C879B036-33F7-46C9-B5F2-ADB0A35CA11D}">
      <dgm:prSet phldrT="[Texto]"/>
      <dgm:spPr>
        <a:solidFill>
          <a:srgbClr val="6C5A76">
            <a:alpha val="90000"/>
          </a:srgbClr>
        </a:solidFill>
      </dgm:spPr>
      <dgm:t>
        <a:bodyPr/>
        <a:lstStyle/>
        <a:p>
          <a:r>
            <a:rPr lang="es-ES">
              <a:solidFill>
                <a:schemeClr val="tx1"/>
              </a:solidFill>
            </a:rPr>
            <a:t>Consecuencias: </a:t>
          </a:r>
        </a:p>
        <a:p>
          <a:pPr>
            <a:buFont typeface="Wingdings" pitchFamily="2" charset="2"/>
            <a:buNone/>
          </a:pPr>
          <a:r>
            <a:rPr lang="es-ES">
              <a:solidFill>
                <a:schemeClr val="folHlink"/>
              </a:solidFill>
            </a:rPr>
            <a:t>puede que se extinga o puede que no</a:t>
          </a:r>
        </a:p>
        <a:p>
          <a:pPr marL="228600" indent="0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endParaRPr lang="es-ES"/>
        </a:p>
      </dgm:t>
    </dgm:pt>
    <dgm:pt modelId="{75DD3857-1745-4137-A97B-05469BCA81C9}" type="parTrans" cxnId="{07EF2102-D09E-4D45-80DD-8CEA46D00ED1}">
      <dgm:prSet/>
      <dgm:spPr/>
      <dgm:t>
        <a:bodyPr/>
        <a:lstStyle/>
        <a:p>
          <a:endParaRPr lang="es-ES"/>
        </a:p>
      </dgm:t>
    </dgm:pt>
    <dgm:pt modelId="{9E7C5020-86A7-42F3-B6CA-42997C352ACF}" type="sibTrans" cxnId="{07EF2102-D09E-4D45-80DD-8CEA46D00ED1}">
      <dgm:prSet/>
      <dgm:spPr/>
      <dgm:t>
        <a:bodyPr/>
        <a:lstStyle/>
        <a:p>
          <a:endParaRPr lang="es-ES"/>
        </a:p>
      </dgm:t>
    </dgm:pt>
    <dgm:pt modelId="{70C7EA5A-5F7C-4359-85FC-53252500BB24}">
      <dgm:prSet phldrT="[Texto]"/>
      <dgm:spPr>
        <a:solidFill>
          <a:srgbClr val="6C5A76">
            <a:alpha val="90000"/>
          </a:srgbClr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>
            <a:solidFill>
              <a:schemeClr val="folHlink"/>
            </a:solidFill>
          </a:endParaRPr>
        </a:p>
      </dgm:t>
    </dgm:pt>
    <dgm:pt modelId="{C9E690D9-FA19-4845-A6C6-F3D56892F0C8}" type="parTrans" cxnId="{EBC8DCBD-4072-493A-A4EE-447D64699242}">
      <dgm:prSet/>
      <dgm:spPr/>
      <dgm:t>
        <a:bodyPr/>
        <a:lstStyle/>
        <a:p>
          <a:endParaRPr lang="es-ES"/>
        </a:p>
      </dgm:t>
    </dgm:pt>
    <dgm:pt modelId="{DDB263BD-408D-457D-A8DE-591C198B8DE0}" type="sibTrans" cxnId="{EBC8DCBD-4072-493A-A4EE-447D64699242}">
      <dgm:prSet/>
      <dgm:spPr/>
      <dgm:t>
        <a:bodyPr/>
        <a:lstStyle/>
        <a:p>
          <a:endParaRPr lang="es-ES"/>
        </a:p>
      </dgm:t>
    </dgm:pt>
    <dgm:pt modelId="{D0D47135-B93C-40E3-8951-3BDB5EB87532}">
      <dgm:prSet phldrT="[Texto]"/>
      <dgm:spPr>
        <a:solidFill>
          <a:srgbClr val="6C5A76">
            <a:alpha val="90000"/>
          </a:srgbClr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>
            <a:solidFill>
              <a:schemeClr val="folHlink"/>
            </a:solidFill>
          </a:endParaRPr>
        </a:p>
      </dgm:t>
    </dgm:pt>
    <dgm:pt modelId="{AEAE3B39-F9E2-4DC7-B095-DDE80CB8C7AA}" type="parTrans" cxnId="{B106DBA8-3946-4D7A-AE0A-BDE402E5C910}">
      <dgm:prSet/>
      <dgm:spPr/>
      <dgm:t>
        <a:bodyPr/>
        <a:lstStyle/>
        <a:p>
          <a:endParaRPr lang="es-ES"/>
        </a:p>
      </dgm:t>
    </dgm:pt>
    <dgm:pt modelId="{AC8B6BE2-DAD4-4CF6-B3E5-3A93E792709B}" type="sibTrans" cxnId="{B106DBA8-3946-4D7A-AE0A-BDE402E5C910}">
      <dgm:prSet/>
      <dgm:spPr/>
      <dgm:t>
        <a:bodyPr/>
        <a:lstStyle/>
        <a:p>
          <a:endParaRPr lang="es-ES"/>
        </a:p>
      </dgm:t>
    </dgm:pt>
    <dgm:pt modelId="{EE573FCB-489F-465D-8E54-2F7A566A4794}" type="pres">
      <dgm:prSet presAssocID="{97C86136-C95C-4830-996E-3881C780A95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a-ES"/>
        </a:p>
      </dgm:t>
    </dgm:pt>
    <dgm:pt modelId="{B7F8DDC0-478C-4CA6-816F-5AD582F4E57B}" type="pres">
      <dgm:prSet presAssocID="{1C4A624A-CB33-45ED-A1B3-D1E37A615D35}" presName="composite" presStyleCnt="0"/>
      <dgm:spPr/>
    </dgm:pt>
    <dgm:pt modelId="{4B016C55-9D86-4D23-BB7E-511495ABEC73}" type="pres">
      <dgm:prSet presAssocID="{1C4A624A-CB33-45ED-A1B3-D1E37A615D35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D21605A9-1A2D-444F-9894-60646F65A0A8}" type="pres">
      <dgm:prSet presAssocID="{1C4A624A-CB33-45ED-A1B3-D1E37A615D35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13FE84FA-DE17-49E6-B22D-212567C4620D}" type="pres">
      <dgm:prSet presAssocID="{D73105B9-A165-4E7B-ADD4-40EC85479B75}" presName="space" presStyleCnt="0"/>
      <dgm:spPr/>
    </dgm:pt>
    <dgm:pt modelId="{9AC53B69-CE89-45E3-9CDE-A0DDDA0FAB94}" type="pres">
      <dgm:prSet presAssocID="{243B8C7D-5BED-4A65-BA5C-CE287010C7AF}" presName="composite" presStyleCnt="0"/>
      <dgm:spPr/>
    </dgm:pt>
    <dgm:pt modelId="{03F23AA7-D93A-449D-948E-C2B88A70CB2A}" type="pres">
      <dgm:prSet presAssocID="{243B8C7D-5BED-4A65-BA5C-CE287010C7AF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255BC33B-F47B-476B-8887-3E3CCF0763DD}" type="pres">
      <dgm:prSet presAssocID="{243B8C7D-5BED-4A65-BA5C-CE287010C7AF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</dgm:ptLst>
  <dgm:cxnLst>
    <dgm:cxn modelId="{97D19CD7-15C2-47E2-8F1E-815426C33ACB}" srcId="{1C4A624A-CB33-45ED-A1B3-D1E37A615D35}" destId="{215730CC-C878-4AC9-B455-E976738B9ED6}" srcOrd="2" destOrd="0" parTransId="{082FBE51-3B57-4640-A0D4-B547A395646A}" sibTransId="{4DB8757E-9E3B-46C7-A150-B3E738F5949F}"/>
    <dgm:cxn modelId="{E892FF7C-EEB0-4808-83A5-A77648EC2FA9}" srcId="{1C4A624A-CB33-45ED-A1B3-D1E37A615D35}" destId="{C8FDA522-7620-4C3F-B49D-91EEDD07E0DD}" srcOrd="0" destOrd="0" parTransId="{64923BB3-A7E2-4DD2-8F71-ADAA42F25475}" sibTransId="{4CD8076C-D6DD-449B-9973-8E16277C986A}"/>
    <dgm:cxn modelId="{203180D8-AD80-451A-9B63-891D4470231C}" type="presOf" srcId="{215730CC-C878-4AC9-B455-E976738B9ED6}" destId="{D21605A9-1A2D-444F-9894-60646F65A0A8}" srcOrd="0" destOrd="2" presId="urn:microsoft.com/office/officeart/2005/8/layout/hList1"/>
    <dgm:cxn modelId="{CDA3C962-94E6-41FF-A417-9D8BE68FCC6A}" srcId="{243B8C7D-5BED-4A65-BA5C-CE287010C7AF}" destId="{7D322F9E-0137-4E6F-8840-3558D32EAC07}" srcOrd="0" destOrd="0" parTransId="{6E6725F0-3843-45C1-A8B9-873402F55C7E}" sibTransId="{CA508C02-E538-4BEF-A9E2-445F3C75CA9E}"/>
    <dgm:cxn modelId="{3996F023-ABE9-4DA8-9A0B-3028DCF5831D}" type="presOf" srcId="{F17A4335-1C67-4E84-B65A-9C5BE3695357}" destId="{D21605A9-1A2D-444F-9894-60646F65A0A8}" srcOrd="0" destOrd="3" presId="urn:microsoft.com/office/officeart/2005/8/layout/hList1"/>
    <dgm:cxn modelId="{3F75BAEC-791D-4789-9AFB-A834C503989D}" type="presOf" srcId="{88E7C520-D64F-41D6-BD21-48F5997EC88A}" destId="{D21605A9-1A2D-444F-9894-60646F65A0A8}" srcOrd="0" destOrd="4" presId="urn:microsoft.com/office/officeart/2005/8/layout/hList1"/>
    <dgm:cxn modelId="{1D1088C8-EA40-4E89-B3C3-8E15CBC4F5EA}" srcId="{1C4A624A-CB33-45ED-A1B3-D1E37A615D35}" destId="{88E7C520-D64F-41D6-BD21-48F5997EC88A}" srcOrd="4" destOrd="0" parTransId="{DD85C4DC-701C-4F6E-9CA7-6469F657A26E}" sibTransId="{0AA93F3B-BF2E-48BC-BC5A-A150A8EAC9E5}"/>
    <dgm:cxn modelId="{C8BB6C2B-896B-41B2-9566-846CB9ED0D0D}" srcId="{1C4A624A-CB33-45ED-A1B3-D1E37A615D35}" destId="{C3E56A40-5945-47DF-9120-E86400B91AA5}" srcOrd="1" destOrd="0" parTransId="{2FFD5A03-85B2-4808-9655-5D8FF3552C6A}" sibTransId="{EF40607C-6C2D-4E62-B286-D8B8DA8B75BB}"/>
    <dgm:cxn modelId="{7A812A7E-5D31-47AE-938B-4E5172E19DE1}" srcId="{97C86136-C95C-4830-996E-3881C780A955}" destId="{1C4A624A-CB33-45ED-A1B3-D1E37A615D35}" srcOrd="0" destOrd="0" parTransId="{A6D8CED4-5E6C-40C7-8A9A-9E89C47053E4}" sibTransId="{D73105B9-A165-4E7B-ADD4-40EC85479B75}"/>
    <dgm:cxn modelId="{B77E034B-3F9B-48C7-8660-96A1C7417B13}" type="presOf" srcId="{D0D47135-B93C-40E3-8951-3BDB5EB87532}" destId="{255BC33B-F47B-476B-8887-3E3CCF0763DD}" srcOrd="0" destOrd="1" presId="urn:microsoft.com/office/officeart/2005/8/layout/hList1"/>
    <dgm:cxn modelId="{07EF2102-D09E-4D45-80DD-8CEA46D00ED1}" srcId="{243B8C7D-5BED-4A65-BA5C-CE287010C7AF}" destId="{C879B036-33F7-46C9-B5F2-ADB0A35CA11D}" srcOrd="3" destOrd="0" parTransId="{75DD3857-1745-4137-A97B-05469BCA81C9}" sibTransId="{9E7C5020-86A7-42F3-B6CA-42997C352ACF}"/>
    <dgm:cxn modelId="{EBC8DCBD-4072-493A-A4EE-447D64699242}" srcId="{243B8C7D-5BED-4A65-BA5C-CE287010C7AF}" destId="{70C7EA5A-5F7C-4359-85FC-53252500BB24}" srcOrd="2" destOrd="0" parTransId="{C9E690D9-FA19-4845-A6C6-F3D56892F0C8}" sibTransId="{DDB263BD-408D-457D-A8DE-591C198B8DE0}"/>
    <dgm:cxn modelId="{183C8D63-F329-4365-84C7-3CC27CC30E14}" srcId="{1C4A624A-CB33-45ED-A1B3-D1E37A615D35}" destId="{F17A4335-1C67-4E84-B65A-9C5BE3695357}" srcOrd="3" destOrd="0" parTransId="{0D6E2FB5-55CB-4AF4-90DA-78903F7F2B02}" sibTransId="{2C3DE8BC-98D8-4318-8C7A-E0F1AB661EBE}"/>
    <dgm:cxn modelId="{B106DBA8-3946-4D7A-AE0A-BDE402E5C910}" srcId="{243B8C7D-5BED-4A65-BA5C-CE287010C7AF}" destId="{D0D47135-B93C-40E3-8951-3BDB5EB87532}" srcOrd="1" destOrd="0" parTransId="{AEAE3B39-F9E2-4DC7-B095-DDE80CB8C7AA}" sibTransId="{AC8B6BE2-DAD4-4CF6-B3E5-3A93E792709B}"/>
    <dgm:cxn modelId="{413EC2CB-9C20-422D-8C59-3309A614FBAE}" type="presOf" srcId="{C3E56A40-5945-47DF-9120-E86400B91AA5}" destId="{D21605A9-1A2D-444F-9894-60646F65A0A8}" srcOrd="0" destOrd="1" presId="urn:microsoft.com/office/officeart/2005/8/layout/hList1"/>
    <dgm:cxn modelId="{EEA21F32-0657-4CA2-81F0-FB3093FEE995}" type="presOf" srcId="{C879B036-33F7-46C9-B5F2-ADB0A35CA11D}" destId="{255BC33B-F47B-476B-8887-3E3CCF0763DD}" srcOrd="0" destOrd="3" presId="urn:microsoft.com/office/officeart/2005/8/layout/hList1"/>
    <dgm:cxn modelId="{C6914F31-C1AD-4629-B001-41875D1B6359}" type="presOf" srcId="{97C86136-C95C-4830-996E-3881C780A955}" destId="{EE573FCB-489F-465D-8E54-2F7A566A4794}" srcOrd="0" destOrd="0" presId="urn:microsoft.com/office/officeart/2005/8/layout/hList1"/>
    <dgm:cxn modelId="{BFCF32D2-2610-4F46-A88E-84F48D02F646}" type="presOf" srcId="{70C7EA5A-5F7C-4359-85FC-53252500BB24}" destId="{255BC33B-F47B-476B-8887-3E3CCF0763DD}" srcOrd="0" destOrd="2" presId="urn:microsoft.com/office/officeart/2005/8/layout/hList1"/>
    <dgm:cxn modelId="{F8A4BAFF-3C0B-4014-89C1-32C107CF676A}" type="presOf" srcId="{243B8C7D-5BED-4A65-BA5C-CE287010C7AF}" destId="{03F23AA7-D93A-449D-948E-C2B88A70CB2A}" srcOrd="0" destOrd="0" presId="urn:microsoft.com/office/officeart/2005/8/layout/hList1"/>
    <dgm:cxn modelId="{F1F375A4-40E4-4DDE-99CC-C76F69B015E9}" srcId="{97C86136-C95C-4830-996E-3881C780A955}" destId="{243B8C7D-5BED-4A65-BA5C-CE287010C7AF}" srcOrd="1" destOrd="0" parTransId="{9A263728-87FC-49C5-8E28-7C19D9DA2DDA}" sibTransId="{97B4044F-716C-4FF0-A819-30E418A0C136}"/>
    <dgm:cxn modelId="{88C11461-8865-4E15-BE63-94D94D154B23}" type="presOf" srcId="{1C4A624A-CB33-45ED-A1B3-D1E37A615D35}" destId="{4B016C55-9D86-4D23-BB7E-511495ABEC73}" srcOrd="0" destOrd="0" presId="urn:microsoft.com/office/officeart/2005/8/layout/hList1"/>
    <dgm:cxn modelId="{278343B4-083B-4EAE-802F-EC94C9F072E9}" type="presOf" srcId="{7D322F9E-0137-4E6F-8840-3558D32EAC07}" destId="{255BC33B-F47B-476B-8887-3E3CCF0763DD}" srcOrd="0" destOrd="0" presId="urn:microsoft.com/office/officeart/2005/8/layout/hList1"/>
    <dgm:cxn modelId="{5A0D1AB2-E1AB-41F1-BD4A-C0EF6CBE7D83}" type="presOf" srcId="{C8FDA522-7620-4C3F-B49D-91EEDD07E0DD}" destId="{D21605A9-1A2D-444F-9894-60646F65A0A8}" srcOrd="0" destOrd="0" presId="urn:microsoft.com/office/officeart/2005/8/layout/hList1"/>
    <dgm:cxn modelId="{C1F785A7-D420-4E4D-AC9D-3ACE63296110}" type="presParOf" srcId="{EE573FCB-489F-465D-8E54-2F7A566A4794}" destId="{B7F8DDC0-478C-4CA6-816F-5AD582F4E57B}" srcOrd="0" destOrd="0" presId="urn:microsoft.com/office/officeart/2005/8/layout/hList1"/>
    <dgm:cxn modelId="{5AE46BBE-3500-4A33-81B5-6A0A07AE2798}" type="presParOf" srcId="{B7F8DDC0-478C-4CA6-816F-5AD582F4E57B}" destId="{4B016C55-9D86-4D23-BB7E-511495ABEC73}" srcOrd="0" destOrd="0" presId="urn:microsoft.com/office/officeart/2005/8/layout/hList1"/>
    <dgm:cxn modelId="{C1D911D1-B386-40FB-9848-843D59B4C08B}" type="presParOf" srcId="{B7F8DDC0-478C-4CA6-816F-5AD582F4E57B}" destId="{D21605A9-1A2D-444F-9894-60646F65A0A8}" srcOrd="1" destOrd="0" presId="urn:microsoft.com/office/officeart/2005/8/layout/hList1"/>
    <dgm:cxn modelId="{F1D4A3DF-F0ED-460B-8284-24F5719C12BE}" type="presParOf" srcId="{EE573FCB-489F-465D-8E54-2F7A566A4794}" destId="{13FE84FA-DE17-49E6-B22D-212567C4620D}" srcOrd="1" destOrd="0" presId="urn:microsoft.com/office/officeart/2005/8/layout/hList1"/>
    <dgm:cxn modelId="{B9858179-F362-47F3-AE5C-AA8834F9F313}" type="presParOf" srcId="{EE573FCB-489F-465D-8E54-2F7A566A4794}" destId="{9AC53B69-CE89-45E3-9CDE-A0DDDA0FAB94}" srcOrd="2" destOrd="0" presId="urn:microsoft.com/office/officeart/2005/8/layout/hList1"/>
    <dgm:cxn modelId="{F15B828B-23C4-410D-8F7B-EBF4F9967465}" type="presParOf" srcId="{9AC53B69-CE89-45E3-9CDE-A0DDDA0FAB94}" destId="{03F23AA7-D93A-449D-948E-C2B88A70CB2A}" srcOrd="0" destOrd="0" presId="urn:microsoft.com/office/officeart/2005/8/layout/hList1"/>
    <dgm:cxn modelId="{F644457D-BF57-474A-95F7-138A9D0EB026}" type="presParOf" srcId="{9AC53B69-CE89-45E3-9CDE-A0DDDA0FAB94}" destId="{255BC33B-F47B-476B-8887-3E3CCF0763D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B0D74FC-BD21-4275-9782-29CD85C6B3DB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F093C65D-E944-45CD-83BA-0DAA4325A538}">
      <dgm:prSet phldrT="[Texto]"/>
      <dgm:spPr/>
      <dgm:t>
        <a:bodyPr/>
        <a:lstStyle/>
        <a:p>
          <a:r>
            <a:rPr lang="es-ES"/>
            <a:t>Dolo</a:t>
          </a:r>
        </a:p>
      </dgm:t>
    </dgm:pt>
    <dgm:pt modelId="{3A1AFC1A-272F-48A6-93E8-42986D9FC889}" type="parTrans" cxnId="{7C6BA46F-8600-4448-AE0A-FF7AB80A0F5E}">
      <dgm:prSet/>
      <dgm:spPr/>
      <dgm:t>
        <a:bodyPr/>
        <a:lstStyle/>
        <a:p>
          <a:endParaRPr lang="es-ES"/>
        </a:p>
      </dgm:t>
    </dgm:pt>
    <dgm:pt modelId="{82AB090A-790B-4F7A-B8EF-A51D6CC8B42E}" type="sibTrans" cxnId="{7C6BA46F-8600-4448-AE0A-FF7AB80A0F5E}">
      <dgm:prSet/>
      <dgm:spPr/>
      <dgm:t>
        <a:bodyPr/>
        <a:lstStyle/>
        <a:p>
          <a:endParaRPr lang="es-ES"/>
        </a:p>
      </dgm:t>
    </dgm:pt>
    <dgm:pt modelId="{E4B9A76E-ADE1-445D-936C-DF681D997DF5}">
      <dgm:prSet phldrT="[Texto]" custT="1"/>
      <dgm:spPr/>
      <dgm:t>
        <a:bodyPr/>
        <a:lstStyle/>
        <a:p>
          <a:r>
            <a:rPr lang="es-ES_tradnl" sz="1400"/>
            <a:t>Acción u omisión de forma </a:t>
          </a:r>
          <a:r>
            <a:rPr lang="es-ES_tradnl" sz="1400" b="1"/>
            <a:t>consciente y voluntaria </a:t>
          </a:r>
          <a:r>
            <a:rPr lang="es-ES_tradnl" sz="1400"/>
            <a:t>que produce un resultado antijurídico</a:t>
          </a:r>
          <a:endParaRPr lang="es-ES" sz="1400"/>
        </a:p>
      </dgm:t>
    </dgm:pt>
    <dgm:pt modelId="{2C7F1CD0-0B14-484B-A858-B92DDEA35754}" type="parTrans" cxnId="{107420A3-3D51-426A-A829-682766919869}">
      <dgm:prSet/>
      <dgm:spPr/>
      <dgm:t>
        <a:bodyPr/>
        <a:lstStyle/>
        <a:p>
          <a:endParaRPr lang="es-ES"/>
        </a:p>
      </dgm:t>
    </dgm:pt>
    <dgm:pt modelId="{428372DA-58A5-49B0-B4FA-86B2F5FECAE8}" type="sibTrans" cxnId="{107420A3-3D51-426A-A829-682766919869}">
      <dgm:prSet/>
      <dgm:spPr/>
      <dgm:t>
        <a:bodyPr/>
        <a:lstStyle/>
        <a:p>
          <a:endParaRPr lang="es-ES"/>
        </a:p>
      </dgm:t>
    </dgm:pt>
    <dgm:pt modelId="{42A6FB17-CDC4-4385-90FA-95E0BD258482}">
      <dgm:prSet phldrT="[Texto]"/>
      <dgm:spPr/>
      <dgm:t>
        <a:bodyPr/>
        <a:lstStyle/>
        <a:p>
          <a:r>
            <a:rPr lang="es-ES"/>
            <a:t>Culpa</a:t>
          </a:r>
        </a:p>
      </dgm:t>
    </dgm:pt>
    <dgm:pt modelId="{6B8857D6-E4B0-44E8-91DB-D9AA6885F546}" type="parTrans" cxnId="{05C378BD-8A72-41E1-87AD-3EBFAACBBBD2}">
      <dgm:prSet/>
      <dgm:spPr/>
      <dgm:t>
        <a:bodyPr/>
        <a:lstStyle/>
        <a:p>
          <a:endParaRPr lang="es-ES"/>
        </a:p>
      </dgm:t>
    </dgm:pt>
    <dgm:pt modelId="{57CB6E6C-4D55-4A39-B7A2-799A6841BB6C}" type="sibTrans" cxnId="{05C378BD-8A72-41E1-87AD-3EBFAACBBBD2}">
      <dgm:prSet/>
      <dgm:spPr/>
      <dgm:t>
        <a:bodyPr/>
        <a:lstStyle/>
        <a:p>
          <a:endParaRPr lang="es-ES"/>
        </a:p>
      </dgm:t>
    </dgm:pt>
    <dgm:pt modelId="{77ED4CF2-D22D-4253-ADE8-A852D165D074}">
      <dgm:prSet phldrT="[Texto]" custT="1"/>
      <dgm:spPr/>
      <dgm:t>
        <a:bodyPr/>
        <a:lstStyle/>
        <a:p>
          <a:r>
            <a:rPr lang="es-ES_tradnl" sz="1400"/>
            <a:t>Acción u omisión voluntaria, pero </a:t>
          </a:r>
          <a:r>
            <a:rPr lang="es-ES_tradnl" sz="1400" b="1"/>
            <a:t>sin malicia</a:t>
          </a:r>
          <a:endParaRPr lang="es-ES" sz="1400" b="1"/>
        </a:p>
      </dgm:t>
    </dgm:pt>
    <dgm:pt modelId="{5AC4E47F-3745-43AE-B95C-B334A5F01954}" type="parTrans" cxnId="{19038B07-9890-49B5-826E-175F87A46BD3}">
      <dgm:prSet/>
      <dgm:spPr/>
      <dgm:t>
        <a:bodyPr/>
        <a:lstStyle/>
        <a:p>
          <a:endParaRPr lang="es-ES"/>
        </a:p>
      </dgm:t>
    </dgm:pt>
    <dgm:pt modelId="{A3A9604D-7A4B-4F2A-B47B-DB3E9C293BEC}" type="sibTrans" cxnId="{19038B07-9890-49B5-826E-175F87A46BD3}">
      <dgm:prSet/>
      <dgm:spPr/>
      <dgm:t>
        <a:bodyPr/>
        <a:lstStyle/>
        <a:p>
          <a:endParaRPr lang="es-ES"/>
        </a:p>
      </dgm:t>
    </dgm:pt>
    <dgm:pt modelId="{749917F0-D79A-49F2-B977-7A280E478680}">
      <dgm:prSet phldrT="[Texto]" custT="1"/>
      <dgm:spPr/>
      <dgm:t>
        <a:bodyPr/>
        <a:lstStyle/>
        <a:p>
          <a:r>
            <a:rPr lang="es-ES_tradnl" sz="1400" i="1"/>
            <a:t>Culpa </a:t>
          </a:r>
          <a:r>
            <a:rPr lang="es-ES_tradnl" sz="1400" i="1" err="1"/>
            <a:t>levis</a:t>
          </a:r>
          <a:r>
            <a:rPr lang="es-ES_tradnl" sz="1400" i="1"/>
            <a:t>:</a:t>
          </a:r>
          <a:r>
            <a:rPr lang="es-ES_tradnl" sz="1400"/>
            <a:t> inobservancia de diligencia</a:t>
          </a:r>
          <a:endParaRPr lang="es-ES" sz="1400"/>
        </a:p>
      </dgm:t>
    </dgm:pt>
    <dgm:pt modelId="{560B12AD-FFD7-4B9F-98D2-9709433F1E42}" type="parTrans" cxnId="{D74DDAC2-7B51-4D89-81BD-F3D57906D4B4}">
      <dgm:prSet/>
      <dgm:spPr/>
      <dgm:t>
        <a:bodyPr/>
        <a:lstStyle/>
        <a:p>
          <a:endParaRPr lang="es-ES"/>
        </a:p>
      </dgm:t>
    </dgm:pt>
    <dgm:pt modelId="{AE17F31C-709A-4713-9359-CC287C9FDDAB}" type="sibTrans" cxnId="{D74DDAC2-7B51-4D89-81BD-F3D57906D4B4}">
      <dgm:prSet/>
      <dgm:spPr/>
      <dgm:t>
        <a:bodyPr/>
        <a:lstStyle/>
        <a:p>
          <a:endParaRPr lang="es-ES"/>
        </a:p>
      </dgm:t>
    </dgm:pt>
    <dgm:pt modelId="{349C05D5-173C-40AD-A4CE-0C1ABEB13F3E}">
      <dgm:prSet custT="1"/>
      <dgm:spPr/>
      <dgm:t>
        <a:bodyPr/>
        <a:lstStyle/>
        <a:p>
          <a:r>
            <a:rPr lang="es-ES_tradnl" sz="1400" i="1"/>
            <a:t>Culpa levísima</a:t>
          </a:r>
          <a:r>
            <a:rPr lang="es-ES_tradnl" sz="1400"/>
            <a:t>, es omitir una diligencia solo exigible a los hombres extremadamente cuidadosos</a:t>
          </a:r>
        </a:p>
      </dgm:t>
    </dgm:pt>
    <dgm:pt modelId="{94716C9E-EAAD-4A49-ADA0-906B0404ADD5}" type="parTrans" cxnId="{E8369DDA-030F-4A5F-8565-7F3094F92F8A}">
      <dgm:prSet/>
      <dgm:spPr/>
      <dgm:t>
        <a:bodyPr/>
        <a:lstStyle/>
        <a:p>
          <a:endParaRPr lang="es-ES"/>
        </a:p>
      </dgm:t>
    </dgm:pt>
    <dgm:pt modelId="{53C315B0-EDF7-4137-9A40-1DE9276686A6}" type="sibTrans" cxnId="{E8369DDA-030F-4A5F-8565-7F3094F92F8A}">
      <dgm:prSet/>
      <dgm:spPr/>
      <dgm:t>
        <a:bodyPr/>
        <a:lstStyle/>
        <a:p>
          <a:endParaRPr lang="es-ES"/>
        </a:p>
      </dgm:t>
    </dgm:pt>
    <dgm:pt modelId="{ADF9DB9C-9440-4A25-809C-A1AD2CA09EDB}">
      <dgm:prSet phldrT="[Texto]" custT="1"/>
      <dgm:spPr/>
      <dgm:t>
        <a:bodyPr/>
        <a:lstStyle/>
        <a:p>
          <a:r>
            <a:rPr lang="es-ES_tradnl" sz="1400"/>
            <a:t>Responsabilidad del deudor + indemnización por daños y perjuicios</a:t>
          </a:r>
          <a:endParaRPr lang="es-ES" sz="1400"/>
        </a:p>
      </dgm:t>
    </dgm:pt>
    <dgm:pt modelId="{AF9941DD-3B78-44BA-A8B0-7F0FA678D6C2}" type="parTrans" cxnId="{0089577C-FCA5-4304-B136-7D49E0753DF4}">
      <dgm:prSet/>
      <dgm:spPr/>
      <dgm:t>
        <a:bodyPr/>
        <a:lstStyle/>
        <a:p>
          <a:endParaRPr lang="es-ES"/>
        </a:p>
      </dgm:t>
    </dgm:pt>
    <dgm:pt modelId="{0D2610D8-1708-4668-A890-3DF3FB0BFFEB}" type="sibTrans" cxnId="{0089577C-FCA5-4304-B136-7D49E0753DF4}">
      <dgm:prSet/>
      <dgm:spPr/>
      <dgm:t>
        <a:bodyPr/>
        <a:lstStyle/>
        <a:p>
          <a:endParaRPr lang="es-ES"/>
        </a:p>
      </dgm:t>
    </dgm:pt>
    <dgm:pt modelId="{EF736E12-FB78-498E-90D8-9FEF8B29937C}">
      <dgm:prSet phldrT="[Texto]" custT="1"/>
      <dgm:spPr/>
      <dgm:t>
        <a:bodyPr/>
        <a:lstStyle/>
        <a:p>
          <a:r>
            <a:rPr lang="es-ES" sz="1400" i="1"/>
            <a:t>Culpa lata: </a:t>
          </a:r>
          <a:r>
            <a:rPr lang="es-ES" sz="1400" i="0"/>
            <a:t>negligencia excesiva</a:t>
          </a:r>
          <a:endParaRPr lang="es-ES" sz="1400" i="1"/>
        </a:p>
      </dgm:t>
    </dgm:pt>
    <dgm:pt modelId="{F107F927-1056-4FDA-8164-3F32E1D8E8F9}" type="parTrans" cxnId="{9D254B2F-5EDB-4E3A-8AAA-A01EB2D6FEF1}">
      <dgm:prSet/>
      <dgm:spPr/>
      <dgm:t>
        <a:bodyPr/>
        <a:lstStyle/>
        <a:p>
          <a:endParaRPr lang="es-ES"/>
        </a:p>
      </dgm:t>
    </dgm:pt>
    <dgm:pt modelId="{6E6FB9B2-A65E-47FE-B32B-61611929F85E}" type="sibTrans" cxnId="{9D254B2F-5EDB-4E3A-8AAA-A01EB2D6FEF1}">
      <dgm:prSet/>
      <dgm:spPr/>
      <dgm:t>
        <a:bodyPr/>
        <a:lstStyle/>
        <a:p>
          <a:endParaRPr lang="es-ES"/>
        </a:p>
      </dgm:t>
    </dgm:pt>
    <dgm:pt modelId="{00342999-79F6-4718-818E-D28F2AC0A2C4}">
      <dgm:prSet phldrT="[Texto]" custT="1"/>
      <dgm:spPr/>
      <dgm:t>
        <a:bodyPr/>
        <a:lstStyle/>
        <a:p>
          <a:endParaRPr lang="es-ES" sz="1400"/>
        </a:p>
      </dgm:t>
    </dgm:pt>
    <dgm:pt modelId="{AB9672AC-1229-44A2-9AC6-14587AB2B220}" type="parTrans" cxnId="{0C396662-7840-48FF-9C21-08FA97C11EAA}">
      <dgm:prSet/>
      <dgm:spPr/>
      <dgm:t>
        <a:bodyPr/>
        <a:lstStyle/>
        <a:p>
          <a:endParaRPr lang="es-ES"/>
        </a:p>
      </dgm:t>
    </dgm:pt>
    <dgm:pt modelId="{AB16A1C1-420E-4E4B-B120-AC107D33B8E3}" type="sibTrans" cxnId="{0C396662-7840-48FF-9C21-08FA97C11EAA}">
      <dgm:prSet/>
      <dgm:spPr/>
      <dgm:t>
        <a:bodyPr/>
        <a:lstStyle/>
        <a:p>
          <a:endParaRPr lang="es-ES"/>
        </a:p>
      </dgm:t>
    </dgm:pt>
    <dgm:pt modelId="{F2A8D053-DC16-4E47-A92C-321A762BC1B4}">
      <dgm:prSet phldrT="[Texto]" custT="1"/>
      <dgm:spPr/>
      <dgm:t>
        <a:bodyPr/>
        <a:lstStyle/>
        <a:p>
          <a:endParaRPr lang="es-ES" sz="1400" b="1"/>
        </a:p>
      </dgm:t>
    </dgm:pt>
    <dgm:pt modelId="{54AB582E-F4B1-42BE-A471-9B9F6F63006F}" type="parTrans" cxnId="{6E64B8C3-B928-41D2-9DF2-748C0261D5F0}">
      <dgm:prSet/>
      <dgm:spPr/>
      <dgm:t>
        <a:bodyPr/>
        <a:lstStyle/>
        <a:p>
          <a:endParaRPr lang="es-ES"/>
        </a:p>
      </dgm:t>
    </dgm:pt>
    <dgm:pt modelId="{FC7A6FEA-2AD9-408B-AEDC-346C3D95474B}" type="sibTrans" cxnId="{6E64B8C3-B928-41D2-9DF2-748C0261D5F0}">
      <dgm:prSet/>
      <dgm:spPr/>
      <dgm:t>
        <a:bodyPr/>
        <a:lstStyle/>
        <a:p>
          <a:endParaRPr lang="es-ES"/>
        </a:p>
      </dgm:t>
    </dgm:pt>
    <dgm:pt modelId="{8B372CC8-EEB2-44F4-9F78-954CF6021DA4}" type="pres">
      <dgm:prSet presAssocID="{DB0D74FC-BD21-4275-9782-29CD85C6B3DB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a-ES"/>
        </a:p>
      </dgm:t>
    </dgm:pt>
    <dgm:pt modelId="{3B1288B4-C2F0-480A-9420-DB713DB3860F}" type="pres">
      <dgm:prSet presAssocID="{F093C65D-E944-45CD-83BA-0DAA4325A538}" presName="linNode" presStyleCnt="0"/>
      <dgm:spPr/>
    </dgm:pt>
    <dgm:pt modelId="{BA250AC0-47D1-49A3-8B0F-4EF567A7AAC9}" type="pres">
      <dgm:prSet presAssocID="{F093C65D-E944-45CD-83BA-0DAA4325A538}" presName="parentShp" presStyleLbl="node1" presStyleIdx="0" presStyleCnt="2" custLinFactNeighborX="-1717" custLinFactNeighborY="90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4FDE1E99-725A-4057-9EA8-35F8E11AF4EF}" type="pres">
      <dgm:prSet presAssocID="{F093C65D-E944-45CD-83BA-0DAA4325A538}" presName="childShp" presStyleLbl="bgAccFollowNode1" presStyleIdx="0" presStyleCnt="2" custScaleY="103859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CDFF4754-B911-4333-B975-297C76065D74}" type="pres">
      <dgm:prSet presAssocID="{82AB090A-790B-4F7A-B8EF-A51D6CC8B42E}" presName="spacing" presStyleCnt="0"/>
      <dgm:spPr/>
    </dgm:pt>
    <dgm:pt modelId="{88FE9047-5410-4D92-8381-A8270D9167F6}" type="pres">
      <dgm:prSet presAssocID="{42A6FB17-CDC4-4385-90FA-95E0BD258482}" presName="linNode" presStyleCnt="0"/>
      <dgm:spPr/>
    </dgm:pt>
    <dgm:pt modelId="{50E95EAC-3C24-469D-AD0B-12C047B98FE9}" type="pres">
      <dgm:prSet presAssocID="{42A6FB17-CDC4-4385-90FA-95E0BD258482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008E5D39-7536-4CA4-9DE1-84E8B1CD9706}" type="pres">
      <dgm:prSet presAssocID="{42A6FB17-CDC4-4385-90FA-95E0BD258482}" presName="childShp" presStyleLbl="bgAccFollowNode1" presStyleIdx="1" presStyleCnt="2" custScaleX="105287" custScaleY="113518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</dgm:ptLst>
  <dgm:cxnLst>
    <dgm:cxn modelId="{05C378BD-8A72-41E1-87AD-3EBFAACBBBD2}" srcId="{DB0D74FC-BD21-4275-9782-29CD85C6B3DB}" destId="{42A6FB17-CDC4-4385-90FA-95E0BD258482}" srcOrd="1" destOrd="0" parTransId="{6B8857D6-E4B0-44E8-91DB-D9AA6885F546}" sibTransId="{57CB6E6C-4D55-4A39-B7A2-799A6841BB6C}"/>
    <dgm:cxn modelId="{E3994057-ABDE-4C90-975E-EB32EC360E61}" type="presOf" srcId="{749917F0-D79A-49F2-B977-7A280E478680}" destId="{008E5D39-7536-4CA4-9DE1-84E8B1CD9706}" srcOrd="0" destOrd="3" presId="urn:microsoft.com/office/officeart/2005/8/layout/vList6"/>
    <dgm:cxn modelId="{107420A3-3D51-426A-A829-682766919869}" srcId="{F093C65D-E944-45CD-83BA-0DAA4325A538}" destId="{E4B9A76E-ADE1-445D-936C-DF681D997DF5}" srcOrd="1" destOrd="0" parTransId="{2C7F1CD0-0B14-484B-A858-B92DDEA35754}" sibTransId="{428372DA-58A5-49B0-B4FA-86B2F5FECAE8}"/>
    <dgm:cxn modelId="{2763E77D-FA02-4C27-8F5A-BB6529F49131}" type="presOf" srcId="{EF736E12-FB78-498E-90D8-9FEF8B29937C}" destId="{008E5D39-7536-4CA4-9DE1-84E8B1CD9706}" srcOrd="0" destOrd="2" presId="urn:microsoft.com/office/officeart/2005/8/layout/vList6"/>
    <dgm:cxn modelId="{E8CB0850-BDFD-48D2-B9A1-E9C11E6F06FA}" type="presOf" srcId="{ADF9DB9C-9440-4A25-809C-A1AD2CA09EDB}" destId="{4FDE1E99-725A-4057-9EA8-35F8E11AF4EF}" srcOrd="0" destOrd="2" presId="urn:microsoft.com/office/officeart/2005/8/layout/vList6"/>
    <dgm:cxn modelId="{19038B07-9890-49B5-826E-175F87A46BD3}" srcId="{42A6FB17-CDC4-4385-90FA-95E0BD258482}" destId="{77ED4CF2-D22D-4253-ADE8-A852D165D074}" srcOrd="1" destOrd="0" parTransId="{5AC4E47F-3745-43AE-B95C-B334A5F01954}" sibTransId="{A3A9604D-7A4B-4F2A-B47B-DB3E9C293BEC}"/>
    <dgm:cxn modelId="{7B763D87-EC2B-417E-928E-81DC7C9FA61C}" type="presOf" srcId="{F2A8D053-DC16-4E47-A92C-321A762BC1B4}" destId="{008E5D39-7536-4CA4-9DE1-84E8B1CD9706}" srcOrd="0" destOrd="0" presId="urn:microsoft.com/office/officeart/2005/8/layout/vList6"/>
    <dgm:cxn modelId="{9EFB4B2B-4949-4EA5-81A5-F4AA893F938C}" type="presOf" srcId="{DB0D74FC-BD21-4275-9782-29CD85C6B3DB}" destId="{8B372CC8-EEB2-44F4-9F78-954CF6021DA4}" srcOrd="0" destOrd="0" presId="urn:microsoft.com/office/officeart/2005/8/layout/vList6"/>
    <dgm:cxn modelId="{54963343-D329-434E-B217-0F81B5E61BCA}" type="presOf" srcId="{F093C65D-E944-45CD-83BA-0DAA4325A538}" destId="{BA250AC0-47D1-49A3-8B0F-4EF567A7AAC9}" srcOrd="0" destOrd="0" presId="urn:microsoft.com/office/officeart/2005/8/layout/vList6"/>
    <dgm:cxn modelId="{4A732436-D432-47A9-A5B0-CE9D61F71EC1}" type="presOf" srcId="{E4B9A76E-ADE1-445D-936C-DF681D997DF5}" destId="{4FDE1E99-725A-4057-9EA8-35F8E11AF4EF}" srcOrd="0" destOrd="1" presId="urn:microsoft.com/office/officeart/2005/8/layout/vList6"/>
    <dgm:cxn modelId="{D74DDAC2-7B51-4D89-81BD-F3D57906D4B4}" srcId="{77ED4CF2-D22D-4253-ADE8-A852D165D074}" destId="{749917F0-D79A-49F2-B977-7A280E478680}" srcOrd="1" destOrd="0" parTransId="{560B12AD-FFD7-4B9F-98D2-9709433F1E42}" sibTransId="{AE17F31C-709A-4713-9359-CC287C9FDDAB}"/>
    <dgm:cxn modelId="{0089577C-FCA5-4304-B136-7D49E0753DF4}" srcId="{F093C65D-E944-45CD-83BA-0DAA4325A538}" destId="{ADF9DB9C-9440-4A25-809C-A1AD2CA09EDB}" srcOrd="2" destOrd="0" parTransId="{AF9941DD-3B78-44BA-A8B0-7F0FA678D6C2}" sibTransId="{0D2610D8-1708-4668-A890-3DF3FB0BFFEB}"/>
    <dgm:cxn modelId="{B207CA13-4897-4024-A2EA-886A6CDBECAE}" type="presOf" srcId="{349C05D5-173C-40AD-A4CE-0C1ABEB13F3E}" destId="{008E5D39-7536-4CA4-9DE1-84E8B1CD9706}" srcOrd="0" destOrd="4" presId="urn:microsoft.com/office/officeart/2005/8/layout/vList6"/>
    <dgm:cxn modelId="{0C396662-7840-48FF-9C21-08FA97C11EAA}" srcId="{F093C65D-E944-45CD-83BA-0DAA4325A538}" destId="{00342999-79F6-4718-818E-D28F2AC0A2C4}" srcOrd="0" destOrd="0" parTransId="{AB9672AC-1229-44A2-9AC6-14587AB2B220}" sibTransId="{AB16A1C1-420E-4E4B-B120-AC107D33B8E3}"/>
    <dgm:cxn modelId="{E8369DDA-030F-4A5F-8565-7F3094F92F8A}" srcId="{77ED4CF2-D22D-4253-ADE8-A852D165D074}" destId="{349C05D5-173C-40AD-A4CE-0C1ABEB13F3E}" srcOrd="2" destOrd="0" parTransId="{94716C9E-EAAD-4A49-ADA0-906B0404ADD5}" sibTransId="{53C315B0-EDF7-4137-9A40-1DE9276686A6}"/>
    <dgm:cxn modelId="{EAC38331-A981-41F9-9D50-EE49AD2313D1}" type="presOf" srcId="{00342999-79F6-4718-818E-D28F2AC0A2C4}" destId="{4FDE1E99-725A-4057-9EA8-35F8E11AF4EF}" srcOrd="0" destOrd="0" presId="urn:microsoft.com/office/officeart/2005/8/layout/vList6"/>
    <dgm:cxn modelId="{6E64B8C3-B928-41D2-9DF2-748C0261D5F0}" srcId="{42A6FB17-CDC4-4385-90FA-95E0BD258482}" destId="{F2A8D053-DC16-4E47-A92C-321A762BC1B4}" srcOrd="0" destOrd="0" parTransId="{54AB582E-F4B1-42BE-A471-9B9F6F63006F}" sibTransId="{FC7A6FEA-2AD9-408B-AEDC-346C3D95474B}"/>
    <dgm:cxn modelId="{C3C7FC8E-9317-4179-9741-B8C856490D3F}" type="presOf" srcId="{77ED4CF2-D22D-4253-ADE8-A852D165D074}" destId="{008E5D39-7536-4CA4-9DE1-84E8B1CD9706}" srcOrd="0" destOrd="1" presId="urn:microsoft.com/office/officeart/2005/8/layout/vList6"/>
    <dgm:cxn modelId="{7C6BA46F-8600-4448-AE0A-FF7AB80A0F5E}" srcId="{DB0D74FC-BD21-4275-9782-29CD85C6B3DB}" destId="{F093C65D-E944-45CD-83BA-0DAA4325A538}" srcOrd="0" destOrd="0" parTransId="{3A1AFC1A-272F-48A6-93E8-42986D9FC889}" sibTransId="{82AB090A-790B-4F7A-B8EF-A51D6CC8B42E}"/>
    <dgm:cxn modelId="{9D254B2F-5EDB-4E3A-8AAA-A01EB2D6FEF1}" srcId="{77ED4CF2-D22D-4253-ADE8-A852D165D074}" destId="{EF736E12-FB78-498E-90D8-9FEF8B29937C}" srcOrd="0" destOrd="0" parTransId="{F107F927-1056-4FDA-8164-3F32E1D8E8F9}" sibTransId="{6E6FB9B2-A65E-47FE-B32B-61611929F85E}"/>
    <dgm:cxn modelId="{90791EFC-1E92-43A4-945B-A9CA322366A5}" type="presOf" srcId="{42A6FB17-CDC4-4385-90FA-95E0BD258482}" destId="{50E95EAC-3C24-469D-AD0B-12C047B98FE9}" srcOrd="0" destOrd="0" presId="urn:microsoft.com/office/officeart/2005/8/layout/vList6"/>
    <dgm:cxn modelId="{E754F25B-5F1C-40DC-B403-6A901CE8010F}" type="presParOf" srcId="{8B372CC8-EEB2-44F4-9F78-954CF6021DA4}" destId="{3B1288B4-C2F0-480A-9420-DB713DB3860F}" srcOrd="0" destOrd="0" presId="urn:microsoft.com/office/officeart/2005/8/layout/vList6"/>
    <dgm:cxn modelId="{4F9E1F4F-E65E-4C77-9E85-F2F754DF0ADE}" type="presParOf" srcId="{3B1288B4-C2F0-480A-9420-DB713DB3860F}" destId="{BA250AC0-47D1-49A3-8B0F-4EF567A7AAC9}" srcOrd="0" destOrd="0" presId="urn:microsoft.com/office/officeart/2005/8/layout/vList6"/>
    <dgm:cxn modelId="{CBA2775E-B4FE-40CB-B89F-C56B61CD86F8}" type="presParOf" srcId="{3B1288B4-C2F0-480A-9420-DB713DB3860F}" destId="{4FDE1E99-725A-4057-9EA8-35F8E11AF4EF}" srcOrd="1" destOrd="0" presId="urn:microsoft.com/office/officeart/2005/8/layout/vList6"/>
    <dgm:cxn modelId="{50063545-EA25-4F74-8FAF-E03661E0CC32}" type="presParOf" srcId="{8B372CC8-EEB2-44F4-9F78-954CF6021DA4}" destId="{CDFF4754-B911-4333-B975-297C76065D74}" srcOrd="1" destOrd="0" presId="urn:microsoft.com/office/officeart/2005/8/layout/vList6"/>
    <dgm:cxn modelId="{61CD1B89-B023-4B66-A632-E57792E87B0D}" type="presParOf" srcId="{8B372CC8-EEB2-44F4-9F78-954CF6021DA4}" destId="{88FE9047-5410-4D92-8381-A8270D9167F6}" srcOrd="2" destOrd="0" presId="urn:microsoft.com/office/officeart/2005/8/layout/vList6"/>
    <dgm:cxn modelId="{386E8AE1-195D-4B0A-8DDF-8B3CED9C9732}" type="presParOf" srcId="{88FE9047-5410-4D92-8381-A8270D9167F6}" destId="{50E95EAC-3C24-469D-AD0B-12C047B98FE9}" srcOrd="0" destOrd="0" presId="urn:microsoft.com/office/officeart/2005/8/layout/vList6"/>
    <dgm:cxn modelId="{352267C1-8843-401B-8799-EA1DFFD2368C}" type="presParOf" srcId="{88FE9047-5410-4D92-8381-A8270D9167F6}" destId="{008E5D39-7536-4CA4-9DE1-84E8B1CD970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65C48D7-58AA-4E85-BE33-FF27A0875966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/>
      <dgm:spPr/>
    </dgm:pt>
    <dgm:pt modelId="{F148C471-8B35-443C-B5A3-4DA56257052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s-ES" altLang="es-E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</a:rPr>
            <a:t>Cayo</a:t>
          </a:r>
          <a:endParaRPr kumimoji="0" lang="ca-ES" altLang="es-E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</a:endParaRPr>
        </a:p>
      </dgm:t>
    </dgm:pt>
    <dgm:pt modelId="{4FE01FDE-D8F2-405B-B91C-09622EAB3CFE}" type="parTrans" cxnId="{F7480489-E3F1-45BE-A327-D2F4E0095865}">
      <dgm:prSet/>
      <dgm:spPr/>
    </dgm:pt>
    <dgm:pt modelId="{15C4D90B-DCF3-4CCD-AEF0-12A1F260A243}" type="sibTrans" cxnId="{F7480489-E3F1-45BE-A327-D2F4E0095865}">
      <dgm:prSet/>
      <dgm:spPr/>
    </dgm:pt>
    <dgm:pt modelId="{CA0354A3-309D-4010-92AC-CC4742104B2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s-ES" altLang="es-E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</a:rPr>
            <a:t>Ticio</a:t>
          </a:r>
          <a:endParaRPr kumimoji="0" lang="ca-ES" altLang="es-E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</a:endParaRPr>
        </a:p>
      </dgm:t>
    </dgm:pt>
    <dgm:pt modelId="{01F49A6E-DD03-47D9-B00C-431CD8E61A6E}" type="parTrans" cxnId="{5537B75D-D6B2-403A-BD35-D06B20885B01}">
      <dgm:prSet/>
      <dgm:spPr/>
    </dgm:pt>
    <dgm:pt modelId="{817E9F3E-D5F0-4CC0-9E79-E401745BF8BD}" type="sibTrans" cxnId="{5537B75D-D6B2-403A-BD35-D06B20885B01}">
      <dgm:prSet/>
      <dgm:spPr/>
    </dgm:pt>
    <dgm:pt modelId="{CA089A03-F7A4-4585-A42A-8BAE669549EE}" type="pres">
      <dgm:prSet presAssocID="{565C48D7-58AA-4E85-BE33-FF27A0875966}" presName="cycle" presStyleCnt="0">
        <dgm:presLayoutVars>
          <dgm:dir/>
          <dgm:resizeHandles val="exact"/>
        </dgm:presLayoutVars>
      </dgm:prSet>
      <dgm:spPr/>
    </dgm:pt>
    <dgm:pt modelId="{C4EF5664-FFB7-4037-9754-B8FB6E83AB96}" type="pres">
      <dgm:prSet presAssocID="{F148C471-8B35-443C-B5A3-4DA56257052D}" presName="dummy" presStyleCnt="0"/>
      <dgm:spPr/>
    </dgm:pt>
    <dgm:pt modelId="{D97590CB-A798-4C2A-997B-CE2B9158485A}" type="pres">
      <dgm:prSet presAssocID="{F148C471-8B35-443C-B5A3-4DA56257052D}" presName="node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E8096D3B-FCFC-4212-A20E-5F8A98C073C5}" type="pres">
      <dgm:prSet presAssocID="{15C4D90B-DCF3-4CCD-AEF0-12A1F260A243}" presName="sibTrans" presStyleLbl="node1" presStyleIdx="0" presStyleCnt="2"/>
      <dgm:spPr/>
    </dgm:pt>
    <dgm:pt modelId="{8C729CED-AAAB-498D-B35B-F3F842AE4E3C}" type="pres">
      <dgm:prSet presAssocID="{CA0354A3-309D-4010-92AC-CC4742104B21}" presName="dummy" presStyleCnt="0"/>
      <dgm:spPr/>
    </dgm:pt>
    <dgm:pt modelId="{E7E9A450-E790-48C4-B9FB-E64E2924AE62}" type="pres">
      <dgm:prSet presAssocID="{CA0354A3-309D-4010-92AC-CC4742104B21}" presName="node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1460466C-23F9-4B1A-8A5B-D042A66BF56F}" type="pres">
      <dgm:prSet presAssocID="{817E9F3E-D5F0-4CC0-9E79-E401745BF8BD}" presName="sibTrans" presStyleLbl="node1" presStyleIdx="1" presStyleCnt="2"/>
      <dgm:spPr/>
    </dgm:pt>
  </dgm:ptLst>
  <dgm:cxnLst>
    <dgm:cxn modelId="{CE044F07-40BB-4955-810A-F8F3ADFE7935}" type="presOf" srcId="{CA0354A3-309D-4010-92AC-CC4742104B21}" destId="{E7E9A450-E790-48C4-B9FB-E64E2924AE62}" srcOrd="0" destOrd="0" presId="urn:microsoft.com/office/officeart/2005/8/layout/cycle1"/>
    <dgm:cxn modelId="{CAB7338F-8CE4-40C5-98AF-DDC36144D0B3}" type="presOf" srcId="{565C48D7-58AA-4E85-BE33-FF27A0875966}" destId="{CA089A03-F7A4-4585-A42A-8BAE669549EE}" srcOrd="0" destOrd="0" presId="urn:microsoft.com/office/officeart/2005/8/layout/cycle1"/>
    <dgm:cxn modelId="{91AA1F5B-666D-4516-BE0B-52FAA0BE8208}" type="presOf" srcId="{F148C471-8B35-443C-B5A3-4DA56257052D}" destId="{D97590CB-A798-4C2A-997B-CE2B9158485A}" srcOrd="0" destOrd="0" presId="urn:microsoft.com/office/officeart/2005/8/layout/cycle1"/>
    <dgm:cxn modelId="{F7480489-E3F1-45BE-A327-D2F4E0095865}" srcId="{565C48D7-58AA-4E85-BE33-FF27A0875966}" destId="{F148C471-8B35-443C-B5A3-4DA56257052D}" srcOrd="0" destOrd="0" parTransId="{4FE01FDE-D8F2-405B-B91C-09622EAB3CFE}" sibTransId="{15C4D90B-DCF3-4CCD-AEF0-12A1F260A243}"/>
    <dgm:cxn modelId="{D16D4B2C-A52E-482C-8DF7-63A9A92BADD6}" type="presOf" srcId="{817E9F3E-D5F0-4CC0-9E79-E401745BF8BD}" destId="{1460466C-23F9-4B1A-8A5B-D042A66BF56F}" srcOrd="0" destOrd="0" presId="urn:microsoft.com/office/officeart/2005/8/layout/cycle1"/>
    <dgm:cxn modelId="{9E627B2A-37DF-4E0F-A27D-0409FA81DF2E}" type="presOf" srcId="{15C4D90B-DCF3-4CCD-AEF0-12A1F260A243}" destId="{E8096D3B-FCFC-4212-A20E-5F8A98C073C5}" srcOrd="0" destOrd="0" presId="urn:microsoft.com/office/officeart/2005/8/layout/cycle1"/>
    <dgm:cxn modelId="{5537B75D-D6B2-403A-BD35-D06B20885B01}" srcId="{565C48D7-58AA-4E85-BE33-FF27A0875966}" destId="{CA0354A3-309D-4010-92AC-CC4742104B21}" srcOrd="1" destOrd="0" parTransId="{01F49A6E-DD03-47D9-B00C-431CD8E61A6E}" sibTransId="{817E9F3E-D5F0-4CC0-9E79-E401745BF8BD}"/>
    <dgm:cxn modelId="{A42DF334-DD4B-4E6E-8F95-D4FC8AF5F189}" type="presParOf" srcId="{CA089A03-F7A4-4585-A42A-8BAE669549EE}" destId="{C4EF5664-FFB7-4037-9754-B8FB6E83AB96}" srcOrd="0" destOrd="0" presId="urn:microsoft.com/office/officeart/2005/8/layout/cycle1"/>
    <dgm:cxn modelId="{09FA6FE6-FFA3-493F-9B68-47238E9E20D3}" type="presParOf" srcId="{CA089A03-F7A4-4585-A42A-8BAE669549EE}" destId="{D97590CB-A798-4C2A-997B-CE2B9158485A}" srcOrd="1" destOrd="0" presId="urn:microsoft.com/office/officeart/2005/8/layout/cycle1"/>
    <dgm:cxn modelId="{38320613-BA88-4551-948D-64658F50A0A8}" type="presParOf" srcId="{CA089A03-F7A4-4585-A42A-8BAE669549EE}" destId="{E8096D3B-FCFC-4212-A20E-5F8A98C073C5}" srcOrd="2" destOrd="0" presId="urn:microsoft.com/office/officeart/2005/8/layout/cycle1"/>
    <dgm:cxn modelId="{5FED5922-034D-432A-8C3C-6D61669E2B67}" type="presParOf" srcId="{CA089A03-F7A4-4585-A42A-8BAE669549EE}" destId="{8C729CED-AAAB-498D-B35B-F3F842AE4E3C}" srcOrd="3" destOrd="0" presId="urn:microsoft.com/office/officeart/2005/8/layout/cycle1"/>
    <dgm:cxn modelId="{5D3DF131-7FC1-4E0A-B355-D9E78A5E7E9A}" type="presParOf" srcId="{CA089A03-F7A4-4585-A42A-8BAE669549EE}" destId="{E7E9A450-E790-48C4-B9FB-E64E2924AE62}" srcOrd="4" destOrd="0" presId="urn:microsoft.com/office/officeart/2005/8/layout/cycle1"/>
    <dgm:cxn modelId="{4F6F4A9C-0A10-42B5-8926-8D3031752401}" type="presParOf" srcId="{CA089A03-F7A4-4585-A42A-8BAE669549EE}" destId="{1460466C-23F9-4B1A-8A5B-D042A66BF56F}" srcOrd="5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7128E0E-C168-482E-B7DF-89E64DBCB81F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/>
      <dgm:spPr/>
    </dgm:pt>
    <dgm:pt modelId="{71CB1A9E-9135-41B5-A7A2-3698EC69999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s-ES" altLang="es-E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</a:rPr>
            <a:t>Cayo</a:t>
          </a:r>
          <a:endParaRPr kumimoji="0" lang="ca-ES" altLang="es-E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</a:endParaRPr>
        </a:p>
      </dgm:t>
    </dgm:pt>
    <dgm:pt modelId="{2DB4861A-47D8-4EA3-AA90-0BC5B8EE8022}" type="parTrans" cxnId="{9F36E51F-E4BC-4B9B-AD13-294E6F8D8156}">
      <dgm:prSet/>
      <dgm:spPr/>
    </dgm:pt>
    <dgm:pt modelId="{FB7583F8-BDA7-4EAD-9F3D-59FD5A9223B5}" type="sibTrans" cxnId="{9F36E51F-E4BC-4B9B-AD13-294E6F8D8156}">
      <dgm:prSet/>
      <dgm:spPr/>
    </dgm:pt>
    <dgm:pt modelId="{C40896B6-3BDD-4C66-9FA2-195B11F175E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s-ES" altLang="es-E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</a:rPr>
            <a:t>Ticio</a:t>
          </a:r>
          <a:endParaRPr kumimoji="0" lang="ca-ES" altLang="es-E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</a:endParaRPr>
        </a:p>
      </dgm:t>
    </dgm:pt>
    <dgm:pt modelId="{B198141A-418F-4BC9-A477-8FFD7D60A030}" type="parTrans" cxnId="{36BD2D25-6244-4816-81FF-5A11078FC1F8}">
      <dgm:prSet/>
      <dgm:spPr/>
    </dgm:pt>
    <dgm:pt modelId="{12B1B769-772C-4EF1-B0BC-19CE5AB9E353}" type="sibTrans" cxnId="{36BD2D25-6244-4816-81FF-5A11078FC1F8}">
      <dgm:prSet/>
      <dgm:spPr/>
    </dgm:pt>
    <dgm:pt modelId="{AE15B7B4-285E-41FC-84CE-7075883645DC}" type="pres">
      <dgm:prSet presAssocID="{97128E0E-C168-482E-B7DF-89E64DBCB81F}" presName="cycle" presStyleCnt="0">
        <dgm:presLayoutVars>
          <dgm:dir/>
          <dgm:resizeHandles val="exact"/>
        </dgm:presLayoutVars>
      </dgm:prSet>
      <dgm:spPr/>
    </dgm:pt>
    <dgm:pt modelId="{BAF7FB47-8E87-4C75-8BE8-5B7434DF63BA}" type="pres">
      <dgm:prSet presAssocID="{71CB1A9E-9135-41B5-A7A2-3698EC699990}" presName="dummy" presStyleCnt="0"/>
      <dgm:spPr/>
    </dgm:pt>
    <dgm:pt modelId="{F95F3086-BDA1-4DA9-A1CE-927ADC585441}" type="pres">
      <dgm:prSet presAssocID="{71CB1A9E-9135-41B5-A7A2-3698EC699990}" presName="node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223325CE-3C85-4CA3-9DB2-A571314293FB}" type="pres">
      <dgm:prSet presAssocID="{FB7583F8-BDA7-4EAD-9F3D-59FD5A9223B5}" presName="sibTrans" presStyleLbl="node1" presStyleIdx="0" presStyleCnt="2"/>
      <dgm:spPr/>
    </dgm:pt>
    <dgm:pt modelId="{04460D6E-B1EB-4F29-A6B3-DAAF2F1124AB}" type="pres">
      <dgm:prSet presAssocID="{C40896B6-3BDD-4C66-9FA2-195B11F175ED}" presName="dummy" presStyleCnt="0"/>
      <dgm:spPr/>
    </dgm:pt>
    <dgm:pt modelId="{AC588C8C-3E88-466A-B26C-333A3E56CBD8}" type="pres">
      <dgm:prSet presAssocID="{C40896B6-3BDD-4C66-9FA2-195B11F175ED}" presName="node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ca-ES"/>
        </a:p>
      </dgm:t>
    </dgm:pt>
    <dgm:pt modelId="{1A2B77F3-0ECE-437B-AC2F-7BC6A9CD3196}" type="pres">
      <dgm:prSet presAssocID="{12B1B769-772C-4EF1-B0BC-19CE5AB9E353}" presName="sibTrans" presStyleLbl="node1" presStyleIdx="1" presStyleCnt="2"/>
      <dgm:spPr/>
    </dgm:pt>
  </dgm:ptLst>
  <dgm:cxnLst>
    <dgm:cxn modelId="{2EA8D407-2BE7-4E61-8D85-ECB9380A5B62}" type="presOf" srcId="{C40896B6-3BDD-4C66-9FA2-195B11F175ED}" destId="{AC588C8C-3E88-466A-B26C-333A3E56CBD8}" srcOrd="0" destOrd="0" presId="urn:microsoft.com/office/officeart/2005/8/layout/cycle1"/>
    <dgm:cxn modelId="{060EADB0-C442-48E3-BEC8-B78B6DFD5E10}" type="presOf" srcId="{71CB1A9E-9135-41B5-A7A2-3698EC699990}" destId="{F95F3086-BDA1-4DA9-A1CE-927ADC585441}" srcOrd="0" destOrd="0" presId="urn:microsoft.com/office/officeart/2005/8/layout/cycle1"/>
    <dgm:cxn modelId="{309D29D4-B872-4B88-BB3D-EEB0FF1399BB}" type="presOf" srcId="{FB7583F8-BDA7-4EAD-9F3D-59FD5A9223B5}" destId="{223325CE-3C85-4CA3-9DB2-A571314293FB}" srcOrd="0" destOrd="0" presId="urn:microsoft.com/office/officeart/2005/8/layout/cycle1"/>
    <dgm:cxn modelId="{36BD2D25-6244-4816-81FF-5A11078FC1F8}" srcId="{97128E0E-C168-482E-B7DF-89E64DBCB81F}" destId="{C40896B6-3BDD-4C66-9FA2-195B11F175ED}" srcOrd="1" destOrd="0" parTransId="{B198141A-418F-4BC9-A477-8FFD7D60A030}" sibTransId="{12B1B769-772C-4EF1-B0BC-19CE5AB9E353}"/>
    <dgm:cxn modelId="{9F36E51F-E4BC-4B9B-AD13-294E6F8D8156}" srcId="{97128E0E-C168-482E-B7DF-89E64DBCB81F}" destId="{71CB1A9E-9135-41B5-A7A2-3698EC699990}" srcOrd="0" destOrd="0" parTransId="{2DB4861A-47D8-4EA3-AA90-0BC5B8EE8022}" sibTransId="{FB7583F8-BDA7-4EAD-9F3D-59FD5A9223B5}"/>
    <dgm:cxn modelId="{BDFFE8FB-D4CE-4B9B-860E-031FAD1B3940}" type="presOf" srcId="{97128E0E-C168-482E-B7DF-89E64DBCB81F}" destId="{AE15B7B4-285E-41FC-84CE-7075883645DC}" srcOrd="0" destOrd="0" presId="urn:microsoft.com/office/officeart/2005/8/layout/cycle1"/>
    <dgm:cxn modelId="{DC8C5E4F-5366-4E1D-B928-00EFD42B93E1}" type="presOf" srcId="{12B1B769-772C-4EF1-B0BC-19CE5AB9E353}" destId="{1A2B77F3-0ECE-437B-AC2F-7BC6A9CD3196}" srcOrd="0" destOrd="0" presId="urn:microsoft.com/office/officeart/2005/8/layout/cycle1"/>
    <dgm:cxn modelId="{F668ADEC-FB72-491D-BB72-4DBB5D31FA34}" type="presParOf" srcId="{AE15B7B4-285E-41FC-84CE-7075883645DC}" destId="{BAF7FB47-8E87-4C75-8BE8-5B7434DF63BA}" srcOrd="0" destOrd="0" presId="urn:microsoft.com/office/officeart/2005/8/layout/cycle1"/>
    <dgm:cxn modelId="{C26265CA-33C8-48BB-B6C9-5B549FC905BA}" type="presParOf" srcId="{AE15B7B4-285E-41FC-84CE-7075883645DC}" destId="{F95F3086-BDA1-4DA9-A1CE-927ADC585441}" srcOrd="1" destOrd="0" presId="urn:microsoft.com/office/officeart/2005/8/layout/cycle1"/>
    <dgm:cxn modelId="{A4A2CB6A-55A1-48AD-BA87-FDF290A0F381}" type="presParOf" srcId="{AE15B7B4-285E-41FC-84CE-7075883645DC}" destId="{223325CE-3C85-4CA3-9DB2-A571314293FB}" srcOrd="2" destOrd="0" presId="urn:microsoft.com/office/officeart/2005/8/layout/cycle1"/>
    <dgm:cxn modelId="{F3DB520B-56D8-4C8B-BAC4-6A0DBF3FA82E}" type="presParOf" srcId="{AE15B7B4-285E-41FC-84CE-7075883645DC}" destId="{04460D6E-B1EB-4F29-A6B3-DAAF2F1124AB}" srcOrd="3" destOrd="0" presId="urn:microsoft.com/office/officeart/2005/8/layout/cycle1"/>
    <dgm:cxn modelId="{F45F4D94-47B3-4690-860B-77858CA1ECA2}" type="presParOf" srcId="{AE15B7B4-285E-41FC-84CE-7075883645DC}" destId="{AC588C8C-3E88-466A-B26C-333A3E56CBD8}" srcOrd="4" destOrd="0" presId="urn:microsoft.com/office/officeart/2005/8/layout/cycle1"/>
    <dgm:cxn modelId="{30C0BD5F-360A-4B7B-9187-B96A8FBB026D}" type="presParOf" srcId="{AE15B7B4-285E-41FC-84CE-7075883645DC}" destId="{1A2B77F3-0ECE-437B-AC2F-7BC6A9CD3196}" srcOrd="5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3B3D253B-0BFA-41BF-B1BA-8B21E78FDE8F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3CEE5090-AB4D-4AEF-82C0-C729F5E1BD93}" type="pres">
      <dgm:prSet presAssocID="{3B3D253B-0BFA-41BF-B1BA-8B21E78FDE8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</dgm:ptLst>
  <dgm:cxnLst>
    <dgm:cxn modelId="{72D33A7A-985B-492D-9960-47EDB21B8E7B}" type="presOf" srcId="{3B3D253B-0BFA-41BF-B1BA-8B21E78FDE8F}" destId="{3CEE5090-AB4D-4AEF-82C0-C729F5E1BD93}" srcOrd="0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71B69E-33A3-4A88-87C2-03E170BD235A}">
      <dsp:nvSpPr>
        <dsp:cNvPr id="0" name=""/>
        <dsp:cNvSpPr/>
      </dsp:nvSpPr>
      <dsp:spPr>
        <a:xfrm>
          <a:off x="1396" y="1394915"/>
          <a:ext cx="1193062" cy="11930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82A86F3-8D2D-4788-A73E-D60FF5855DFE}">
      <dsp:nvSpPr>
        <dsp:cNvPr id="0" name=""/>
        <dsp:cNvSpPr/>
      </dsp:nvSpPr>
      <dsp:spPr>
        <a:xfrm>
          <a:off x="1396" y="2728108"/>
          <a:ext cx="3408749" cy="511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120015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s-ES" sz="2700" kern="1200"/>
            <a:t>Patrimonio</a:t>
          </a:r>
        </a:p>
      </dsp:txBody>
      <dsp:txXfrm>
        <a:off x="1396" y="2728108"/>
        <a:ext cx="3408749" cy="511312"/>
      </dsp:txXfrm>
    </dsp:sp>
    <dsp:sp modelId="{A13318FC-63C3-45DE-981E-F7CB4A741E59}">
      <dsp:nvSpPr>
        <dsp:cNvPr id="0" name=""/>
        <dsp:cNvSpPr/>
      </dsp:nvSpPr>
      <dsp:spPr>
        <a:xfrm>
          <a:off x="1396" y="3304597"/>
          <a:ext cx="3408749" cy="13491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es-ES" sz="1700" kern="1200"/>
            <a:t>Conjunto de bienes y derechos evaluables económicamente que pertenecen a una persona</a:t>
          </a:r>
          <a:endParaRPr lang="es-ES" sz="1700" kern="1200"/>
        </a:p>
      </dsp:txBody>
      <dsp:txXfrm>
        <a:off x="1396" y="3304597"/>
        <a:ext cx="3408749" cy="1349158"/>
      </dsp:txXfrm>
    </dsp:sp>
    <dsp:sp modelId="{5B71B063-B450-461C-BDBB-91D71B6FDECF}">
      <dsp:nvSpPr>
        <dsp:cNvPr id="0" name=""/>
        <dsp:cNvSpPr/>
      </dsp:nvSpPr>
      <dsp:spPr>
        <a:xfrm>
          <a:off x="4006677" y="1394915"/>
          <a:ext cx="1193062" cy="11930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B914A95-EE6B-4EA8-9287-BC0FD854DDD8}">
      <dsp:nvSpPr>
        <dsp:cNvPr id="0" name=""/>
        <dsp:cNvSpPr/>
      </dsp:nvSpPr>
      <dsp:spPr>
        <a:xfrm>
          <a:off x="4006677" y="2728108"/>
          <a:ext cx="3408749" cy="511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120015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s-ES" sz="2700" kern="1200"/>
            <a:t>Derecho Patrimonial</a:t>
          </a:r>
        </a:p>
      </dsp:txBody>
      <dsp:txXfrm>
        <a:off x="4006677" y="2728108"/>
        <a:ext cx="3408749" cy="511312"/>
      </dsp:txXfrm>
    </dsp:sp>
    <dsp:sp modelId="{C0C8F7A9-18EA-4275-83CE-0985814191C6}">
      <dsp:nvSpPr>
        <dsp:cNvPr id="0" name=""/>
        <dsp:cNvSpPr/>
      </dsp:nvSpPr>
      <dsp:spPr>
        <a:xfrm>
          <a:off x="4006677" y="3304597"/>
          <a:ext cx="3408749" cy="13491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sz="1700" kern="1200"/>
            <a:t>Derechos que tienen un contenido económico; son susceptibles de ser reducidos a dinero por medio de una valoración económica</a:t>
          </a:r>
        </a:p>
      </dsp:txBody>
      <dsp:txXfrm>
        <a:off x="4006677" y="3304597"/>
        <a:ext cx="3408749" cy="13491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E6A601-5E19-4B97-A04F-6AC74D359198}">
      <dsp:nvSpPr>
        <dsp:cNvPr id="0" name=""/>
        <dsp:cNvSpPr/>
      </dsp:nvSpPr>
      <dsp:spPr>
        <a:xfrm rot="5400000">
          <a:off x="2678822" y="-670399"/>
          <a:ext cx="1514411" cy="3233908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800" kern="1200" dirty="0"/>
            <a:t>Persona- cosa</a:t>
          </a:r>
        </a:p>
      </dsp:txBody>
      <dsp:txXfrm rot="-5400000">
        <a:off x="1819074" y="263276"/>
        <a:ext cx="3159981" cy="1366557"/>
      </dsp:txXfrm>
    </dsp:sp>
    <dsp:sp modelId="{16003C0B-5DD0-41E8-AA35-FCC025F68ABC}">
      <dsp:nvSpPr>
        <dsp:cNvPr id="0" name=""/>
        <dsp:cNvSpPr/>
      </dsp:nvSpPr>
      <dsp:spPr>
        <a:xfrm>
          <a:off x="0" y="47"/>
          <a:ext cx="1819073" cy="189301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kern="1200" dirty="0"/>
            <a:t>Derechos Reales</a:t>
          </a:r>
        </a:p>
      </dsp:txBody>
      <dsp:txXfrm>
        <a:off x="88800" y="88847"/>
        <a:ext cx="1641473" cy="1715413"/>
      </dsp:txXfrm>
    </dsp:sp>
    <dsp:sp modelId="{56BF9148-938B-4424-9F55-7ECD78DCE45F}">
      <dsp:nvSpPr>
        <dsp:cNvPr id="0" name=""/>
        <dsp:cNvSpPr/>
      </dsp:nvSpPr>
      <dsp:spPr>
        <a:xfrm rot="5400000">
          <a:off x="2678822" y="1317264"/>
          <a:ext cx="1514411" cy="3233908"/>
        </a:xfrm>
        <a:prstGeom prst="round2SameRect">
          <a:avLst/>
        </a:prstGeom>
        <a:solidFill>
          <a:schemeClr val="accent5">
            <a:tint val="40000"/>
            <a:alpha val="90000"/>
            <a:hueOff val="4298175"/>
            <a:satOff val="-3465"/>
            <a:lumOff val="926"/>
            <a:alphaOff val="0"/>
          </a:schemeClr>
        </a:solidFill>
        <a:ln w="15875" cap="rnd" cmpd="sng" algn="ctr">
          <a:solidFill>
            <a:schemeClr val="accent5">
              <a:tint val="40000"/>
              <a:alpha val="90000"/>
              <a:hueOff val="4298175"/>
              <a:satOff val="-3465"/>
              <a:lumOff val="9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800" kern="1200" dirty="0"/>
            <a:t>Dos personas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800" kern="1200" dirty="0"/>
            <a:t>Acreedor - Deudor</a:t>
          </a:r>
        </a:p>
      </dsp:txBody>
      <dsp:txXfrm rot="-5400000">
        <a:off x="1819074" y="2250940"/>
        <a:ext cx="3159981" cy="1366557"/>
      </dsp:txXfrm>
    </dsp:sp>
    <dsp:sp modelId="{86F4F3E0-33F7-40BE-97AD-8C8319D5D638}">
      <dsp:nvSpPr>
        <dsp:cNvPr id="0" name=""/>
        <dsp:cNvSpPr/>
      </dsp:nvSpPr>
      <dsp:spPr>
        <a:xfrm>
          <a:off x="0" y="1987711"/>
          <a:ext cx="1819073" cy="1893013"/>
        </a:xfrm>
        <a:prstGeom prst="roundRect">
          <a:avLst/>
        </a:prstGeom>
        <a:solidFill>
          <a:schemeClr val="accent5">
            <a:hueOff val="4808133"/>
            <a:satOff val="-9764"/>
            <a:lumOff val="627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kern="1200" dirty="0"/>
            <a:t>Derechos Personales</a:t>
          </a:r>
        </a:p>
      </dsp:txBody>
      <dsp:txXfrm>
        <a:off x="88800" y="2076511"/>
        <a:ext cx="1641473" cy="171541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E6A601-5E19-4B97-A04F-6AC74D359198}">
      <dsp:nvSpPr>
        <dsp:cNvPr id="0" name=""/>
        <dsp:cNvSpPr/>
      </dsp:nvSpPr>
      <dsp:spPr>
        <a:xfrm rot="5400000">
          <a:off x="2890495" y="-527232"/>
          <a:ext cx="2137340" cy="3726273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altLang="es-ES" sz="1800" kern="1200" dirty="0"/>
            <a:t>Derechos que atribuyen a su titular un poder de inmediata dominación sobre una </a:t>
          </a:r>
          <a:r>
            <a:rPr lang="es-ES" altLang="es-ES" sz="1800" b="1" kern="1200" dirty="0">
              <a:solidFill>
                <a:srgbClr val="FF3300"/>
              </a:solidFill>
            </a:rPr>
            <a:t>cosa</a:t>
          </a:r>
          <a:r>
            <a:rPr lang="es-ES" altLang="es-ES" sz="1800" b="1" kern="1200" dirty="0"/>
            <a:t>,</a:t>
          </a:r>
          <a:r>
            <a:rPr lang="es-ES" altLang="es-ES" sz="1800" kern="1200" dirty="0"/>
            <a:t>  ejercitable frente a cualquiera</a:t>
          </a:r>
          <a:endParaRPr lang="es-ES" sz="1800" kern="1200" dirty="0"/>
        </a:p>
      </dsp:txBody>
      <dsp:txXfrm rot="-5400000">
        <a:off x="2096029" y="371570"/>
        <a:ext cx="3621937" cy="1928668"/>
      </dsp:txXfrm>
    </dsp:sp>
    <dsp:sp modelId="{16003C0B-5DD0-41E8-AA35-FCC025F68ABC}">
      <dsp:nvSpPr>
        <dsp:cNvPr id="0" name=""/>
        <dsp:cNvSpPr/>
      </dsp:nvSpPr>
      <dsp:spPr>
        <a:xfrm>
          <a:off x="0" y="66"/>
          <a:ext cx="2096028" cy="267167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600" kern="1200" dirty="0"/>
            <a:t>Derechos Reales</a:t>
          </a:r>
        </a:p>
      </dsp:txBody>
      <dsp:txXfrm>
        <a:off x="102320" y="102386"/>
        <a:ext cx="1891388" cy="2467035"/>
      </dsp:txXfrm>
    </dsp:sp>
    <dsp:sp modelId="{56BF9148-938B-4424-9F55-7ECD78DCE45F}">
      <dsp:nvSpPr>
        <dsp:cNvPr id="0" name=""/>
        <dsp:cNvSpPr/>
      </dsp:nvSpPr>
      <dsp:spPr>
        <a:xfrm rot="5400000">
          <a:off x="2653132" y="2278026"/>
          <a:ext cx="2612064" cy="3726273"/>
        </a:xfrm>
        <a:prstGeom prst="round2SameRect">
          <a:avLst/>
        </a:prstGeom>
        <a:solidFill>
          <a:schemeClr val="accent5">
            <a:tint val="40000"/>
            <a:alpha val="90000"/>
            <a:hueOff val="4298175"/>
            <a:satOff val="-3465"/>
            <a:lumOff val="926"/>
            <a:alphaOff val="0"/>
          </a:schemeClr>
        </a:solidFill>
        <a:ln w="15875" cap="rnd" cmpd="sng" algn="ctr">
          <a:solidFill>
            <a:schemeClr val="accent5">
              <a:tint val="40000"/>
              <a:alpha val="90000"/>
              <a:hueOff val="4298175"/>
              <a:satOff val="-3465"/>
              <a:lumOff val="9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800" kern="1200" dirty="0">
              <a:latin typeface="+mn-lt"/>
            </a:rPr>
            <a:t>Derecho que tiene una persona </a:t>
          </a:r>
          <a:r>
            <a:rPr lang="es-ES" sz="1800" kern="1200" dirty="0">
              <a:solidFill>
                <a:srgbClr val="009900"/>
              </a:solidFill>
              <a:latin typeface="+mn-lt"/>
            </a:rPr>
            <a:t>(acreedor)</a:t>
          </a:r>
          <a:r>
            <a:rPr lang="es-ES" sz="1800" kern="1200" dirty="0">
              <a:latin typeface="+mn-lt"/>
            </a:rPr>
            <a:t> a exigir a otra </a:t>
          </a:r>
          <a:r>
            <a:rPr lang="es-ES" sz="1800" kern="1200" dirty="0">
              <a:solidFill>
                <a:srgbClr val="009900"/>
              </a:solidFill>
              <a:latin typeface="+mn-lt"/>
            </a:rPr>
            <a:t>(deudor)</a:t>
          </a:r>
          <a:r>
            <a:rPr lang="es-ES" sz="1800" kern="1200" dirty="0">
              <a:latin typeface="+mn-lt"/>
            </a:rPr>
            <a:t> el cumplimiento de una determinada conducta (prestación), consistente en dar, hacer o no hacer algo, garantizado con el activo patrimonial del deudor</a:t>
          </a:r>
          <a:endParaRPr lang="es-ES" sz="1800" kern="1200" dirty="0"/>
        </a:p>
      </dsp:txBody>
      <dsp:txXfrm rot="-5400000">
        <a:off x="2096028" y="2962640"/>
        <a:ext cx="3598763" cy="2357044"/>
      </dsp:txXfrm>
    </dsp:sp>
    <dsp:sp modelId="{86F4F3E0-33F7-40BE-97AD-8C8319D5D638}">
      <dsp:nvSpPr>
        <dsp:cNvPr id="0" name=""/>
        <dsp:cNvSpPr/>
      </dsp:nvSpPr>
      <dsp:spPr>
        <a:xfrm>
          <a:off x="0" y="2805325"/>
          <a:ext cx="2096028" cy="2671675"/>
        </a:xfrm>
        <a:prstGeom prst="roundRect">
          <a:avLst/>
        </a:prstGeom>
        <a:solidFill>
          <a:schemeClr val="accent5">
            <a:hueOff val="4808133"/>
            <a:satOff val="-9764"/>
            <a:lumOff val="627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600" kern="1200" dirty="0"/>
            <a:t>Derechos Personales</a:t>
          </a:r>
        </a:p>
      </dsp:txBody>
      <dsp:txXfrm>
        <a:off x="102320" y="2907645"/>
        <a:ext cx="1891388" cy="246703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71F061-9C13-4BDC-881C-DE4D5FA82905}">
      <dsp:nvSpPr>
        <dsp:cNvPr id="0" name=""/>
        <dsp:cNvSpPr/>
      </dsp:nvSpPr>
      <dsp:spPr>
        <a:xfrm>
          <a:off x="0" y="4029"/>
          <a:ext cx="6347713" cy="13127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3300" kern="1200"/>
            <a:t>FUENTES DE LAS OBLIGACIONES</a:t>
          </a:r>
        </a:p>
      </dsp:txBody>
      <dsp:txXfrm>
        <a:off x="64083" y="68112"/>
        <a:ext cx="6219547" cy="11845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ED10F1-6F6A-4A7A-9327-091E05993F34}">
      <dsp:nvSpPr>
        <dsp:cNvPr id="0" name=""/>
        <dsp:cNvSpPr/>
      </dsp:nvSpPr>
      <dsp:spPr>
        <a:xfrm>
          <a:off x="0" y="384974"/>
          <a:ext cx="501961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7D549E-9004-4710-8128-4BC97D89613F}">
      <dsp:nvSpPr>
        <dsp:cNvPr id="0" name=""/>
        <dsp:cNvSpPr/>
      </dsp:nvSpPr>
      <dsp:spPr>
        <a:xfrm>
          <a:off x="250980" y="30734"/>
          <a:ext cx="3513727" cy="7084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2811" tIns="0" rIns="132811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/>
            <a:t>Mínimo dos: acreedor y deudor</a:t>
          </a:r>
          <a:endParaRPr lang="en-US" sz="2400" kern="1200" dirty="0"/>
        </a:p>
      </dsp:txBody>
      <dsp:txXfrm>
        <a:off x="285565" y="65319"/>
        <a:ext cx="3444557" cy="639310"/>
      </dsp:txXfrm>
    </dsp:sp>
    <dsp:sp modelId="{99E0D77F-4CD3-4DDA-AD0F-D12574474C9C}">
      <dsp:nvSpPr>
        <dsp:cNvPr id="0" name=""/>
        <dsp:cNvSpPr/>
      </dsp:nvSpPr>
      <dsp:spPr>
        <a:xfrm>
          <a:off x="0" y="1473614"/>
          <a:ext cx="5019610" cy="1020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226582"/>
              <a:satOff val="-23996"/>
              <a:lumOff val="-58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9578" tIns="499872" rIns="389578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400" kern="1200" dirty="0"/>
            <a:t>obligaciones ambulatorias</a:t>
          </a:r>
          <a:endParaRPr lang="en-US" sz="2400" kern="1200" dirty="0"/>
        </a:p>
      </dsp:txBody>
      <dsp:txXfrm>
        <a:off x="0" y="1473614"/>
        <a:ext cx="5019610" cy="1020600"/>
      </dsp:txXfrm>
    </dsp:sp>
    <dsp:sp modelId="{88D6E82C-4A95-417D-A61C-22235540CF3A}">
      <dsp:nvSpPr>
        <dsp:cNvPr id="0" name=""/>
        <dsp:cNvSpPr/>
      </dsp:nvSpPr>
      <dsp:spPr>
        <a:xfrm>
          <a:off x="250980" y="1119374"/>
          <a:ext cx="3513727" cy="708480"/>
        </a:xfrm>
        <a:prstGeom prst="roundRect">
          <a:avLst/>
        </a:prstGeom>
        <a:gradFill rotWithShape="0">
          <a:gsLst>
            <a:gs pos="0">
              <a:schemeClr val="accent2">
                <a:hueOff val="226582"/>
                <a:satOff val="-23996"/>
                <a:lumOff val="-588"/>
                <a:alphaOff val="0"/>
                <a:tint val="96000"/>
                <a:lumMod val="104000"/>
              </a:schemeClr>
            </a:gs>
            <a:gs pos="100000">
              <a:schemeClr val="accent2">
                <a:hueOff val="226582"/>
                <a:satOff val="-23996"/>
                <a:lumOff val="-588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2811" tIns="0" rIns="132811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b="1" kern="1200" dirty="0"/>
            <a:t>Sujetos indeterminados</a:t>
          </a:r>
          <a:r>
            <a:rPr lang="es-ES" sz="2400" kern="1200" dirty="0"/>
            <a:t>: </a:t>
          </a:r>
          <a:endParaRPr lang="en-US" sz="2400" kern="1200" dirty="0"/>
        </a:p>
      </dsp:txBody>
      <dsp:txXfrm>
        <a:off x="285565" y="1153959"/>
        <a:ext cx="3444557" cy="639310"/>
      </dsp:txXfrm>
    </dsp:sp>
    <dsp:sp modelId="{F2570062-2EC1-42E2-8776-DF4133DC4988}">
      <dsp:nvSpPr>
        <dsp:cNvPr id="0" name=""/>
        <dsp:cNvSpPr/>
      </dsp:nvSpPr>
      <dsp:spPr>
        <a:xfrm>
          <a:off x="0" y="2978055"/>
          <a:ext cx="5019610" cy="181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453165"/>
              <a:satOff val="-47993"/>
              <a:lumOff val="-117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9578" tIns="499872" rIns="389578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400" kern="1200"/>
            <a:t>Parciarias</a:t>
          </a:r>
          <a:endParaRPr lang="en-US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400" kern="1200" dirty="0"/>
            <a:t>Solidaria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400" kern="1200" dirty="0"/>
            <a:t>Cumulativas</a:t>
          </a:r>
          <a:endParaRPr lang="en-US" sz="2400" kern="1200" dirty="0"/>
        </a:p>
      </dsp:txBody>
      <dsp:txXfrm>
        <a:off x="0" y="2978055"/>
        <a:ext cx="5019610" cy="1814400"/>
      </dsp:txXfrm>
    </dsp:sp>
    <dsp:sp modelId="{EC34EC7A-42CB-4311-AA35-B7D455CD169F}">
      <dsp:nvSpPr>
        <dsp:cNvPr id="0" name=""/>
        <dsp:cNvSpPr/>
      </dsp:nvSpPr>
      <dsp:spPr>
        <a:xfrm>
          <a:off x="250980" y="2623814"/>
          <a:ext cx="3513727" cy="708480"/>
        </a:xfrm>
        <a:prstGeom prst="roundRect">
          <a:avLst/>
        </a:prstGeom>
        <a:gradFill rotWithShape="0">
          <a:gsLst>
            <a:gs pos="0">
              <a:schemeClr val="accent2">
                <a:hueOff val="453165"/>
                <a:satOff val="-47993"/>
                <a:lumOff val="-1176"/>
                <a:alphaOff val="0"/>
                <a:tint val="96000"/>
                <a:lumMod val="104000"/>
              </a:schemeClr>
            </a:gs>
            <a:gs pos="100000">
              <a:schemeClr val="accent2">
                <a:hueOff val="453165"/>
                <a:satOff val="-47993"/>
                <a:lumOff val="-1176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2811" tIns="0" rIns="132811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b="1" kern="1200" dirty="0"/>
            <a:t>Pluralidad de sujetos:</a:t>
          </a:r>
          <a:endParaRPr lang="en-US" sz="2400" kern="1200" dirty="0"/>
        </a:p>
      </dsp:txBody>
      <dsp:txXfrm>
        <a:off x="285565" y="2658399"/>
        <a:ext cx="3444557" cy="63931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2003DF-AD66-4834-8464-68CBC924FA64}">
      <dsp:nvSpPr>
        <dsp:cNvPr id="0" name=""/>
        <dsp:cNvSpPr/>
      </dsp:nvSpPr>
      <dsp:spPr>
        <a:xfrm>
          <a:off x="3249" y="1751676"/>
          <a:ext cx="2958386" cy="147919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/>
            <a:t>Clasificación de las obligaciones según el sujeto</a:t>
          </a:r>
        </a:p>
      </dsp:txBody>
      <dsp:txXfrm>
        <a:off x="46573" y="1795000"/>
        <a:ext cx="2871738" cy="1392545"/>
      </dsp:txXfrm>
    </dsp:sp>
    <dsp:sp modelId="{3007D221-21F8-4773-9AEC-D2788F785DC2}">
      <dsp:nvSpPr>
        <dsp:cNvPr id="0" name=""/>
        <dsp:cNvSpPr/>
      </dsp:nvSpPr>
      <dsp:spPr>
        <a:xfrm rot="18289469">
          <a:off x="2517218" y="1614018"/>
          <a:ext cx="2072190" cy="53437"/>
        </a:xfrm>
        <a:custGeom>
          <a:avLst/>
          <a:gdLst/>
          <a:ahLst/>
          <a:cxnLst/>
          <a:rect l="0" t="0" r="0" b="0"/>
          <a:pathLst>
            <a:path>
              <a:moveTo>
                <a:pt x="0" y="26718"/>
              </a:moveTo>
              <a:lnTo>
                <a:pt x="2072190" y="26718"/>
              </a:lnTo>
            </a:path>
          </a:pathLst>
        </a:custGeom>
        <a:noFill/>
        <a:ln w="15875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3501508" y="1588932"/>
        <a:ext cx="103609" cy="103609"/>
      </dsp:txXfrm>
    </dsp:sp>
    <dsp:sp modelId="{1DF58506-430B-4DC2-AED2-5DFBA811ECC6}">
      <dsp:nvSpPr>
        <dsp:cNvPr id="0" name=""/>
        <dsp:cNvSpPr/>
      </dsp:nvSpPr>
      <dsp:spPr>
        <a:xfrm>
          <a:off x="4144990" y="50603"/>
          <a:ext cx="2958386" cy="147919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/>
            <a:t>ambulatorias</a:t>
          </a:r>
        </a:p>
      </dsp:txBody>
      <dsp:txXfrm>
        <a:off x="4188314" y="93927"/>
        <a:ext cx="2871738" cy="1392545"/>
      </dsp:txXfrm>
    </dsp:sp>
    <dsp:sp modelId="{2A6E95BB-C52B-450E-BC66-EF18D6C3E4B9}">
      <dsp:nvSpPr>
        <dsp:cNvPr id="0" name=""/>
        <dsp:cNvSpPr/>
      </dsp:nvSpPr>
      <dsp:spPr>
        <a:xfrm>
          <a:off x="2961636" y="2464554"/>
          <a:ext cx="1183354" cy="53437"/>
        </a:xfrm>
        <a:custGeom>
          <a:avLst/>
          <a:gdLst/>
          <a:ahLst/>
          <a:cxnLst/>
          <a:rect l="0" t="0" r="0" b="0"/>
          <a:pathLst>
            <a:path>
              <a:moveTo>
                <a:pt x="0" y="26718"/>
              </a:moveTo>
              <a:lnTo>
                <a:pt x="1183354" y="26718"/>
              </a:lnTo>
            </a:path>
          </a:pathLst>
        </a:custGeom>
        <a:noFill/>
        <a:ln w="15875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3523729" y="2461689"/>
        <a:ext cx="59167" cy="59167"/>
      </dsp:txXfrm>
    </dsp:sp>
    <dsp:sp modelId="{8E8AD767-8912-48C6-86F3-5A1D578EAB1F}">
      <dsp:nvSpPr>
        <dsp:cNvPr id="0" name=""/>
        <dsp:cNvSpPr/>
      </dsp:nvSpPr>
      <dsp:spPr>
        <a:xfrm>
          <a:off x="4144990" y="1751676"/>
          <a:ext cx="2958386" cy="147919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/>
            <a:t>parciarias</a:t>
          </a:r>
        </a:p>
      </dsp:txBody>
      <dsp:txXfrm>
        <a:off x="4188314" y="1795000"/>
        <a:ext cx="2871738" cy="1392545"/>
      </dsp:txXfrm>
    </dsp:sp>
    <dsp:sp modelId="{1C50903B-2A32-4B78-9CE2-DD63978B9691}">
      <dsp:nvSpPr>
        <dsp:cNvPr id="0" name=""/>
        <dsp:cNvSpPr/>
      </dsp:nvSpPr>
      <dsp:spPr>
        <a:xfrm rot="3310531">
          <a:off x="2517218" y="3315090"/>
          <a:ext cx="2072190" cy="53437"/>
        </a:xfrm>
        <a:custGeom>
          <a:avLst/>
          <a:gdLst/>
          <a:ahLst/>
          <a:cxnLst/>
          <a:rect l="0" t="0" r="0" b="0"/>
          <a:pathLst>
            <a:path>
              <a:moveTo>
                <a:pt x="0" y="26718"/>
              </a:moveTo>
              <a:lnTo>
                <a:pt x="2072190" y="26718"/>
              </a:lnTo>
            </a:path>
          </a:pathLst>
        </a:custGeom>
        <a:noFill/>
        <a:ln w="15875" cap="rnd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3501508" y="3290004"/>
        <a:ext cx="103609" cy="103609"/>
      </dsp:txXfrm>
    </dsp:sp>
    <dsp:sp modelId="{D103E9CF-3064-4724-A4AC-A0C532EA6618}">
      <dsp:nvSpPr>
        <dsp:cNvPr id="0" name=""/>
        <dsp:cNvSpPr/>
      </dsp:nvSpPr>
      <dsp:spPr>
        <a:xfrm>
          <a:off x="4144990" y="3452748"/>
          <a:ext cx="2958386" cy="147919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/>
            <a:t>solidarias</a:t>
          </a:r>
        </a:p>
      </dsp:txBody>
      <dsp:txXfrm>
        <a:off x="4188314" y="3496072"/>
        <a:ext cx="2871738" cy="139254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7E37F0-DCAA-46BE-891E-5CEDB592F795}">
      <dsp:nvSpPr>
        <dsp:cNvPr id="0" name=""/>
        <dsp:cNvSpPr/>
      </dsp:nvSpPr>
      <dsp:spPr>
        <a:xfrm>
          <a:off x="1535826" y="823644"/>
          <a:ext cx="3024347" cy="1008107"/>
        </a:xfrm>
        <a:prstGeom prst="roundRect">
          <a:avLst/>
        </a:prstGeom>
        <a:solidFill>
          <a:schemeClr val="accent3"/>
        </a:solidFill>
        <a:ln w="22225" cap="rnd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3"/>
        </a:fillRef>
        <a:effectRef idx="1">
          <a:schemeClr val="accent3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600" i="1" kern="1200"/>
            <a:t>Pro Parte</a:t>
          </a:r>
        </a:p>
      </dsp:txBody>
      <dsp:txXfrm>
        <a:off x="1585038" y="872856"/>
        <a:ext cx="2925923" cy="90968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F3BF9F-CEB8-40D9-ACD9-186845D07076}">
      <dsp:nvSpPr>
        <dsp:cNvPr id="0" name=""/>
        <dsp:cNvSpPr/>
      </dsp:nvSpPr>
      <dsp:spPr>
        <a:xfrm>
          <a:off x="874" y="1908480"/>
          <a:ext cx="2685730" cy="134286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/>
            <a:t>Clasificación de las obligaciones según el objeto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kern="1200" dirty="0"/>
        </a:p>
      </dsp:txBody>
      <dsp:txXfrm>
        <a:off x="40205" y="1947811"/>
        <a:ext cx="2607068" cy="1264203"/>
      </dsp:txXfrm>
    </dsp:sp>
    <dsp:sp modelId="{951B4680-7BC0-4874-ACC7-980B0838AA17}">
      <dsp:nvSpPr>
        <dsp:cNvPr id="0" name=""/>
        <dsp:cNvSpPr/>
      </dsp:nvSpPr>
      <dsp:spPr>
        <a:xfrm rot="18289469">
          <a:off x="2283145" y="1784343"/>
          <a:ext cx="1881209" cy="46845"/>
        </a:xfrm>
        <a:custGeom>
          <a:avLst/>
          <a:gdLst/>
          <a:ahLst/>
          <a:cxnLst/>
          <a:rect l="0" t="0" r="0" b="0"/>
          <a:pathLst>
            <a:path>
              <a:moveTo>
                <a:pt x="0" y="23422"/>
              </a:moveTo>
              <a:lnTo>
                <a:pt x="1881209" y="23422"/>
              </a:lnTo>
            </a:path>
          </a:pathLst>
        </a:custGeom>
        <a:noFill/>
        <a:ln w="1587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3176720" y="1760735"/>
        <a:ext cx="94060" cy="94060"/>
      </dsp:txXfrm>
    </dsp:sp>
    <dsp:sp modelId="{73019F0B-69F4-4E61-83E0-FA690634A9D3}">
      <dsp:nvSpPr>
        <dsp:cNvPr id="0" name=""/>
        <dsp:cNvSpPr/>
      </dsp:nvSpPr>
      <dsp:spPr>
        <a:xfrm>
          <a:off x="3760896" y="364186"/>
          <a:ext cx="2685730" cy="134286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/>
            <a:t>Genéricas/específicas</a:t>
          </a:r>
        </a:p>
      </dsp:txBody>
      <dsp:txXfrm>
        <a:off x="3800227" y="403517"/>
        <a:ext cx="2607068" cy="1264203"/>
      </dsp:txXfrm>
    </dsp:sp>
    <dsp:sp modelId="{6EF48BCF-EB45-41A7-9854-F5464E4F9701}">
      <dsp:nvSpPr>
        <dsp:cNvPr id="0" name=""/>
        <dsp:cNvSpPr/>
      </dsp:nvSpPr>
      <dsp:spPr>
        <a:xfrm>
          <a:off x="2686604" y="2556490"/>
          <a:ext cx="1074292" cy="46845"/>
        </a:xfrm>
        <a:custGeom>
          <a:avLst/>
          <a:gdLst/>
          <a:ahLst/>
          <a:cxnLst/>
          <a:rect l="0" t="0" r="0" b="0"/>
          <a:pathLst>
            <a:path>
              <a:moveTo>
                <a:pt x="0" y="23422"/>
              </a:moveTo>
              <a:lnTo>
                <a:pt x="1074292" y="23422"/>
              </a:lnTo>
            </a:path>
          </a:pathLst>
        </a:custGeom>
        <a:noFill/>
        <a:ln w="1587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3196893" y="2553056"/>
        <a:ext cx="53714" cy="53714"/>
      </dsp:txXfrm>
    </dsp:sp>
    <dsp:sp modelId="{B26FAD20-6C03-42A3-84D3-8FBCBDC93FAA}">
      <dsp:nvSpPr>
        <dsp:cNvPr id="0" name=""/>
        <dsp:cNvSpPr/>
      </dsp:nvSpPr>
      <dsp:spPr>
        <a:xfrm>
          <a:off x="3760896" y="1908480"/>
          <a:ext cx="2685730" cy="134286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9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800" kern="1200" dirty="0"/>
            <a:t>Divisibles/indivisibles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kern="1200" dirty="0"/>
        </a:p>
      </dsp:txBody>
      <dsp:txXfrm>
        <a:off x="3800227" y="1947811"/>
        <a:ext cx="2607068" cy="1264203"/>
      </dsp:txXfrm>
    </dsp:sp>
    <dsp:sp modelId="{88C06334-4B61-476C-BA2C-4B405A76CB1E}">
      <dsp:nvSpPr>
        <dsp:cNvPr id="0" name=""/>
        <dsp:cNvSpPr/>
      </dsp:nvSpPr>
      <dsp:spPr>
        <a:xfrm rot="3310531">
          <a:off x="2283145" y="3328638"/>
          <a:ext cx="1881209" cy="46845"/>
        </a:xfrm>
        <a:custGeom>
          <a:avLst/>
          <a:gdLst/>
          <a:ahLst/>
          <a:cxnLst/>
          <a:rect l="0" t="0" r="0" b="0"/>
          <a:pathLst>
            <a:path>
              <a:moveTo>
                <a:pt x="0" y="23422"/>
              </a:moveTo>
              <a:lnTo>
                <a:pt x="1881209" y="23422"/>
              </a:lnTo>
            </a:path>
          </a:pathLst>
        </a:custGeom>
        <a:noFill/>
        <a:ln w="1587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3176720" y="3305030"/>
        <a:ext cx="94060" cy="94060"/>
      </dsp:txXfrm>
    </dsp:sp>
    <dsp:sp modelId="{A441CA1C-D1C3-4EBC-AFCC-570E7356DA11}">
      <dsp:nvSpPr>
        <dsp:cNvPr id="0" name=""/>
        <dsp:cNvSpPr/>
      </dsp:nvSpPr>
      <dsp:spPr>
        <a:xfrm>
          <a:off x="3760896" y="3452775"/>
          <a:ext cx="2685730" cy="134286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/>
            <a:t>Alternativas/ facultativas</a:t>
          </a:r>
        </a:p>
      </dsp:txBody>
      <dsp:txXfrm>
        <a:off x="3800227" y="3492106"/>
        <a:ext cx="2607068" cy="126420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2A7049-AEBD-4BC4-9893-29D0C1D7C5DA}">
      <dsp:nvSpPr>
        <dsp:cNvPr id="0" name=""/>
        <dsp:cNvSpPr/>
      </dsp:nvSpPr>
      <dsp:spPr>
        <a:xfrm rot="5400000">
          <a:off x="4106539" y="-1309916"/>
          <a:ext cx="1597417" cy="461670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500" kern="1200"/>
            <a:t>La obligación recae sobre un objeto comprendido dentro de una categoría </a:t>
          </a:r>
        </a:p>
      </dsp:txBody>
      <dsp:txXfrm rot="-5400000">
        <a:off x="2596896" y="277706"/>
        <a:ext cx="4538725" cy="1441459"/>
      </dsp:txXfrm>
    </dsp:sp>
    <dsp:sp modelId="{951B3721-DB16-4782-9187-A6949D183A5D}">
      <dsp:nvSpPr>
        <dsp:cNvPr id="0" name=""/>
        <dsp:cNvSpPr/>
      </dsp:nvSpPr>
      <dsp:spPr>
        <a:xfrm>
          <a:off x="0" y="49"/>
          <a:ext cx="2596896" cy="19967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100" kern="1200"/>
            <a:t>Genéricas</a:t>
          </a:r>
        </a:p>
      </dsp:txBody>
      <dsp:txXfrm>
        <a:off x="97474" y="97523"/>
        <a:ext cx="2401948" cy="1801823"/>
      </dsp:txXfrm>
    </dsp:sp>
    <dsp:sp modelId="{446D3D9A-7480-42A7-91F5-AD72A7D993F8}">
      <dsp:nvSpPr>
        <dsp:cNvPr id="0" name=""/>
        <dsp:cNvSpPr/>
      </dsp:nvSpPr>
      <dsp:spPr>
        <a:xfrm rot="5400000">
          <a:off x="4106539" y="786694"/>
          <a:ext cx="1597417" cy="461670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500" kern="1200"/>
            <a:t>La obligación recae sobre una cosa individual y determinada</a:t>
          </a:r>
        </a:p>
      </dsp:txBody>
      <dsp:txXfrm rot="-5400000">
        <a:off x="2596896" y="2374317"/>
        <a:ext cx="4538725" cy="1441459"/>
      </dsp:txXfrm>
    </dsp:sp>
    <dsp:sp modelId="{8089833D-14E4-40D5-889A-58E7625BA6E0}">
      <dsp:nvSpPr>
        <dsp:cNvPr id="0" name=""/>
        <dsp:cNvSpPr/>
      </dsp:nvSpPr>
      <dsp:spPr>
        <a:xfrm>
          <a:off x="0" y="2096660"/>
          <a:ext cx="2596896" cy="19967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100" kern="1200"/>
            <a:t>Específicas</a:t>
          </a:r>
        </a:p>
      </dsp:txBody>
      <dsp:txXfrm>
        <a:off x="97474" y="2194134"/>
        <a:ext cx="2401948" cy="180182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755224-52F8-4143-9B5D-AC9616A7EE74}">
      <dsp:nvSpPr>
        <dsp:cNvPr id="0" name=""/>
        <dsp:cNvSpPr/>
      </dsp:nvSpPr>
      <dsp:spPr>
        <a:xfrm rot="5400000">
          <a:off x="3854309" y="-1195703"/>
          <a:ext cx="1585912" cy="43738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600" kern="1200"/>
            <a:t>La</a:t>
          </a:r>
          <a:r>
            <a:rPr lang="es-ES" sz="2600" kern="1200" baseline="0"/>
            <a:t> prestación puede fraccionarse sin menoscabo de su valor</a:t>
          </a:r>
          <a:endParaRPr lang="es-ES" sz="2600" kern="1200"/>
        </a:p>
      </dsp:txBody>
      <dsp:txXfrm rot="-5400000">
        <a:off x="2460317" y="275707"/>
        <a:ext cx="4296478" cy="1431076"/>
      </dsp:txXfrm>
    </dsp:sp>
    <dsp:sp modelId="{ADBD394F-E2DD-4A55-AF03-7EEC65624BB5}">
      <dsp:nvSpPr>
        <dsp:cNvPr id="0" name=""/>
        <dsp:cNvSpPr/>
      </dsp:nvSpPr>
      <dsp:spPr>
        <a:xfrm>
          <a:off x="0" y="63466"/>
          <a:ext cx="2460317" cy="19823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100" kern="1200"/>
            <a:t>Divisibles</a:t>
          </a:r>
        </a:p>
      </dsp:txBody>
      <dsp:txXfrm>
        <a:off x="96772" y="160238"/>
        <a:ext cx="2266773" cy="1788846"/>
      </dsp:txXfrm>
    </dsp:sp>
    <dsp:sp modelId="{445C7C89-881C-4761-9DC3-232AAC60FE37}">
      <dsp:nvSpPr>
        <dsp:cNvPr id="0" name=""/>
        <dsp:cNvSpPr/>
      </dsp:nvSpPr>
      <dsp:spPr>
        <a:xfrm rot="5400000">
          <a:off x="3854309" y="885806"/>
          <a:ext cx="1585912" cy="43738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600" kern="1200"/>
            <a:t>No pueden realizarse por partes son alterar su esencia</a:t>
          </a:r>
        </a:p>
      </dsp:txBody>
      <dsp:txXfrm rot="-5400000">
        <a:off x="2460317" y="2357216"/>
        <a:ext cx="4296478" cy="1431076"/>
      </dsp:txXfrm>
    </dsp:sp>
    <dsp:sp modelId="{E5F587DE-948D-496D-A658-9DFAB972D726}">
      <dsp:nvSpPr>
        <dsp:cNvPr id="0" name=""/>
        <dsp:cNvSpPr/>
      </dsp:nvSpPr>
      <dsp:spPr>
        <a:xfrm>
          <a:off x="0" y="2081609"/>
          <a:ext cx="2460317" cy="19823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100" kern="1200"/>
            <a:t>Indivisibles</a:t>
          </a:r>
        </a:p>
      </dsp:txBody>
      <dsp:txXfrm>
        <a:off x="96772" y="2178381"/>
        <a:ext cx="2266773" cy="178884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755224-52F8-4143-9B5D-AC9616A7EE74}">
      <dsp:nvSpPr>
        <dsp:cNvPr id="0" name=""/>
        <dsp:cNvSpPr/>
      </dsp:nvSpPr>
      <dsp:spPr>
        <a:xfrm rot="5400000">
          <a:off x="3854309" y="-1195703"/>
          <a:ext cx="1585912" cy="43738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900" kern="1200"/>
            <a:t>versan sobre dos o más prestaciones, de modo que el deudor cumple realizando una de las prestaciones e incumple no realizando ninguna</a:t>
          </a:r>
        </a:p>
      </dsp:txBody>
      <dsp:txXfrm rot="-5400000">
        <a:off x="2460317" y="275707"/>
        <a:ext cx="4296478" cy="1431076"/>
      </dsp:txXfrm>
    </dsp:sp>
    <dsp:sp modelId="{ADBD394F-E2DD-4A55-AF03-7EEC65624BB5}">
      <dsp:nvSpPr>
        <dsp:cNvPr id="0" name=""/>
        <dsp:cNvSpPr/>
      </dsp:nvSpPr>
      <dsp:spPr>
        <a:xfrm>
          <a:off x="0" y="0"/>
          <a:ext cx="2460317" cy="19823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700" kern="1200"/>
            <a:t>Alternativas</a:t>
          </a:r>
        </a:p>
      </dsp:txBody>
      <dsp:txXfrm>
        <a:off x="96772" y="96772"/>
        <a:ext cx="2266773" cy="1788846"/>
      </dsp:txXfrm>
    </dsp:sp>
    <dsp:sp modelId="{445C7C89-881C-4761-9DC3-232AAC60FE37}">
      <dsp:nvSpPr>
        <dsp:cNvPr id="0" name=""/>
        <dsp:cNvSpPr/>
      </dsp:nvSpPr>
      <dsp:spPr>
        <a:xfrm rot="5400000">
          <a:off x="3854309" y="885806"/>
          <a:ext cx="1585912" cy="43738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900" kern="1200"/>
            <a:t>A pesar de recaer la prestación sobre un objeto único y determinado, el deudor puede cumplir entregando otro previsto en el título constitutivo o por ley</a:t>
          </a:r>
        </a:p>
      </dsp:txBody>
      <dsp:txXfrm rot="-5400000">
        <a:off x="2460317" y="2357216"/>
        <a:ext cx="4296478" cy="1431076"/>
      </dsp:txXfrm>
    </dsp:sp>
    <dsp:sp modelId="{E5F587DE-948D-496D-A658-9DFAB972D726}">
      <dsp:nvSpPr>
        <dsp:cNvPr id="0" name=""/>
        <dsp:cNvSpPr/>
      </dsp:nvSpPr>
      <dsp:spPr>
        <a:xfrm>
          <a:off x="0" y="2081559"/>
          <a:ext cx="2460317" cy="19823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700" kern="1200"/>
            <a:t>Facultativas</a:t>
          </a:r>
        </a:p>
      </dsp:txBody>
      <dsp:txXfrm>
        <a:off x="96772" y="2178331"/>
        <a:ext cx="2266773" cy="178884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E99D70-039E-4773-830F-224E795CACE2}">
      <dsp:nvSpPr>
        <dsp:cNvPr id="0" name=""/>
        <dsp:cNvSpPr/>
      </dsp:nvSpPr>
      <dsp:spPr>
        <a:xfrm>
          <a:off x="1273610" y="958575"/>
          <a:ext cx="1580284" cy="790142"/>
        </a:xfrm>
        <a:prstGeom prst="roundRect">
          <a:avLst>
            <a:gd name="adj" fmla="val 10000"/>
          </a:avLst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/>
            <a:t>Por el sujeto</a:t>
          </a:r>
        </a:p>
      </dsp:txBody>
      <dsp:txXfrm>
        <a:off x="1296752" y="981717"/>
        <a:ext cx="1534000" cy="743858"/>
      </dsp:txXfrm>
    </dsp:sp>
    <dsp:sp modelId="{C93D2509-A828-4D66-BCE2-C8FB627082E7}">
      <dsp:nvSpPr>
        <dsp:cNvPr id="0" name=""/>
        <dsp:cNvSpPr/>
      </dsp:nvSpPr>
      <dsp:spPr>
        <a:xfrm rot="18304845">
          <a:off x="2604822" y="861043"/>
          <a:ext cx="1171361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171361" y="13315"/>
              </a:lnTo>
            </a:path>
          </a:pathLst>
        </a:custGeom>
        <a:noFill/>
        <a:ln w="15875" cap="rnd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3161218" y="845074"/>
        <a:ext cx="58568" cy="58568"/>
      </dsp:txXfrm>
    </dsp:sp>
    <dsp:sp modelId="{89D1A2A0-DEBD-42F4-B034-6CC5E2420DBA}">
      <dsp:nvSpPr>
        <dsp:cNvPr id="0" name=""/>
        <dsp:cNvSpPr/>
      </dsp:nvSpPr>
      <dsp:spPr>
        <a:xfrm>
          <a:off x="3527111" y="0"/>
          <a:ext cx="1580284" cy="790142"/>
        </a:xfrm>
        <a:prstGeom prst="roundRect">
          <a:avLst>
            <a:gd name="adj" fmla="val 10000"/>
          </a:avLst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/>
            <a:t>Indeterminación</a:t>
          </a:r>
        </a:p>
      </dsp:txBody>
      <dsp:txXfrm>
        <a:off x="3550253" y="23142"/>
        <a:ext cx="1534000" cy="743858"/>
      </dsp:txXfrm>
    </dsp:sp>
    <dsp:sp modelId="{BD17ED26-C871-4318-8A78-83BB487BF183}">
      <dsp:nvSpPr>
        <dsp:cNvPr id="0" name=""/>
        <dsp:cNvSpPr/>
      </dsp:nvSpPr>
      <dsp:spPr>
        <a:xfrm rot="20505">
          <a:off x="5107390" y="383548"/>
          <a:ext cx="601150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601150" y="13315"/>
              </a:lnTo>
            </a:path>
          </a:pathLst>
        </a:custGeom>
        <a:noFill/>
        <a:ln w="15875" cap="rnd" cmpd="sng" algn="ctr">
          <a:solidFill>
            <a:schemeClr val="accent2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5392937" y="381835"/>
        <a:ext cx="30057" cy="30057"/>
      </dsp:txXfrm>
    </dsp:sp>
    <dsp:sp modelId="{92C5C044-48B7-4257-913A-164DC8B43423}">
      <dsp:nvSpPr>
        <dsp:cNvPr id="0" name=""/>
        <dsp:cNvSpPr/>
      </dsp:nvSpPr>
      <dsp:spPr>
        <a:xfrm>
          <a:off x="5708535" y="3585"/>
          <a:ext cx="1580284" cy="790142"/>
        </a:xfrm>
        <a:prstGeom prst="roundRect">
          <a:avLst>
            <a:gd name="adj" fmla="val 10000"/>
          </a:avLst>
        </a:prstGeom>
        <a:solidFill>
          <a:schemeClr val="accent2">
            <a:tint val="8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/>
            <a:t>ambulatorias</a:t>
          </a:r>
        </a:p>
      </dsp:txBody>
      <dsp:txXfrm>
        <a:off x="5731677" y="26727"/>
        <a:ext cx="1534000" cy="743858"/>
      </dsp:txXfrm>
    </dsp:sp>
    <dsp:sp modelId="{6DCBE80A-7E69-45D3-B11E-6102DB977941}">
      <dsp:nvSpPr>
        <dsp:cNvPr id="0" name=""/>
        <dsp:cNvSpPr/>
      </dsp:nvSpPr>
      <dsp:spPr>
        <a:xfrm rot="3054673">
          <a:off x="2656647" y="1754693"/>
          <a:ext cx="1067710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067710" y="13315"/>
              </a:lnTo>
            </a:path>
          </a:pathLst>
        </a:custGeom>
        <a:noFill/>
        <a:ln w="15875" cap="rnd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3163810" y="1741315"/>
        <a:ext cx="53385" cy="53385"/>
      </dsp:txXfrm>
    </dsp:sp>
    <dsp:sp modelId="{1121E92F-0293-46E9-87A6-1D12E46954FD}">
      <dsp:nvSpPr>
        <dsp:cNvPr id="0" name=""/>
        <dsp:cNvSpPr/>
      </dsp:nvSpPr>
      <dsp:spPr>
        <a:xfrm>
          <a:off x="3527111" y="1787300"/>
          <a:ext cx="1580284" cy="790142"/>
        </a:xfrm>
        <a:prstGeom prst="roundRect">
          <a:avLst>
            <a:gd name="adj" fmla="val 10000"/>
          </a:avLst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/>
            <a:t>Pluralidad</a:t>
          </a:r>
        </a:p>
      </dsp:txBody>
      <dsp:txXfrm>
        <a:off x="3550253" y="1810442"/>
        <a:ext cx="1534000" cy="743858"/>
      </dsp:txXfrm>
    </dsp:sp>
    <dsp:sp modelId="{938AC03B-D956-43D5-8218-5997168C001C}">
      <dsp:nvSpPr>
        <dsp:cNvPr id="0" name=""/>
        <dsp:cNvSpPr/>
      </dsp:nvSpPr>
      <dsp:spPr>
        <a:xfrm rot="18209234">
          <a:off x="4863209" y="1714723"/>
          <a:ext cx="1089513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089513" y="13315"/>
              </a:lnTo>
            </a:path>
          </a:pathLst>
        </a:custGeom>
        <a:noFill/>
        <a:ln w="15875" cap="rnd" cmpd="sng" algn="ctr">
          <a:solidFill>
            <a:schemeClr val="accent2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5380728" y="1700801"/>
        <a:ext cx="54475" cy="54475"/>
      </dsp:txXfrm>
    </dsp:sp>
    <dsp:sp modelId="{E2271CE1-F3E7-4ED6-811B-427592F0AB4C}">
      <dsp:nvSpPr>
        <dsp:cNvPr id="0" name=""/>
        <dsp:cNvSpPr/>
      </dsp:nvSpPr>
      <dsp:spPr>
        <a:xfrm>
          <a:off x="5708535" y="878636"/>
          <a:ext cx="1580284" cy="790142"/>
        </a:xfrm>
        <a:prstGeom prst="roundRect">
          <a:avLst>
            <a:gd name="adj" fmla="val 10000"/>
          </a:avLst>
        </a:prstGeom>
        <a:solidFill>
          <a:schemeClr val="accent2">
            <a:tint val="8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err="1"/>
            <a:t>Parciarias</a:t>
          </a:r>
          <a:endParaRPr lang="es-ES" sz="1400" kern="1200"/>
        </a:p>
      </dsp:txBody>
      <dsp:txXfrm>
        <a:off x="5731677" y="901778"/>
        <a:ext cx="1534000" cy="743858"/>
      </dsp:txXfrm>
    </dsp:sp>
    <dsp:sp modelId="{D861082B-D311-4F37-BFAF-989207D9A05F}">
      <dsp:nvSpPr>
        <dsp:cNvPr id="0" name=""/>
        <dsp:cNvSpPr/>
      </dsp:nvSpPr>
      <dsp:spPr>
        <a:xfrm>
          <a:off x="5107395" y="2169055"/>
          <a:ext cx="601140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601140" y="13315"/>
              </a:lnTo>
            </a:path>
          </a:pathLst>
        </a:custGeom>
        <a:noFill/>
        <a:ln w="15875" cap="rnd" cmpd="sng" algn="ctr">
          <a:solidFill>
            <a:schemeClr val="accent2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5392937" y="2167342"/>
        <a:ext cx="30057" cy="30057"/>
      </dsp:txXfrm>
    </dsp:sp>
    <dsp:sp modelId="{EB2137AE-21A8-4E49-9E1F-81CD7A25B7AB}">
      <dsp:nvSpPr>
        <dsp:cNvPr id="0" name=""/>
        <dsp:cNvSpPr/>
      </dsp:nvSpPr>
      <dsp:spPr>
        <a:xfrm>
          <a:off x="5708535" y="1787300"/>
          <a:ext cx="1580284" cy="790142"/>
        </a:xfrm>
        <a:prstGeom prst="roundRect">
          <a:avLst>
            <a:gd name="adj" fmla="val 10000"/>
          </a:avLst>
        </a:prstGeom>
        <a:solidFill>
          <a:schemeClr val="accent2">
            <a:tint val="8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/>
            <a:t>Solidarias</a:t>
          </a:r>
        </a:p>
      </dsp:txBody>
      <dsp:txXfrm>
        <a:off x="5731677" y="1810442"/>
        <a:ext cx="1534000" cy="743858"/>
      </dsp:txXfrm>
    </dsp:sp>
    <dsp:sp modelId="{2E0E06AD-FB75-4C20-ACEA-0CF68F9EDE86}">
      <dsp:nvSpPr>
        <dsp:cNvPr id="0" name=""/>
        <dsp:cNvSpPr/>
      </dsp:nvSpPr>
      <dsp:spPr>
        <a:xfrm rot="3390766">
          <a:off x="4863209" y="2623387"/>
          <a:ext cx="1089513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089513" y="13315"/>
              </a:lnTo>
            </a:path>
          </a:pathLst>
        </a:custGeom>
        <a:noFill/>
        <a:ln w="15875" cap="rnd" cmpd="sng" algn="ctr">
          <a:solidFill>
            <a:schemeClr val="accent2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5380728" y="2609465"/>
        <a:ext cx="54475" cy="54475"/>
      </dsp:txXfrm>
    </dsp:sp>
    <dsp:sp modelId="{DA638D3E-0778-405A-A81A-3BF2C4EA6DF1}">
      <dsp:nvSpPr>
        <dsp:cNvPr id="0" name=""/>
        <dsp:cNvSpPr/>
      </dsp:nvSpPr>
      <dsp:spPr>
        <a:xfrm>
          <a:off x="5708535" y="2695963"/>
          <a:ext cx="1580284" cy="790142"/>
        </a:xfrm>
        <a:prstGeom prst="roundRect">
          <a:avLst>
            <a:gd name="adj" fmla="val 10000"/>
          </a:avLst>
        </a:prstGeom>
        <a:solidFill>
          <a:schemeClr val="accent2">
            <a:tint val="8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/>
            <a:t>Cumulativas</a:t>
          </a:r>
        </a:p>
      </dsp:txBody>
      <dsp:txXfrm>
        <a:off x="5731677" y="2719105"/>
        <a:ext cx="1534000" cy="743858"/>
      </dsp:txXfrm>
    </dsp:sp>
    <dsp:sp modelId="{77C69793-ACAA-44A0-8DE1-9B83C6C46D90}">
      <dsp:nvSpPr>
        <dsp:cNvPr id="0" name=""/>
        <dsp:cNvSpPr/>
      </dsp:nvSpPr>
      <dsp:spPr>
        <a:xfrm>
          <a:off x="1283739" y="3638239"/>
          <a:ext cx="1580284" cy="790142"/>
        </a:xfrm>
        <a:prstGeom prst="roundRect">
          <a:avLst>
            <a:gd name="adj" fmla="val 10000"/>
          </a:avLst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/>
            <a:t>Por el objeto</a:t>
          </a:r>
        </a:p>
      </dsp:txBody>
      <dsp:txXfrm>
        <a:off x="1306881" y="3661381"/>
        <a:ext cx="1534000" cy="743858"/>
      </dsp:txXfrm>
    </dsp:sp>
    <dsp:sp modelId="{DC5860EB-7EC2-4E3A-B7C4-D7516ADE459E}">
      <dsp:nvSpPr>
        <dsp:cNvPr id="0" name=""/>
        <dsp:cNvSpPr/>
      </dsp:nvSpPr>
      <dsp:spPr>
        <a:xfrm rot="18308062">
          <a:off x="2619466" y="3548857"/>
          <a:ext cx="1152201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152201" y="13315"/>
              </a:lnTo>
            </a:path>
          </a:pathLst>
        </a:custGeom>
        <a:noFill/>
        <a:ln w="15875" cap="rnd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3166762" y="3533367"/>
        <a:ext cx="57610" cy="57610"/>
      </dsp:txXfrm>
    </dsp:sp>
    <dsp:sp modelId="{2C27035C-968B-499D-86C3-078490C11C5C}">
      <dsp:nvSpPr>
        <dsp:cNvPr id="0" name=""/>
        <dsp:cNvSpPr/>
      </dsp:nvSpPr>
      <dsp:spPr>
        <a:xfrm>
          <a:off x="3527111" y="2695963"/>
          <a:ext cx="1580284" cy="790142"/>
        </a:xfrm>
        <a:prstGeom prst="roundRect">
          <a:avLst>
            <a:gd name="adj" fmla="val 10000"/>
          </a:avLst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/>
            <a:t>Genéricas/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/>
            <a:t>específicas</a:t>
          </a:r>
        </a:p>
      </dsp:txBody>
      <dsp:txXfrm>
        <a:off x="3550253" y="2719105"/>
        <a:ext cx="1534000" cy="743858"/>
      </dsp:txXfrm>
    </dsp:sp>
    <dsp:sp modelId="{B757BC03-8E0C-4D83-AD0C-10C8C4E20D76}">
      <dsp:nvSpPr>
        <dsp:cNvPr id="0" name=""/>
        <dsp:cNvSpPr/>
      </dsp:nvSpPr>
      <dsp:spPr>
        <a:xfrm rot="21417370">
          <a:off x="2863577" y="4003189"/>
          <a:ext cx="633006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633006" y="13315"/>
              </a:lnTo>
            </a:path>
          </a:pathLst>
        </a:custGeom>
        <a:noFill/>
        <a:ln w="15875" cap="rnd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3164255" y="4000679"/>
        <a:ext cx="31650" cy="31650"/>
      </dsp:txXfrm>
    </dsp:sp>
    <dsp:sp modelId="{D1D6149E-70C2-47CE-AB35-8EFB60D43030}">
      <dsp:nvSpPr>
        <dsp:cNvPr id="0" name=""/>
        <dsp:cNvSpPr/>
      </dsp:nvSpPr>
      <dsp:spPr>
        <a:xfrm>
          <a:off x="3496137" y="3604627"/>
          <a:ext cx="1580284" cy="790142"/>
        </a:xfrm>
        <a:prstGeom prst="roundRect">
          <a:avLst>
            <a:gd name="adj" fmla="val 10000"/>
          </a:avLst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/>
            <a:t>Divisibles/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/>
            <a:t>indivisibles</a:t>
          </a:r>
        </a:p>
      </dsp:txBody>
      <dsp:txXfrm>
        <a:off x="3519279" y="3627769"/>
        <a:ext cx="1534000" cy="743858"/>
      </dsp:txXfrm>
    </dsp:sp>
    <dsp:sp modelId="{9431F30B-78E5-40F9-BDCE-89CADA667565}">
      <dsp:nvSpPr>
        <dsp:cNvPr id="0" name=""/>
        <dsp:cNvSpPr/>
      </dsp:nvSpPr>
      <dsp:spPr>
        <a:xfrm rot="3249399">
          <a:off x="2640339" y="4457520"/>
          <a:ext cx="1079482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079482" y="13315"/>
              </a:lnTo>
            </a:path>
          </a:pathLst>
        </a:custGeom>
        <a:noFill/>
        <a:ln w="15875" cap="rnd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3153093" y="4443849"/>
        <a:ext cx="53974" cy="53974"/>
      </dsp:txXfrm>
    </dsp:sp>
    <dsp:sp modelId="{0937F530-A3F1-4099-81F7-E350C73E227D}">
      <dsp:nvSpPr>
        <dsp:cNvPr id="0" name=""/>
        <dsp:cNvSpPr/>
      </dsp:nvSpPr>
      <dsp:spPr>
        <a:xfrm>
          <a:off x="3496137" y="4513290"/>
          <a:ext cx="1580284" cy="790142"/>
        </a:xfrm>
        <a:prstGeom prst="roundRect">
          <a:avLst>
            <a:gd name="adj" fmla="val 10000"/>
          </a:avLst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/>
            <a:t>Alternativas /facultativas</a:t>
          </a:r>
        </a:p>
      </dsp:txBody>
      <dsp:txXfrm>
        <a:off x="3519279" y="4536432"/>
        <a:ext cx="1534000" cy="74385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016C55-9D86-4D23-BB7E-511495ABEC73}">
      <dsp:nvSpPr>
        <dsp:cNvPr id="0" name=""/>
        <dsp:cNvSpPr/>
      </dsp:nvSpPr>
      <dsp:spPr>
        <a:xfrm>
          <a:off x="36" y="4656"/>
          <a:ext cx="3505101" cy="1363622"/>
        </a:xfrm>
        <a:prstGeom prst="rect">
          <a:avLst/>
        </a:prstGeom>
        <a:solidFill>
          <a:srgbClr val="CC99FF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700" kern="1200"/>
            <a:t>Efecto principal de la obligación</a:t>
          </a:r>
        </a:p>
      </dsp:txBody>
      <dsp:txXfrm>
        <a:off x="36" y="4656"/>
        <a:ext cx="3505101" cy="1363622"/>
      </dsp:txXfrm>
    </dsp:sp>
    <dsp:sp modelId="{D21605A9-1A2D-444F-9894-60646F65A0A8}">
      <dsp:nvSpPr>
        <dsp:cNvPr id="0" name=""/>
        <dsp:cNvSpPr/>
      </dsp:nvSpPr>
      <dsp:spPr>
        <a:xfrm>
          <a:off x="36" y="1368279"/>
          <a:ext cx="3505101" cy="3770600"/>
        </a:xfrm>
        <a:prstGeom prst="rect">
          <a:avLst/>
        </a:prstGeom>
        <a:solidFill>
          <a:srgbClr val="6C5A76"/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700" kern="1200">
              <a:solidFill>
                <a:schemeClr val="folHlink"/>
              </a:solidFill>
            </a:rPr>
            <a:t>Cumplimiento –pago</a:t>
          </a:r>
          <a:endParaRPr lang="es-ES" sz="2700" kern="120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2700" kern="120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700" kern="1200">
              <a:solidFill>
                <a:schemeClr val="tx1"/>
              </a:solidFill>
            </a:rPr>
            <a:t>Consecuencias: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2700" kern="120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700" kern="1200">
              <a:solidFill>
                <a:schemeClr val="folHlink"/>
              </a:solidFill>
            </a:rPr>
            <a:t>Extinción de la obligación</a:t>
          </a:r>
          <a:endParaRPr lang="es-ES" sz="2700" kern="1200"/>
        </a:p>
      </dsp:txBody>
      <dsp:txXfrm>
        <a:off x="36" y="1368279"/>
        <a:ext cx="3505101" cy="3770600"/>
      </dsp:txXfrm>
    </dsp:sp>
    <dsp:sp modelId="{03F23AA7-D93A-449D-948E-C2B88A70CB2A}">
      <dsp:nvSpPr>
        <dsp:cNvPr id="0" name=""/>
        <dsp:cNvSpPr/>
      </dsp:nvSpPr>
      <dsp:spPr>
        <a:xfrm>
          <a:off x="3995852" y="4656"/>
          <a:ext cx="3505101" cy="1363622"/>
        </a:xfrm>
        <a:prstGeom prst="rect">
          <a:avLst/>
        </a:prstGeom>
        <a:solidFill>
          <a:srgbClr val="CC99FF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700" kern="1200"/>
            <a:t>Si el deudor no lleva a cabo la prestación</a:t>
          </a:r>
        </a:p>
      </dsp:txBody>
      <dsp:txXfrm>
        <a:off x="3995852" y="4656"/>
        <a:ext cx="3505101" cy="1363622"/>
      </dsp:txXfrm>
    </dsp:sp>
    <dsp:sp modelId="{255BC33B-F47B-476B-8887-3E3CCF0763DD}">
      <dsp:nvSpPr>
        <dsp:cNvPr id="0" name=""/>
        <dsp:cNvSpPr/>
      </dsp:nvSpPr>
      <dsp:spPr>
        <a:xfrm>
          <a:off x="3995852" y="1368279"/>
          <a:ext cx="3505101" cy="3770600"/>
        </a:xfrm>
        <a:prstGeom prst="rect">
          <a:avLst/>
        </a:prstGeom>
        <a:solidFill>
          <a:srgbClr val="6C5A76">
            <a:alpha val="90000"/>
          </a:srgb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es-ES" sz="2700" kern="1200">
              <a:solidFill>
                <a:schemeClr val="folHlink"/>
              </a:solidFill>
            </a:rPr>
            <a:t>Incumplimiento</a:t>
          </a: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endParaRPr lang="es-ES" sz="2700" kern="1200">
            <a:solidFill>
              <a:schemeClr val="folHlink"/>
            </a:solidFill>
          </a:endParaRP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endParaRPr lang="es-ES" sz="2700" kern="1200">
            <a:solidFill>
              <a:schemeClr val="folHlink"/>
            </a:solidFill>
          </a:endParaRPr>
        </a:p>
        <a:p>
          <a:pPr lvl="1" algn="l">
            <a:spcBef>
              <a:spcPct val="0"/>
            </a:spcBef>
            <a:buChar char="••"/>
          </a:pPr>
          <a:r>
            <a:rPr lang="es-ES" sz="2700" kern="1200">
              <a:solidFill>
                <a:schemeClr val="tx1"/>
              </a:solidFill>
            </a:rPr>
            <a:t>Consecuencias: </a:t>
          </a:r>
        </a:p>
        <a:p>
          <a:pPr lvl="1" algn="l">
            <a:spcBef>
              <a:spcPct val="0"/>
            </a:spcBef>
            <a:buFont typeface="Wingdings" pitchFamily="2" charset="2"/>
            <a:buChar char="••"/>
          </a:pPr>
          <a:r>
            <a:rPr lang="es-ES" sz="2700" kern="1200">
              <a:solidFill>
                <a:schemeClr val="folHlink"/>
              </a:solidFill>
            </a:rPr>
            <a:t>puede que se extinga o puede que no</a:t>
          </a:r>
        </a:p>
        <a:p>
          <a:pPr marL="228600" lvl="1" indent="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2700" kern="1200"/>
        </a:p>
      </dsp:txBody>
      <dsp:txXfrm>
        <a:off x="3995852" y="1368279"/>
        <a:ext cx="3505101" cy="377060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DE1E99-725A-4057-9EA8-35F8E11AF4EF}">
      <dsp:nvSpPr>
        <dsp:cNvPr id="0" name=""/>
        <dsp:cNvSpPr/>
      </dsp:nvSpPr>
      <dsp:spPr>
        <a:xfrm>
          <a:off x="2564735" y="2212"/>
          <a:ext cx="3837720" cy="257367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1400" kern="1200"/>
            <a:t>Acción u omisión de forma </a:t>
          </a:r>
          <a:r>
            <a:rPr lang="es-ES_tradnl" sz="1400" b="1" kern="1200"/>
            <a:t>consciente y voluntaria </a:t>
          </a:r>
          <a:r>
            <a:rPr lang="es-ES_tradnl" sz="1400" kern="1200"/>
            <a:t>que produce un resultado antijurídico</a:t>
          </a:r>
          <a:endParaRPr lang="es-ES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1400" kern="1200"/>
            <a:t>Responsabilidad del deudor + indemnización por daños y perjuicios</a:t>
          </a:r>
          <a:endParaRPr lang="es-ES" sz="1400" kern="1200"/>
        </a:p>
      </dsp:txBody>
      <dsp:txXfrm>
        <a:off x="2564735" y="323921"/>
        <a:ext cx="2872592" cy="1930257"/>
      </dsp:txXfrm>
    </dsp:sp>
    <dsp:sp modelId="{BA250AC0-47D1-49A3-8B0F-4EF567A7AAC9}">
      <dsp:nvSpPr>
        <dsp:cNvPr id="0" name=""/>
        <dsp:cNvSpPr/>
      </dsp:nvSpPr>
      <dsp:spPr>
        <a:xfrm>
          <a:off x="0" y="52256"/>
          <a:ext cx="2558480" cy="24780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93345" rIns="186690" bIns="93345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900" kern="1200"/>
            <a:t>Dolo</a:t>
          </a:r>
        </a:p>
      </dsp:txBody>
      <dsp:txXfrm>
        <a:off x="120968" y="173224"/>
        <a:ext cx="2316544" cy="2236112"/>
      </dsp:txXfrm>
    </dsp:sp>
    <dsp:sp modelId="{008E5D39-7536-4CA4-9DE1-84E8B1CD9706}">
      <dsp:nvSpPr>
        <dsp:cNvPr id="0" name=""/>
        <dsp:cNvSpPr/>
      </dsp:nvSpPr>
      <dsp:spPr>
        <a:xfrm>
          <a:off x="2485039" y="2823693"/>
          <a:ext cx="3922007" cy="281303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1400" b="1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1400" kern="1200"/>
            <a:t>Acción u omisión voluntaria, pero </a:t>
          </a:r>
          <a:r>
            <a:rPr lang="es-ES_tradnl" sz="1400" b="1" kern="1200"/>
            <a:t>sin malicia</a:t>
          </a:r>
          <a:endParaRPr lang="es-ES" sz="1400" b="1" kern="1200"/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i="1" kern="1200"/>
            <a:t>Culpa lata: </a:t>
          </a:r>
          <a:r>
            <a:rPr lang="es-ES" sz="1400" i="0" kern="1200"/>
            <a:t>negligencia excesiva</a:t>
          </a:r>
          <a:endParaRPr lang="es-ES" sz="1400" i="1" kern="1200"/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1400" i="1" kern="1200"/>
            <a:t>Culpa </a:t>
          </a:r>
          <a:r>
            <a:rPr lang="es-ES_tradnl" sz="1400" i="1" kern="1200" err="1"/>
            <a:t>levis</a:t>
          </a:r>
          <a:r>
            <a:rPr lang="es-ES_tradnl" sz="1400" i="1" kern="1200"/>
            <a:t>:</a:t>
          </a:r>
          <a:r>
            <a:rPr lang="es-ES_tradnl" sz="1400" kern="1200"/>
            <a:t> inobservancia de diligencia</a:t>
          </a:r>
          <a:endParaRPr lang="es-ES" sz="1400" kern="1200"/>
        </a:p>
        <a:p>
          <a:pPr marL="228600" lvl="2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1400" i="1" kern="1200"/>
            <a:t>Culpa levísima</a:t>
          </a:r>
          <a:r>
            <a:rPr lang="es-ES_tradnl" sz="1400" kern="1200"/>
            <a:t>, es omitir una diligencia solo exigible a los hombres extremadamente cuidadosos</a:t>
          </a:r>
        </a:p>
      </dsp:txBody>
      <dsp:txXfrm>
        <a:off x="2485039" y="3175322"/>
        <a:ext cx="2867121" cy="2109772"/>
      </dsp:txXfrm>
    </dsp:sp>
    <dsp:sp modelId="{50E95EAC-3C24-469D-AD0B-12C047B98FE9}">
      <dsp:nvSpPr>
        <dsp:cNvPr id="0" name=""/>
        <dsp:cNvSpPr/>
      </dsp:nvSpPr>
      <dsp:spPr>
        <a:xfrm>
          <a:off x="1664" y="2991184"/>
          <a:ext cx="2483375" cy="24780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93345" rIns="186690" bIns="93345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900" kern="1200"/>
            <a:t>Culpa</a:t>
          </a:r>
        </a:p>
      </dsp:txBody>
      <dsp:txXfrm>
        <a:off x="122632" y="3112152"/>
        <a:ext cx="2241439" cy="223611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7590CB-A798-4C2A-997B-CE2B9158485A}">
      <dsp:nvSpPr>
        <dsp:cNvPr id="0" name=""/>
        <dsp:cNvSpPr/>
      </dsp:nvSpPr>
      <dsp:spPr>
        <a:xfrm>
          <a:off x="2473321" y="581713"/>
          <a:ext cx="1103523" cy="11035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s-ES" altLang="es-ES" sz="32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</a:rPr>
            <a:t>Cayo</a:t>
          </a:r>
          <a:endParaRPr kumimoji="0" lang="ca-ES" altLang="es-ES" sz="32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</a:endParaRPr>
        </a:p>
      </dsp:txBody>
      <dsp:txXfrm>
        <a:off x="2473321" y="581713"/>
        <a:ext cx="1103523" cy="1103523"/>
      </dsp:txXfrm>
    </dsp:sp>
    <dsp:sp modelId="{E8096D3B-FCFC-4212-A20E-5F8A98C073C5}">
      <dsp:nvSpPr>
        <dsp:cNvPr id="0" name=""/>
        <dsp:cNvSpPr/>
      </dsp:nvSpPr>
      <dsp:spPr>
        <a:xfrm>
          <a:off x="989948" y="-651"/>
          <a:ext cx="2268253" cy="2268253"/>
        </a:xfrm>
        <a:prstGeom prst="circularArrow">
          <a:avLst>
            <a:gd name="adj1" fmla="val 9487"/>
            <a:gd name="adj2" fmla="val 685330"/>
            <a:gd name="adj3" fmla="val 7848950"/>
            <a:gd name="adj4" fmla="val 2265720"/>
            <a:gd name="adj5" fmla="val 11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E9A450-E790-48C4-B9FB-E64E2924AE62}">
      <dsp:nvSpPr>
        <dsp:cNvPr id="0" name=""/>
        <dsp:cNvSpPr/>
      </dsp:nvSpPr>
      <dsp:spPr>
        <a:xfrm>
          <a:off x="671305" y="581713"/>
          <a:ext cx="1103523" cy="11035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s-ES" altLang="es-ES" sz="32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</a:rPr>
            <a:t>Ticio</a:t>
          </a:r>
          <a:endParaRPr kumimoji="0" lang="ca-ES" altLang="es-ES" sz="32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</a:endParaRPr>
        </a:p>
      </dsp:txBody>
      <dsp:txXfrm>
        <a:off x="671305" y="581713"/>
        <a:ext cx="1103523" cy="1103523"/>
      </dsp:txXfrm>
    </dsp:sp>
    <dsp:sp modelId="{1460466C-23F9-4B1A-8A5B-D042A66BF56F}">
      <dsp:nvSpPr>
        <dsp:cNvPr id="0" name=""/>
        <dsp:cNvSpPr/>
      </dsp:nvSpPr>
      <dsp:spPr>
        <a:xfrm>
          <a:off x="989948" y="-651"/>
          <a:ext cx="2268253" cy="2268253"/>
        </a:xfrm>
        <a:prstGeom prst="circularArrow">
          <a:avLst>
            <a:gd name="adj1" fmla="val 9487"/>
            <a:gd name="adj2" fmla="val 685330"/>
            <a:gd name="adj3" fmla="val 18648950"/>
            <a:gd name="adj4" fmla="val 13065720"/>
            <a:gd name="adj5" fmla="val 11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5F3086-BDA1-4DA9-A1CE-927ADC585441}">
      <dsp:nvSpPr>
        <dsp:cNvPr id="0" name=""/>
        <dsp:cNvSpPr/>
      </dsp:nvSpPr>
      <dsp:spPr>
        <a:xfrm>
          <a:off x="2473321" y="581713"/>
          <a:ext cx="1103523" cy="11035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s-ES" altLang="es-ES" sz="32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</a:rPr>
            <a:t>Cayo</a:t>
          </a:r>
          <a:endParaRPr kumimoji="0" lang="ca-ES" altLang="es-ES" sz="32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</a:endParaRPr>
        </a:p>
      </dsp:txBody>
      <dsp:txXfrm>
        <a:off x="2473321" y="581713"/>
        <a:ext cx="1103523" cy="1103523"/>
      </dsp:txXfrm>
    </dsp:sp>
    <dsp:sp modelId="{223325CE-3C85-4CA3-9DB2-A571314293FB}">
      <dsp:nvSpPr>
        <dsp:cNvPr id="0" name=""/>
        <dsp:cNvSpPr/>
      </dsp:nvSpPr>
      <dsp:spPr>
        <a:xfrm>
          <a:off x="989948" y="-651"/>
          <a:ext cx="2268253" cy="2268253"/>
        </a:xfrm>
        <a:prstGeom prst="circularArrow">
          <a:avLst>
            <a:gd name="adj1" fmla="val 9487"/>
            <a:gd name="adj2" fmla="val 685330"/>
            <a:gd name="adj3" fmla="val 7848950"/>
            <a:gd name="adj4" fmla="val 2265720"/>
            <a:gd name="adj5" fmla="val 11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588C8C-3E88-466A-B26C-333A3E56CBD8}">
      <dsp:nvSpPr>
        <dsp:cNvPr id="0" name=""/>
        <dsp:cNvSpPr/>
      </dsp:nvSpPr>
      <dsp:spPr>
        <a:xfrm>
          <a:off x="671305" y="581713"/>
          <a:ext cx="1103523" cy="11035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s-ES" altLang="es-ES" sz="32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</a:rPr>
            <a:t>Ticio</a:t>
          </a:r>
          <a:endParaRPr kumimoji="0" lang="ca-ES" altLang="es-ES" sz="32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Verdana" panose="020B0604030504040204" pitchFamily="34" charset="0"/>
          </a:endParaRPr>
        </a:p>
      </dsp:txBody>
      <dsp:txXfrm>
        <a:off x="671305" y="581713"/>
        <a:ext cx="1103523" cy="1103523"/>
      </dsp:txXfrm>
    </dsp:sp>
    <dsp:sp modelId="{1A2B77F3-0ECE-437B-AC2F-7BC6A9CD3196}">
      <dsp:nvSpPr>
        <dsp:cNvPr id="0" name=""/>
        <dsp:cNvSpPr/>
      </dsp:nvSpPr>
      <dsp:spPr>
        <a:xfrm>
          <a:off x="989948" y="-651"/>
          <a:ext cx="2268253" cy="2268253"/>
        </a:xfrm>
        <a:prstGeom prst="circularArrow">
          <a:avLst>
            <a:gd name="adj1" fmla="val 9487"/>
            <a:gd name="adj2" fmla="val 685330"/>
            <a:gd name="adj3" fmla="val 18648950"/>
            <a:gd name="adj4" fmla="val 13065720"/>
            <a:gd name="adj5" fmla="val 11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D0C5471-EC34-45E7-AA87-4C044146C3E0}" type="datetimeFigureOut">
              <a:rPr lang="es-ES"/>
              <a:pPr>
                <a:defRPr/>
              </a:pPr>
              <a:t>15/02/2023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Editar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C2A66A9-9786-4507-8B79-E84411DCF860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25604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fld id="{41BF607E-70A2-4712-B775-5EC6E1D74F77}" type="slidenum">
              <a:rPr lang="es-ES" altLang="es-ES" smtClean="0"/>
              <a:pPr/>
              <a:t>27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C2A66A9-9786-4507-8B79-E84411DCF860}" type="slidenum">
              <a:rPr lang="es-ES" smtClean="0"/>
              <a:pPr>
                <a:defRPr/>
              </a:pPr>
              <a:t>39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6880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51F25F91-8B19-48D3-8B52-83973612629E}" type="slidenum">
              <a:rPr lang="ca-ES" altLang="es-ES" smtClean="0"/>
              <a:pPr>
                <a:defRPr/>
              </a:pPr>
              <a:t>‹#›</a:t>
            </a:fld>
            <a:endParaRPr lang="ca-ES" altLang="es-ES"/>
          </a:p>
        </p:txBody>
      </p:sp>
    </p:spTree>
    <p:extLst>
      <p:ext uri="{BB962C8B-B14F-4D97-AF65-F5344CB8AC3E}">
        <p14:creationId xmlns:p14="http://schemas.microsoft.com/office/powerpoint/2010/main" val="3045614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3559B6-705B-4888-8A11-459294BA321D}" type="slidenum">
              <a:rPr lang="ca-ES" altLang="es-ES" smtClean="0"/>
              <a:pPr>
                <a:defRPr/>
              </a:pPr>
              <a:t>‹#›</a:t>
            </a:fld>
            <a:endParaRPr lang="ca-ES" altLang="es-ES"/>
          </a:p>
        </p:txBody>
      </p:sp>
    </p:spTree>
    <p:extLst>
      <p:ext uri="{BB962C8B-B14F-4D97-AF65-F5344CB8AC3E}">
        <p14:creationId xmlns:p14="http://schemas.microsoft.com/office/powerpoint/2010/main" val="300070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703F12EC-8E99-44E8-AFE9-A1368B340979}" type="slidenum">
              <a:rPr lang="ca-ES" altLang="es-ES" smtClean="0"/>
              <a:pPr>
                <a:defRPr/>
              </a:pPr>
              <a:t>‹#›</a:t>
            </a:fld>
            <a:endParaRPr lang="ca-ES" altLang="es-ES"/>
          </a:p>
        </p:txBody>
      </p:sp>
    </p:spTree>
    <p:extLst>
      <p:ext uri="{BB962C8B-B14F-4D97-AF65-F5344CB8AC3E}">
        <p14:creationId xmlns:p14="http://schemas.microsoft.com/office/powerpoint/2010/main" val="257556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3B5547FA-EEE3-4F83-97CD-4F0DBCDA03CB}" type="slidenum">
              <a:rPr lang="ca-ES" altLang="es-ES" smtClean="0"/>
              <a:pPr>
                <a:defRPr/>
              </a:pPr>
              <a:t>‹#›</a:t>
            </a:fld>
            <a:endParaRPr lang="ca-ES" altLang="es-ES"/>
          </a:p>
        </p:txBody>
      </p:sp>
    </p:spTree>
    <p:extLst>
      <p:ext uri="{BB962C8B-B14F-4D97-AF65-F5344CB8AC3E}">
        <p14:creationId xmlns:p14="http://schemas.microsoft.com/office/powerpoint/2010/main" val="490324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0A41607-A6F5-4D66-BA51-8B5E528C2865}" type="slidenum">
              <a:rPr lang="ca-ES" altLang="es-ES" smtClean="0"/>
              <a:pPr>
                <a:defRPr/>
              </a:pPr>
              <a:t>‹#›</a:t>
            </a:fld>
            <a:endParaRPr lang="ca-ES" altLang="es-ES"/>
          </a:p>
        </p:txBody>
      </p:sp>
    </p:spTree>
    <p:extLst>
      <p:ext uri="{BB962C8B-B14F-4D97-AF65-F5344CB8AC3E}">
        <p14:creationId xmlns:p14="http://schemas.microsoft.com/office/powerpoint/2010/main" val="3215156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25125E-9EA6-45F4-9422-98AE74405D2E}" type="slidenum">
              <a:rPr lang="ca-ES" altLang="es-ES" smtClean="0"/>
              <a:pPr>
                <a:defRPr/>
              </a:pPr>
              <a:t>‹#›</a:t>
            </a:fld>
            <a:endParaRPr lang="ca-ES" altLang="es-ES"/>
          </a:p>
        </p:txBody>
      </p:sp>
    </p:spTree>
    <p:extLst>
      <p:ext uri="{BB962C8B-B14F-4D97-AF65-F5344CB8AC3E}">
        <p14:creationId xmlns:p14="http://schemas.microsoft.com/office/powerpoint/2010/main" val="2652326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4355F7-914F-4FE8-8096-0766CF12E5C9}" type="slidenum">
              <a:rPr lang="ca-ES" altLang="es-ES" smtClean="0"/>
              <a:pPr>
                <a:defRPr/>
              </a:pPr>
              <a:t>‹#›</a:t>
            </a:fld>
            <a:endParaRPr lang="ca-ES" altLang="es-ES"/>
          </a:p>
        </p:txBody>
      </p:sp>
    </p:spTree>
    <p:extLst>
      <p:ext uri="{BB962C8B-B14F-4D97-AF65-F5344CB8AC3E}">
        <p14:creationId xmlns:p14="http://schemas.microsoft.com/office/powerpoint/2010/main" val="2543605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767258-35DC-4FAE-80BD-4F7AD80323D4}" type="slidenum">
              <a:rPr lang="ca-ES" altLang="es-ES" smtClean="0"/>
              <a:pPr>
                <a:defRPr/>
              </a:pPr>
              <a:t>‹#›</a:t>
            </a:fld>
            <a:endParaRPr lang="ca-ES" altLang="es-ES"/>
          </a:p>
        </p:txBody>
      </p:sp>
    </p:spTree>
    <p:extLst>
      <p:ext uri="{BB962C8B-B14F-4D97-AF65-F5344CB8AC3E}">
        <p14:creationId xmlns:p14="http://schemas.microsoft.com/office/powerpoint/2010/main" val="1930262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5721C224-A3ED-4E3F-B26A-3C5DEFB856CA}" type="slidenum">
              <a:rPr lang="ca-ES" altLang="es-ES" smtClean="0"/>
              <a:pPr>
                <a:defRPr/>
              </a:pPr>
              <a:t>‹#›</a:t>
            </a:fld>
            <a:endParaRPr lang="ca-ES" altLang="es-ES"/>
          </a:p>
        </p:txBody>
      </p:sp>
    </p:spTree>
    <p:extLst>
      <p:ext uri="{BB962C8B-B14F-4D97-AF65-F5344CB8AC3E}">
        <p14:creationId xmlns:p14="http://schemas.microsoft.com/office/powerpoint/2010/main" val="1211197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A325125E-9EA6-45F4-9422-98AE74405D2E}" type="slidenum">
              <a:rPr lang="ca-ES" altLang="es-ES" smtClean="0"/>
              <a:pPr>
                <a:defRPr/>
              </a:pPr>
              <a:t>‹#›</a:t>
            </a:fld>
            <a:endParaRPr lang="ca-ES" altLang="es-ES"/>
          </a:p>
        </p:txBody>
      </p:sp>
    </p:spTree>
    <p:extLst>
      <p:ext uri="{BB962C8B-B14F-4D97-AF65-F5344CB8AC3E}">
        <p14:creationId xmlns:p14="http://schemas.microsoft.com/office/powerpoint/2010/main" val="3071896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A325125E-9EA6-45F4-9422-98AE74405D2E}" type="slidenum">
              <a:rPr lang="ca-ES" altLang="es-ES" smtClean="0"/>
              <a:pPr>
                <a:defRPr/>
              </a:pPr>
              <a:t>‹#›</a:t>
            </a:fld>
            <a:endParaRPr lang="ca-ES" altLang="es-E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852068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A325125E-9EA6-45F4-9422-98AE74405D2E}" type="slidenum">
              <a:rPr lang="ca-ES" altLang="es-ES" smtClean="0"/>
              <a:pPr>
                <a:defRPr/>
              </a:pPr>
              <a:t>‹#›</a:t>
            </a:fld>
            <a:endParaRPr lang="ca-ES" altLang="es-ES"/>
          </a:p>
        </p:txBody>
      </p:sp>
    </p:spTree>
    <p:extLst>
      <p:ext uri="{BB962C8B-B14F-4D97-AF65-F5344CB8AC3E}">
        <p14:creationId xmlns:p14="http://schemas.microsoft.com/office/powerpoint/2010/main" val="23728810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A325125E-9EA6-45F4-9422-98AE74405D2E}" type="slidenum">
              <a:rPr lang="ca-ES" altLang="es-ES" smtClean="0"/>
              <a:pPr>
                <a:defRPr/>
              </a:pPr>
              <a:t>‹#›</a:t>
            </a:fld>
            <a:endParaRPr lang="ca-ES" altLang="es-E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370538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A325125E-9EA6-45F4-9422-98AE74405D2E}" type="slidenum">
              <a:rPr lang="ca-ES" altLang="es-ES" smtClean="0"/>
              <a:pPr>
                <a:defRPr/>
              </a:pPr>
              <a:t>‹#›</a:t>
            </a:fld>
            <a:endParaRPr lang="ca-ES" altLang="es-ES"/>
          </a:p>
        </p:txBody>
      </p:sp>
    </p:spTree>
    <p:extLst>
      <p:ext uri="{BB962C8B-B14F-4D97-AF65-F5344CB8AC3E}">
        <p14:creationId xmlns:p14="http://schemas.microsoft.com/office/powerpoint/2010/main" val="19334939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096CF9-3A7B-46D3-A52E-3F4E2E77BFCF}" type="slidenum">
              <a:rPr lang="ca-ES" altLang="es-ES" smtClean="0"/>
              <a:pPr>
                <a:defRPr/>
              </a:pPr>
              <a:t>‹#›</a:t>
            </a:fld>
            <a:endParaRPr lang="ca-ES" altLang="es-ES"/>
          </a:p>
        </p:txBody>
      </p:sp>
    </p:spTree>
    <p:extLst>
      <p:ext uri="{BB962C8B-B14F-4D97-AF65-F5344CB8AC3E}">
        <p14:creationId xmlns:p14="http://schemas.microsoft.com/office/powerpoint/2010/main" val="24357569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a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149567-1A3E-425B-A738-B027637C8441}" type="slidenum">
              <a:rPr lang="ca-ES" altLang="es-ES" smtClean="0"/>
              <a:pPr>
                <a:defRPr/>
              </a:pPr>
              <a:t>‹#›</a:t>
            </a:fld>
            <a:endParaRPr lang="ca-ES" altLang="es-ES"/>
          </a:p>
        </p:txBody>
      </p:sp>
    </p:spTree>
    <p:extLst>
      <p:ext uri="{BB962C8B-B14F-4D97-AF65-F5344CB8AC3E}">
        <p14:creationId xmlns:p14="http://schemas.microsoft.com/office/powerpoint/2010/main" val="30863763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SmartArt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es-ES" noProof="0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801BC-3D55-4047-A404-1ADCE6561853}" type="slidenum">
              <a:rPr lang="ca-ES" altLang="es-ES"/>
              <a:pPr>
                <a:defRPr/>
              </a:pPr>
              <a:t>‹#›</a:t>
            </a:fld>
            <a:endParaRPr lang="ca-ES" altLang="es-ES"/>
          </a:p>
        </p:txBody>
      </p:sp>
    </p:spTree>
    <p:extLst>
      <p:ext uri="{BB962C8B-B14F-4D97-AF65-F5344CB8AC3E}">
        <p14:creationId xmlns:p14="http://schemas.microsoft.com/office/powerpoint/2010/main" val="372777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A325125E-9EA6-45F4-9422-98AE74405D2E}" type="slidenum">
              <a:rPr lang="ca-ES" altLang="es-ES" smtClean="0"/>
              <a:pPr>
                <a:defRPr/>
              </a:pPr>
              <a:t>‹#›</a:t>
            </a:fld>
            <a:endParaRPr lang="ca-ES" altLang="es-ES"/>
          </a:p>
        </p:txBody>
      </p:sp>
    </p:spTree>
    <p:extLst>
      <p:ext uri="{BB962C8B-B14F-4D97-AF65-F5344CB8AC3E}">
        <p14:creationId xmlns:p14="http://schemas.microsoft.com/office/powerpoint/2010/main" val="2578134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  <p:sldLayoutId id="2147483912" r:id="rId2"/>
    <p:sldLayoutId id="2147483913" r:id="rId3"/>
    <p:sldLayoutId id="2147483914" r:id="rId4"/>
    <p:sldLayoutId id="2147483915" r:id="rId5"/>
    <p:sldLayoutId id="2147483916" r:id="rId6"/>
    <p:sldLayoutId id="2147483917" r:id="rId7"/>
    <p:sldLayoutId id="2147483918" r:id="rId8"/>
    <p:sldLayoutId id="2147483919" r:id="rId9"/>
    <p:sldLayoutId id="2147483920" r:id="rId10"/>
    <p:sldLayoutId id="2147483921" r:id="rId11"/>
    <p:sldLayoutId id="2147483922" r:id="rId12"/>
    <p:sldLayoutId id="2147483923" r:id="rId13"/>
    <p:sldLayoutId id="2147483924" r:id="rId14"/>
    <p:sldLayoutId id="2147483925" r:id="rId15"/>
    <p:sldLayoutId id="2147483926" r:id="rId16"/>
    <p:sldLayoutId id="214748392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dondeviajar.republica.com/viajes/coliseo-romano-patrimonio-de-la-humanidad-en-roma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hyperlink" Target="http://gizmos.republica.com/moviles/5-razones-por-las-que-rechazar-el-seguro-de-tu-movil.html" TargetMode="External"/><Relationship Id="rId7" Type="http://schemas.openxmlformats.org/officeDocument/2006/relationships/diagramLayout" Target="../diagrams/layout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5" Type="http://schemas.openxmlformats.org/officeDocument/2006/relationships/hyperlink" Target="https://www.abcfinanzas.com/derecho-laboral/contrato-de-prestacion-de-servicios/" TargetMode="External"/><Relationship Id="rId10" Type="http://schemas.microsoft.com/office/2007/relationships/diagramDrawing" Target="../diagrams/drawing2.xml"/><Relationship Id="rId4" Type="http://schemas.openxmlformats.org/officeDocument/2006/relationships/image" Target="../media/image5.jpg"/><Relationship Id="rId9" Type="http://schemas.openxmlformats.org/officeDocument/2006/relationships/diagramColors" Target="../diagrams/colors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hyperlink" Target="http://gizmos.republica.com/moviles/5-razones-por-las-que-rechazar-el-seguro-de-tu-movil.html" TargetMode="External"/><Relationship Id="rId7" Type="http://schemas.openxmlformats.org/officeDocument/2006/relationships/diagramLayout" Target="../diagrams/layout3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5" Type="http://schemas.openxmlformats.org/officeDocument/2006/relationships/hyperlink" Target="https://www.abcfinanzas.com/derecho-laboral/contrato-de-prestacion-de-servicios/" TargetMode="External"/><Relationship Id="rId10" Type="http://schemas.microsoft.com/office/2007/relationships/diagramDrawing" Target="../diagrams/drawing3.xml"/><Relationship Id="rId4" Type="http://schemas.openxmlformats.org/officeDocument/2006/relationships/image" Target="../media/image5.jpg"/><Relationship Id="rId9" Type="http://schemas.openxmlformats.org/officeDocument/2006/relationships/diagramColors" Target="../diagrams/colors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es.dreamstime.com/stock-de-ilustraci%C3%B3n-bola-y-cadena-del-preso-image86132679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revistajuridica.uprrp.edu/inrev/index.php/2017/06/19/intento-frustrado-de-un-nuevo-codigo-civil-para-puerto-rico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6.xml"/><Relationship Id="rId3" Type="http://schemas.openxmlformats.org/officeDocument/2006/relationships/diagramLayout" Target="../diagrams/layout15.xml"/><Relationship Id="rId7" Type="http://schemas.openxmlformats.org/officeDocument/2006/relationships/diagramData" Target="../diagrams/data16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11" Type="http://schemas.microsoft.com/office/2007/relationships/diagramDrawing" Target="../diagrams/drawing16.xml"/><Relationship Id="rId5" Type="http://schemas.openxmlformats.org/officeDocument/2006/relationships/diagramColors" Target="../diagrams/colors15.xml"/><Relationship Id="rId10" Type="http://schemas.openxmlformats.org/officeDocument/2006/relationships/diagramColors" Target="../diagrams/colors16.xml"/><Relationship Id="rId4" Type="http://schemas.openxmlformats.org/officeDocument/2006/relationships/diagramQuickStyle" Target="../diagrams/quickStyle15.xml"/><Relationship Id="rId9" Type="http://schemas.openxmlformats.org/officeDocument/2006/relationships/diagramQuickStyle" Target="../diagrams/quickStyle1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DA086B-0A5B-4031-93EB-B0CAF9C2B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649" y="1678666"/>
            <a:ext cx="3258587" cy="23690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 eaLnBrk="1" hangingPunct="1"/>
            <a:r>
              <a:rPr lang="en-US"/>
              <a:t>Derechos Patrimoniales</a:t>
            </a:r>
          </a:p>
        </p:txBody>
      </p:sp>
      <p:pic>
        <p:nvPicPr>
          <p:cNvPr id="5" name="Marcador de contenido 4" descr="Un castillo grande&#10;&#10;Descripción generada automáticamente">
            <a:extLst>
              <a:ext uri="{FF2B5EF4-FFF2-40B4-BE49-F238E27FC236}">
                <a16:creationId xmlns:a16="http://schemas.microsoft.com/office/drawing/2014/main" id="{AB82B1B7-2C69-467D-AF71-57680168F8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16526" r="14164" b="-1"/>
          <a:stretch/>
        </p:blipFill>
        <p:spPr>
          <a:xfrm>
            <a:off x="3202390" y="-1"/>
            <a:ext cx="5941610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6E13D27-9B4E-40A4-A231-6A3B23000E88}"/>
              </a:ext>
            </a:extLst>
          </p:cNvPr>
          <p:cNvSpPr txBox="1"/>
          <p:nvPr/>
        </p:nvSpPr>
        <p:spPr>
          <a:xfrm>
            <a:off x="6423383" y="6657945"/>
            <a:ext cx="272061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s-ES" sz="700" dirty="0">
                <a:solidFill>
                  <a:srgbClr val="FFFFFF"/>
                </a:solidFill>
                <a:latin typeface="+mn-lt"/>
                <a:hlinkClick r:id="rId3" tooltip="http://dondeviajar.republica.com/viajes/coliseo-romano-patrimonio-de-la-humanidad-en-roma.html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Esta foto</a:t>
            </a:r>
            <a:r>
              <a:rPr lang="es-ES" sz="700" dirty="0">
                <a:solidFill>
                  <a:srgbClr val="FFFFFF"/>
                </a:solidFill>
                <a:latin typeface="+mn-lt"/>
              </a:rPr>
              <a:t> de Auto desconocido está bajo licencia </a:t>
            </a:r>
            <a:r>
              <a:rPr lang="es-ES" sz="700" dirty="0">
                <a:solidFill>
                  <a:srgbClr val="FFFFFF"/>
                </a:solidFill>
                <a:latin typeface="+mn-lt"/>
                <a:hlinkClick r:id="rId4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BY-SA-NC</a:t>
            </a:r>
            <a:endParaRPr lang="es-ES" sz="700" dirty="0">
              <a:solidFill>
                <a:srgbClr val="FFFFFF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237641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ED45A175-E7CF-435C-848F-36733E07D248}"/>
              </a:ext>
            </a:extLst>
          </p:cNvPr>
          <p:cNvGraphicFramePr/>
          <p:nvPr>
            <p:extLst/>
          </p:nvPr>
        </p:nvGraphicFramePr>
        <p:xfrm>
          <a:off x="683568" y="548680"/>
          <a:ext cx="7416824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Patrón de fondo&#10;&#10;Descripción generada automáticamente">
            <a:extLst>
              <a:ext uri="{FF2B5EF4-FFF2-40B4-BE49-F238E27FC236}">
                <a16:creationId xmlns:a16="http://schemas.microsoft.com/office/drawing/2014/main" id="{9C0F9AD5-B884-4532-AD5C-34E541FA97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19394" r="25407" b="-2"/>
          <a:stretch/>
        </p:blipFill>
        <p:spPr>
          <a:xfrm>
            <a:off x="159411" y="-1"/>
            <a:ext cx="3503577" cy="4236855"/>
          </a:xfrm>
          <a:custGeom>
            <a:avLst/>
            <a:gdLst/>
            <a:ahLst/>
            <a:cxnLst/>
            <a:rect l="l" t="t" r="r" b="b"/>
            <a:pathLst>
              <a:path w="4671437" h="4236855">
                <a:moveTo>
                  <a:pt x="630049" y="0"/>
                </a:moveTo>
                <a:lnTo>
                  <a:pt x="4671437" y="0"/>
                </a:lnTo>
                <a:lnTo>
                  <a:pt x="4671437" y="1"/>
                </a:lnTo>
                <a:lnTo>
                  <a:pt x="3814017" y="1"/>
                </a:lnTo>
                <a:lnTo>
                  <a:pt x="3181159" y="4236855"/>
                </a:lnTo>
                <a:lnTo>
                  <a:pt x="0" y="4236855"/>
                </a:lnTo>
                <a:close/>
              </a:path>
            </a:pathLst>
          </a:custGeom>
        </p:spPr>
      </p:pic>
      <p:pic>
        <p:nvPicPr>
          <p:cNvPr id="4" name="Imagen 3" descr="Imagen que contiene persona, tabla, hombre, corte&#10;&#10;Descripción generada automáticamente">
            <a:extLst>
              <a:ext uri="{FF2B5EF4-FFF2-40B4-BE49-F238E27FC236}">
                <a16:creationId xmlns:a16="http://schemas.microsoft.com/office/drawing/2014/main" id="{5B2F400D-C12A-40FE-AA08-D81A0434ECE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rcRect l="29775" r="5921"/>
          <a:stretch/>
        </p:blipFill>
        <p:spPr>
          <a:xfrm>
            <a:off x="20" y="4235547"/>
            <a:ext cx="2545406" cy="2622453"/>
          </a:xfrm>
          <a:custGeom>
            <a:avLst/>
            <a:gdLst/>
            <a:ahLst/>
            <a:cxnLst/>
            <a:rect l="l" t="t" r="r" b="b"/>
            <a:pathLst>
              <a:path w="3393902" h="2622453">
                <a:moveTo>
                  <a:pt x="212741" y="0"/>
                </a:moveTo>
                <a:lnTo>
                  <a:pt x="3393902" y="0"/>
                </a:lnTo>
                <a:lnTo>
                  <a:pt x="3002186" y="2622453"/>
                </a:lnTo>
                <a:lnTo>
                  <a:pt x="0" y="2622453"/>
                </a:lnTo>
                <a:lnTo>
                  <a:pt x="0" y="1430607"/>
                </a:lnTo>
                <a:close/>
              </a:path>
            </a:pathLst>
          </a:custGeom>
        </p:spPr>
      </p:pic>
      <p:graphicFrame>
        <p:nvGraphicFramePr>
          <p:cNvPr id="44" name="Diagrama 43">
            <a:extLst>
              <a:ext uri="{FF2B5EF4-FFF2-40B4-BE49-F238E27FC236}">
                <a16:creationId xmlns:a16="http://schemas.microsoft.com/office/drawing/2014/main" id="{9BC6D466-3065-4559-81F9-C4C61A643E1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9037058"/>
              </p:ext>
            </p:extLst>
          </p:nvPr>
        </p:nvGraphicFramePr>
        <p:xfrm>
          <a:off x="3231385" y="1274181"/>
          <a:ext cx="5052982" cy="38807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075399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Patrón de fondo&#10;&#10;Descripción generada automáticamente">
            <a:extLst>
              <a:ext uri="{FF2B5EF4-FFF2-40B4-BE49-F238E27FC236}">
                <a16:creationId xmlns:a16="http://schemas.microsoft.com/office/drawing/2014/main" id="{9C0F9AD5-B884-4532-AD5C-34E541FA97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19394" r="25407" b="-2"/>
          <a:stretch/>
        </p:blipFill>
        <p:spPr>
          <a:xfrm>
            <a:off x="159411" y="-1"/>
            <a:ext cx="3503577" cy="4236855"/>
          </a:xfrm>
          <a:custGeom>
            <a:avLst/>
            <a:gdLst/>
            <a:ahLst/>
            <a:cxnLst/>
            <a:rect l="l" t="t" r="r" b="b"/>
            <a:pathLst>
              <a:path w="4671437" h="4236855">
                <a:moveTo>
                  <a:pt x="630049" y="0"/>
                </a:moveTo>
                <a:lnTo>
                  <a:pt x="4671437" y="0"/>
                </a:lnTo>
                <a:lnTo>
                  <a:pt x="4671437" y="1"/>
                </a:lnTo>
                <a:lnTo>
                  <a:pt x="3814017" y="1"/>
                </a:lnTo>
                <a:lnTo>
                  <a:pt x="3181159" y="4236855"/>
                </a:lnTo>
                <a:lnTo>
                  <a:pt x="0" y="4236855"/>
                </a:lnTo>
                <a:close/>
              </a:path>
            </a:pathLst>
          </a:custGeom>
        </p:spPr>
      </p:pic>
      <p:pic>
        <p:nvPicPr>
          <p:cNvPr id="4" name="Imagen 3" descr="Imagen que contiene persona, tabla, hombre, corte&#10;&#10;Descripción generada automáticamente">
            <a:extLst>
              <a:ext uri="{FF2B5EF4-FFF2-40B4-BE49-F238E27FC236}">
                <a16:creationId xmlns:a16="http://schemas.microsoft.com/office/drawing/2014/main" id="{5B2F400D-C12A-40FE-AA08-D81A0434ECE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rcRect l="29775" r="5921"/>
          <a:stretch/>
        </p:blipFill>
        <p:spPr>
          <a:xfrm>
            <a:off x="20" y="4235547"/>
            <a:ext cx="2545406" cy="2622453"/>
          </a:xfrm>
          <a:custGeom>
            <a:avLst/>
            <a:gdLst/>
            <a:ahLst/>
            <a:cxnLst/>
            <a:rect l="l" t="t" r="r" b="b"/>
            <a:pathLst>
              <a:path w="3393902" h="2622453">
                <a:moveTo>
                  <a:pt x="212741" y="0"/>
                </a:moveTo>
                <a:lnTo>
                  <a:pt x="3393902" y="0"/>
                </a:lnTo>
                <a:lnTo>
                  <a:pt x="3002186" y="2622453"/>
                </a:lnTo>
                <a:lnTo>
                  <a:pt x="0" y="2622453"/>
                </a:lnTo>
                <a:lnTo>
                  <a:pt x="0" y="1430607"/>
                </a:lnTo>
                <a:close/>
              </a:path>
            </a:pathLst>
          </a:custGeom>
        </p:spPr>
      </p:pic>
      <p:graphicFrame>
        <p:nvGraphicFramePr>
          <p:cNvPr id="44" name="Diagrama 43">
            <a:extLst>
              <a:ext uri="{FF2B5EF4-FFF2-40B4-BE49-F238E27FC236}">
                <a16:creationId xmlns:a16="http://schemas.microsoft.com/office/drawing/2014/main" id="{9BC6D466-3065-4559-81F9-C4C61A643E1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90151028"/>
              </p:ext>
            </p:extLst>
          </p:nvPr>
        </p:nvGraphicFramePr>
        <p:xfrm>
          <a:off x="2995127" y="578499"/>
          <a:ext cx="5822302" cy="54770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0759562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D1B87360-3124-4D75-B319-CF893DCDD1FE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1006475" y="187325"/>
            <a:ext cx="8137525" cy="5048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s-ES" altLang="es-ES" sz="2000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</a:rPr>
              <a:t>Diferencias entre</a:t>
            </a:r>
            <a:br>
              <a:rPr lang="es-ES" altLang="es-ES" sz="2000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</a:rPr>
            </a:br>
            <a:r>
              <a:rPr lang="es-ES" altLang="es-ES" sz="2000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</a:rPr>
              <a:t>Derechos reales y Derechos personales</a:t>
            </a:r>
            <a:endParaRPr lang="es-ES_tradnl" altLang="es-ES" sz="2000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</a:endParaRPr>
          </a:p>
        </p:txBody>
      </p:sp>
      <p:graphicFrame>
        <p:nvGraphicFramePr>
          <p:cNvPr id="81965" name="Group 45">
            <a:extLst>
              <a:ext uri="{FF2B5EF4-FFF2-40B4-BE49-F238E27FC236}">
                <a16:creationId xmlns:a16="http://schemas.microsoft.com/office/drawing/2014/main" id="{FC5F6FA0-48D3-4D78-8AA2-6200779954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9580624"/>
              </p:ext>
            </p:extLst>
          </p:nvPr>
        </p:nvGraphicFramePr>
        <p:xfrm>
          <a:off x="419877" y="1193806"/>
          <a:ext cx="8442100" cy="5476869"/>
        </p:xfrm>
        <a:graphic>
          <a:graphicData uri="http://schemas.openxmlformats.org/drawingml/2006/table">
            <a:tbl>
              <a:tblPr/>
              <a:tblGrid>
                <a:gridCol w="1660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84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96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87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Derechos</a:t>
                      </a:r>
                      <a:r>
                        <a:rPr kumimoji="0" lang="ca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reales</a:t>
                      </a:r>
                      <a:r>
                        <a:rPr kumimoji="0" lang="ca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endParaRPr kumimoji="0" lang="es-ES_tradnl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Derechos</a:t>
                      </a:r>
                      <a:r>
                        <a:rPr kumimoji="0" lang="ca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Personales</a:t>
                      </a:r>
                      <a:r>
                        <a:rPr kumimoji="0" lang="ca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endParaRPr kumimoji="0" lang="es-ES_tradnl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921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Sujetos</a:t>
                      </a:r>
                      <a:endParaRPr kumimoji="0" lang="es-ES_tradnl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lang="es-ES" dirty="0"/>
                        <a:t>El sujeto pasivo no está individualmente determinado pero a todos alcanza el deber de no perturbar su ejercicio (respetar la propiedad ajena). </a:t>
                      </a: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ACTIVO: El acreedor</a:t>
                      </a:r>
                      <a:endParaRPr kumimoji="0" lang="ca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PASIVO: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está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individualmente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determinado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: es el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deudor</a:t>
                      </a:r>
                      <a:endParaRPr kumimoji="0" lang="ca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16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Objeto</a:t>
                      </a:r>
                      <a:endParaRPr kumimoji="0" lang="es-ES_tradnl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Recaen sobre cosa corporal, específica y determinada</a:t>
                      </a:r>
                      <a:endParaRPr kumimoji="0" lang="es-ES_tradnl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Recaen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sobre la conducta de una persona: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es la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prestación</a:t>
                      </a: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861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Naturaleza</a:t>
                      </a:r>
                      <a:endParaRPr kumimoji="0" lang="es-ES_tradnl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Comportan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un poder de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exclusión</a:t>
                      </a: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Comportan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un poder de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unión</a:t>
                      </a: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809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Contenido</a:t>
                      </a:r>
                      <a:endParaRPr kumimoji="0" lang="es-ES_tradnl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Implican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un poder de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abstención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, un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deber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negativo</a:t>
                      </a: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Implican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una conducta positiva por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parte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del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deudor</a:t>
                      </a: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567F88C0-55A2-4AEF-96FA-FE15AF73B61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755650" y="115888"/>
            <a:ext cx="8137525" cy="5048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s-ES" altLang="es-ES" sz="2000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</a:rPr>
              <a:t>Diferencias entre</a:t>
            </a:r>
            <a:br>
              <a:rPr lang="es-ES" altLang="es-ES" sz="2000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</a:rPr>
            </a:br>
            <a:r>
              <a:rPr lang="es-ES" altLang="es-ES" sz="2000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</a:rPr>
              <a:t>Derechos reales y Derechos personales</a:t>
            </a:r>
            <a:endParaRPr lang="es-ES_tradnl" altLang="es-ES" sz="2000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</a:endParaRPr>
          </a:p>
        </p:txBody>
      </p:sp>
      <p:graphicFrame>
        <p:nvGraphicFramePr>
          <p:cNvPr id="96298" name="Group 42">
            <a:extLst>
              <a:ext uri="{FF2B5EF4-FFF2-40B4-BE49-F238E27FC236}">
                <a16:creationId xmlns:a16="http://schemas.microsoft.com/office/drawing/2014/main" id="{072EC798-3174-43DC-B7BF-EEA117B91A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5404863"/>
              </p:ext>
            </p:extLst>
          </p:nvPr>
        </p:nvGraphicFramePr>
        <p:xfrm>
          <a:off x="755650" y="951723"/>
          <a:ext cx="8301459" cy="5019870"/>
        </p:xfrm>
        <a:graphic>
          <a:graphicData uri="http://schemas.openxmlformats.org/drawingml/2006/table">
            <a:tbl>
              <a:tblPr/>
              <a:tblGrid>
                <a:gridCol w="17125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19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669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56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Derechos</a:t>
                      </a:r>
                      <a:r>
                        <a:rPr kumimoji="0" lang="ca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reales</a:t>
                      </a:r>
                      <a:r>
                        <a:rPr kumimoji="0" lang="ca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endParaRPr kumimoji="0" lang="es-ES_tradnl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Derechos</a:t>
                      </a:r>
                      <a:r>
                        <a:rPr kumimoji="0" lang="ca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Personales</a:t>
                      </a:r>
                      <a:r>
                        <a:rPr kumimoji="0" lang="ca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endParaRPr kumimoji="0" lang="es-ES_tradnl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1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Eficacia</a:t>
                      </a:r>
                      <a:endParaRPr kumimoji="0" lang="es-ES_tradnl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Pueden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hacerse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efectivos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frente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a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cualquiera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(</a:t>
                      </a:r>
                      <a:r>
                        <a:rPr kumimoji="0" lang="ca-ES" sz="18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erga</a:t>
                      </a:r>
                      <a:r>
                        <a:rPr kumimoji="0" lang="ca-ES" sz="18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omnes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)</a:t>
                      </a: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Pueden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hacerse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efectivos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sólo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contra la persona del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deudor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(</a:t>
                      </a:r>
                      <a:r>
                        <a:rPr kumimoji="0" lang="ca-ES" sz="1800" b="0" i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inter</a:t>
                      </a:r>
                      <a:r>
                        <a:rPr kumimoji="0" lang="ca-ES" sz="18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partes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)</a:t>
                      </a: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3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Duración</a:t>
                      </a:r>
                      <a:endParaRPr kumimoji="0" lang="es-ES_tradnl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Permanente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.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Su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ejercicio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los consolida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Carácter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transitorio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.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Su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ejercicio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los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extingue</a:t>
                      </a: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790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Extinción</a:t>
                      </a:r>
                      <a:endParaRPr kumimoji="0" lang="es-ES_tradnl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Al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perecer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la cosa sobre la que se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ejercen</a:t>
                      </a: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Por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muerte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del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obligado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Subsisten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aunque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perezca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la cosa, pues al no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recaer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sobre ella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sino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sobre la conducta del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obligado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, la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imposibilidad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de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cumplirla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puede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dar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lugar</a:t>
                      </a:r>
                      <a:r>
                        <a:rPr kumimoji="0" lang="ca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a una </a:t>
                      </a:r>
                      <a:r>
                        <a:rPr kumimoji="0" lang="ca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indemnización</a:t>
                      </a: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2052" descr="7 TIPS SOBRE EL CONTRATO QUE TODO EMPRENDEDOR NECESITA ...">
            <a:extLst>
              <a:ext uri="{FF2B5EF4-FFF2-40B4-BE49-F238E27FC236}">
                <a16:creationId xmlns:a16="http://schemas.microsoft.com/office/drawing/2014/main" id="{E8521929-2985-430D-99E0-ECD96E22B5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112" r="21112"/>
          <a:stretch/>
        </p:blipFill>
        <p:spPr>
          <a:xfrm>
            <a:off x="3202390" y="0"/>
            <a:ext cx="5941610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4563" y="1968759"/>
            <a:ext cx="3442995" cy="17448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s-ES" sz="3900" dirty="0"/>
              <a:t>Obligaciones y Contratos</a:t>
            </a:r>
            <a:endParaRPr lang="ca-ES" sz="39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08001" y="3713585"/>
            <a:ext cx="3569477" cy="72778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s-ES" sz="2000" dirty="0"/>
              <a:t>La obligación en general</a:t>
            </a:r>
            <a:endParaRPr lang="ca-ES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Rectangle 4"/>
          <p:cNvSpPr>
            <a:spLocks noGrp="1" noChangeArrowheads="1"/>
          </p:cNvSpPr>
          <p:nvPr>
            <p:ph type="title"/>
          </p:nvPr>
        </p:nvSpPr>
        <p:spPr>
          <a:xfrm>
            <a:off x="1130300" y="2404534"/>
            <a:ext cx="5825202" cy="164630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lnSpc>
                <a:spcPct val="90000"/>
              </a:lnSpc>
              <a:defRPr/>
            </a:pPr>
            <a:r>
              <a:rPr lang="en-US" sz="4500" dirty="0" err="1"/>
              <a:t>Concepto</a:t>
            </a:r>
            <a:r>
              <a:rPr lang="en-US" sz="4500" dirty="0"/>
              <a:t>, Nacimiento y </a:t>
            </a:r>
            <a:r>
              <a:rPr lang="en-US" sz="4500" dirty="0" err="1"/>
              <a:t>estructura</a:t>
            </a:r>
            <a:endParaRPr lang="en-US" sz="4500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7173">
            <a:extLst>
              <a:ext uri="{FF2B5EF4-FFF2-40B4-BE49-F238E27FC236}">
                <a16:creationId xmlns:a16="http://schemas.microsoft.com/office/drawing/2014/main" id="{216EF549-F27D-4FE5-9937-FC6193D4D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/>
          <a:stretch/>
        </p:blipFill>
        <p:spPr>
          <a:xfrm>
            <a:off x="3840155" y="338451"/>
            <a:ext cx="4716016" cy="5941610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375747" y="609600"/>
            <a:ext cx="2888343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en-US" dirty="0" err="1"/>
              <a:t>Obligación</a:t>
            </a:r>
            <a:endParaRPr lang="en-US" dirty="0"/>
          </a:p>
        </p:txBody>
      </p:sp>
      <p:sp>
        <p:nvSpPr>
          <p:cNvPr id="10" name="9 Rectángulo redondeado"/>
          <p:cNvSpPr/>
          <p:nvPr/>
        </p:nvSpPr>
        <p:spPr>
          <a:xfrm>
            <a:off x="508000" y="2160589"/>
            <a:ext cx="3233576" cy="3880773"/>
          </a:xfrm>
          <a:prstGeom prst="roundRect">
            <a:avLst>
              <a:gd name="adj" fmla="val 10000"/>
            </a:avLst>
          </a:pr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  <a:defRPr/>
            </a:pPr>
            <a:r>
              <a:rPr lang="en-US" altLang="es-ES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Vínculo jurídico por el que una persona (acreedor) tiene derecho a exigir a otra (deudor) la observancia de una determinada conducta (prestación) de cuyo cumplimiento responde el deudor con todo su patrimonio</a:t>
            </a:r>
          </a:p>
          <a:p>
            <a:pPr eaLnBrk="1" hangingPunct="1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  <a:defRPr/>
            </a:pPr>
            <a:endParaRPr lang="en-US" altLang="es-ES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442331" y="1524287"/>
            <a:ext cx="7704534" cy="907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s-ES" altLang="es-ES" sz="2400" b="1" dirty="0"/>
              <a:t>OBLIGATIO = OB + LIGARE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</a:pPr>
            <a:endParaRPr lang="ca-ES" altLang="es-ES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C3677FFB-5FCC-44C6-A4B5-4C939BB69D5B}"/>
              </a:ext>
            </a:extLst>
          </p:cNvPr>
          <p:cNvGraphicFramePr/>
          <p:nvPr/>
        </p:nvGraphicFramePr>
        <p:xfrm>
          <a:off x="609599" y="609600"/>
          <a:ext cx="6347713" cy="132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ontenidor de contingut 2">
            <a:extLst>
              <a:ext uri="{FF2B5EF4-FFF2-40B4-BE49-F238E27FC236}">
                <a16:creationId xmlns:a16="http://schemas.microsoft.com/office/drawing/2014/main" id="{0102E595-FCAE-4D30-8665-E70F5C4BB0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567" y="2160590"/>
            <a:ext cx="6273745" cy="4220738"/>
          </a:xfrm>
        </p:spPr>
        <p:txBody>
          <a:bodyPr>
            <a:normAutofit/>
          </a:bodyPr>
          <a:lstStyle/>
          <a:p>
            <a:pPr>
              <a:buFont typeface="+mj-lt"/>
              <a:buAutoNum type="arabicParenR"/>
            </a:pPr>
            <a:r>
              <a:rPr lang="ca-ES" sz="2400" dirty="0"/>
              <a:t>La </a:t>
            </a:r>
            <a:r>
              <a:rPr lang="ca-ES" sz="2400" dirty="0" err="1"/>
              <a:t>ley</a:t>
            </a:r>
            <a:r>
              <a:rPr lang="ca-ES" sz="2400" dirty="0"/>
              <a:t>: </a:t>
            </a:r>
            <a:r>
              <a:rPr lang="ca-ES" sz="2400" dirty="0" err="1"/>
              <a:t>obligación</a:t>
            </a:r>
            <a:r>
              <a:rPr lang="ca-ES" sz="2400" dirty="0"/>
              <a:t> de </a:t>
            </a:r>
            <a:r>
              <a:rPr lang="ca-ES" sz="2400" dirty="0" err="1"/>
              <a:t>alimentos</a:t>
            </a:r>
            <a:r>
              <a:rPr lang="ca-ES" sz="2400" dirty="0"/>
              <a:t>, las del </a:t>
            </a:r>
            <a:r>
              <a:rPr lang="ca-ES" sz="2400" dirty="0" err="1"/>
              <a:t>usufructuario</a:t>
            </a:r>
            <a:r>
              <a:rPr lang="ca-ES" sz="2400" dirty="0"/>
              <a:t>...</a:t>
            </a:r>
          </a:p>
          <a:p>
            <a:pPr>
              <a:buFont typeface="+mj-lt"/>
              <a:buAutoNum type="arabicParenR"/>
            </a:pPr>
            <a:r>
              <a:rPr lang="ca-ES" sz="2400" dirty="0"/>
              <a:t>Los </a:t>
            </a:r>
            <a:r>
              <a:rPr lang="ca-ES" sz="2400"/>
              <a:t>contratos</a:t>
            </a:r>
            <a:endParaRPr lang="ca-ES" sz="2400" dirty="0"/>
          </a:p>
          <a:p>
            <a:pPr>
              <a:buFont typeface="+mj-lt"/>
              <a:buAutoNum type="arabicParenR"/>
            </a:pPr>
            <a:r>
              <a:rPr lang="ca-ES" sz="2400" dirty="0" err="1"/>
              <a:t>Cuasicontratos</a:t>
            </a:r>
            <a:r>
              <a:rPr lang="ca-ES" sz="2400" dirty="0"/>
              <a:t> (marginal): 1)pago o cobro de lo </a:t>
            </a:r>
            <a:r>
              <a:rPr lang="ca-ES" sz="2400" dirty="0" err="1"/>
              <a:t>indebido</a:t>
            </a:r>
            <a:r>
              <a:rPr lang="ca-ES" sz="2400" dirty="0"/>
              <a:t> y 2) </a:t>
            </a:r>
            <a:r>
              <a:rPr lang="ca-ES" sz="2400" dirty="0" err="1"/>
              <a:t>gestión</a:t>
            </a:r>
            <a:r>
              <a:rPr lang="ca-ES" sz="2400" dirty="0"/>
              <a:t> de negocio </a:t>
            </a:r>
            <a:r>
              <a:rPr lang="ca-ES" sz="2400" dirty="0" err="1"/>
              <a:t>ajeno</a:t>
            </a:r>
            <a:r>
              <a:rPr lang="ca-ES" sz="2400" dirty="0"/>
              <a:t> </a:t>
            </a:r>
            <a:r>
              <a:rPr lang="ca-ES" sz="2400" dirty="0" err="1"/>
              <a:t>sin</a:t>
            </a:r>
            <a:r>
              <a:rPr lang="ca-ES" sz="2400" dirty="0"/>
              <a:t> </a:t>
            </a:r>
            <a:r>
              <a:rPr lang="ca-ES" sz="2400" dirty="0" err="1"/>
              <a:t>mandato</a:t>
            </a:r>
            <a:endParaRPr lang="ca-ES" sz="2400" dirty="0"/>
          </a:p>
          <a:p>
            <a:pPr>
              <a:buFont typeface="+mj-lt"/>
              <a:buAutoNum type="arabicParenR"/>
            </a:pPr>
            <a:r>
              <a:rPr lang="ca-ES" sz="2400" dirty="0" err="1"/>
              <a:t>Actos</a:t>
            </a:r>
            <a:r>
              <a:rPr lang="ca-ES" sz="2400" dirty="0"/>
              <a:t> y </a:t>
            </a:r>
            <a:r>
              <a:rPr lang="ca-ES" sz="2400" dirty="0" err="1"/>
              <a:t>omisiones</a:t>
            </a:r>
            <a:r>
              <a:rPr lang="ca-ES" sz="2400" dirty="0"/>
              <a:t> </a:t>
            </a:r>
            <a:r>
              <a:rPr lang="ca-ES" sz="2400" dirty="0" err="1"/>
              <a:t>il·lícitas</a:t>
            </a:r>
            <a:r>
              <a:rPr lang="ca-ES" sz="2400" dirty="0"/>
              <a:t> o en que </a:t>
            </a:r>
            <a:r>
              <a:rPr lang="ca-ES" sz="2400" dirty="0" err="1"/>
              <a:t>intervenga</a:t>
            </a:r>
            <a:r>
              <a:rPr lang="ca-ES" sz="2400" dirty="0"/>
              <a:t> </a:t>
            </a:r>
            <a:r>
              <a:rPr lang="ca-ES" sz="2400" dirty="0" err="1"/>
              <a:t>cualquier</a:t>
            </a:r>
            <a:r>
              <a:rPr lang="ca-ES" sz="2400" dirty="0"/>
              <a:t> genero de culpa o negligència: </a:t>
            </a:r>
            <a:r>
              <a:rPr lang="ca-ES" sz="2400" dirty="0" err="1"/>
              <a:t>bien</a:t>
            </a:r>
            <a:r>
              <a:rPr lang="ca-ES" sz="2400" dirty="0"/>
              <a:t> </a:t>
            </a:r>
            <a:r>
              <a:rPr lang="ca-ES" sz="2400" dirty="0" err="1"/>
              <a:t>penales</a:t>
            </a:r>
            <a:r>
              <a:rPr lang="ca-ES" sz="2400" dirty="0"/>
              <a:t> (</a:t>
            </a:r>
            <a:r>
              <a:rPr lang="ca-ES" sz="2400" dirty="0" err="1"/>
              <a:t>delitos</a:t>
            </a:r>
            <a:r>
              <a:rPr lang="ca-ES" sz="2400" dirty="0"/>
              <a:t>); </a:t>
            </a:r>
            <a:r>
              <a:rPr lang="ca-ES" sz="2400" dirty="0" err="1"/>
              <a:t>bien</a:t>
            </a:r>
            <a:r>
              <a:rPr lang="ca-ES" sz="2400" dirty="0"/>
              <a:t> Civiles. </a:t>
            </a:r>
          </a:p>
        </p:txBody>
      </p:sp>
    </p:spTree>
    <p:extLst>
      <p:ext uri="{BB962C8B-B14F-4D97-AF65-F5344CB8AC3E}">
        <p14:creationId xmlns:p14="http://schemas.microsoft.com/office/powerpoint/2010/main" val="22195293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60350"/>
            <a:ext cx="8229600" cy="2592388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s-ES" sz="2800" dirty="0"/>
              <a:t>Elementos: </a:t>
            </a:r>
          </a:p>
          <a:p>
            <a:pPr lvl="1" eaLnBrk="1" hangingPunct="1">
              <a:defRPr/>
            </a:pPr>
            <a:r>
              <a:rPr lang="es-ES" b="1" dirty="0"/>
              <a:t>Débito:</a:t>
            </a:r>
            <a:r>
              <a:rPr lang="es-ES" dirty="0"/>
              <a:t> deber de cumplir una conducta</a:t>
            </a:r>
          </a:p>
          <a:p>
            <a:pPr lvl="1" eaLnBrk="1" hangingPunct="1">
              <a:defRPr/>
            </a:pPr>
            <a:r>
              <a:rPr lang="es-ES" b="1" dirty="0"/>
              <a:t>Responsabilidad:</a:t>
            </a:r>
            <a:r>
              <a:rPr lang="es-ES" dirty="0"/>
              <a:t> efectos jurídicos derivados del incumplimiento de esa conducta</a:t>
            </a:r>
          </a:p>
          <a:p>
            <a:pPr lvl="1" eaLnBrk="1" hangingPunct="1">
              <a:defRPr/>
            </a:pPr>
            <a:endParaRPr lang="es-ES" dirty="0"/>
          </a:p>
          <a:p>
            <a:pPr lvl="1" eaLnBrk="1" hangingPunct="1">
              <a:defRPr/>
            </a:pPr>
            <a:endParaRPr lang="es-ES" dirty="0"/>
          </a:p>
          <a:p>
            <a:pPr marL="457200" lvl="1" indent="0" eaLnBrk="1" hangingPunct="1">
              <a:buNone/>
              <a:defRPr/>
            </a:pPr>
            <a:r>
              <a:rPr lang="ca-ES" sz="2000" b="1" dirty="0"/>
              <a:t>EVOLUCIÓN HISTÓRICA</a:t>
            </a:r>
            <a:r>
              <a:rPr lang="ca-ES" dirty="0"/>
              <a:t>:</a:t>
            </a:r>
            <a:endParaRPr lang="es-ES" dirty="0"/>
          </a:p>
        </p:txBody>
      </p:sp>
      <p:sp>
        <p:nvSpPr>
          <p:cNvPr id="2" name="AutoShape 7"/>
          <p:cNvSpPr>
            <a:spLocks noChangeArrowheads="1"/>
          </p:cNvSpPr>
          <p:nvPr/>
        </p:nvSpPr>
        <p:spPr bwMode="auto">
          <a:xfrm>
            <a:off x="4391819" y="1808808"/>
            <a:ext cx="360362" cy="1223962"/>
          </a:xfrm>
          <a:prstGeom prst="downArrow">
            <a:avLst>
              <a:gd name="adj1" fmla="val 50000"/>
              <a:gd name="adj2" fmla="val 8491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s-ES" sz="1800"/>
          </a:p>
        </p:txBody>
      </p:sp>
      <p:sp>
        <p:nvSpPr>
          <p:cNvPr id="8196" name="Text Box 8"/>
          <p:cNvSpPr txBox="1">
            <a:spLocks noChangeArrowheads="1"/>
          </p:cNvSpPr>
          <p:nvPr/>
        </p:nvSpPr>
        <p:spPr bwMode="auto">
          <a:xfrm>
            <a:off x="457201" y="3212802"/>
            <a:ext cx="8435280" cy="301621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2000" dirty="0"/>
              <a:t>1ª) </a:t>
            </a:r>
            <a:r>
              <a:rPr lang="es-ES" altLang="es-ES" sz="2000" b="1" dirty="0">
                <a:solidFill>
                  <a:schemeClr val="folHlink"/>
                </a:solidFill>
              </a:rPr>
              <a:t>DÉBITO (</a:t>
            </a:r>
            <a:r>
              <a:rPr lang="es-ES" altLang="es-ES" sz="2000" b="1" dirty="0" err="1">
                <a:solidFill>
                  <a:schemeClr val="folHlink"/>
                </a:solidFill>
              </a:rPr>
              <a:t>debitum</a:t>
            </a:r>
            <a:r>
              <a:rPr lang="es-ES" altLang="es-ES" sz="2000" dirty="0">
                <a:solidFill>
                  <a:schemeClr val="folHlink"/>
                </a:solidFill>
              </a:rPr>
              <a:t>.</a:t>
            </a:r>
            <a:r>
              <a:rPr lang="es-ES" altLang="es-ES" sz="2000" dirty="0"/>
              <a:t> se asume el débito pero no la responsabilidad. Los contratos no generan responsabilidad. Nace de los DELITOS.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2000" dirty="0"/>
              <a:t>2ª) </a:t>
            </a:r>
            <a:r>
              <a:rPr lang="es-ES" altLang="es-ES" sz="2000" b="1" dirty="0">
                <a:solidFill>
                  <a:schemeClr val="folHlink"/>
                </a:solidFill>
              </a:rPr>
              <a:t>DÉBITO + GARANTÍA</a:t>
            </a:r>
            <a:r>
              <a:rPr lang="es-ES" altLang="es-ES" sz="2000" dirty="0"/>
              <a:t>	(la responsabilidad nace de una garantía añadida al débito)	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2000" dirty="0"/>
              <a:t>		</a:t>
            </a:r>
            <a:r>
              <a:rPr lang="es-ES" altLang="es-ES" sz="2000" i="1" dirty="0" err="1"/>
              <a:t>sponsio</a:t>
            </a:r>
            <a:r>
              <a:rPr lang="es-ES" altLang="es-ES" sz="2000" i="1" dirty="0"/>
              <a:t> </a:t>
            </a:r>
            <a:r>
              <a:rPr lang="es-ES" altLang="es-ES" sz="2000" dirty="0"/>
              <a:t>(el garante (hoy, fiador) responde si no cumple el deudor)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2000" dirty="0"/>
              <a:t>3ª) </a:t>
            </a:r>
            <a:r>
              <a:rPr lang="es-ES" altLang="es-ES" sz="2000" b="1" dirty="0">
                <a:solidFill>
                  <a:schemeClr val="folHlink"/>
                </a:solidFill>
              </a:rPr>
              <a:t>DÉBITO (</a:t>
            </a:r>
            <a:r>
              <a:rPr lang="es-ES" altLang="es-ES" sz="2000" b="1" dirty="0" err="1">
                <a:solidFill>
                  <a:schemeClr val="folHlink"/>
                </a:solidFill>
              </a:rPr>
              <a:t>debitum</a:t>
            </a:r>
            <a:r>
              <a:rPr lang="es-ES" altLang="es-ES" sz="2000" b="1" dirty="0">
                <a:solidFill>
                  <a:schemeClr val="folHlink"/>
                </a:solidFill>
              </a:rPr>
              <a:t>) + RESPONSABILIDAD (</a:t>
            </a:r>
            <a:r>
              <a:rPr lang="es-ES" altLang="es-ES" sz="2000" b="1" dirty="0" err="1">
                <a:solidFill>
                  <a:schemeClr val="folHlink"/>
                </a:solidFill>
              </a:rPr>
              <a:t>obligatio</a:t>
            </a:r>
            <a:r>
              <a:rPr lang="es-ES" altLang="es-ES" sz="2000" b="1" dirty="0">
                <a:solidFill>
                  <a:schemeClr val="folHlink"/>
                </a:solidFill>
              </a:rPr>
              <a:t>))</a:t>
            </a:r>
            <a:endParaRPr lang="ca-ES" altLang="es-ES" sz="2000" b="1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ES"/>
              <a:t>Estructura</a:t>
            </a:r>
            <a:endParaRPr lang="ca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609598" y="1268761"/>
            <a:ext cx="7769903" cy="4979640"/>
          </a:xfrm>
        </p:spPr>
        <p:txBody>
          <a:bodyPr>
            <a:normAutofit fontScale="62500" lnSpcReduction="20000"/>
          </a:bodyPr>
          <a:lstStyle/>
          <a:p>
            <a:pPr eaLnBrk="1" hangingPunct="1">
              <a:defRPr/>
            </a:pPr>
            <a:r>
              <a:rPr lang="es-ES" sz="3200" dirty="0"/>
              <a:t>Sujetos</a:t>
            </a:r>
          </a:p>
          <a:p>
            <a:pPr lvl="1" eaLnBrk="1" hangingPunct="1">
              <a:defRPr/>
            </a:pPr>
            <a:r>
              <a:rPr lang="es-ES" sz="3200" dirty="0"/>
              <a:t>El que exige, sujeto activo, acreedor</a:t>
            </a:r>
          </a:p>
          <a:p>
            <a:pPr lvl="1" eaLnBrk="1" hangingPunct="1">
              <a:defRPr/>
            </a:pPr>
            <a:r>
              <a:rPr lang="es-ES" sz="3200" dirty="0"/>
              <a:t>El que cumple, sujeto pasivo, deudor.</a:t>
            </a:r>
          </a:p>
          <a:p>
            <a:pPr marL="457200" lvl="1" indent="0" eaLnBrk="1" hangingPunct="1">
              <a:buNone/>
              <a:defRPr/>
            </a:pPr>
            <a:endParaRPr lang="es-ES" sz="3200" dirty="0"/>
          </a:p>
          <a:p>
            <a:pPr marL="457200" lvl="1" indent="0" eaLnBrk="1" hangingPunct="1">
              <a:buNone/>
              <a:defRPr/>
            </a:pPr>
            <a:r>
              <a:rPr lang="es-ES" sz="3200" dirty="0"/>
              <a:t>Estipulaciones a favor de terceros: seguro de vida</a:t>
            </a:r>
          </a:p>
          <a:p>
            <a:pPr marL="457200" lvl="1" indent="0" eaLnBrk="1" hangingPunct="1">
              <a:buNone/>
              <a:defRPr/>
            </a:pPr>
            <a:r>
              <a:rPr lang="es-ES" sz="3200" dirty="0"/>
              <a:t>Beneficiado: derecho a aceptar + derecho a reclamar </a:t>
            </a:r>
          </a:p>
          <a:p>
            <a:pPr marL="457200" lvl="1" indent="0" eaLnBrk="1" hangingPunct="1">
              <a:buNone/>
              <a:defRPr/>
            </a:pPr>
            <a:r>
              <a:rPr lang="es-ES" sz="3200" dirty="0"/>
              <a:t>Simple receptor del pago: ramo de flores a mi madre.</a:t>
            </a:r>
          </a:p>
          <a:p>
            <a:pPr lvl="1" eaLnBrk="1" hangingPunct="1">
              <a:buFontTx/>
              <a:buNone/>
              <a:defRPr/>
            </a:pPr>
            <a:endParaRPr lang="es-ES" sz="3200" dirty="0"/>
          </a:p>
          <a:p>
            <a:pPr eaLnBrk="1" hangingPunct="1">
              <a:defRPr/>
            </a:pPr>
            <a:r>
              <a:rPr lang="es-ES" sz="3200" dirty="0"/>
              <a:t>Vínculo jurídico  que los une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s-ES" sz="3200" dirty="0"/>
          </a:p>
          <a:p>
            <a:pPr eaLnBrk="1" hangingPunct="1">
              <a:defRPr/>
            </a:pPr>
            <a:r>
              <a:rPr lang="es-ES" sz="3200" dirty="0"/>
              <a:t>Objeto: conducta del deudor (prestación): dar, hacer y no hacer.</a:t>
            </a:r>
          </a:p>
          <a:p>
            <a:pPr marL="0" indent="0" eaLnBrk="1" hangingPunct="1">
              <a:buNone/>
              <a:defRPr/>
            </a:pPr>
            <a:r>
              <a:rPr lang="es-ES" sz="3200" dirty="0"/>
              <a:t>     	Lícita, posible y determinada o determinable y 	patrimonial.</a:t>
            </a:r>
          </a:p>
          <a:p>
            <a:pPr marL="0" indent="0" eaLnBrk="1" hangingPunct="1">
              <a:buNone/>
              <a:defRPr/>
            </a:pPr>
            <a:endParaRPr lang="es-ES" sz="3200" dirty="0"/>
          </a:p>
          <a:p>
            <a:pPr eaLnBrk="1" hangingPunct="1">
              <a:defRPr/>
            </a:pPr>
            <a:endParaRPr lang="ca-E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SUJETOS</a:t>
            </a:r>
            <a:endParaRPr lang="ca-ES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484313"/>
            <a:ext cx="8229600" cy="45307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s-ES" sz="2800"/>
              <a:t>Acreedor (sujeto activo)</a:t>
            </a:r>
          </a:p>
          <a:p>
            <a:pPr eaLnBrk="1" hangingPunct="1">
              <a:defRPr/>
            </a:pPr>
            <a:r>
              <a:rPr lang="es-ES" sz="2800"/>
              <a:t>Deudor (sujeto pasivo)</a:t>
            </a:r>
            <a:endParaRPr lang="ca-ES" sz="2800"/>
          </a:p>
        </p:txBody>
      </p:sp>
      <p:sp>
        <p:nvSpPr>
          <p:cNvPr id="10244" name="AutoShape 4"/>
          <p:cNvSpPr>
            <a:spLocks/>
          </p:cNvSpPr>
          <p:nvPr/>
        </p:nvSpPr>
        <p:spPr bwMode="auto">
          <a:xfrm>
            <a:off x="5148064" y="1628800"/>
            <a:ext cx="215900" cy="863600"/>
          </a:xfrm>
          <a:prstGeom prst="rightBrace">
            <a:avLst>
              <a:gd name="adj1" fmla="val 3333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s-ES" sz="1800"/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5589685" y="1768609"/>
            <a:ext cx="200357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>
                <a:solidFill>
                  <a:schemeClr val="accent1">
                    <a:lumMod val="50000"/>
                  </a:schemeClr>
                </a:solidFill>
              </a:rPr>
              <a:t>PARTES</a:t>
            </a:r>
            <a:endParaRPr lang="ca-ES" altLang="es-ES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468313" y="3357563"/>
            <a:ext cx="7559675" cy="457200"/>
          </a:xfrm>
          <a:prstGeom prst="rect">
            <a:avLst/>
          </a:prstGeom>
          <a:solidFill>
            <a:srgbClr val="FF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2400" b="1">
                <a:solidFill>
                  <a:srgbClr val="000000"/>
                </a:solidFill>
              </a:rPr>
              <a:t>PRINCIPIO DE VINCULACIÓN EXCLUSIVA</a:t>
            </a:r>
            <a:endParaRPr lang="ca-ES" altLang="es-ES" sz="2400" b="1">
              <a:solidFill>
                <a:srgbClr val="000000"/>
              </a:solidFill>
            </a:endParaRPr>
          </a:p>
        </p:txBody>
      </p:sp>
      <p:sp>
        <p:nvSpPr>
          <p:cNvPr id="10247" name="Text Box 9"/>
          <p:cNvSpPr txBox="1">
            <a:spLocks noChangeArrowheads="1"/>
          </p:cNvSpPr>
          <p:nvPr/>
        </p:nvSpPr>
        <p:spPr bwMode="auto">
          <a:xfrm>
            <a:off x="2555875" y="4508500"/>
            <a:ext cx="6048375" cy="10144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2400"/>
              <a:t>Estipulaciones a favor de terceros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2400"/>
              <a:t>Estipulaciones a cargo de terceros</a:t>
            </a:r>
            <a:endParaRPr lang="ca-ES" altLang="es-ES" sz="24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ln w="25400">
            <a:solidFill>
              <a:schemeClr val="folHlink"/>
            </a:solidFill>
          </a:ln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a-ES" sz="4000"/>
              <a:t>Estipulación a favor de tercero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08223" y="2035696"/>
            <a:ext cx="309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2400" b="1">
                <a:solidFill>
                  <a:schemeClr val="accent1">
                    <a:lumMod val="50000"/>
                  </a:schemeClr>
                </a:solidFill>
              </a:rPr>
              <a:t>A (</a:t>
            </a:r>
            <a:r>
              <a:rPr lang="es-ES" altLang="es-ES" sz="2400" b="1" err="1">
                <a:solidFill>
                  <a:schemeClr val="accent1">
                    <a:lumMod val="50000"/>
                  </a:schemeClr>
                </a:solidFill>
              </a:rPr>
              <a:t>promintente</a:t>
            </a:r>
            <a:r>
              <a:rPr lang="es-ES" altLang="es-ES" sz="2400" b="1">
                <a:solidFill>
                  <a:schemeClr val="accent1">
                    <a:lumMod val="50000"/>
                  </a:schemeClr>
                </a:solidFill>
              </a:rPr>
              <a:t>)</a:t>
            </a:r>
            <a:endParaRPr lang="ca-ES" altLang="es-ES" sz="2400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5220072" y="1963998"/>
            <a:ext cx="3708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ca-ES" altLang="es-ES" sz="2400" b="1">
                <a:solidFill>
                  <a:schemeClr val="accent1">
                    <a:lumMod val="50000"/>
                  </a:schemeClr>
                </a:solidFill>
              </a:rPr>
              <a:t>B (</a:t>
            </a:r>
            <a:r>
              <a:rPr lang="ca-ES" altLang="es-ES" sz="2400" b="1" err="1">
                <a:solidFill>
                  <a:schemeClr val="accent1">
                    <a:lumMod val="50000"/>
                  </a:schemeClr>
                </a:solidFill>
              </a:rPr>
              <a:t>estipulante</a:t>
            </a:r>
            <a:r>
              <a:rPr lang="ca-ES" altLang="es-ES" sz="2400" b="1">
                <a:solidFill>
                  <a:schemeClr val="accent1">
                    <a:lumMod val="50000"/>
                  </a:schemeClr>
                </a:solidFill>
              </a:rPr>
              <a:t>)</a:t>
            </a:r>
          </a:p>
        </p:txBody>
      </p:sp>
      <p:sp>
        <p:nvSpPr>
          <p:cNvPr id="20486" name="AutoShape 6"/>
          <p:cNvSpPr>
            <a:spLocks noChangeArrowheads="1"/>
          </p:cNvSpPr>
          <p:nvPr/>
        </p:nvSpPr>
        <p:spPr bwMode="auto">
          <a:xfrm>
            <a:off x="3203575" y="2493838"/>
            <a:ext cx="2808288" cy="719138"/>
          </a:xfrm>
          <a:prstGeom prst="rightArrow">
            <a:avLst>
              <a:gd name="adj1" fmla="val 50000"/>
              <a:gd name="adj2" fmla="val 9762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s-ES" sz="1800"/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250825" y="5492750"/>
            <a:ext cx="309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2400" b="1">
                <a:solidFill>
                  <a:schemeClr val="accent1">
                    <a:lumMod val="50000"/>
                  </a:schemeClr>
                </a:solidFill>
              </a:rPr>
              <a:t>C (un tercero)</a:t>
            </a:r>
            <a:endParaRPr lang="ca-ES" altLang="es-ES" sz="2400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0489" name="AutoShape 9"/>
          <p:cNvSpPr>
            <a:spLocks noChangeArrowheads="1"/>
          </p:cNvSpPr>
          <p:nvPr/>
        </p:nvSpPr>
        <p:spPr bwMode="auto">
          <a:xfrm rot="5400000">
            <a:off x="-180975" y="3681413"/>
            <a:ext cx="2808287" cy="719138"/>
          </a:xfrm>
          <a:prstGeom prst="rightArrow">
            <a:avLst>
              <a:gd name="adj1" fmla="val 50000"/>
              <a:gd name="adj2" fmla="val 9762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s-ES" sz="1800"/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3474720" y="2630239"/>
            <a:ext cx="196088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1800">
                <a:solidFill>
                  <a:srgbClr val="000000"/>
                </a:solidFill>
              </a:rPr>
              <a:t>promete</a:t>
            </a:r>
            <a:endParaRPr lang="ca-ES" altLang="es-ES" sz="1800">
              <a:solidFill>
                <a:srgbClr val="000000"/>
              </a:solidFill>
            </a:endParaRPr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4356100" y="3644900"/>
            <a:ext cx="3887788" cy="1473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2000" b="1"/>
              <a:t>Stipulatio poenae: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2000" b="1"/>
              <a:t>A promete darle 100 a C, y si no cumple, promete darle a B 200</a:t>
            </a:r>
            <a:endParaRPr lang="ca-ES" altLang="es-ES" sz="2000" b="1"/>
          </a:p>
        </p:txBody>
      </p:sp>
      <p:sp>
        <p:nvSpPr>
          <p:cNvPr id="12301" name="Text Box 13"/>
          <p:cNvSpPr txBox="1">
            <a:spLocks noChangeArrowheads="1"/>
          </p:cNvSpPr>
          <p:nvPr/>
        </p:nvSpPr>
        <p:spPr bwMode="auto">
          <a:xfrm rot="-5400000">
            <a:off x="446087" y="3473451"/>
            <a:ext cx="15605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ES" sz="1800">
                <a:solidFill>
                  <a:srgbClr val="000000"/>
                </a:solidFill>
              </a:rPr>
              <a:t>Le dará 100</a:t>
            </a:r>
            <a:endParaRPr lang="ca-ES" altLang="es-ES" sz="1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6" grpId="0" animBg="1"/>
      <p:bldP spid="20489" grpId="0" animBg="1"/>
      <p:bldP spid="20490" grpId="0"/>
      <p:bldP spid="20491" grpId="0" animBg="1"/>
      <p:bldP spid="1230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89360" y="1382486"/>
            <a:ext cx="2660686" cy="4093028"/>
          </a:xfrm>
        </p:spPr>
        <p:txBody>
          <a:bodyPr anchor="ctr">
            <a:normAutofit/>
          </a:bodyPr>
          <a:lstStyle/>
          <a:p>
            <a:pPr eaLnBrk="1" hangingPunct="1">
              <a:defRPr/>
            </a:pPr>
            <a:r>
              <a:rPr lang="es-ES" sz="3800">
                <a:solidFill>
                  <a:schemeClr val="accent1">
                    <a:lumMod val="75000"/>
                  </a:schemeClr>
                </a:solidFill>
              </a:rPr>
              <a:t>Sujetos</a:t>
            </a:r>
            <a:endParaRPr lang="ca-ES" sz="380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22533" name="Rectangle 3">
            <a:extLst>
              <a:ext uri="{FF2B5EF4-FFF2-40B4-BE49-F238E27FC236}">
                <a16:creationId xmlns:a16="http://schemas.microsoft.com/office/drawing/2014/main" id="{3E5FFDB9-445D-4D6E-8FCC-B09672E804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8840391"/>
              </p:ext>
            </p:extLst>
          </p:nvPr>
        </p:nvGraphicFramePr>
        <p:xfrm>
          <a:off x="3639407" y="944564"/>
          <a:ext cx="5019610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14 Diagrama"/>
          <p:cNvGraphicFramePr/>
          <p:nvPr>
            <p:extLst>
              <p:ext uri="{D42A27DB-BD31-4B8C-83A1-F6EECF244321}">
                <p14:modId xmlns:p14="http://schemas.microsoft.com/office/powerpoint/2010/main" val="390341676"/>
              </p:ext>
            </p:extLst>
          </p:nvPr>
        </p:nvGraphicFramePr>
        <p:xfrm>
          <a:off x="1113642" y="1156997"/>
          <a:ext cx="7106627" cy="49825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ES"/>
              <a:t>Indeterminación de sujetos</a:t>
            </a:r>
            <a:endParaRPr lang="ca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2160591"/>
            <a:ext cx="6561777" cy="2636562"/>
          </a:xfrm>
        </p:spPr>
        <p:txBody>
          <a:bodyPr>
            <a:normAutofit fontScale="92500"/>
          </a:bodyPr>
          <a:lstStyle/>
          <a:p>
            <a:pPr algn="just" eaLnBrk="1" hangingPunct="1">
              <a:defRPr/>
            </a:pPr>
            <a:r>
              <a:rPr lang="es-ES" altLang="es-ES" sz="2800" dirty="0">
                <a:solidFill>
                  <a:schemeClr val="accent2">
                    <a:lumMod val="75000"/>
                  </a:schemeClr>
                </a:solidFill>
              </a:rPr>
              <a:t>Obligaciones Ambulatorias</a:t>
            </a:r>
            <a:r>
              <a:rPr lang="es-ES" altLang="es-ES" sz="2800" dirty="0"/>
              <a:t>: el sujeto no está determinado en el momento de constituirse la obligación, e incluso pueden cambiar, fijándose por la relación que tengan respecto a alguna cosa</a:t>
            </a:r>
            <a:endParaRPr lang="es-ES" altLang="es-ES" sz="2800" u="sng" dirty="0"/>
          </a:p>
          <a:p>
            <a:pPr lvl="1" eaLnBrk="1" hangingPunct="1">
              <a:buFontTx/>
              <a:buNone/>
              <a:defRPr/>
            </a:pPr>
            <a:endParaRPr lang="es-ES" altLang="es-ES" dirty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ca-ES" altLang="es-ES" u="sng" dirty="0"/>
          </a:p>
        </p:txBody>
      </p:sp>
      <p:sp>
        <p:nvSpPr>
          <p:cNvPr id="11269" name="WordArt 5"/>
          <p:cNvSpPr>
            <a:spLocks noChangeArrowheads="1" noChangeShapeType="1" noTextEdit="1"/>
          </p:cNvSpPr>
          <p:nvPr/>
        </p:nvSpPr>
        <p:spPr bwMode="auto">
          <a:xfrm>
            <a:off x="1506868" y="4879910"/>
            <a:ext cx="5519083" cy="90663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  <a:contourClr>
                <a:srgbClr val="FF00FF"/>
              </a:contour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solidFill>
                  <a:srgbClr val="FF00FF">
                    <a:alpha val="52156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Hoy: títulos al portador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ES"/>
              <a:t>Pluralidad de sujetos</a:t>
            </a:r>
            <a:endParaRPr lang="ca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1240971" y="2133600"/>
            <a:ext cx="7293429" cy="3777622"/>
          </a:xfrm>
        </p:spPr>
        <p:txBody>
          <a:bodyPr/>
          <a:lstStyle/>
          <a:p>
            <a:pPr eaLnBrk="1" hangingPunct="1">
              <a:defRPr/>
            </a:pPr>
            <a:r>
              <a:rPr lang="es-ES" altLang="es-ES" sz="2400" dirty="0">
                <a:solidFill>
                  <a:schemeClr val="accent2">
                    <a:lumMod val="75000"/>
                  </a:schemeClr>
                </a:solidFill>
              </a:rPr>
              <a:t>Obligaciones Parciarias</a:t>
            </a:r>
          </a:p>
          <a:p>
            <a:pPr lvl="1" algn="just" eaLnBrk="1" hangingPunct="1">
              <a:buFontTx/>
              <a:buNone/>
              <a:defRPr/>
            </a:pPr>
            <a:r>
              <a:rPr lang="es-ES" altLang="es-ES" sz="2400" dirty="0"/>
              <a:t>La deuda o el crédito se divide en tantas partes como acreedores o deudores hay</a:t>
            </a:r>
          </a:p>
          <a:p>
            <a:pPr algn="just" eaLnBrk="1" hangingPunct="1">
              <a:buFont typeface="Wingdings" panose="05000000000000000000" pitchFamily="2" charset="2"/>
              <a:buNone/>
              <a:defRPr/>
            </a:pPr>
            <a:endParaRPr lang="ca-ES" altLang="es-ES" u="sng" dirty="0"/>
          </a:p>
        </p:txBody>
      </p:sp>
      <p:graphicFrame>
        <p:nvGraphicFramePr>
          <p:cNvPr id="2" name="Diagrama 1"/>
          <p:cNvGraphicFramePr/>
          <p:nvPr/>
        </p:nvGraphicFramePr>
        <p:xfrm>
          <a:off x="1547664" y="3573016"/>
          <a:ext cx="6096000" cy="1831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57338"/>
            <a:ext cx="8229600" cy="4176712"/>
          </a:xfrm>
        </p:spPr>
        <p:txBody>
          <a:bodyPr/>
          <a:lstStyle/>
          <a:p>
            <a:pPr eaLnBrk="1" hangingPunct="1">
              <a:defRPr/>
            </a:pPr>
            <a:r>
              <a:rPr lang="es-ES" altLang="es-ES" sz="2400">
                <a:solidFill>
                  <a:schemeClr val="accent2">
                    <a:lumMod val="75000"/>
                  </a:schemeClr>
                </a:solidFill>
              </a:rPr>
              <a:t>Obligaciones Solidarias</a:t>
            </a:r>
            <a:r>
              <a:rPr lang="es-ES" altLang="es-ES" sz="2400"/>
              <a:t>: </a:t>
            </a:r>
          </a:p>
          <a:p>
            <a:pPr lvl="1" algn="just" eaLnBrk="1" hangingPunct="1">
              <a:buFontTx/>
              <a:buNone/>
              <a:defRPr/>
            </a:pPr>
            <a:r>
              <a:rPr lang="es-ES" altLang="es-ES" sz="2400"/>
              <a:t>Cada acreedor tiene derecho a exigir el total de la deuda, y cada deudor tiene el deber de pagar toda la deuda </a:t>
            </a:r>
          </a:p>
          <a:p>
            <a:pPr algn="just" eaLnBrk="1" hangingPunct="1">
              <a:defRPr/>
            </a:pPr>
            <a:endParaRPr lang="ca-ES" altLang="es-ES"/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4643438" y="3860800"/>
            <a:ext cx="4043362" cy="120015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lvl="1" eaLnBrk="1" hangingPunct="1">
              <a:defRPr/>
            </a:pPr>
            <a:r>
              <a:rPr lang="es-ES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-</a:t>
            </a:r>
            <a:r>
              <a:rPr lang="es-E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pluralidad de sujetos</a:t>
            </a:r>
          </a:p>
          <a:p>
            <a:pPr lvl="1" eaLnBrk="1" hangingPunct="1">
              <a:defRPr/>
            </a:pPr>
            <a:r>
              <a:rPr lang="es-E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-unidad de objeto</a:t>
            </a:r>
          </a:p>
          <a:p>
            <a:pPr lvl="1" eaLnBrk="1" hangingPunct="1">
              <a:defRPr/>
            </a:pPr>
            <a:r>
              <a:rPr lang="es-E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-derecho de regreso</a:t>
            </a:r>
            <a:endParaRPr lang="ca-ES" sz="2400" dirty="0">
              <a:solidFill>
                <a:srgbClr val="000000"/>
              </a:solidFill>
            </a:endParaRPr>
          </a:p>
        </p:txBody>
      </p:sp>
      <p:grpSp>
        <p:nvGrpSpPr>
          <p:cNvPr id="17412" name="Grupo 3"/>
          <p:cNvGrpSpPr>
            <a:grpSpLocks/>
          </p:cNvGrpSpPr>
          <p:nvPr/>
        </p:nvGrpSpPr>
        <p:grpSpPr bwMode="auto">
          <a:xfrm>
            <a:off x="539750" y="4005263"/>
            <a:ext cx="3024188" cy="1008062"/>
            <a:chOff x="1535826" y="2392054"/>
            <a:chExt cx="3024347" cy="1008107"/>
          </a:xfrm>
        </p:grpSpPr>
        <p:sp>
          <p:nvSpPr>
            <p:cNvPr id="5" name="Rectángulo redondeado 4"/>
            <p:cNvSpPr/>
            <p:nvPr/>
          </p:nvSpPr>
          <p:spPr>
            <a:xfrm>
              <a:off x="1535826" y="2392054"/>
              <a:ext cx="3024347" cy="1008107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</p:sp>
        <p:sp>
          <p:nvSpPr>
            <p:cNvPr id="6" name="CuadroTexto 5"/>
            <p:cNvSpPr txBox="1"/>
            <p:nvPr/>
          </p:nvSpPr>
          <p:spPr>
            <a:xfrm>
              <a:off x="1585042" y="2441268"/>
              <a:ext cx="2925916" cy="9096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60020" tIns="160020" rIns="160020" bIns="160020" spcCol="1270" anchor="ctr"/>
            <a:lstStyle/>
            <a:p>
              <a:pPr algn="ctr" defTabSz="1866900" eaLnBrk="1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ES" sz="3600" i="1"/>
                <a:t>In </a:t>
              </a:r>
              <a:r>
                <a:rPr lang="es-ES" sz="3600" i="1" err="1"/>
                <a:t>solidum</a:t>
              </a:r>
              <a:endParaRPr lang="es-ES" sz="3600" i="1"/>
            </a:p>
          </p:txBody>
        </p:sp>
      </p:grpSp>
      <p:sp>
        <p:nvSpPr>
          <p:cNvPr id="7" name="CuadroTexto 6"/>
          <p:cNvSpPr txBox="1"/>
          <p:nvPr/>
        </p:nvSpPr>
        <p:spPr>
          <a:xfrm>
            <a:off x="1619250" y="5740400"/>
            <a:ext cx="54737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ES" sz="2800">
                <a:solidFill>
                  <a:schemeClr val="accent2">
                    <a:lumMod val="75000"/>
                  </a:schemeClr>
                </a:solidFill>
              </a:rPr>
              <a:t>Obligaciones cumulativas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639" y="609600"/>
            <a:ext cx="7056785" cy="1320800"/>
          </a:xfrm>
        </p:spPr>
        <p:txBody>
          <a:bodyPr/>
          <a:lstStyle/>
          <a:p>
            <a:pPr eaLnBrk="1" hangingPunct="1">
              <a:defRPr/>
            </a:pPr>
            <a:r>
              <a:rPr lang="es-ES" sz="4000" dirty="0"/>
              <a:t>Régimen de las Obligaciones solidarias</a:t>
            </a:r>
            <a:endParaRPr lang="ca-ES" sz="4000" dirty="0"/>
          </a:p>
        </p:txBody>
      </p:sp>
      <p:sp>
        <p:nvSpPr>
          <p:cNvPr id="18435" name="Text Box 4"/>
          <p:cNvSpPr txBox="1">
            <a:spLocks noChangeArrowheads="1"/>
          </p:cNvSpPr>
          <p:nvPr/>
        </p:nvSpPr>
        <p:spPr bwMode="auto">
          <a:xfrm>
            <a:off x="4129236" y="5934223"/>
            <a:ext cx="34671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s-ES" altLang="es-ES" sz="2800">
                <a:solidFill>
                  <a:srgbClr val="FFFF00"/>
                </a:solidFill>
                <a:highlight>
                  <a:srgbClr val="FF9900"/>
                </a:highlight>
              </a:rPr>
              <a:t>Acción de Regreso</a:t>
            </a:r>
            <a:endParaRPr lang="ca-ES" altLang="es-ES" sz="2800">
              <a:solidFill>
                <a:srgbClr val="FFFF00"/>
              </a:solidFill>
              <a:highlight>
                <a:srgbClr val="FF9900"/>
              </a:highlight>
            </a:endParaRPr>
          </a:p>
        </p:txBody>
      </p:sp>
      <p:sp>
        <p:nvSpPr>
          <p:cNvPr id="7" name="6 Rectángulo redondeado"/>
          <p:cNvSpPr/>
          <p:nvPr/>
        </p:nvSpPr>
        <p:spPr>
          <a:xfrm>
            <a:off x="1573769" y="4221088"/>
            <a:ext cx="6382607" cy="1440160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defRPr/>
            </a:pPr>
            <a:r>
              <a:rPr lang="es-ES" altLang="es-ES" sz="2800">
                <a:solidFill>
                  <a:schemeClr val="bg2">
                    <a:lumMod val="25000"/>
                  </a:schemeClr>
                </a:solidFill>
              </a:rPr>
              <a:t>Derecho de Regreso</a:t>
            </a:r>
            <a:r>
              <a:rPr lang="es-ES" altLang="es-ES">
                <a:solidFill>
                  <a:srgbClr val="FFFFFF"/>
                </a:solidFill>
              </a:rPr>
              <a:t>: </a:t>
            </a:r>
            <a:r>
              <a:rPr lang="es-ES" altLang="es-ES" sz="2400">
                <a:solidFill>
                  <a:srgbClr val="FFFFFF"/>
                </a:solidFill>
              </a:rPr>
              <a:t>Relación interna entre acreedores o deudores entre sí</a:t>
            </a:r>
          </a:p>
        </p:txBody>
      </p:sp>
      <p:sp>
        <p:nvSpPr>
          <p:cNvPr id="9" name="8 Rectángulo redondeado"/>
          <p:cNvSpPr/>
          <p:nvPr/>
        </p:nvSpPr>
        <p:spPr>
          <a:xfrm>
            <a:off x="1331640" y="2006525"/>
            <a:ext cx="6696744" cy="2070547"/>
          </a:xfrm>
          <a:prstGeom prst="roundRect">
            <a:avLst/>
          </a:prstGeom>
          <a:solidFill>
            <a:srgbClr val="996600">
              <a:alpha val="8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defRPr/>
            </a:pPr>
            <a:r>
              <a:rPr lang="es-ES" altLang="es-ES" sz="2800">
                <a:solidFill>
                  <a:schemeClr val="bg2">
                    <a:lumMod val="25000"/>
                  </a:schemeClr>
                </a:solidFill>
              </a:rPr>
              <a:t>Causas extinción</a:t>
            </a:r>
          </a:p>
          <a:p>
            <a:pPr eaLnBrk="1" hangingPunct="1">
              <a:defRPr/>
            </a:pPr>
            <a:r>
              <a:rPr lang="es-ES" altLang="es-ES" sz="2400">
                <a:solidFill>
                  <a:srgbClr val="FFFFFF"/>
                </a:solidFill>
              </a:rPr>
              <a:t>- Causas que sólo afectan a una persona y no liberan a las demás.</a:t>
            </a:r>
          </a:p>
          <a:p>
            <a:pPr eaLnBrk="1" hangingPunct="1">
              <a:defRPr/>
            </a:pPr>
            <a:r>
              <a:rPr lang="es-ES" altLang="es-ES" sz="2400">
                <a:solidFill>
                  <a:srgbClr val="FFFFFF"/>
                </a:solidFill>
              </a:rPr>
              <a:t>- Se extinguen (para todos) con carácter ABSOLUTO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589A7816-DDA8-4073-AA10-5995519CB76E}"/>
              </a:ext>
            </a:extLst>
          </p:cNvPr>
          <p:cNvSpPr/>
          <p:nvPr/>
        </p:nvSpPr>
        <p:spPr>
          <a:xfrm>
            <a:off x="1043608" y="1196752"/>
            <a:ext cx="7363274" cy="4464496"/>
          </a:xfrm>
          <a:prstGeom prst="round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Mora:</a:t>
            </a:r>
          </a:p>
          <a:p>
            <a:pPr algn="ctr"/>
            <a:r>
              <a:rPr lang="es-ES" sz="2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 produce efecto alguno sobre los demás deudores</a:t>
            </a:r>
          </a:p>
          <a:p>
            <a:pPr algn="ctr"/>
            <a:endParaRPr lang="es-ES" sz="2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s-ES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Culpa:</a:t>
            </a:r>
          </a:p>
          <a:p>
            <a:pPr algn="ctr"/>
            <a:r>
              <a:rPr lang="es-ES" sz="2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Afecta a todos los demás deudores, ya que deben responder</a:t>
            </a:r>
          </a:p>
        </p:txBody>
      </p:sp>
    </p:spTree>
    <p:extLst>
      <p:ext uri="{BB962C8B-B14F-4D97-AF65-F5344CB8AC3E}">
        <p14:creationId xmlns:p14="http://schemas.microsoft.com/office/powerpoint/2010/main" val="31198114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s-ES" sz="4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OBJETO</a:t>
            </a:r>
            <a:r>
              <a:rPr lang="es-ES" sz="4000" dirty="0"/>
              <a:t/>
            </a:r>
            <a:br>
              <a:rPr lang="es-ES" sz="4000" dirty="0"/>
            </a:br>
            <a:r>
              <a:rPr lang="es-ES" sz="4000" dirty="0"/>
              <a:t>La prestación</a:t>
            </a:r>
            <a:endParaRPr lang="ca-ES" sz="4000" dirty="0"/>
          </a:p>
        </p:txBody>
      </p:sp>
      <p:sp>
        <p:nvSpPr>
          <p:cNvPr id="7" name="6 Rectángulo redondeado"/>
          <p:cNvSpPr/>
          <p:nvPr/>
        </p:nvSpPr>
        <p:spPr>
          <a:xfrm>
            <a:off x="2500313" y="4286250"/>
            <a:ext cx="4929187" cy="2143125"/>
          </a:xfrm>
          <a:prstGeom prst="roundRect">
            <a:avLst/>
          </a:prstGeom>
          <a:solidFill>
            <a:srgbClr val="92D050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sz="2800"/>
              <a:t>Requisitos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es-ES"/>
              <a:t>Posible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es-ES"/>
              <a:t>Lícita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es-ES"/>
              <a:t>Determinada o determinable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es-ES"/>
              <a:t>Patrimonial</a:t>
            </a:r>
            <a:endParaRPr lang="ca-ES"/>
          </a:p>
        </p:txBody>
      </p:sp>
      <p:sp>
        <p:nvSpPr>
          <p:cNvPr id="11" name="10 Rectángulo redondeado"/>
          <p:cNvSpPr/>
          <p:nvPr/>
        </p:nvSpPr>
        <p:spPr>
          <a:xfrm>
            <a:off x="1000125" y="2215703"/>
            <a:ext cx="7358063" cy="1357313"/>
          </a:xfrm>
          <a:prstGeom prst="roundRect">
            <a:avLst/>
          </a:prstGeom>
          <a:solidFill>
            <a:srgbClr val="FF9900">
              <a:alpha val="8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defRPr/>
            </a:pPr>
            <a:r>
              <a:rPr lang="es-ES" altLang="es-ES" sz="2400">
                <a:solidFill>
                  <a:srgbClr val="FFFFFF"/>
                </a:solidFill>
              </a:rPr>
              <a:t>Conducta que debe observar el deudor</a:t>
            </a:r>
          </a:p>
          <a:p>
            <a:pPr lvl="1" eaLnBrk="1" hangingPunct="1">
              <a:defRPr/>
            </a:pPr>
            <a:r>
              <a:rPr lang="es-ES" altLang="es-ES" i="1">
                <a:solidFill>
                  <a:srgbClr val="FFFFFF"/>
                </a:solidFill>
              </a:rPr>
              <a:t>Dare</a:t>
            </a:r>
          </a:p>
          <a:p>
            <a:pPr lvl="1" eaLnBrk="1" hangingPunct="1">
              <a:defRPr/>
            </a:pPr>
            <a:r>
              <a:rPr lang="es-ES" altLang="es-ES" i="1">
                <a:solidFill>
                  <a:srgbClr val="FFFFFF"/>
                </a:solidFill>
              </a:rPr>
              <a:t>Facere (non facere)</a:t>
            </a:r>
          </a:p>
          <a:p>
            <a:pPr lvl="1" eaLnBrk="1" hangingPunct="1">
              <a:defRPr/>
            </a:pPr>
            <a:r>
              <a:rPr lang="es-ES" altLang="es-ES" i="1">
                <a:solidFill>
                  <a:srgbClr val="FFFFFF"/>
                </a:solidFill>
              </a:rPr>
              <a:t>Praestare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14 Diagrama"/>
          <p:cNvGraphicFramePr/>
          <p:nvPr>
            <p:extLst>
              <p:ext uri="{D42A27DB-BD31-4B8C-83A1-F6EECF244321}">
                <p14:modId xmlns:p14="http://schemas.microsoft.com/office/powerpoint/2010/main" val="3320981160"/>
              </p:ext>
            </p:extLst>
          </p:nvPr>
        </p:nvGraphicFramePr>
        <p:xfrm>
          <a:off x="1534366" y="1138335"/>
          <a:ext cx="6447501" cy="51598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1558212" y="609600"/>
            <a:ext cx="7055108" cy="109945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None/>
            </a:pPr>
            <a:r>
              <a:rPr lang="en-US" altLang="es-ES" sz="3600" b="1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RIESGO DE PERECIMIENTO: GENUS NUNQUAM PERIT</a:t>
            </a:r>
          </a:p>
        </p:txBody>
      </p:sp>
      <p:graphicFrame>
        <p:nvGraphicFramePr>
          <p:cNvPr id="8" name="7 Diagrama"/>
          <p:cNvGraphicFramePr/>
          <p:nvPr>
            <p:extLst>
              <p:ext uri="{D42A27DB-BD31-4B8C-83A1-F6EECF244321}">
                <p14:modId xmlns:p14="http://schemas.microsoft.com/office/powerpoint/2010/main" val="734189856"/>
              </p:ext>
            </p:extLst>
          </p:nvPr>
        </p:nvGraphicFramePr>
        <p:xfrm>
          <a:off x="965199" y="1948543"/>
          <a:ext cx="7213600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1835150" y="5445125"/>
            <a:ext cx="51847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s-ES" sz="1800"/>
          </a:p>
        </p:txBody>
      </p:sp>
      <p:graphicFrame>
        <p:nvGraphicFramePr>
          <p:cNvPr id="8" name="7 Diagrama"/>
          <p:cNvGraphicFramePr/>
          <p:nvPr/>
        </p:nvGraphicFramePr>
        <p:xfrm>
          <a:off x="785786" y="1428736"/>
          <a:ext cx="683421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 Box 4">
            <a:extLst>
              <a:ext uri="{FF2B5EF4-FFF2-40B4-BE49-F238E27FC236}">
                <a16:creationId xmlns:a16="http://schemas.microsoft.com/office/drawing/2014/main" id="{5E6B74F5-3C16-443C-ADA0-F09143DADF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432" y="5857875"/>
            <a:ext cx="8050155" cy="707886"/>
          </a:xfrm>
          <a:prstGeom prst="rect">
            <a:avLst/>
          </a:prstGeom>
          <a:solidFill>
            <a:srgbClr val="FF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2000" b="1">
                <a:solidFill>
                  <a:srgbClr val="000000"/>
                </a:solidFill>
              </a:rPr>
              <a:t>El criterio para diferenciarlas: Dependerá de la naturaleza de la PRESTACIÓN</a:t>
            </a:r>
            <a:endParaRPr lang="ca-ES" altLang="es-ES" sz="2000" b="1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928688" y="5745163"/>
            <a:ext cx="7272337" cy="788987"/>
          </a:xfrm>
          <a:prstGeom prst="rect">
            <a:avLst/>
          </a:prstGeom>
          <a:solidFill>
            <a:srgbClr val="FF00FF"/>
          </a:solidFill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1800" b="1">
                <a:solidFill>
                  <a:srgbClr val="000000"/>
                </a:solidFill>
              </a:rPr>
              <a:t>Una prestación; Ius electionis compete al deudor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1800" b="1">
                <a:solidFill>
                  <a:srgbClr val="000000"/>
                </a:solidFill>
              </a:rPr>
              <a:t>El perecimiento del objeto extingue la obligación</a:t>
            </a:r>
            <a:endParaRPr lang="ca-ES" altLang="es-ES" sz="1800" b="1">
              <a:solidFill>
                <a:srgbClr val="000000"/>
              </a:solidFill>
            </a:endParaRPr>
          </a:p>
        </p:txBody>
      </p:sp>
      <p:graphicFrame>
        <p:nvGraphicFramePr>
          <p:cNvPr id="7" name="6 Diagrama"/>
          <p:cNvGraphicFramePr/>
          <p:nvPr>
            <p:extLst>
              <p:ext uri="{D42A27DB-BD31-4B8C-83A1-F6EECF244321}">
                <p14:modId xmlns:p14="http://schemas.microsoft.com/office/powerpoint/2010/main" val="2116025783"/>
              </p:ext>
            </p:extLst>
          </p:nvPr>
        </p:nvGraphicFramePr>
        <p:xfrm>
          <a:off x="1147749" y="1209921"/>
          <a:ext cx="683421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7665" y="357188"/>
            <a:ext cx="7710615" cy="84907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s-ES" sz="4000" dirty="0"/>
              <a:t>Clasificación de las obligaciones</a:t>
            </a:r>
            <a:br>
              <a:rPr lang="es-ES" sz="4000" dirty="0"/>
            </a:br>
            <a:endParaRPr lang="ca-ES" sz="4000" dirty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997450"/>
          </a:xfrm>
        </p:spPr>
        <p:txBody>
          <a:bodyPr/>
          <a:lstStyle/>
          <a:p>
            <a:pPr eaLnBrk="1" hangingPunct="1">
              <a:defRPr/>
            </a:pPr>
            <a:endParaRPr lang="es-ES"/>
          </a:p>
          <a:p>
            <a:pPr eaLnBrk="1" hangingPunct="1">
              <a:defRPr/>
            </a:pPr>
            <a:endParaRPr lang="es-ES"/>
          </a:p>
        </p:txBody>
      </p:sp>
      <p:graphicFrame>
        <p:nvGraphicFramePr>
          <p:cNvPr id="6" name="5 Diagrama"/>
          <p:cNvGraphicFramePr/>
          <p:nvPr>
            <p:extLst>
              <p:ext uri="{D42A27DB-BD31-4B8C-83A1-F6EECF244321}">
                <p14:modId xmlns:p14="http://schemas.microsoft.com/office/powerpoint/2010/main" val="2914099679"/>
              </p:ext>
            </p:extLst>
          </p:nvPr>
        </p:nvGraphicFramePr>
        <p:xfrm>
          <a:off x="285720" y="1231640"/>
          <a:ext cx="8572560" cy="53406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1130300" y="2404534"/>
            <a:ext cx="5825202" cy="164630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  <a:defRPr/>
            </a:pPr>
            <a:r>
              <a:rPr lang="es-ES" sz="4500" dirty="0">
                <a:solidFill>
                  <a:schemeClr val="tx1"/>
                </a:solidFill>
              </a:rPr>
              <a:t>El cumplimiento de las obligaciones</a:t>
            </a:r>
            <a:endParaRPr lang="en-US" sz="4500" dirty="0">
              <a:solidFill>
                <a:schemeClr val="tx1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ES" b="1"/>
              <a:t>El pago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3571875"/>
            <a:ext cx="8229600" cy="187325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endParaRPr lang="es-ES"/>
          </a:p>
          <a:p>
            <a:pPr eaLnBrk="1" hangingPunct="1">
              <a:defRPr/>
            </a:pPr>
            <a:endParaRPr lang="es-ES"/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s-ES" i="1"/>
          </a:p>
        </p:txBody>
      </p:sp>
      <p:sp>
        <p:nvSpPr>
          <p:cNvPr id="27652" name="AutoShape 4"/>
          <p:cNvSpPr>
            <a:spLocks noChangeArrowheads="1"/>
          </p:cNvSpPr>
          <p:nvPr/>
        </p:nvSpPr>
        <p:spPr bwMode="auto">
          <a:xfrm>
            <a:off x="1619672" y="4670809"/>
            <a:ext cx="431800" cy="73025"/>
          </a:xfrm>
          <a:prstGeom prst="rightArrow">
            <a:avLst>
              <a:gd name="adj1" fmla="val 50000"/>
              <a:gd name="adj2" fmla="val 14782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s-ES" altLang="es-ES" sz="1800"/>
          </a:p>
        </p:txBody>
      </p:sp>
      <p:sp>
        <p:nvSpPr>
          <p:cNvPr id="7" name="6 Rectángulo redondeado"/>
          <p:cNvSpPr/>
          <p:nvPr/>
        </p:nvSpPr>
        <p:spPr>
          <a:xfrm>
            <a:off x="642938" y="1714500"/>
            <a:ext cx="7643812" cy="1643063"/>
          </a:xfrm>
          <a:prstGeom prst="roundRect">
            <a:avLst/>
          </a:prstGeom>
          <a:solidFill>
            <a:schemeClr val="accent3">
              <a:alpha val="8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s-ES" sz="2800">
                <a:solidFill>
                  <a:schemeClr val="tx1"/>
                </a:solidFill>
              </a:rPr>
              <a:t>Es el exacto cumplimiento de la obligación debida</a:t>
            </a:r>
            <a:endParaRPr lang="es-ES" sz="2800" i="1">
              <a:solidFill>
                <a:schemeClr val="tx1"/>
              </a:solidFill>
            </a:endParaRPr>
          </a:p>
        </p:txBody>
      </p:sp>
      <p:sp>
        <p:nvSpPr>
          <p:cNvPr id="9" name="8 Rectángulo redondeado"/>
          <p:cNvSpPr/>
          <p:nvPr/>
        </p:nvSpPr>
        <p:spPr>
          <a:xfrm>
            <a:off x="660918" y="4149080"/>
            <a:ext cx="3628803" cy="1558825"/>
          </a:xfrm>
          <a:prstGeom prst="roundRect">
            <a:avLst/>
          </a:prstGeom>
          <a:solidFill>
            <a:srgbClr val="92D050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s-ES" i="1" err="1">
                <a:solidFill>
                  <a:schemeClr val="tx1"/>
                </a:solidFill>
              </a:rPr>
              <a:t>Solutio</a:t>
            </a:r>
            <a:r>
              <a:rPr lang="es-ES">
                <a:solidFill>
                  <a:schemeClr val="tx1"/>
                </a:solidFill>
              </a:rPr>
              <a:t>        de </a:t>
            </a:r>
            <a:r>
              <a:rPr lang="es-ES" i="1" err="1">
                <a:solidFill>
                  <a:schemeClr val="tx1"/>
                </a:solidFill>
              </a:rPr>
              <a:t>solvere</a:t>
            </a:r>
            <a:r>
              <a:rPr lang="es-ES" i="1">
                <a:solidFill>
                  <a:schemeClr val="tx1"/>
                </a:solidFill>
              </a:rPr>
              <a:t> </a:t>
            </a:r>
            <a:r>
              <a:rPr lang="es-ES">
                <a:solidFill>
                  <a:schemeClr val="tx1"/>
                </a:solidFill>
              </a:rPr>
              <a:t>(liberar, soltar) por lo que el deudor que paga queda </a:t>
            </a:r>
            <a:r>
              <a:rPr lang="es-ES" i="1" err="1">
                <a:solidFill>
                  <a:schemeClr val="tx1"/>
                </a:solidFill>
              </a:rPr>
              <a:t>solutus</a:t>
            </a:r>
            <a:r>
              <a:rPr lang="es-ES">
                <a:solidFill>
                  <a:schemeClr val="tx1"/>
                </a:solidFill>
              </a:rPr>
              <a:t> (liberado)</a:t>
            </a:r>
          </a:p>
        </p:txBody>
      </p:sp>
      <p:sp>
        <p:nvSpPr>
          <p:cNvPr id="2" name="Rectángulo redondeado 1"/>
          <p:cNvSpPr/>
          <p:nvPr/>
        </p:nvSpPr>
        <p:spPr>
          <a:xfrm>
            <a:off x="4932363" y="4149080"/>
            <a:ext cx="3527425" cy="15378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ES">
                <a:solidFill>
                  <a:schemeClr val="tx1"/>
                </a:solidFill>
              </a:rPr>
              <a:t>Voluntario</a:t>
            </a:r>
          </a:p>
          <a:p>
            <a:pPr algn="ctr" eaLnBrk="1" hangingPunct="1">
              <a:defRPr/>
            </a:pPr>
            <a:r>
              <a:rPr lang="es-ES">
                <a:solidFill>
                  <a:schemeClr val="tx1"/>
                </a:solidFill>
              </a:rPr>
              <a:t>Involuntario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698171" y="624110"/>
            <a:ext cx="6836229" cy="128089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s-ES" sz="4000" dirty="0"/>
              <a:t>¿Quién puede hacer el pago?( Sujeto activo)</a:t>
            </a:r>
          </a:p>
        </p:txBody>
      </p:sp>
      <p:sp>
        <p:nvSpPr>
          <p:cNvPr id="6" name="5 Rectángulo redondeado"/>
          <p:cNvSpPr/>
          <p:nvPr/>
        </p:nvSpPr>
        <p:spPr>
          <a:xfrm>
            <a:off x="857250" y="1905000"/>
            <a:ext cx="7858125" cy="4905535"/>
          </a:xfrm>
          <a:prstGeom prst="roundRect">
            <a:avLst/>
          </a:prstGeom>
          <a:solidFill>
            <a:srgbClr val="92D050">
              <a:alpha val="5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defRPr/>
            </a:pPr>
            <a:r>
              <a:rPr lang="es-ES" sz="2800" dirty="0">
                <a:solidFill>
                  <a:schemeClr val="accent1"/>
                </a:solidFill>
              </a:rPr>
              <a:t>Regla general: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s-ES" sz="2800" dirty="0">
                <a:solidFill>
                  <a:schemeClr val="tx1"/>
                </a:solidFill>
              </a:rPr>
              <a:t>	Debe pagar el deudor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s-ES" sz="2800" dirty="0">
                <a:solidFill>
                  <a:schemeClr val="tx1"/>
                </a:solidFill>
              </a:rPr>
              <a:t>	Puede hacer un “tercero”</a:t>
            </a:r>
          </a:p>
          <a:p>
            <a:pPr eaLnBrk="1" hangingPunct="1">
              <a:lnSpc>
                <a:spcPct val="90000"/>
              </a:lnSpc>
              <a:defRPr/>
            </a:pPr>
            <a:endParaRPr lang="es-ES" sz="2800" dirty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ES" sz="2800" dirty="0">
                <a:solidFill>
                  <a:schemeClr val="accent1"/>
                </a:solidFill>
              </a:rPr>
              <a:t>Excepción:</a:t>
            </a:r>
            <a:r>
              <a:rPr lang="es-ES" sz="2800" dirty="0">
                <a:solidFill>
                  <a:schemeClr val="tx1"/>
                </a:solidFill>
              </a:rPr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s-ES" sz="2800" dirty="0">
                <a:solidFill>
                  <a:schemeClr val="tx1"/>
                </a:solidFill>
              </a:rPr>
              <a:t>Obligaciones personalísimas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ES" sz="2800" dirty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ES" sz="2800" dirty="0">
                <a:solidFill>
                  <a:schemeClr val="accent1"/>
                </a:solidFill>
              </a:rPr>
              <a:t>Efectos del pago:</a:t>
            </a:r>
            <a:r>
              <a:rPr lang="es-ES" sz="2800" dirty="0">
                <a:solidFill>
                  <a:schemeClr val="tx1"/>
                </a:solidFill>
              </a:rPr>
              <a:t>		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s-ES" sz="2400" dirty="0">
                <a:solidFill>
                  <a:schemeClr val="tx1"/>
                </a:solidFill>
              </a:rPr>
              <a:t> 1) extingue la obligación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s-ES" sz="2400" dirty="0">
                <a:solidFill>
                  <a:schemeClr val="tx1"/>
                </a:solidFill>
              </a:rPr>
              <a:t> 2) satisface al acreedor y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s-ES" sz="2400" dirty="0">
                <a:solidFill>
                  <a:schemeClr val="tx1"/>
                </a:solidFill>
              </a:rPr>
              <a:t> 3) libera al deudor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es-ES" sz="2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32117" y="609600"/>
            <a:ext cx="7922841" cy="13208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s-ES" sz="4000" dirty="0"/>
              <a:t>¿A quién debe hacerse el pago?</a:t>
            </a:r>
            <a:br>
              <a:rPr lang="es-ES" sz="4000" dirty="0"/>
            </a:br>
            <a:r>
              <a:rPr lang="es-ES" sz="4000" dirty="0"/>
              <a:t> (Sujeto pasivo)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19225"/>
            <a:ext cx="8229600" cy="453072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endParaRPr lang="es-ES"/>
          </a:p>
          <a:p>
            <a:pPr eaLnBrk="1" hangingPunct="1">
              <a:defRPr/>
            </a:pPr>
            <a:endParaRPr lang="es-ES"/>
          </a:p>
        </p:txBody>
      </p:sp>
      <p:sp>
        <p:nvSpPr>
          <p:cNvPr id="6" name="5 Rectángulo redondeado"/>
          <p:cNvSpPr/>
          <p:nvPr/>
        </p:nvSpPr>
        <p:spPr>
          <a:xfrm>
            <a:off x="611188" y="2944813"/>
            <a:ext cx="8034337" cy="2500312"/>
          </a:xfrm>
          <a:prstGeom prst="roundRect">
            <a:avLst/>
          </a:prstGeom>
          <a:solidFill>
            <a:srgbClr val="92D050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s-ES" sz="2400">
                <a:solidFill>
                  <a:schemeClr val="accent1"/>
                </a:solidFill>
              </a:rPr>
              <a:t>Regla general: </a:t>
            </a:r>
          </a:p>
          <a:p>
            <a:pPr eaLnBrk="1" hangingPunct="1">
              <a:defRPr/>
            </a:pPr>
            <a:r>
              <a:rPr lang="es-ES" sz="2400" u="sng">
                <a:solidFill>
                  <a:schemeClr val="tx1"/>
                </a:solidFill>
              </a:rPr>
              <a:t>Debe pagarse </a:t>
            </a:r>
            <a:r>
              <a:rPr lang="es-ES" sz="2400">
                <a:solidFill>
                  <a:schemeClr val="tx1"/>
                </a:solidFill>
              </a:rPr>
              <a:t>al acreedor </a:t>
            </a:r>
          </a:p>
          <a:p>
            <a:pPr eaLnBrk="1" hangingPunct="1">
              <a:defRPr/>
            </a:pPr>
            <a:r>
              <a:rPr lang="es-ES" sz="2400">
                <a:solidFill>
                  <a:schemeClr val="tx1"/>
                </a:solidFill>
              </a:rPr>
              <a:t>También </a:t>
            </a:r>
            <a:r>
              <a:rPr lang="es-ES" sz="2400" u="sng">
                <a:solidFill>
                  <a:schemeClr val="tx1"/>
                </a:solidFill>
              </a:rPr>
              <a:t>puede pagarse </a:t>
            </a:r>
            <a:r>
              <a:rPr lang="es-ES" sz="2400">
                <a:solidFill>
                  <a:schemeClr val="tx1"/>
                </a:solidFill>
              </a:rPr>
              <a:t>a algún representante: </a:t>
            </a:r>
          </a:p>
          <a:p>
            <a:pPr lvl="2" eaLnBrk="1" hangingPunct="1">
              <a:defRPr/>
            </a:pPr>
            <a:r>
              <a:rPr lang="es-ES" sz="2400">
                <a:solidFill>
                  <a:schemeClr val="tx1"/>
                </a:solidFill>
              </a:rPr>
              <a:t>- legal </a:t>
            </a:r>
          </a:p>
          <a:p>
            <a:pPr lvl="2" eaLnBrk="1" hangingPunct="1">
              <a:defRPr/>
            </a:pPr>
            <a:r>
              <a:rPr lang="es-ES" sz="2400">
                <a:solidFill>
                  <a:schemeClr val="tx1"/>
                </a:solidFill>
              </a:rPr>
              <a:t>- voluntario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s-ES" sz="4000"/>
              <a:t>¿Qué debe pagarse?</a:t>
            </a:r>
            <a:br>
              <a:rPr lang="es-ES" sz="4000"/>
            </a:br>
            <a:r>
              <a:rPr lang="es-ES" sz="4000"/>
              <a:t>(Objeto)</a:t>
            </a: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7108825" y="2924944"/>
            <a:ext cx="1892300" cy="1200150"/>
          </a:xfrm>
          <a:prstGeom prst="rect">
            <a:avLst/>
          </a:prstGeom>
          <a:solidFill>
            <a:srgbClr val="7030A0">
              <a:alpha val="7607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1800"/>
              <a:t>Identidad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1800"/>
              <a:t>Integridad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1800"/>
              <a:t>Indivisibilidad</a:t>
            </a:r>
          </a:p>
        </p:txBody>
      </p:sp>
      <p:sp>
        <p:nvSpPr>
          <p:cNvPr id="11" name="10 Rectángulo redondeado"/>
          <p:cNvSpPr/>
          <p:nvPr/>
        </p:nvSpPr>
        <p:spPr>
          <a:xfrm>
            <a:off x="500062" y="2060848"/>
            <a:ext cx="6520209" cy="4297090"/>
          </a:xfrm>
          <a:prstGeom prst="roundRect">
            <a:avLst/>
          </a:prstGeom>
          <a:solidFill>
            <a:srgbClr val="92D050">
              <a:alpha val="6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57200" indent="-457200" eaLnBrk="1" hangingPunct="1">
              <a:lnSpc>
                <a:spcPct val="80000"/>
              </a:lnSpc>
              <a:defRPr/>
            </a:pPr>
            <a:r>
              <a:rPr lang="es-ES" sz="2800">
                <a:solidFill>
                  <a:schemeClr val="accent1">
                    <a:lumMod val="75000"/>
                  </a:schemeClr>
                </a:solidFill>
              </a:rPr>
              <a:t>Regla general:</a:t>
            </a:r>
          </a:p>
          <a:p>
            <a:pPr marL="838200" lvl="1" indent="-381000" eaLnBrk="1" hangingPunct="1">
              <a:lnSpc>
                <a:spcPct val="80000"/>
              </a:lnSpc>
              <a:defRPr/>
            </a:pPr>
            <a:endParaRPr lang="es-ES" sz="2400"/>
          </a:p>
          <a:p>
            <a:pPr marL="838200" lvl="1" indent="-381000" algn="just" eaLnBrk="1" hangingPunct="1">
              <a:lnSpc>
                <a:spcPct val="80000"/>
              </a:lnSpc>
              <a:defRPr/>
            </a:pPr>
            <a:r>
              <a:rPr lang="es-ES" sz="2400">
                <a:solidFill>
                  <a:schemeClr val="tx1"/>
                </a:solidFill>
              </a:rPr>
              <a:t>- La prestación debida y no otra </a:t>
            </a:r>
          </a:p>
          <a:p>
            <a:pPr marL="838200" lvl="1" indent="-381000" algn="just" eaLnBrk="1" hangingPunct="1">
              <a:lnSpc>
                <a:spcPct val="80000"/>
              </a:lnSpc>
              <a:defRPr/>
            </a:pPr>
            <a:r>
              <a:rPr lang="es-ES" sz="2400">
                <a:solidFill>
                  <a:schemeClr val="tx1"/>
                </a:solidFill>
              </a:rPr>
              <a:t>- Satisfacer por completo el pago</a:t>
            </a:r>
          </a:p>
          <a:p>
            <a:pPr marL="838200" lvl="1" indent="-381000" algn="just" eaLnBrk="1" hangingPunct="1">
              <a:lnSpc>
                <a:spcPct val="80000"/>
              </a:lnSpc>
              <a:defRPr/>
            </a:pPr>
            <a:r>
              <a:rPr lang="es-ES" sz="2400">
                <a:solidFill>
                  <a:schemeClr val="tx1"/>
                </a:solidFill>
              </a:rPr>
              <a:t>- El acreedor no podrá ser</a:t>
            </a:r>
          </a:p>
          <a:p>
            <a:pPr marL="838200" lvl="1" indent="-381000" algn="just" eaLnBrk="1" hangingPunct="1">
              <a:lnSpc>
                <a:spcPct val="80000"/>
              </a:lnSpc>
              <a:defRPr/>
            </a:pPr>
            <a:r>
              <a:rPr lang="es-ES" sz="2400">
                <a:solidFill>
                  <a:schemeClr val="tx1"/>
                </a:solidFill>
              </a:rPr>
              <a:t>compelido a su cumplimiento </a:t>
            </a:r>
          </a:p>
          <a:p>
            <a:pPr marL="838200" lvl="1" indent="-381000" algn="just" eaLnBrk="1" hangingPunct="1">
              <a:lnSpc>
                <a:spcPct val="80000"/>
              </a:lnSpc>
              <a:defRPr/>
            </a:pPr>
            <a:r>
              <a:rPr lang="es-ES" sz="2400">
                <a:solidFill>
                  <a:schemeClr val="tx1"/>
                </a:solidFill>
              </a:rPr>
              <a:t>parcial</a:t>
            </a:r>
          </a:p>
          <a:p>
            <a:pPr marL="457200" indent="-457200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" sz="2800">
                <a:solidFill>
                  <a:schemeClr val="tx1"/>
                </a:solidFill>
              </a:rPr>
              <a:t> </a:t>
            </a:r>
          </a:p>
          <a:p>
            <a:pPr marL="457200" indent="-457200" algn="just" eaLnBrk="1" hangingPunct="1">
              <a:lnSpc>
                <a:spcPct val="80000"/>
              </a:lnSpc>
              <a:defRPr/>
            </a:pPr>
            <a:r>
              <a:rPr lang="es-ES" sz="2800">
                <a:solidFill>
                  <a:schemeClr val="accent1">
                    <a:lumMod val="75000"/>
                  </a:schemeClr>
                </a:solidFill>
              </a:rPr>
              <a:t>Excepciones: </a:t>
            </a:r>
          </a:p>
          <a:p>
            <a:pPr marL="838200" lvl="1" indent="-381000" algn="just"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es-ES" sz="2400" i="1" err="1">
                <a:solidFill>
                  <a:schemeClr val="tx1"/>
                </a:solidFill>
              </a:rPr>
              <a:t>Datio</a:t>
            </a:r>
            <a:r>
              <a:rPr lang="es-ES" sz="2400" i="1">
                <a:solidFill>
                  <a:schemeClr val="tx1"/>
                </a:solidFill>
              </a:rPr>
              <a:t> in </a:t>
            </a:r>
            <a:r>
              <a:rPr lang="es-ES" sz="2400" i="1" err="1">
                <a:solidFill>
                  <a:schemeClr val="tx1"/>
                </a:solidFill>
              </a:rPr>
              <a:t>solutum</a:t>
            </a:r>
            <a:r>
              <a:rPr lang="es-ES" sz="2400">
                <a:solidFill>
                  <a:schemeClr val="tx1"/>
                </a:solidFill>
              </a:rPr>
              <a:t> </a:t>
            </a:r>
          </a:p>
          <a:p>
            <a:pPr marL="838200" lvl="1" indent="-381000" algn="just"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es-ES" sz="2400" i="1" err="1">
                <a:solidFill>
                  <a:schemeClr val="tx1"/>
                </a:solidFill>
              </a:rPr>
              <a:t>Beneficium</a:t>
            </a:r>
            <a:r>
              <a:rPr lang="es-ES" sz="2400" i="1">
                <a:solidFill>
                  <a:schemeClr val="tx1"/>
                </a:solidFill>
              </a:rPr>
              <a:t> </a:t>
            </a:r>
            <a:r>
              <a:rPr lang="es-ES" sz="2400" i="1" err="1">
                <a:solidFill>
                  <a:schemeClr val="tx1"/>
                </a:solidFill>
              </a:rPr>
              <a:t>competentiae</a:t>
            </a:r>
            <a:endParaRPr lang="es-ES" sz="2400">
              <a:solidFill>
                <a:schemeClr val="tx1"/>
              </a:solidFill>
            </a:endParaRPr>
          </a:p>
          <a:p>
            <a:pPr marL="838200" lvl="1" indent="-381000" algn="just"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es-ES" sz="2400" i="1" err="1">
                <a:solidFill>
                  <a:schemeClr val="tx1"/>
                </a:solidFill>
              </a:rPr>
              <a:t>Pactus</a:t>
            </a:r>
            <a:r>
              <a:rPr lang="es-ES" sz="2400" i="1">
                <a:solidFill>
                  <a:schemeClr val="tx1"/>
                </a:solidFill>
              </a:rPr>
              <a:t> ut </a:t>
            </a:r>
            <a:r>
              <a:rPr lang="es-ES" sz="2400" i="1" err="1">
                <a:solidFill>
                  <a:schemeClr val="tx1"/>
                </a:solidFill>
              </a:rPr>
              <a:t>minus</a:t>
            </a:r>
            <a:r>
              <a:rPr lang="es-ES" sz="2400" i="1">
                <a:solidFill>
                  <a:schemeClr val="tx1"/>
                </a:solidFill>
              </a:rPr>
              <a:t> </a:t>
            </a:r>
            <a:r>
              <a:rPr lang="es-ES" sz="2400" i="1" err="1">
                <a:solidFill>
                  <a:schemeClr val="tx1"/>
                </a:solidFill>
              </a:rPr>
              <a:t>solvatur</a:t>
            </a:r>
            <a:endParaRPr lang="es-ES" sz="2400" i="1">
              <a:solidFill>
                <a:schemeClr val="tx1"/>
              </a:solidFill>
            </a:endParaRPr>
          </a:p>
        </p:txBody>
      </p:sp>
      <p:sp>
        <p:nvSpPr>
          <p:cNvPr id="12" name="11 Flecha derecha"/>
          <p:cNvSpPr/>
          <p:nvPr/>
        </p:nvSpPr>
        <p:spPr>
          <a:xfrm>
            <a:off x="6156176" y="2996952"/>
            <a:ext cx="71437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3" name="12 Flecha derecha"/>
          <p:cNvSpPr/>
          <p:nvPr/>
        </p:nvSpPr>
        <p:spPr>
          <a:xfrm>
            <a:off x="6143625" y="3789040"/>
            <a:ext cx="714375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  <p:sp>
        <p:nvSpPr>
          <p:cNvPr id="14" name="13 Flecha derecha"/>
          <p:cNvSpPr/>
          <p:nvPr/>
        </p:nvSpPr>
        <p:spPr>
          <a:xfrm>
            <a:off x="6156176" y="3356992"/>
            <a:ext cx="714375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1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nimBg="1"/>
      <p:bldP spid="12" grpId="0" animBg="1"/>
      <p:bldP spid="13" grpId="0" animBg="1"/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s-ES" sz="4000" dirty="0"/>
              <a:t>¿Dónde debe hacerse el pago? Lugar</a:t>
            </a:r>
          </a:p>
        </p:txBody>
      </p:sp>
      <p:sp>
        <p:nvSpPr>
          <p:cNvPr id="6" name="5 Rectángulo redondeado"/>
          <p:cNvSpPr/>
          <p:nvPr/>
        </p:nvSpPr>
        <p:spPr>
          <a:xfrm>
            <a:off x="839755" y="2323322"/>
            <a:ext cx="7661308" cy="4058006"/>
          </a:xfrm>
          <a:prstGeom prst="roundRect">
            <a:avLst/>
          </a:prstGeom>
          <a:solidFill>
            <a:srgbClr val="92D050">
              <a:alpha val="6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s-ES" sz="2800" dirty="0">
                <a:solidFill>
                  <a:schemeClr val="accent1"/>
                </a:solidFill>
              </a:rPr>
              <a:t>Regla general:</a:t>
            </a:r>
          </a:p>
          <a:p>
            <a:pPr eaLnBrk="1" hangingPunct="1">
              <a:defRPr/>
            </a:pPr>
            <a:r>
              <a:rPr lang="es-ES" sz="2400" dirty="0">
                <a:solidFill>
                  <a:schemeClr val="tx1"/>
                </a:solidFill>
              </a:rPr>
              <a:t>El lugar acordado por las partes</a:t>
            </a:r>
          </a:p>
          <a:p>
            <a:pPr eaLnBrk="1" hangingPunct="1">
              <a:defRPr/>
            </a:pPr>
            <a:endParaRPr lang="es-ES" sz="2800" dirty="0"/>
          </a:p>
          <a:p>
            <a:pPr eaLnBrk="1" hangingPunct="1">
              <a:defRPr/>
            </a:pPr>
            <a:r>
              <a:rPr lang="es-ES" sz="2800" dirty="0">
                <a:solidFill>
                  <a:schemeClr val="accent1"/>
                </a:solidFill>
              </a:rPr>
              <a:t>Excepción:</a:t>
            </a:r>
          </a:p>
          <a:p>
            <a:pPr lvl="1" eaLnBrk="1" hangingPunct="1">
              <a:defRPr/>
            </a:pPr>
            <a:r>
              <a:rPr lang="es-ES" sz="2400" dirty="0">
                <a:solidFill>
                  <a:schemeClr val="tx1"/>
                </a:solidFill>
              </a:rPr>
              <a:t>Obligaciones genéricas: el domicilio del deudor</a:t>
            </a:r>
          </a:p>
          <a:p>
            <a:pPr lvl="1" eaLnBrk="1" hangingPunct="1">
              <a:defRPr/>
            </a:pPr>
            <a:r>
              <a:rPr lang="es-ES" sz="2400" dirty="0">
                <a:solidFill>
                  <a:schemeClr val="tx1"/>
                </a:solidFill>
              </a:rPr>
              <a:t>Obligaciones específicas: donde se encontraba la cosa al constituirse la obligación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s-ES" sz="4000"/>
              <a:t>¿Cuándo debe pagarse?</a:t>
            </a:r>
            <a:br>
              <a:rPr lang="es-ES" sz="4000"/>
            </a:br>
            <a:r>
              <a:rPr lang="es-ES" sz="4000"/>
              <a:t>(Tiempo)</a:t>
            </a:r>
          </a:p>
        </p:txBody>
      </p:sp>
      <p:sp>
        <p:nvSpPr>
          <p:cNvPr id="32771" name="Text Box 4"/>
          <p:cNvSpPr txBox="1">
            <a:spLocks noChangeArrowheads="1"/>
          </p:cNvSpPr>
          <p:nvPr/>
        </p:nvSpPr>
        <p:spPr bwMode="auto">
          <a:xfrm>
            <a:off x="6300788" y="981075"/>
            <a:ext cx="23034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s-ES" altLang="es-ES" sz="1800"/>
          </a:p>
        </p:txBody>
      </p:sp>
      <p:sp>
        <p:nvSpPr>
          <p:cNvPr id="7" name="6 Rectángulo redondeado"/>
          <p:cNvSpPr/>
          <p:nvPr/>
        </p:nvSpPr>
        <p:spPr>
          <a:xfrm>
            <a:off x="1116013" y="2238524"/>
            <a:ext cx="7072312" cy="4214812"/>
          </a:xfrm>
          <a:prstGeom prst="roundRect">
            <a:avLst/>
          </a:prstGeom>
          <a:solidFill>
            <a:srgbClr val="92D050">
              <a:alpha val="7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s-ES" sz="2800">
                <a:solidFill>
                  <a:schemeClr val="accent1"/>
                </a:solidFill>
              </a:rPr>
              <a:t>Regla general:</a:t>
            </a:r>
            <a:r>
              <a:rPr lang="es-ES" sz="2800">
                <a:solidFill>
                  <a:schemeClr val="tx1"/>
                </a:solidFill>
              </a:rPr>
              <a:t> </a:t>
            </a:r>
          </a:p>
          <a:p>
            <a:pPr eaLnBrk="1" hangingPunct="1">
              <a:defRPr/>
            </a:pPr>
            <a:r>
              <a:rPr lang="es-ES" sz="2400">
                <a:solidFill>
                  <a:schemeClr val="tx1"/>
                </a:solidFill>
              </a:rPr>
              <a:t>Momento determinado</a:t>
            </a:r>
          </a:p>
          <a:p>
            <a:pPr lvl="1" eaLnBrk="1" hangingPunct="1">
              <a:defRPr/>
            </a:pPr>
            <a:r>
              <a:rPr lang="es-ES" sz="2400">
                <a:solidFill>
                  <a:schemeClr val="tx1"/>
                </a:solidFill>
              </a:rPr>
              <a:t>- por la voluntad de las partes</a:t>
            </a:r>
          </a:p>
          <a:p>
            <a:pPr lvl="1" eaLnBrk="1" hangingPunct="1">
              <a:defRPr/>
            </a:pPr>
            <a:r>
              <a:rPr lang="es-ES" sz="2400">
                <a:solidFill>
                  <a:schemeClr val="tx1"/>
                </a:solidFill>
              </a:rPr>
              <a:t>- por la naturaleza de la obligación </a:t>
            </a:r>
          </a:p>
          <a:p>
            <a:pPr lvl="1" eaLnBrk="1" hangingPunct="1">
              <a:defRPr/>
            </a:pPr>
            <a:r>
              <a:rPr lang="es-ES" sz="2400">
                <a:solidFill>
                  <a:schemeClr val="tx1"/>
                </a:solidFill>
              </a:rPr>
              <a:t>- modalidades: </a:t>
            </a:r>
          </a:p>
          <a:p>
            <a:pPr lvl="2" eaLnBrk="1" hangingPunct="1">
              <a:defRPr/>
            </a:pPr>
            <a:r>
              <a:rPr lang="es-ES" sz="2400">
                <a:solidFill>
                  <a:schemeClr val="tx1"/>
                </a:solidFill>
              </a:rPr>
              <a:t>- Pura </a:t>
            </a:r>
          </a:p>
          <a:p>
            <a:pPr lvl="2" eaLnBrk="1" hangingPunct="1">
              <a:defRPr/>
            </a:pPr>
            <a:r>
              <a:rPr lang="es-ES" sz="2400">
                <a:solidFill>
                  <a:schemeClr val="tx1"/>
                </a:solidFill>
              </a:rPr>
              <a:t>- Condicional </a:t>
            </a:r>
          </a:p>
          <a:p>
            <a:pPr lvl="2" eaLnBrk="1" hangingPunct="1">
              <a:defRPr/>
            </a:pPr>
            <a:r>
              <a:rPr lang="es-ES" sz="2400">
                <a:solidFill>
                  <a:schemeClr val="tx1"/>
                </a:solidFill>
              </a:rPr>
              <a:t>- Sujeta a plazo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s-ES" sz="4000"/>
              <a:t>¿Cómo se acredita?</a:t>
            </a:r>
            <a:br>
              <a:rPr lang="es-ES" sz="4000"/>
            </a:br>
            <a:r>
              <a:rPr lang="es-ES" sz="4000"/>
              <a:t>(Prueba)</a:t>
            </a:r>
          </a:p>
        </p:txBody>
      </p:sp>
      <p:sp>
        <p:nvSpPr>
          <p:cNvPr id="7" name="6 Rectángulo redondeado"/>
          <p:cNvSpPr/>
          <p:nvPr/>
        </p:nvSpPr>
        <p:spPr>
          <a:xfrm>
            <a:off x="1285875" y="2428875"/>
            <a:ext cx="6643688" cy="1500188"/>
          </a:xfrm>
          <a:prstGeom prst="roundRect">
            <a:avLst/>
          </a:prstGeom>
          <a:solidFill>
            <a:srgbClr val="92D050">
              <a:alpha val="6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defRPr/>
            </a:pPr>
            <a:r>
              <a:rPr lang="es-ES" sz="2800">
                <a:solidFill>
                  <a:schemeClr val="tx1"/>
                </a:solidFill>
              </a:rPr>
              <a:t>Al que afirma que ha pagado le incumbe su prueba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s-ES" sz="2400">
                <a:solidFill>
                  <a:schemeClr val="tx1"/>
                </a:solidFill>
              </a:rPr>
              <a:t> </a:t>
            </a: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1343608" y="776288"/>
            <a:ext cx="7343192" cy="11398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s-ES" sz="4000" dirty="0"/>
              <a:t>¿A qué deuda debe aplicarse el pago existiendo varias con el mismo acreedor?</a:t>
            </a:r>
            <a:br>
              <a:rPr lang="es-ES" sz="4000" dirty="0"/>
            </a:br>
            <a:r>
              <a:rPr lang="es-ES" sz="4000" dirty="0"/>
              <a:t>(Imputación de pagos) </a:t>
            </a:r>
          </a:p>
        </p:txBody>
      </p:sp>
      <p:sp>
        <p:nvSpPr>
          <p:cNvPr id="6" name="5 Rectángulo redondeado"/>
          <p:cNvSpPr/>
          <p:nvPr/>
        </p:nvSpPr>
        <p:spPr>
          <a:xfrm>
            <a:off x="703854" y="3212976"/>
            <a:ext cx="7736291" cy="3162733"/>
          </a:xfrm>
          <a:prstGeom prst="roundRect">
            <a:avLst/>
          </a:prstGeom>
          <a:solidFill>
            <a:srgbClr val="92D050">
              <a:alpha val="8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s-ES" sz="2400">
                <a:solidFill>
                  <a:schemeClr val="tx1"/>
                </a:solidFill>
              </a:rPr>
              <a:t>1- a la designada por el deudor a pagar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2400">
                <a:solidFill>
                  <a:schemeClr val="tx1"/>
                </a:solidFill>
              </a:rPr>
              <a:t>2- a la designada por el acreedor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2400">
                <a:solidFill>
                  <a:schemeClr val="tx1"/>
                </a:solidFill>
              </a:rPr>
              <a:t>3- a los intereses antes que al capital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2400">
                <a:solidFill>
                  <a:schemeClr val="tx1"/>
                </a:solidFill>
              </a:rPr>
              <a:t>4- a la más onerosa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ES" sz="2400">
                <a:solidFill>
                  <a:schemeClr val="tx1"/>
                </a:solidFill>
              </a:rPr>
              <a:t>5- proporcionalmente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1130300" y="2404534"/>
            <a:ext cx="5825202" cy="164630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  <a:defRPr/>
            </a:pPr>
            <a:r>
              <a:rPr lang="en-US" sz="4200" b="1" dirty="0"/>
              <a:t> </a:t>
            </a:r>
            <a:r>
              <a:rPr lang="en-US" sz="4200" dirty="0" err="1"/>
              <a:t>Incumplimiento</a:t>
            </a:r>
            <a:r>
              <a:rPr lang="en-US" sz="4200" dirty="0"/>
              <a:t> de las </a:t>
            </a:r>
            <a:r>
              <a:rPr lang="en-US" sz="4200" dirty="0" err="1"/>
              <a:t>obligaciones</a:t>
            </a:r>
            <a:endParaRPr lang="en-US" sz="4200" dirty="0"/>
          </a:p>
        </p:txBody>
      </p:sp>
    </p:spTree>
    <p:extLst>
      <p:ext uri="{BB962C8B-B14F-4D97-AF65-F5344CB8AC3E}">
        <p14:creationId xmlns:p14="http://schemas.microsoft.com/office/powerpoint/2010/main" val="16740110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Diagrama"/>
          <p:cNvGraphicFramePr/>
          <p:nvPr/>
        </p:nvGraphicFramePr>
        <p:xfrm>
          <a:off x="785786" y="1071546"/>
          <a:ext cx="7500990" cy="5143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idx="1"/>
          </p:nvPr>
        </p:nvSpPr>
        <p:spPr>
          <a:xfrm>
            <a:off x="793102" y="513184"/>
            <a:ext cx="7893698" cy="601144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  <a:defRPr/>
            </a:pPr>
            <a:endParaRPr lang="es-ES" sz="2400" b="1" dirty="0">
              <a:solidFill>
                <a:schemeClr val="accent2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s-ES" sz="2400" b="1" dirty="0">
                <a:solidFill>
                  <a:schemeClr val="bg2">
                    <a:lumMod val="50000"/>
                  </a:schemeClr>
                </a:solidFill>
              </a:rPr>
              <a:t>INCUMPLIMIENTO PROPIO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es-ES" sz="2400" b="1" dirty="0">
              <a:solidFill>
                <a:schemeClr val="accent2"/>
              </a:solidFill>
            </a:endParaRPr>
          </a:p>
          <a:p>
            <a:pPr lvl="1" eaLnBrk="1" hangingPunct="1">
              <a:lnSpc>
                <a:spcPct val="80000"/>
              </a:lnSpc>
              <a:buFontTx/>
              <a:buNone/>
              <a:defRPr/>
            </a:pPr>
            <a:r>
              <a:rPr lang="es-ES" sz="2000" dirty="0"/>
              <a:t>Las causas afectan a la esencia de la obligación: </a:t>
            </a:r>
            <a:r>
              <a:rPr lang="es-ES" sz="2000" b="1" dirty="0"/>
              <a:t>Impiden </a:t>
            </a:r>
            <a:r>
              <a:rPr lang="es-ES" sz="2000" dirty="0"/>
              <a:t>su cumplimiento</a:t>
            </a:r>
          </a:p>
          <a:p>
            <a:pPr lvl="1" eaLnBrk="1" hangingPunct="1">
              <a:lnSpc>
                <a:spcPct val="80000"/>
              </a:lnSpc>
              <a:buFontTx/>
              <a:buNone/>
              <a:defRPr/>
            </a:pPr>
            <a:endParaRPr lang="es-ES" sz="2000" dirty="0"/>
          </a:p>
          <a:p>
            <a:pPr lvl="1" eaLnBrk="1" hangingPunct="1">
              <a:lnSpc>
                <a:spcPct val="80000"/>
              </a:lnSpc>
              <a:defRPr/>
            </a:pPr>
            <a:r>
              <a:rPr lang="es-ES" sz="2000" dirty="0"/>
              <a:t>Voluntario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s-ES" sz="1800" dirty="0">
                <a:solidFill>
                  <a:schemeClr val="accent3">
                    <a:lumMod val="50000"/>
                  </a:schemeClr>
                </a:solidFill>
              </a:rPr>
              <a:t>DOLO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s-ES" sz="1800" dirty="0">
                <a:solidFill>
                  <a:schemeClr val="accent3">
                    <a:lumMod val="50000"/>
                  </a:schemeClr>
                </a:solidFill>
              </a:rPr>
              <a:t>CULPA</a:t>
            </a:r>
          </a:p>
          <a:p>
            <a:pPr lvl="2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es-ES" sz="1800" dirty="0">
              <a:solidFill>
                <a:schemeClr val="hlink"/>
              </a:solidFill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s-ES" sz="2000" dirty="0"/>
              <a:t>Involuntario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s-ES" sz="1800" dirty="0">
                <a:solidFill>
                  <a:schemeClr val="accent3">
                    <a:lumMod val="50000"/>
                  </a:schemeClr>
                </a:solidFill>
              </a:rPr>
              <a:t>CASO FORTUITO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s-ES" sz="1800" dirty="0">
                <a:solidFill>
                  <a:schemeClr val="accent3">
                    <a:lumMod val="50000"/>
                  </a:schemeClr>
                </a:solidFill>
              </a:rPr>
              <a:t>FUERZA MAYOR</a:t>
            </a:r>
          </a:p>
          <a:p>
            <a:pPr lvl="2" eaLnBrk="1" hangingPunct="1">
              <a:lnSpc>
                <a:spcPct val="80000"/>
              </a:lnSpc>
              <a:defRPr/>
            </a:pPr>
            <a:endParaRPr lang="es-ES" sz="1800" dirty="0">
              <a:solidFill>
                <a:schemeClr val="hlink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s-ES" sz="2400" b="1" dirty="0">
                <a:solidFill>
                  <a:schemeClr val="bg2">
                    <a:lumMod val="50000"/>
                  </a:schemeClr>
                </a:solidFill>
              </a:rPr>
              <a:t>INCUMPLIMIENTO IMPROPIO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s-ES" sz="2400" dirty="0"/>
              <a:t>	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s-ES" sz="2000" dirty="0"/>
              <a:t>	Las causas no afectan a la esencia de la obligación: </a:t>
            </a:r>
            <a:r>
              <a:rPr lang="es-ES" sz="2000" b="1" dirty="0"/>
              <a:t>no impiden</a:t>
            </a:r>
            <a:r>
              <a:rPr lang="es-ES" sz="2000" dirty="0"/>
              <a:t> su posterior cumplimiento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es-ES" sz="2000" dirty="0"/>
          </a:p>
          <a:p>
            <a:pPr lvl="2" eaLnBrk="1" hangingPunct="1">
              <a:lnSpc>
                <a:spcPct val="80000"/>
              </a:lnSpc>
              <a:defRPr/>
            </a:pPr>
            <a:r>
              <a:rPr lang="es-ES" sz="2000" dirty="0">
                <a:solidFill>
                  <a:schemeClr val="accent3">
                    <a:lumMod val="50000"/>
                  </a:schemeClr>
                </a:solidFill>
              </a:rPr>
              <a:t>LA MORA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89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89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89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89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89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89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89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89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89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89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389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10 Diagrama"/>
          <p:cNvGraphicFramePr/>
          <p:nvPr>
            <p:extLst>
              <p:ext uri="{D42A27DB-BD31-4B8C-83A1-F6EECF244321}">
                <p14:modId xmlns:p14="http://schemas.microsoft.com/office/powerpoint/2010/main" val="2047575314"/>
              </p:ext>
            </p:extLst>
          </p:nvPr>
        </p:nvGraphicFramePr>
        <p:xfrm>
          <a:off x="939342" y="886408"/>
          <a:ext cx="6408712" cy="5638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12 Rectángulo redondeado"/>
          <p:cNvSpPr/>
          <p:nvPr/>
        </p:nvSpPr>
        <p:spPr>
          <a:xfrm>
            <a:off x="7153381" y="1484313"/>
            <a:ext cx="1857375" cy="1357312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">
                <a:solidFill>
                  <a:srgbClr val="CC0000"/>
                </a:solidFill>
              </a:rPr>
              <a:t>Causa Prevista y querida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7178552" y="4306922"/>
            <a:ext cx="1857375" cy="1357313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" dirty="0">
                <a:solidFill>
                  <a:srgbClr val="CC0000"/>
                </a:solidFill>
              </a:rPr>
              <a:t>Posibilidad de Previsión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827088" y="1659161"/>
            <a:ext cx="7673975" cy="4002087"/>
          </a:xfrm>
          <a:solidFill>
            <a:schemeClr val="accent2">
              <a:lumMod val="20000"/>
              <a:lumOff val="80000"/>
            </a:schemeClr>
          </a:solidFill>
          <a:ln w="12700">
            <a:solidFill>
              <a:schemeClr val="accent1"/>
            </a:solidFill>
          </a:ln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s-ES_tradnl" sz="2800" dirty="0"/>
              <a:t>Accidente, no imputable al deudor, que le impide cumplir la obligación.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s-ES_tradnl" sz="2800" dirty="0">
                <a:solidFill>
                  <a:schemeClr val="accent1"/>
                </a:solidFill>
              </a:rPr>
              <a:t>Regla general: </a:t>
            </a:r>
            <a:r>
              <a:rPr lang="es-ES_tradnl" sz="2800" dirty="0"/>
              <a:t>libera de la responsabilidad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s-ES_tradnl" sz="2800" dirty="0">
                <a:solidFill>
                  <a:schemeClr val="accent1"/>
                </a:solidFill>
              </a:rPr>
              <a:t>Excepción: </a:t>
            </a:r>
            <a:r>
              <a:rPr lang="es-ES_tradnl" sz="2800" dirty="0"/>
              <a:t>Salvo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es-ES_tradnl" sz="2800" dirty="0"/>
              <a:t>Pacto en contra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es-ES_tradnl" sz="2800" dirty="0"/>
              <a:t>Si ha incurrido en mora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es-ES_tradnl" sz="2800" dirty="0"/>
              <a:t>Si la obligación es de custodia</a:t>
            </a:r>
          </a:p>
          <a:p>
            <a:pPr lvl="2" eaLnBrk="1" hangingPunct="1">
              <a:lnSpc>
                <a:spcPct val="90000"/>
              </a:lnSpc>
              <a:defRPr/>
            </a:pPr>
            <a:endParaRPr lang="es-ES_tradnl" dirty="0"/>
          </a:p>
        </p:txBody>
      </p:sp>
      <p:grpSp>
        <p:nvGrpSpPr>
          <p:cNvPr id="39939" name="5 Grupo"/>
          <p:cNvGrpSpPr>
            <a:grpSpLocks/>
          </p:cNvGrpSpPr>
          <p:nvPr/>
        </p:nvGrpSpPr>
        <p:grpSpPr bwMode="auto">
          <a:xfrm>
            <a:off x="642938" y="-103188"/>
            <a:ext cx="8001000" cy="2032001"/>
            <a:chOff x="0" y="-959557"/>
            <a:chExt cx="2438400" cy="1745871"/>
          </a:xfrm>
        </p:grpSpPr>
        <p:sp>
          <p:nvSpPr>
            <p:cNvPr id="7" name="6 Rectángulo redondeado"/>
            <p:cNvSpPr/>
            <p:nvPr/>
          </p:nvSpPr>
          <p:spPr>
            <a:xfrm>
              <a:off x="0" y="-784969"/>
              <a:ext cx="2438400" cy="108025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7 Rectángulo"/>
            <p:cNvSpPr/>
            <p:nvPr/>
          </p:nvSpPr>
          <p:spPr>
            <a:xfrm>
              <a:off x="94343" y="-959557"/>
              <a:ext cx="2249714" cy="174587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90500" tIns="95250" rIns="190500" bIns="95250" spcCol="1270" anchor="ctr"/>
            <a:lstStyle/>
            <a:p>
              <a:pPr algn="ctr" defTabSz="2222500" eaLnBrk="1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ES" sz="2800"/>
                <a:t>CASO FORTUITO Y FUERZA MAYOR</a:t>
              </a:r>
            </a:p>
          </p:txBody>
        </p:sp>
      </p:grpSp>
      <p:sp>
        <p:nvSpPr>
          <p:cNvPr id="11" name="10 Rectángulo redondeado"/>
          <p:cNvSpPr/>
          <p:nvPr/>
        </p:nvSpPr>
        <p:spPr>
          <a:xfrm>
            <a:off x="2267744" y="5929313"/>
            <a:ext cx="4161631" cy="857250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" sz="2000">
                <a:solidFill>
                  <a:srgbClr val="CC0000"/>
                </a:solidFill>
              </a:rPr>
              <a:t>Imposibilidad de previsión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528638" y="236538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s-ES"/>
              <a:t>MORA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628775"/>
            <a:ext cx="8229600" cy="1224161"/>
          </a:xfrm>
          <a:gradFill>
            <a:gsLst>
              <a:gs pos="0">
                <a:schemeClr val="bg1"/>
              </a:gs>
              <a:gs pos="100000">
                <a:srgbClr val="002850"/>
              </a:gs>
            </a:gsLst>
            <a:lin ang="5400000" scaled="1"/>
          </a:gradFill>
        </p:spPr>
        <p:txBody>
          <a:bodyPr/>
          <a:lstStyle/>
          <a:p>
            <a:pPr eaLnBrk="1" hangingPunct="1">
              <a:defRPr/>
            </a:pPr>
            <a:r>
              <a:rPr lang="es-ES"/>
              <a:t>Es el retraso en el cumplimiento de una obligación</a:t>
            </a:r>
          </a:p>
          <a:p>
            <a:pPr eaLnBrk="1" hangingPunct="1">
              <a:defRPr/>
            </a:pPr>
            <a:r>
              <a:rPr lang="es-ES"/>
              <a:t>Incumplimiento impropio=no impide su posterior cumplimiento</a:t>
            </a:r>
          </a:p>
          <a:p>
            <a:pPr eaLnBrk="1" hangingPunct="1">
              <a:defRPr/>
            </a:pPr>
            <a:endParaRPr lang="es-ES"/>
          </a:p>
        </p:txBody>
      </p:sp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750888" y="1804988"/>
            <a:ext cx="3600450" cy="441642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s-ES" altLang="es-ES" sz="2000" b="1">
                <a:solidFill>
                  <a:schemeClr val="bg2">
                    <a:lumMod val="60000"/>
                    <a:lumOff val="40000"/>
                  </a:schemeClr>
                </a:solidFill>
              </a:rPr>
              <a:t>MORA DEBITORIS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s-ES_tradnl" altLang="es-ES">
                <a:solidFill>
                  <a:schemeClr val="accent1">
                    <a:lumMod val="75000"/>
                  </a:schemeClr>
                </a:solidFill>
              </a:rPr>
              <a:t>Efectos:</a:t>
            </a:r>
            <a:r>
              <a:rPr lang="es-ES_tradnl" altLang="es-ES"/>
              <a:t> 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es-ES_tradnl" altLang="es-ES" b="1" i="1"/>
              <a:t>PERPETUATIO OBLIGATIONIS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es-ES" altLang="es-ES"/>
              <a:t>El deudor asume el riesgo de perecimiento incluso en caso fortuito y fuerza mayor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es-ES" altLang="es-ES"/>
              <a:t>Deberá pagar intereses de demora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es-ES" altLang="es-ES"/>
              <a:t>Deberá entregar al acreedor los frutos de la cosa</a:t>
            </a: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827088" y="1196975"/>
            <a:ext cx="21605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s-ES" altLang="es-ES" sz="1800"/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4643438" y="1874838"/>
            <a:ext cx="3600450" cy="427672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s-ES" altLang="es-ES" sz="2000" b="1">
                <a:solidFill>
                  <a:schemeClr val="bg2">
                    <a:lumMod val="60000"/>
                    <a:lumOff val="40000"/>
                  </a:schemeClr>
                </a:solidFill>
              </a:rPr>
              <a:t>MORA CREDITORIS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s-ES_tradnl" altLang="es-ES">
                <a:solidFill>
                  <a:schemeClr val="accent1">
                    <a:lumMod val="75000"/>
                  </a:schemeClr>
                </a:solidFill>
              </a:rPr>
              <a:t>Efectos: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es-ES_tradnl" altLang="es-ES" b="1" i="1"/>
              <a:t>COMPENSATIO MORAE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es-ES_tradnl" altLang="es-ES"/>
              <a:t>El riesgo de perecimiento de la cosa pasa al acreedor, salvo dolo.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es-ES_tradnl" altLang="es-ES"/>
              <a:t>El acreedor responde de los daños y perjuicios que se generen al deudor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es-ES" altLang="es-ES"/>
              <a:t>El deudor se libera consignado la cosa debida</a:t>
            </a:r>
          </a:p>
          <a:p>
            <a:pPr eaLnBrk="1" hangingPunct="1">
              <a:spcBef>
                <a:spcPct val="50000"/>
              </a:spcBef>
              <a:defRPr/>
            </a:pPr>
            <a:endParaRPr lang="es-ES" altLang="es-ES"/>
          </a:p>
        </p:txBody>
      </p:sp>
      <p:sp>
        <p:nvSpPr>
          <p:cNvPr id="2" name="Rectángulo redondeado 1"/>
          <p:cNvSpPr/>
          <p:nvPr/>
        </p:nvSpPr>
        <p:spPr>
          <a:xfrm>
            <a:off x="651670" y="4088926"/>
            <a:ext cx="8281987" cy="2376487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ctr" eaLnBrk="1" hangingPunct="1">
              <a:buFontTx/>
              <a:buAutoNum type="arabicPeriod"/>
              <a:defRPr/>
            </a:pPr>
            <a:r>
              <a:rPr lang="es-ES">
                <a:solidFill>
                  <a:schemeClr val="tx1"/>
                </a:solidFill>
              </a:rPr>
              <a:t>Que haya llegado el momento de cumplir</a:t>
            </a:r>
          </a:p>
          <a:p>
            <a:pPr marL="342900" indent="-342900" algn="ctr" eaLnBrk="1" hangingPunct="1">
              <a:buFontTx/>
              <a:buAutoNum type="arabicPeriod"/>
              <a:defRPr/>
            </a:pPr>
            <a:r>
              <a:rPr lang="es-ES">
                <a:solidFill>
                  <a:schemeClr val="tx1"/>
                </a:solidFill>
              </a:rPr>
              <a:t>Que el deudor se retrase </a:t>
            </a:r>
          </a:p>
          <a:p>
            <a:pPr marL="342900" indent="-342900" algn="ctr" eaLnBrk="1" hangingPunct="1">
              <a:buFontTx/>
              <a:buAutoNum type="arabicPeriod"/>
              <a:defRPr/>
            </a:pPr>
            <a:r>
              <a:rPr lang="es-ES">
                <a:solidFill>
                  <a:schemeClr val="tx1"/>
                </a:solidFill>
              </a:rPr>
              <a:t>Que el retraso sea injustificado o culpable</a:t>
            </a:r>
          </a:p>
          <a:p>
            <a:pPr marL="342900" indent="-342900" algn="ctr" eaLnBrk="1" hangingPunct="1">
              <a:buFontTx/>
              <a:buAutoNum type="arabicPeriod"/>
              <a:defRPr/>
            </a:pPr>
            <a:r>
              <a:rPr lang="es-ES">
                <a:solidFill>
                  <a:schemeClr val="tx1"/>
                </a:solidFill>
              </a:rPr>
              <a:t>Que el acreedor = </a:t>
            </a:r>
            <a:r>
              <a:rPr lang="es-ES" err="1">
                <a:solidFill>
                  <a:schemeClr val="tx1"/>
                </a:solidFill>
              </a:rPr>
              <a:t>interpellatio</a:t>
            </a:r>
            <a:endParaRPr lang="es-ES">
              <a:solidFill>
                <a:schemeClr val="tx1"/>
              </a:solidFill>
            </a:endParaRPr>
          </a:p>
          <a:p>
            <a:pPr marL="342900" indent="-342900" algn="ctr" eaLnBrk="1" hangingPunct="1">
              <a:buFontTx/>
              <a:buAutoNum type="arabicPeriod"/>
              <a:defRPr/>
            </a:pPr>
            <a:r>
              <a:rPr lang="es-ES">
                <a:solidFill>
                  <a:schemeClr val="tx1"/>
                </a:solidFill>
              </a:rPr>
              <a:t>Que sea posible realizar la prestación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xit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" dur="5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xit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" dur="500"/>
                                        <p:tgtEl>
                                          <p:spTgt spid="4198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uiExpand="1" build="p" animBg="1"/>
      <p:bldP spid="41988" grpId="0" animBg="1"/>
      <p:bldP spid="41990" grpId="0" animBg="1"/>
      <p:bldP spid="2" grpId="0" animBg="1"/>
      <p:bldP spid="2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30300" y="2404534"/>
            <a:ext cx="5825202" cy="164630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  <a:defRPr/>
            </a:pPr>
            <a:r>
              <a:rPr lang="en-US" sz="4500" dirty="0" err="1"/>
              <a:t>Garantía</a:t>
            </a:r>
            <a:r>
              <a:rPr lang="en-US" sz="4500" dirty="0"/>
              <a:t> de las </a:t>
            </a:r>
            <a:r>
              <a:rPr lang="en-US" sz="4500" dirty="0" err="1"/>
              <a:t>obligaciones</a:t>
            </a:r>
            <a:endParaRPr lang="en-US" sz="4500" dirty="0"/>
          </a:p>
        </p:txBody>
      </p:sp>
    </p:spTree>
    <p:extLst>
      <p:ext uri="{BB962C8B-B14F-4D97-AF65-F5344CB8AC3E}">
        <p14:creationId xmlns:p14="http://schemas.microsoft.com/office/powerpoint/2010/main" val="13899393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>
          <a:xfrm>
            <a:off x="1169730" y="3882347"/>
            <a:ext cx="6769000" cy="2376810"/>
          </a:xfrm>
          <a:solidFill>
            <a:schemeClr val="folHlink">
              <a:alpha val="84000"/>
            </a:schemeClr>
          </a:solidFill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s-ES" sz="2000" dirty="0"/>
              <a:t>Reales: Prenda, Hipoteca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s-ES" sz="2000" dirty="0"/>
              <a:t>Personales: Fianza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s-ES" sz="2000" dirty="0"/>
              <a:t>Legales: derecho retención, acciones directa, subrogatoria y revocatoria o pauliana. </a:t>
            </a:r>
          </a:p>
          <a:p>
            <a:pPr>
              <a:lnSpc>
                <a:spcPct val="90000"/>
              </a:lnSpc>
              <a:defRPr/>
            </a:pPr>
            <a:r>
              <a:rPr lang="es-ES" sz="2000" dirty="0"/>
              <a:t>Voluntarias: Cláusula penal y Arras, derecho de retención</a:t>
            </a:r>
          </a:p>
          <a:p>
            <a:pPr eaLnBrk="1" hangingPunct="1">
              <a:lnSpc>
                <a:spcPct val="90000"/>
              </a:lnSpc>
              <a:defRPr/>
            </a:pPr>
            <a:endParaRPr lang="ca-ES" sz="2000" dirty="0"/>
          </a:p>
        </p:txBody>
      </p:sp>
      <p:sp>
        <p:nvSpPr>
          <p:cNvPr id="41987" name="Text Box 4"/>
          <p:cNvSpPr txBox="1">
            <a:spLocks noChangeArrowheads="1"/>
          </p:cNvSpPr>
          <p:nvPr/>
        </p:nvSpPr>
        <p:spPr bwMode="auto">
          <a:xfrm>
            <a:off x="684213" y="1909763"/>
            <a:ext cx="20161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2800"/>
              <a:t>Garantías</a:t>
            </a:r>
            <a:r>
              <a:rPr lang="es-ES" altLang="es-ES" sz="1800"/>
              <a:t> </a:t>
            </a:r>
            <a:endParaRPr lang="ca-ES" altLang="es-ES" sz="1800"/>
          </a:p>
        </p:txBody>
      </p:sp>
      <p:sp>
        <p:nvSpPr>
          <p:cNvPr id="41988" name="Text Box 5"/>
          <p:cNvSpPr txBox="1">
            <a:spLocks noChangeArrowheads="1"/>
          </p:cNvSpPr>
          <p:nvPr/>
        </p:nvSpPr>
        <p:spPr bwMode="auto">
          <a:xfrm>
            <a:off x="4932363" y="1954213"/>
            <a:ext cx="3384550" cy="132343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2000" dirty="0"/>
              <a:t>Medidas que aseguran o refuerzan el cumplimiento de una obligación</a:t>
            </a:r>
            <a:endParaRPr lang="ca-ES" altLang="es-ES" sz="2000" dirty="0"/>
          </a:p>
        </p:txBody>
      </p:sp>
      <p:sp>
        <p:nvSpPr>
          <p:cNvPr id="41989" name="AutoShape 6"/>
          <p:cNvSpPr>
            <a:spLocks noChangeArrowheads="1"/>
          </p:cNvSpPr>
          <p:nvPr/>
        </p:nvSpPr>
        <p:spPr bwMode="auto">
          <a:xfrm>
            <a:off x="3203575" y="1916113"/>
            <a:ext cx="1439863" cy="6477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91195185 h 21600"/>
              <a:gd name="T4" fmla="*/ 2147483646 w 21600"/>
              <a:gd name="T5" fmla="*/ 582390370 h 21600"/>
              <a:gd name="T6" fmla="*/ 2147483646 w 21600"/>
              <a:gd name="T7" fmla="*/ 291195185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" name="QuadreDeText 1">
            <a:extLst>
              <a:ext uri="{FF2B5EF4-FFF2-40B4-BE49-F238E27FC236}">
                <a16:creationId xmlns:a16="http://schemas.microsoft.com/office/drawing/2014/main" id="{3A56FBB3-1DD9-4264-8ED8-434ECBDB9DA5}"/>
              </a:ext>
            </a:extLst>
          </p:cNvPr>
          <p:cNvSpPr txBox="1"/>
          <p:nvPr/>
        </p:nvSpPr>
        <p:spPr>
          <a:xfrm>
            <a:off x="1403648" y="692696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dirty="0"/>
              <a:t>Del </a:t>
            </a:r>
            <a:r>
              <a:rPr lang="ca-ES" dirty="0" err="1"/>
              <a:t>cumplimiento</a:t>
            </a:r>
            <a:r>
              <a:rPr lang="ca-ES" dirty="0"/>
              <a:t> de las </a:t>
            </a:r>
            <a:r>
              <a:rPr lang="ca-ES" dirty="0" err="1"/>
              <a:t>obligaciones</a:t>
            </a:r>
            <a:r>
              <a:rPr lang="ca-ES" dirty="0"/>
              <a:t> </a:t>
            </a:r>
            <a:r>
              <a:rPr lang="ca-ES" dirty="0" err="1"/>
              <a:t>responde</a:t>
            </a:r>
            <a:r>
              <a:rPr lang="ca-ES" dirty="0"/>
              <a:t> el </a:t>
            </a:r>
            <a:r>
              <a:rPr lang="ca-ES" dirty="0" err="1"/>
              <a:t>deudor</a:t>
            </a:r>
            <a:r>
              <a:rPr lang="ca-ES" dirty="0"/>
              <a:t> con </a:t>
            </a:r>
            <a:r>
              <a:rPr lang="ca-ES" dirty="0" err="1"/>
              <a:t>todos</a:t>
            </a:r>
            <a:r>
              <a:rPr lang="ca-ES" dirty="0"/>
              <a:t> </a:t>
            </a:r>
            <a:r>
              <a:rPr lang="ca-ES" dirty="0" err="1"/>
              <a:t>sus</a:t>
            </a:r>
            <a:r>
              <a:rPr lang="ca-ES" dirty="0"/>
              <a:t> </a:t>
            </a:r>
            <a:r>
              <a:rPr lang="ca-ES" dirty="0" err="1"/>
              <a:t>bienes</a:t>
            </a:r>
            <a:r>
              <a:rPr lang="ca-ES" dirty="0"/>
              <a:t> presentes y </a:t>
            </a:r>
            <a:r>
              <a:rPr lang="ca-ES" dirty="0" err="1"/>
              <a:t>futuros</a:t>
            </a:r>
            <a:r>
              <a:rPr lang="ca-E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403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uiExpand="1" build="p" animBg="1"/>
      <p:bldP spid="41987" grpId="0"/>
      <p:bldP spid="4198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30300" y="2404534"/>
            <a:ext cx="5825202" cy="164630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s-ES" sz="5000" dirty="0"/>
              <a:t>Modos de extinción de las Obligaciones</a:t>
            </a:r>
            <a:endParaRPr lang="ca-ES" sz="5000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EBAB5F99-5569-4FD9-AE22-A073AC0F310C}"/>
              </a:ext>
            </a:extLst>
          </p:cNvPr>
          <p:cNvSpPr/>
          <p:nvPr/>
        </p:nvSpPr>
        <p:spPr>
          <a:xfrm>
            <a:off x="1794587" y="436704"/>
            <a:ext cx="725610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666666"/>
                </a:solidFill>
                <a:latin typeface="raleway" pitchFamily="2" charset="0"/>
              </a:rPr>
              <a:t>“</a:t>
            </a:r>
            <a:r>
              <a:rPr lang="es-ES" sz="2400" dirty="0">
                <a:solidFill>
                  <a:srgbClr val="666666"/>
                </a:solidFill>
                <a:latin typeface="raleway" pitchFamily="2" charset="0"/>
              </a:rPr>
              <a:t>Las obligaciones se extinguen:</a:t>
            </a:r>
          </a:p>
          <a:p>
            <a:r>
              <a:rPr lang="es-ES" sz="2400" dirty="0">
                <a:solidFill>
                  <a:srgbClr val="666666"/>
                </a:solidFill>
                <a:latin typeface="raleway" pitchFamily="2" charset="0"/>
              </a:rPr>
              <a:t>Por el pago o cumplimiento</a:t>
            </a:r>
          </a:p>
          <a:p>
            <a:r>
              <a:rPr lang="es-ES" sz="2400" dirty="0">
                <a:solidFill>
                  <a:srgbClr val="666666"/>
                </a:solidFill>
                <a:latin typeface="raleway" pitchFamily="2" charset="0"/>
              </a:rPr>
              <a:t>Por la pérdida de la cosa debida</a:t>
            </a:r>
          </a:p>
          <a:p>
            <a:r>
              <a:rPr lang="es-ES" sz="2400" dirty="0">
                <a:solidFill>
                  <a:srgbClr val="666666"/>
                </a:solidFill>
                <a:latin typeface="raleway" pitchFamily="2" charset="0"/>
              </a:rPr>
              <a:t>Por la condonación de la deuda</a:t>
            </a:r>
          </a:p>
          <a:p>
            <a:r>
              <a:rPr lang="es-ES" sz="2400" dirty="0">
                <a:solidFill>
                  <a:srgbClr val="666666"/>
                </a:solidFill>
                <a:latin typeface="raleway" pitchFamily="2" charset="0"/>
              </a:rPr>
              <a:t>Por la confusión de los derechos de acreedor y deudor</a:t>
            </a:r>
          </a:p>
          <a:p>
            <a:r>
              <a:rPr lang="es-ES" sz="2400" dirty="0">
                <a:solidFill>
                  <a:srgbClr val="666666"/>
                </a:solidFill>
                <a:latin typeface="raleway" pitchFamily="2" charset="0"/>
              </a:rPr>
              <a:t>Por la compensación</a:t>
            </a:r>
          </a:p>
          <a:p>
            <a:r>
              <a:rPr lang="es-ES" sz="2400" dirty="0">
                <a:solidFill>
                  <a:srgbClr val="666666"/>
                </a:solidFill>
                <a:latin typeface="raleway" pitchFamily="2" charset="0"/>
              </a:rPr>
              <a:t>Por la novación.” 1156 CC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590EEF1-735A-4DEA-8696-F0DFE651D1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2677885" y="3429000"/>
            <a:ext cx="6326155" cy="339295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2FBF846-C518-4C44-8846-8379789CE25B}"/>
              </a:ext>
            </a:extLst>
          </p:cNvPr>
          <p:cNvSpPr txBox="1"/>
          <p:nvPr/>
        </p:nvSpPr>
        <p:spPr>
          <a:xfrm>
            <a:off x="2677885" y="6821950"/>
            <a:ext cx="63261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>
                <a:hlinkClick r:id="rId3" tooltip="https://revistajuridica.uprrp.edu/inrev/index.php/2017/06/19/intento-frustrado-de-un-nuevo-codigo-civil-para-puerto-rico/"/>
              </a:rPr>
              <a:t>Esta foto</a:t>
            </a:r>
            <a:r>
              <a:rPr lang="es-ES" sz="900"/>
              <a:t> de Autor desconocido está bajo licencia </a:t>
            </a:r>
            <a:r>
              <a:rPr lang="es-ES" sz="900">
                <a:hlinkClick r:id="rId4" tooltip="https://creativecommons.org/licenses/by-nc-nd/3.0/"/>
              </a:rPr>
              <a:t>CC BY-NC-ND</a:t>
            </a:r>
            <a:endParaRPr lang="es-ES" sz="900"/>
          </a:p>
        </p:txBody>
      </p:sp>
    </p:spTree>
    <p:extLst>
      <p:ext uri="{BB962C8B-B14F-4D97-AF65-F5344CB8AC3E}">
        <p14:creationId xmlns:p14="http://schemas.microsoft.com/office/powerpoint/2010/main" val="178049968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ES"/>
              <a:t>Novación</a:t>
            </a:r>
            <a:endParaRPr lang="ca-ES"/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412875"/>
            <a:ext cx="8229600" cy="604838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s-ES" altLang="es-ES" sz="2800"/>
              <a:t>NOVATIO= NOVA + OBLIGATIO</a:t>
            </a:r>
          </a:p>
        </p:txBody>
      </p:sp>
      <p:sp>
        <p:nvSpPr>
          <p:cNvPr id="10" name="9 Rectángulo redondeado"/>
          <p:cNvSpPr/>
          <p:nvPr/>
        </p:nvSpPr>
        <p:spPr>
          <a:xfrm>
            <a:off x="395288" y="2276475"/>
            <a:ext cx="8353425" cy="1079500"/>
          </a:xfrm>
          <a:prstGeom prst="roundRect">
            <a:avLst>
              <a:gd name="adj" fmla="val 10000"/>
            </a:avLst>
          </a:prstGeom>
          <a:solidFill>
            <a:srgbClr val="ECF2B8">
              <a:alpha val="89804"/>
            </a:srgbClr>
          </a:solidFill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just" eaLnBrk="1" hangingPunct="1">
              <a:defRPr/>
            </a:pPr>
            <a:r>
              <a:rPr lang="es-ES" altLang="es-E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extinción de una obligación mediante la creación de otra nueva destinada a reemplazarla</a:t>
            </a:r>
          </a:p>
        </p:txBody>
      </p:sp>
      <p:sp>
        <p:nvSpPr>
          <p:cNvPr id="2" name="9 Rectángulo redondeado"/>
          <p:cNvSpPr>
            <a:spLocks noChangeArrowheads="1"/>
          </p:cNvSpPr>
          <p:nvPr/>
        </p:nvSpPr>
        <p:spPr bwMode="auto">
          <a:xfrm>
            <a:off x="323850" y="4149725"/>
            <a:ext cx="4103688" cy="1944688"/>
          </a:xfrm>
          <a:prstGeom prst="roundRect">
            <a:avLst>
              <a:gd name="adj" fmla="val 10000"/>
            </a:avLst>
          </a:prstGeom>
          <a:solidFill>
            <a:schemeClr val="folHlink">
              <a:alpha val="57001"/>
            </a:schemeClr>
          </a:solidFill>
          <a:ln w="25400" algn="ctr">
            <a:solidFill>
              <a:srgbClr val="CDECEC">
                <a:alpha val="90195"/>
              </a:srgbClr>
            </a:solidFill>
            <a:round/>
            <a:headEnd/>
            <a:tailEnd/>
          </a:ln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defRPr/>
            </a:pPr>
            <a:r>
              <a:rPr lang="es-ES" altLang="es-ES" sz="28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Doble Función</a:t>
            </a:r>
            <a:r>
              <a:rPr lang="es-ES" alt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</a:p>
          <a:p>
            <a:pPr eaLnBrk="1" hangingPunct="1">
              <a:defRPr/>
            </a:pPr>
            <a:r>
              <a:rPr lang="es-ES" alt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1.-Extingue una obligación</a:t>
            </a:r>
          </a:p>
          <a:p>
            <a:pPr eaLnBrk="1" hangingPunct="1">
              <a:defRPr/>
            </a:pPr>
            <a:r>
              <a:rPr lang="es-ES" alt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2.- Crea una nueva</a:t>
            </a:r>
          </a:p>
        </p:txBody>
      </p:sp>
      <p:sp>
        <p:nvSpPr>
          <p:cNvPr id="3" name="9 Rectángulo redondeado"/>
          <p:cNvSpPr>
            <a:spLocks noChangeArrowheads="1"/>
          </p:cNvSpPr>
          <p:nvPr/>
        </p:nvSpPr>
        <p:spPr bwMode="auto">
          <a:xfrm>
            <a:off x="4859338" y="3644900"/>
            <a:ext cx="3995737" cy="3141663"/>
          </a:xfrm>
          <a:prstGeom prst="roundRect">
            <a:avLst>
              <a:gd name="adj" fmla="val 10000"/>
            </a:avLst>
          </a:prstGeom>
          <a:solidFill>
            <a:schemeClr val="folHlink">
              <a:alpha val="62000"/>
            </a:schemeClr>
          </a:solidFill>
          <a:ln w="25400" algn="ctr">
            <a:solidFill>
              <a:srgbClr val="CDECEC">
                <a:alpha val="90195"/>
              </a:srgbClr>
            </a:solidFill>
            <a:round/>
            <a:headEnd/>
            <a:tailEnd/>
          </a:ln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defRPr/>
            </a:pPr>
            <a:r>
              <a:rPr lang="es-ES" altLang="es-ES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Requisitos:</a:t>
            </a:r>
          </a:p>
          <a:p>
            <a:pPr marL="0" indent="0" eaLnBrk="1" hangingPunct="1">
              <a:defRPr/>
            </a:pPr>
            <a:r>
              <a:rPr lang="es-ES" altLang="es-E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1- Que exista una obligación anterior que se extinga</a:t>
            </a:r>
          </a:p>
          <a:p>
            <a:pPr marL="0" indent="0" eaLnBrk="1" hangingPunct="1">
              <a:defRPr/>
            </a:pPr>
            <a:r>
              <a:rPr lang="es-ES" altLang="es-E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2- Que se cree una nueva</a:t>
            </a:r>
          </a:p>
          <a:p>
            <a:pPr marL="0" indent="0" eaLnBrk="1" hangingPunct="1">
              <a:defRPr/>
            </a:pPr>
            <a:r>
              <a:rPr lang="es-ES" altLang="es-E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3- Disparidad entre la antigua y la nueva</a:t>
            </a:r>
          </a:p>
          <a:p>
            <a:pPr marL="0" indent="0" eaLnBrk="1" hangingPunct="1">
              <a:defRPr/>
            </a:pPr>
            <a:r>
              <a:rPr lang="es-ES" altLang="es-E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4- Animus </a:t>
            </a:r>
            <a:r>
              <a:rPr lang="es-ES" altLang="es-ES" sz="2000" b="1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novandi</a:t>
            </a:r>
            <a:endParaRPr lang="es-ES" altLang="es-ES" sz="20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eaLnBrk="1" hangingPunct="1">
              <a:defRPr/>
            </a:pPr>
            <a:endParaRPr lang="es-ES" altLang="es-ES" sz="200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es-ES" altLang="es-ES"/>
              <a:t>Compensación</a:t>
            </a:r>
            <a:endParaRPr lang="ca-ES" altLang="es-E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412875"/>
            <a:ext cx="6530975" cy="51911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s-ES" altLang="es-ES" sz="2800"/>
              <a:t>COMPENSATIO: CUM+PENSARE</a:t>
            </a:r>
          </a:p>
        </p:txBody>
      </p:sp>
      <p:sp>
        <p:nvSpPr>
          <p:cNvPr id="10" name="9 Rectángulo redondeado"/>
          <p:cNvSpPr/>
          <p:nvPr/>
        </p:nvSpPr>
        <p:spPr>
          <a:xfrm>
            <a:off x="395288" y="2276475"/>
            <a:ext cx="8353425" cy="1079500"/>
          </a:xfrm>
          <a:prstGeom prst="roundRect">
            <a:avLst>
              <a:gd name="adj" fmla="val 10000"/>
            </a:avLst>
          </a:prstGeom>
          <a:solidFill>
            <a:srgbClr val="ECF2B8">
              <a:alpha val="89804"/>
            </a:srgbClr>
          </a:solidFill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just" eaLnBrk="1" hangingPunct="1">
              <a:defRPr/>
            </a:pPr>
            <a:r>
              <a:rPr lang="es-ES" alt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extinción de dos deudas o créditos recíprocos hasta la concurrencia de sus valores respectivos</a:t>
            </a:r>
          </a:p>
        </p:txBody>
      </p:sp>
      <p:sp>
        <p:nvSpPr>
          <p:cNvPr id="2" name="9 Rectángulo redondeado"/>
          <p:cNvSpPr>
            <a:spLocks noChangeArrowheads="1"/>
          </p:cNvSpPr>
          <p:nvPr/>
        </p:nvSpPr>
        <p:spPr bwMode="auto">
          <a:xfrm>
            <a:off x="1268742" y="4111715"/>
            <a:ext cx="5976938" cy="2132012"/>
          </a:xfrm>
          <a:prstGeom prst="roundRect">
            <a:avLst>
              <a:gd name="adj" fmla="val 10000"/>
            </a:avLst>
          </a:prstGeom>
          <a:solidFill>
            <a:schemeClr val="folHlink">
              <a:alpha val="57001"/>
            </a:schemeClr>
          </a:solidFill>
          <a:ln w="25400" algn="ctr">
            <a:solidFill>
              <a:srgbClr val="CDECEC">
                <a:alpha val="90195"/>
              </a:srgbClr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827088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235075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43063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defRPr/>
            </a:pPr>
            <a:r>
              <a:rPr lang="es-ES" altLang="es-ES" sz="28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Fundamento</a:t>
            </a:r>
            <a:r>
              <a:rPr lang="es-ES" alt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: Pago abreviado que proporciona una doble ventaja:</a:t>
            </a:r>
          </a:p>
          <a:p>
            <a:pPr eaLnBrk="1" hangingPunct="1">
              <a:defRPr/>
            </a:pPr>
            <a:r>
              <a:rPr lang="es-ES" alt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Facilita el pago</a:t>
            </a:r>
          </a:p>
          <a:p>
            <a:pPr eaLnBrk="1" hangingPunct="1">
              <a:defRPr/>
            </a:pPr>
            <a:r>
              <a:rPr lang="es-ES" alt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Garantiza los créditos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 redondeado"/>
          <p:cNvSpPr>
            <a:spLocks noChangeArrowheads="1"/>
          </p:cNvSpPr>
          <p:nvPr/>
        </p:nvSpPr>
        <p:spPr bwMode="auto">
          <a:xfrm>
            <a:off x="865188" y="4005263"/>
            <a:ext cx="7523162" cy="2592387"/>
          </a:xfrm>
          <a:prstGeom prst="roundRect">
            <a:avLst>
              <a:gd name="adj" fmla="val 10000"/>
            </a:avLst>
          </a:prstGeom>
          <a:solidFill>
            <a:schemeClr val="folHlink">
              <a:alpha val="62000"/>
            </a:schemeClr>
          </a:solidFill>
          <a:ln w="25400" algn="ctr">
            <a:solidFill>
              <a:srgbClr val="CDECEC">
                <a:alpha val="90195"/>
              </a:srgbClr>
            </a:solidFill>
            <a:round/>
            <a:headEnd/>
            <a:tailEnd/>
          </a:ln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defRPr/>
            </a:pPr>
            <a:r>
              <a:rPr lang="es-ES" altLang="es-ES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Requisitos:</a:t>
            </a:r>
          </a:p>
          <a:p>
            <a:pPr eaLnBrk="1" hangingPunct="1">
              <a:buFontTx/>
              <a:buChar char="-"/>
              <a:defRPr/>
            </a:pPr>
            <a:r>
              <a:rPr lang="es-ES" altLang="es-E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Reciprocidad entre las personas (acreedor-deudor)</a:t>
            </a:r>
          </a:p>
          <a:p>
            <a:pPr eaLnBrk="1" hangingPunct="1">
              <a:buFontTx/>
              <a:buChar char="-"/>
              <a:defRPr/>
            </a:pPr>
            <a:r>
              <a:rPr lang="es-ES" altLang="es-E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Dinero, cosas fungibles, homogéneas y exigibles </a:t>
            </a:r>
          </a:p>
          <a:p>
            <a:pPr eaLnBrk="1" hangingPunct="1">
              <a:buFontTx/>
              <a:buChar char="-"/>
              <a:defRPr/>
            </a:pPr>
            <a:r>
              <a:rPr lang="es-ES" altLang="es-ES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Ausencia de prohibiciones</a:t>
            </a:r>
          </a:p>
          <a:p>
            <a:pPr eaLnBrk="1" hangingPunct="1">
              <a:buFontTx/>
              <a:buChar char="-"/>
              <a:defRPr/>
            </a:pPr>
            <a:endParaRPr lang="es-ES" altLang="es-ES" sz="200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grpSp>
        <p:nvGrpSpPr>
          <p:cNvPr id="60419" name="Diagram 7"/>
          <p:cNvGrpSpPr>
            <a:grpSpLocks noChangeAspect="1"/>
          </p:cNvGrpSpPr>
          <p:nvPr/>
        </p:nvGrpSpPr>
        <p:grpSpPr bwMode="auto">
          <a:xfrm>
            <a:off x="36513" y="1341438"/>
            <a:ext cx="4248150" cy="2266950"/>
            <a:chOff x="23" y="845"/>
            <a:chExt cx="2676" cy="1428"/>
          </a:xfrm>
        </p:grpSpPr>
        <p:graphicFrame>
          <p:nvGraphicFramePr>
            <p:cNvPr id="6" name="Diagrama 5"/>
            <p:cNvGraphicFramePr/>
            <p:nvPr/>
          </p:nvGraphicFramePr>
          <p:xfrm>
            <a:off x="23" y="845"/>
            <a:ext cx="2676" cy="142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60426" name="Text Box 22"/>
            <p:cNvSpPr txBox="1">
              <a:spLocks noChangeArrowheads="1"/>
            </p:cNvSpPr>
            <p:nvPr/>
          </p:nvSpPr>
          <p:spPr bwMode="auto">
            <a:xfrm>
              <a:off x="1157" y="910"/>
              <a:ext cx="544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2"/>
                </a:buClr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s-ES" altLang="es-ES" sz="2000" b="1"/>
                <a:t>100</a:t>
              </a:r>
              <a:endParaRPr lang="ca-ES" altLang="es-ES" sz="2000" b="1"/>
            </a:p>
          </p:txBody>
        </p:sp>
        <p:sp>
          <p:nvSpPr>
            <p:cNvPr id="60427" name="Text Box 23"/>
            <p:cNvSpPr txBox="1">
              <a:spLocks noChangeArrowheads="1"/>
            </p:cNvSpPr>
            <p:nvPr/>
          </p:nvSpPr>
          <p:spPr bwMode="auto">
            <a:xfrm>
              <a:off x="1156" y="2001"/>
              <a:ext cx="590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2"/>
                </a:buClr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s-ES" altLang="es-ES" sz="2000" b="1"/>
                <a:t>100</a:t>
              </a:r>
              <a:endParaRPr lang="ca-ES" altLang="es-ES" sz="2000" b="1"/>
            </a:p>
          </p:txBody>
        </p:sp>
      </p:grpSp>
      <p:sp>
        <p:nvSpPr>
          <p:cNvPr id="2" name="9 Rectángulo redondeado"/>
          <p:cNvSpPr>
            <a:spLocks noChangeArrowheads="1"/>
          </p:cNvSpPr>
          <p:nvPr/>
        </p:nvSpPr>
        <p:spPr bwMode="auto">
          <a:xfrm>
            <a:off x="720725" y="115888"/>
            <a:ext cx="7596188" cy="1081087"/>
          </a:xfrm>
          <a:prstGeom prst="roundRect">
            <a:avLst>
              <a:gd name="adj" fmla="val 100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folHlink">
                    <a:alpha val="62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CDECEC">
                    <a:alpha val="90195"/>
                  </a:srgbClr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defRPr/>
            </a:pPr>
            <a:r>
              <a:rPr lang="es-ES" altLang="es-E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Clases: </a:t>
            </a:r>
          </a:p>
          <a:p>
            <a:pPr eaLnBrk="1" hangingPunct="1">
              <a:defRPr/>
            </a:pPr>
            <a:endParaRPr lang="es-ES" altLang="es-ES" sz="2000" b="1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defRPr/>
            </a:pPr>
            <a:r>
              <a:rPr lang="es-ES" altLang="es-ES" sz="2000" b="1">
                <a:effectLst>
                  <a:outerShdw blurRad="38100" dist="38100" dir="2700000" algn="tl">
                    <a:srgbClr val="000000"/>
                  </a:outerShdw>
                </a:effectLst>
              </a:rPr>
              <a:t>Total                                                        Parcial</a:t>
            </a:r>
          </a:p>
        </p:txBody>
      </p:sp>
      <p:grpSp>
        <p:nvGrpSpPr>
          <p:cNvPr id="60421" name="Diagram 24"/>
          <p:cNvGrpSpPr>
            <a:grpSpLocks noChangeAspect="1"/>
          </p:cNvGrpSpPr>
          <p:nvPr/>
        </p:nvGrpSpPr>
        <p:grpSpPr bwMode="auto">
          <a:xfrm>
            <a:off x="4716463" y="1412875"/>
            <a:ext cx="4248150" cy="2266950"/>
            <a:chOff x="23" y="845"/>
            <a:chExt cx="2676" cy="1428"/>
          </a:xfrm>
        </p:grpSpPr>
        <p:graphicFrame>
          <p:nvGraphicFramePr>
            <p:cNvPr id="11" name="Diagrama 10"/>
            <p:cNvGraphicFramePr/>
            <p:nvPr/>
          </p:nvGraphicFramePr>
          <p:xfrm>
            <a:off x="23" y="845"/>
            <a:ext cx="2676" cy="142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  <p:sp>
          <p:nvSpPr>
            <p:cNvPr id="60423" name="Text Box 30"/>
            <p:cNvSpPr txBox="1">
              <a:spLocks noChangeArrowheads="1"/>
            </p:cNvSpPr>
            <p:nvPr/>
          </p:nvSpPr>
          <p:spPr bwMode="auto">
            <a:xfrm>
              <a:off x="1111" y="867"/>
              <a:ext cx="45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2"/>
                </a:buClr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s-ES" altLang="es-ES" sz="2000" b="1"/>
                <a:t>100</a:t>
              </a:r>
              <a:endParaRPr lang="ca-ES" altLang="es-ES" sz="2000" b="1"/>
            </a:p>
          </p:txBody>
        </p:sp>
        <p:sp>
          <p:nvSpPr>
            <p:cNvPr id="60424" name="Text Box 31"/>
            <p:cNvSpPr txBox="1">
              <a:spLocks noChangeArrowheads="1"/>
            </p:cNvSpPr>
            <p:nvPr/>
          </p:nvSpPr>
          <p:spPr bwMode="auto">
            <a:xfrm>
              <a:off x="1211" y="2001"/>
              <a:ext cx="35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2"/>
                </a:buClr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s-ES" altLang="es-ES" sz="2000" b="1"/>
                <a:t>50</a:t>
              </a:r>
              <a:endParaRPr lang="ca-ES" altLang="es-ES" sz="2000" b="1"/>
            </a:p>
          </p:txBody>
        </p:sp>
      </p:grp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30300" y="2404534"/>
            <a:ext cx="5825202" cy="164630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s-ES" sz="5000" dirty="0"/>
              <a:t>Otros modos de extinción de las Obligaciones</a:t>
            </a:r>
            <a:endParaRPr lang="ca-ES" sz="5000" dirty="0"/>
          </a:p>
        </p:txBody>
      </p:sp>
    </p:spTree>
    <p:extLst>
      <p:ext uri="{BB962C8B-B14F-4D97-AF65-F5344CB8AC3E}">
        <p14:creationId xmlns:p14="http://schemas.microsoft.com/office/powerpoint/2010/main" val="24015849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/>
          </p:nvPr>
        </p:nvGraphicFramePr>
        <p:xfrm>
          <a:off x="250825" y="0"/>
          <a:ext cx="8686800" cy="6489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1443" name="CuadroTexto 2"/>
          <p:cNvSpPr txBox="1">
            <a:spLocks noChangeArrowheads="1"/>
          </p:cNvSpPr>
          <p:nvPr/>
        </p:nvSpPr>
        <p:spPr bwMode="auto">
          <a:xfrm>
            <a:off x="794661" y="0"/>
            <a:ext cx="7180106" cy="704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altLang="es-ES" sz="2400" dirty="0"/>
              <a:t>Muerte: solo en obligaciones personalísimas o por razón de la persona </a:t>
            </a:r>
            <a:r>
              <a:rPr lang="es-ES" altLang="es-ES" sz="2400" i="1" dirty="0" err="1"/>
              <a:t>intuitu</a:t>
            </a:r>
            <a:r>
              <a:rPr lang="es-ES" altLang="es-ES" sz="2400" i="1" dirty="0"/>
              <a:t> </a:t>
            </a:r>
            <a:r>
              <a:rPr lang="es-ES" altLang="es-ES" sz="2400" i="1" dirty="0" err="1"/>
              <a:t>personae</a:t>
            </a:r>
            <a:endParaRPr lang="es-ES" altLang="es-E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altLang="es-ES" sz="2400" dirty="0"/>
              <a:t>Pérdida de la cosa: Imposibilidad sobrevenida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altLang="es-ES" sz="2400" dirty="0"/>
              <a:t>Condonación: remisión, perdón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altLang="es-ES" sz="2400" dirty="0"/>
              <a:t>Confusión: Nadie puede ser acreedor de sí mismo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altLang="es-ES" sz="2400" dirty="0"/>
              <a:t>Mutuo disenso: discordancia pactada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altLang="es-ES" sz="2400" dirty="0"/>
              <a:t>Denuncia por voluntad unilateral: Ej.: revocación o </a:t>
            </a:r>
            <a:r>
              <a:rPr lang="es-ES" altLang="es-ES" sz="2400" dirty="0" err="1"/>
              <a:t>desestimiento</a:t>
            </a:r>
            <a:r>
              <a:rPr lang="es-ES" altLang="es-ES" sz="2400" dirty="0"/>
              <a:t> en el mandato, el depositario reclama la cosa, el ejecutor de obra desiste, el empleado se despide.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altLang="es-ES" sz="2400" dirty="0" err="1"/>
              <a:t>Desestimiento</a:t>
            </a:r>
            <a:r>
              <a:rPr lang="es-ES" altLang="es-ES" sz="2400" dirty="0"/>
              <a:t> en la obligaciones de consumo: Facultad que tiene el consumidor de dejar sin efecto un contrato sin justificarlo. Ej.: me doy de baja del seguro de salud.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" altLang="es-ES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Espiral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efaultSectionNames xmlns="04af5905-a12d-4758-ad1a-dd480cb806cb" xsi:nil="true"/>
    <NotebookType xmlns="04af5905-a12d-4758-ad1a-dd480cb806cb" xsi:nil="true"/>
    <FolderType xmlns="04af5905-a12d-4758-ad1a-dd480cb806cb" xsi:nil="true"/>
    <Teachers xmlns="04af5905-a12d-4758-ad1a-dd480cb806cb">
      <UserInfo>
        <DisplayName/>
        <AccountId xsi:nil="true"/>
        <AccountType/>
      </UserInfo>
    </Teachers>
    <Is_Collaboration_Space_Locked xmlns="04af5905-a12d-4758-ad1a-dd480cb806cb" xsi:nil="true"/>
    <Owner xmlns="04af5905-a12d-4758-ad1a-dd480cb806cb">
      <UserInfo>
        <DisplayName/>
        <AccountId xsi:nil="true"/>
        <AccountType/>
      </UserInfo>
    </Owner>
    <AppVersion xmlns="04af5905-a12d-4758-ad1a-dd480cb806cb" xsi:nil="true"/>
    <Invited_Students xmlns="04af5905-a12d-4758-ad1a-dd480cb806cb" xsi:nil="true"/>
    <CultureName xmlns="04af5905-a12d-4758-ad1a-dd480cb806cb" xsi:nil="true"/>
    <TeamsChannelId xmlns="04af5905-a12d-4758-ad1a-dd480cb806cb" xsi:nil="true"/>
    <Invited_Teachers xmlns="04af5905-a12d-4758-ad1a-dd480cb806cb" xsi:nil="true"/>
    <IsNotebookLocked xmlns="04af5905-a12d-4758-ad1a-dd480cb806cb" xsi:nil="true"/>
    <Student_Groups xmlns="04af5905-a12d-4758-ad1a-dd480cb806cb">
      <UserInfo>
        <DisplayName/>
        <AccountId xsi:nil="true"/>
        <AccountType/>
      </UserInfo>
    </Student_Groups>
    <Templates xmlns="04af5905-a12d-4758-ad1a-dd480cb806cb" xsi:nil="true"/>
    <Students xmlns="04af5905-a12d-4758-ad1a-dd480cb806cb">
      <UserInfo>
        <DisplayName/>
        <AccountId xsi:nil="true"/>
        <AccountType/>
      </UserInfo>
    </Students>
    <Self_Registration_Enabled xmlns="04af5905-a12d-4758-ad1a-dd480cb806cb" xsi:nil="true"/>
    <Has_Teacher_Only_SectionGroup xmlns="04af5905-a12d-4758-ad1a-dd480cb806c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652B2FAC43967F44B22214B8C96E3B87" ma:contentTypeVersion="31" ma:contentTypeDescription="Crear nuevo documento." ma:contentTypeScope="" ma:versionID="fdba2cb4efe094333d17e0de16e602fc">
  <xsd:schema xmlns:xsd="http://www.w3.org/2001/XMLSchema" xmlns:xs="http://www.w3.org/2001/XMLSchema" xmlns:p="http://schemas.microsoft.com/office/2006/metadata/properties" xmlns:ns3="17a9054b-a248-410d-abc6-3cb321178e9c" xmlns:ns4="04af5905-a12d-4758-ad1a-dd480cb806cb" targetNamespace="http://schemas.microsoft.com/office/2006/metadata/properties" ma:root="true" ma:fieldsID="728a995df4eb01d84ba1230bb696aec0" ns3:_="" ns4:_="">
    <xsd:import namespace="17a9054b-a248-410d-abc6-3cb321178e9c"/>
    <xsd:import namespace="04af5905-a12d-4758-ad1a-dd480cb806c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NotebookType" minOccurs="0"/>
                <xsd:element ref="ns4:FolderType" minOccurs="0"/>
                <xsd:element ref="ns4:CultureName" minOccurs="0"/>
                <xsd:element ref="ns4:AppVersion" minOccurs="0"/>
                <xsd:element ref="ns4:TeamsChannelId" minOccurs="0"/>
                <xsd:element ref="ns4:Owner" minOccurs="0"/>
                <xsd:element ref="ns4:DefaultSectionNames" minOccurs="0"/>
                <xsd:element ref="ns4:Templates" minOccurs="0"/>
                <xsd:element ref="ns4:Teachers" minOccurs="0"/>
                <xsd:element ref="ns4:Students" minOccurs="0"/>
                <xsd:element ref="ns4:Student_Groups" minOccurs="0"/>
                <xsd:element ref="ns4:Invited_Teachers" minOccurs="0"/>
                <xsd:element ref="ns4:Invited_Students" minOccurs="0"/>
                <xsd:element ref="ns4:Self_Registration_Enabled" minOccurs="0"/>
                <xsd:element ref="ns4:Has_Teacher_Only_SectionGroup" minOccurs="0"/>
                <xsd:element ref="ns4:Is_Collaboration_Space_Locked" minOccurs="0"/>
                <xsd:element ref="ns4:IsNotebookLocked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Location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9054b-a248-410d-abc6-3cb321178e9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Hash de la sugerencia para compartir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af5905-a12d-4758-ad1a-dd480cb806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NotebookType" ma:index="13" nillable="true" ma:displayName="Notebook Type" ma:internalName="NotebookType">
      <xsd:simpleType>
        <xsd:restriction base="dms:Text"/>
      </xsd:simpleType>
    </xsd:element>
    <xsd:element name="FolderType" ma:index="14" nillable="true" ma:displayName="Folder Type" ma:internalName="FolderType">
      <xsd:simpleType>
        <xsd:restriction base="dms:Text"/>
      </xsd:simpleType>
    </xsd:element>
    <xsd:element name="CultureName" ma:index="15" nillable="true" ma:displayName="Culture Name" ma:internalName="CultureName">
      <xsd:simpleType>
        <xsd:restriction base="dms:Text"/>
      </xsd:simpleType>
    </xsd:element>
    <xsd:element name="AppVersion" ma:index="16" nillable="true" ma:displayName="App Version" ma:internalName="AppVersion">
      <xsd:simpleType>
        <xsd:restriction base="dms:Text"/>
      </xsd:simpleType>
    </xsd:element>
    <xsd:element name="TeamsChannelId" ma:index="17" nillable="true" ma:displayName="Teams Channel Id" ma:internalName="TeamsChannelId">
      <xsd:simpleType>
        <xsd:restriction base="dms:Text"/>
      </xsd:simpleType>
    </xsd:element>
    <xsd:element name="Owner" ma:index="18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9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0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1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22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23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2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2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2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28" nillable="true" ma:displayName="Is Collaboration Space Locked" ma:internalName="Is_Collaboration_Space_Locked">
      <xsd:simpleType>
        <xsd:restriction base="dms:Boolean"/>
      </xsd:simpleType>
    </xsd:element>
    <xsd:element name="IsNotebookLocked" ma:index="29" nillable="true" ma:displayName="Is Notebook Locked" ma:internalName="IsNotebookLocked">
      <xsd:simpleType>
        <xsd:restriction base="dms:Boolean"/>
      </xsd:simpleType>
    </xsd:element>
    <xsd:element name="MediaServiceAutoKeyPoints" ma:index="3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32" nillable="true" ma:displayName="Tags" ma:internalName="MediaServiceAutoTags" ma:readOnly="true">
      <xsd:simpleType>
        <xsd:restriction base="dms:Text"/>
      </xsd:simpleType>
    </xsd:element>
    <xsd:element name="MediaServiceOCR" ma:index="3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3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37" nillable="true" ma:displayName="Location" ma:internalName="MediaServiceLocation" ma:readOnly="true">
      <xsd:simpleType>
        <xsd:restriction base="dms:Text"/>
      </xsd:simpleType>
    </xsd:element>
    <xsd:element name="MediaLengthInSeconds" ma:index="3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AEB32DD-BFD6-4F42-8B27-069E1E1A7EA4}">
  <ds:schemaRefs>
    <ds:schemaRef ds:uri="http://schemas.microsoft.com/office/2006/documentManagement/types"/>
    <ds:schemaRef ds:uri="http://purl.org/dc/elements/1.1/"/>
    <ds:schemaRef ds:uri="17a9054b-a248-410d-abc6-3cb321178e9c"/>
    <ds:schemaRef ds:uri="http://schemas.openxmlformats.org/package/2006/metadata/core-properties"/>
    <ds:schemaRef ds:uri="http://purl.org/dc/dcmitype/"/>
    <ds:schemaRef ds:uri="http://www.w3.org/XML/1998/namespace"/>
    <ds:schemaRef ds:uri="http://schemas.microsoft.com/office/infopath/2007/PartnerControls"/>
    <ds:schemaRef ds:uri="http://purl.org/dc/terms/"/>
    <ds:schemaRef ds:uri="04af5905-a12d-4758-ad1a-dd480cb806cb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6FD948F4-0E93-4513-85B2-F3FAC0BE094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B267E54-0A55-4828-81C5-66CCDA07B4A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7a9054b-a248-410d-abc6-3cb321178e9c"/>
    <ds:schemaRef ds:uri="04af5905-a12d-4758-ad1a-dd480cb806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2069</Words>
  <Application>Microsoft Office PowerPoint</Application>
  <PresentationFormat>Presentació en pantalla (4:3)</PresentationFormat>
  <Paragraphs>367</Paragraphs>
  <Slides>51</Slides>
  <Notes>2</Notes>
  <HiddenSlides>0</HiddenSlides>
  <MMClips>0</MMClips>
  <ScaleCrop>false</ScaleCrop>
  <HeadingPairs>
    <vt:vector size="6" baseType="variant">
      <vt:variant>
        <vt:lpstr>Tipus de lletra utilitzats</vt:lpstr>
      </vt:variant>
      <vt:variant>
        <vt:i4>9</vt:i4>
      </vt:variant>
      <vt:variant>
        <vt:lpstr>Tema</vt:lpstr>
      </vt:variant>
      <vt:variant>
        <vt:i4>1</vt:i4>
      </vt:variant>
      <vt:variant>
        <vt:lpstr>Títols de les diapositives</vt:lpstr>
      </vt:variant>
      <vt:variant>
        <vt:i4>51</vt:i4>
      </vt:variant>
    </vt:vector>
  </HeadingPairs>
  <TitlesOfParts>
    <vt:vector size="61" baseType="lpstr">
      <vt:lpstr>Arial</vt:lpstr>
      <vt:lpstr>Calibri</vt:lpstr>
      <vt:lpstr>Century Gothic</vt:lpstr>
      <vt:lpstr>raleway</vt:lpstr>
      <vt:lpstr>Tahoma</vt:lpstr>
      <vt:lpstr>Times New Roman</vt:lpstr>
      <vt:lpstr>Verdana</vt:lpstr>
      <vt:lpstr>Wingdings</vt:lpstr>
      <vt:lpstr>Wingdings 3</vt:lpstr>
      <vt:lpstr>Espiral</vt:lpstr>
      <vt:lpstr>Derechos Patrimoniales</vt:lpstr>
      <vt:lpstr>Presentació del PowerPoint</vt:lpstr>
      <vt:lpstr>Presentació del PowerPoint</vt:lpstr>
      <vt:lpstr>Presentació del PowerPoint</vt:lpstr>
      <vt:lpstr>Diferencias entre Derechos reales y Derechos personales</vt:lpstr>
      <vt:lpstr>Diferencias entre Derechos reales y Derechos personales</vt:lpstr>
      <vt:lpstr>Obligaciones y Contratos</vt:lpstr>
      <vt:lpstr>Concepto, Nacimiento y estructura</vt:lpstr>
      <vt:lpstr>Obligación</vt:lpstr>
      <vt:lpstr>Presentació del PowerPoint</vt:lpstr>
      <vt:lpstr>Presentació del PowerPoint</vt:lpstr>
      <vt:lpstr>Estructura</vt:lpstr>
      <vt:lpstr>SUJETOS</vt:lpstr>
      <vt:lpstr>Estipulación a favor de tercero</vt:lpstr>
      <vt:lpstr>Sujetos</vt:lpstr>
      <vt:lpstr>Presentació del PowerPoint</vt:lpstr>
      <vt:lpstr>Indeterminación de sujetos</vt:lpstr>
      <vt:lpstr>Pluralidad de sujetos</vt:lpstr>
      <vt:lpstr>Presentació del PowerPoint</vt:lpstr>
      <vt:lpstr>Régimen de las Obligaciones solidarias</vt:lpstr>
      <vt:lpstr>Presentació del PowerPoint</vt:lpstr>
      <vt:lpstr>OBJETO La prestación</vt:lpstr>
      <vt:lpstr>Presentació del PowerPoint</vt:lpstr>
      <vt:lpstr>Presentació del PowerPoint</vt:lpstr>
      <vt:lpstr>Presentació del PowerPoint</vt:lpstr>
      <vt:lpstr>Presentació del PowerPoint</vt:lpstr>
      <vt:lpstr>Clasificación de las obligaciones </vt:lpstr>
      <vt:lpstr>El cumplimiento de las obligaciones</vt:lpstr>
      <vt:lpstr>El pago</vt:lpstr>
      <vt:lpstr>¿Quién puede hacer el pago?( Sujeto activo)</vt:lpstr>
      <vt:lpstr>¿A quién debe hacerse el pago?  (Sujeto pasivo)</vt:lpstr>
      <vt:lpstr>¿Qué debe pagarse? (Objeto)</vt:lpstr>
      <vt:lpstr>¿Dónde debe hacerse el pago? Lugar</vt:lpstr>
      <vt:lpstr>¿Cuándo debe pagarse? (Tiempo)</vt:lpstr>
      <vt:lpstr>¿Cómo se acredita? (Prueba)</vt:lpstr>
      <vt:lpstr>¿A qué deuda debe aplicarse el pago existiendo varias con el mismo acreedor? (Imputación de pagos) </vt:lpstr>
      <vt:lpstr> Incumplimiento de las obligaciones</vt:lpstr>
      <vt:lpstr>Presentació del PowerPoint</vt:lpstr>
      <vt:lpstr>Presentació del PowerPoint</vt:lpstr>
      <vt:lpstr>Presentació del PowerPoint</vt:lpstr>
      <vt:lpstr>Presentació del PowerPoint</vt:lpstr>
      <vt:lpstr>MORA</vt:lpstr>
      <vt:lpstr>Garantía de las obligaciones</vt:lpstr>
      <vt:lpstr>Presentació del PowerPoint</vt:lpstr>
      <vt:lpstr>Modos de extinción de las Obligaciones</vt:lpstr>
      <vt:lpstr>Presentació del PowerPoint</vt:lpstr>
      <vt:lpstr>Novación</vt:lpstr>
      <vt:lpstr>Compensación</vt:lpstr>
      <vt:lpstr>Presentació del PowerPoint</vt:lpstr>
      <vt:lpstr>Otros modos de extinción de las Obligaciones</vt:lpstr>
      <vt:lpstr>Presentació del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Obligaciones y Contratos</dc:title>
  <dc:creator>Patricia Panero</dc:creator>
  <cp:lastModifiedBy>Montserrat Aguasca Sole</cp:lastModifiedBy>
  <cp:revision>62</cp:revision>
  <dcterms:created xsi:type="dcterms:W3CDTF">2020-11-18T09:39:28Z</dcterms:created>
  <dcterms:modified xsi:type="dcterms:W3CDTF">2023-02-15T12:25:46Z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0x010100652B2FAC43967F44B22214B8C96E3B87</vt:lpwstr>
  </property>
</Properties>
</file>