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4a" ContentType="audio/mp4"/>
  <Default Extension="mp3" ContentType="audio/mpeg"/>
  <Default Extension="mp4" ContentType="video/mp4"/>
  <Default Extension="mpeg" ContentType="audio/unknown"/>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 id="2147483684" r:id="rId3"/>
    <p:sldMasterId id="2147483696" r:id="rId4"/>
    <p:sldMasterId id="2147483709" r:id="rId5"/>
  </p:sldMasterIdLst>
  <p:notesMasterIdLst>
    <p:notesMasterId r:id="rId71"/>
  </p:notesMasterIdLst>
  <p:sldIdLst>
    <p:sldId id="256" r:id="rId6"/>
    <p:sldId id="321" r:id="rId7"/>
    <p:sldId id="257" r:id="rId8"/>
    <p:sldId id="258" r:id="rId9"/>
    <p:sldId id="263" r:id="rId10"/>
    <p:sldId id="264" r:id="rId11"/>
    <p:sldId id="265" r:id="rId12"/>
    <p:sldId id="266" r:id="rId13"/>
    <p:sldId id="267" r:id="rId14"/>
    <p:sldId id="268" r:id="rId15"/>
    <p:sldId id="270" r:id="rId16"/>
    <p:sldId id="271" r:id="rId17"/>
    <p:sldId id="273" r:id="rId18"/>
    <p:sldId id="260" r:id="rId19"/>
    <p:sldId id="259" r:id="rId20"/>
    <p:sldId id="261" r:id="rId21"/>
    <p:sldId id="269" r:id="rId22"/>
    <p:sldId id="274" r:id="rId23"/>
    <p:sldId id="275" r:id="rId24"/>
    <p:sldId id="276" r:id="rId25"/>
    <p:sldId id="262" r:id="rId26"/>
    <p:sldId id="277" r:id="rId27"/>
    <p:sldId id="278" r:id="rId28"/>
    <p:sldId id="279" r:id="rId29"/>
    <p:sldId id="280" r:id="rId30"/>
    <p:sldId id="281" r:id="rId31"/>
    <p:sldId id="282" r:id="rId32"/>
    <p:sldId id="283" r:id="rId33"/>
    <p:sldId id="284" r:id="rId34"/>
    <p:sldId id="272" r:id="rId35"/>
    <p:sldId id="285" r:id="rId36"/>
    <p:sldId id="290" r:id="rId37"/>
    <p:sldId id="291" r:id="rId38"/>
    <p:sldId id="286" r:id="rId39"/>
    <p:sldId id="287" r:id="rId40"/>
    <p:sldId id="288" r:id="rId41"/>
    <p:sldId id="289" r:id="rId42"/>
    <p:sldId id="292" r:id="rId43"/>
    <p:sldId id="293" r:id="rId44"/>
    <p:sldId id="294" r:id="rId45"/>
    <p:sldId id="318" r:id="rId46"/>
    <p:sldId id="319" r:id="rId47"/>
    <p:sldId id="320" r:id="rId48"/>
    <p:sldId id="298" r:id="rId49"/>
    <p:sldId id="299" r:id="rId50"/>
    <p:sldId id="300" r:id="rId51"/>
    <p:sldId id="301" r:id="rId52"/>
    <p:sldId id="302" r:id="rId53"/>
    <p:sldId id="303" r:id="rId54"/>
    <p:sldId id="304" r:id="rId55"/>
    <p:sldId id="323" r:id="rId56"/>
    <p:sldId id="322"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 id="317" r:id="rId7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882"/>
    <p:restoredTop sz="94662"/>
  </p:normalViewPr>
  <p:slideViewPr>
    <p:cSldViewPr snapToGrid="0" snapToObjects="1">
      <p:cViewPr varScale="1">
        <p:scale>
          <a:sx n="99" d="100"/>
          <a:sy n="99" d="100"/>
        </p:scale>
        <p:origin x="96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4964EA-3E78-874D-8443-BF6EF5010F75}" type="datetimeFigureOut">
              <a:rPr lang="en-GB" smtClean="0"/>
              <a:t>12/01/2022</a:t>
            </a:fld>
            <a:endParaRPr lang="en-GB"/>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613A72-9721-8E42-AD6B-A1313B5D0D1E}" type="slidenum">
              <a:rPr lang="en-GB" smtClean="0"/>
              <a:t>‹Nº›</a:t>
            </a:fld>
            <a:endParaRPr lang="en-GB"/>
          </a:p>
        </p:txBody>
      </p:sp>
    </p:spTree>
    <p:extLst>
      <p:ext uri="{BB962C8B-B14F-4D97-AF65-F5344CB8AC3E}">
        <p14:creationId xmlns:p14="http://schemas.microsoft.com/office/powerpoint/2010/main" val="421208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f79760503c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f79760503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0396c27520_0_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0396c27520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0396c27520_0_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10396c27520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10164332bd7_1_15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10164332bd7_1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10998221750_0_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10998221750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10998221750_0_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10998221750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8579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30478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f79760503c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f79760503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fa1ae584cd_0_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fa1ae584cd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10089dbf72d_1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10089dbf72d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0089dbf72d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10089dbf72d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10396c27520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10396c27520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10396c27520_0_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10396c27520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10396c27520_0_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10396c27520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2120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1739702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155343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3541095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485601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solidFill>
          <a:schemeClr val="accent6"/>
        </a:solidFill>
        <a:effectLst/>
      </p:bgPr>
    </p:bg>
    <p:spTree>
      <p:nvGrpSpPr>
        <p:cNvPr id="1" name="Shape 9"/>
        <p:cNvGrpSpPr/>
        <p:nvPr/>
      </p:nvGrpSpPr>
      <p:grpSpPr>
        <a:xfrm>
          <a:off x="0" y="0"/>
          <a:ext cx="0" cy="0"/>
          <a:chOff x="0" y="0"/>
          <a:chExt cx="0" cy="0"/>
        </a:xfrm>
      </p:grpSpPr>
      <p:sp>
        <p:nvSpPr>
          <p:cNvPr id="10" name="Google Shape;10;p2"/>
          <p:cNvSpPr/>
          <p:nvPr/>
        </p:nvSpPr>
        <p:spPr>
          <a:xfrm>
            <a:off x="31" y="3766000"/>
            <a:ext cx="7370400" cy="30920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1" name="Google Shape;11;p2"/>
          <p:cNvSpPr/>
          <p:nvPr/>
        </p:nvSpPr>
        <p:spPr>
          <a:xfrm flipH="1">
            <a:off x="3582600" y="2067600"/>
            <a:ext cx="5561400" cy="47904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2" name="Google Shape;12;p2"/>
          <p:cNvSpPr/>
          <p:nvPr/>
        </p:nvSpPr>
        <p:spPr>
          <a:xfrm rot="10800000">
            <a:off x="5058905" y="0"/>
            <a:ext cx="4085100" cy="27368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3" name="Google Shape;13;p2"/>
          <p:cNvSpPr/>
          <p:nvPr/>
        </p:nvSpPr>
        <p:spPr>
          <a:xfrm>
            <a:off x="203275" y="275000"/>
            <a:ext cx="8737500" cy="6308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nvGrpSpPr>
          <p:cNvPr id="14" name="Google Shape;14;p2"/>
          <p:cNvGrpSpPr/>
          <p:nvPr/>
        </p:nvGrpSpPr>
        <p:grpSpPr>
          <a:xfrm>
            <a:off x="255202" y="789"/>
            <a:ext cx="2250363" cy="1392400"/>
            <a:chOff x="255200" y="592"/>
            <a:chExt cx="2250363" cy="1044300"/>
          </a:xfrm>
        </p:grpSpPr>
        <p:sp>
          <p:nvSpPr>
            <p:cNvPr id="15" name="Google Shape;15;p2"/>
            <p:cNvSpPr/>
            <p:nvPr/>
          </p:nvSpPr>
          <p:spPr>
            <a:xfrm>
              <a:off x="764063"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6" name="Google Shape;16;p2"/>
            <p:cNvSpPr/>
            <p:nvPr/>
          </p:nvSpPr>
          <p:spPr>
            <a:xfrm>
              <a:off x="509632"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7" name="Google Shape;17;p2"/>
            <p:cNvSpPr/>
            <p:nvPr/>
          </p:nvSpPr>
          <p:spPr>
            <a:xfrm>
              <a:off x="255200"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grpSp>
        <p:nvGrpSpPr>
          <p:cNvPr id="18" name="Google Shape;18;p2"/>
          <p:cNvGrpSpPr/>
          <p:nvPr/>
        </p:nvGrpSpPr>
        <p:grpSpPr>
          <a:xfrm>
            <a:off x="905396" y="789"/>
            <a:ext cx="2250363" cy="1392400"/>
            <a:chOff x="905395" y="592"/>
            <a:chExt cx="2250363" cy="1044300"/>
          </a:xfrm>
        </p:grpSpPr>
        <p:sp>
          <p:nvSpPr>
            <p:cNvPr id="19" name="Google Shape;19;p2"/>
            <p:cNvSpPr/>
            <p:nvPr/>
          </p:nvSpPr>
          <p:spPr>
            <a:xfrm>
              <a:off x="1414258"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0" name="Google Shape;20;p2"/>
            <p:cNvSpPr/>
            <p:nvPr/>
          </p:nvSpPr>
          <p:spPr>
            <a:xfrm>
              <a:off x="1159826"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1" name="Google Shape;21;p2"/>
            <p:cNvSpPr/>
            <p:nvPr/>
          </p:nvSpPr>
          <p:spPr>
            <a:xfrm>
              <a:off x="905395"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grpSp>
        <p:nvGrpSpPr>
          <p:cNvPr id="22" name="Google Shape;22;p2"/>
          <p:cNvGrpSpPr/>
          <p:nvPr/>
        </p:nvGrpSpPr>
        <p:grpSpPr>
          <a:xfrm>
            <a:off x="7057468" y="6786"/>
            <a:ext cx="1851282" cy="1002811"/>
            <a:chOff x="6917201" y="0"/>
            <a:chExt cx="2227777" cy="863400"/>
          </a:xfrm>
        </p:grpSpPr>
        <p:sp>
          <p:nvSpPr>
            <p:cNvPr id="23" name="Google Shape;23;p2"/>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4" name="Google Shape;24;p2"/>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5" name="Google Shape;25;p2"/>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grpSp>
        <p:nvGrpSpPr>
          <p:cNvPr id="26" name="Google Shape;26;p2"/>
          <p:cNvGrpSpPr/>
          <p:nvPr/>
        </p:nvGrpSpPr>
        <p:grpSpPr>
          <a:xfrm>
            <a:off x="6553032" y="5623803"/>
            <a:ext cx="2389068" cy="1234316"/>
            <a:chOff x="6917201" y="0"/>
            <a:chExt cx="2227777" cy="863400"/>
          </a:xfrm>
        </p:grpSpPr>
        <p:sp>
          <p:nvSpPr>
            <p:cNvPr id="27" name="Google Shape;27;p2"/>
            <p:cNvSpPr/>
            <p:nvPr/>
          </p:nvSpPr>
          <p:spPr>
            <a:xfrm>
              <a:off x="7641677"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8" name="Google Shape;28;p2"/>
            <p:cNvSpPr/>
            <p:nvPr/>
          </p:nvSpPr>
          <p:spPr>
            <a:xfrm>
              <a:off x="7279439"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29" name="Google Shape;29;p2"/>
            <p:cNvSpPr/>
            <p:nvPr/>
          </p:nvSpPr>
          <p:spPr>
            <a:xfrm>
              <a:off x="6917201"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grpSp>
        <p:nvGrpSpPr>
          <p:cNvPr id="30" name="Google Shape;30;p2"/>
          <p:cNvGrpSpPr/>
          <p:nvPr/>
        </p:nvGrpSpPr>
        <p:grpSpPr>
          <a:xfrm>
            <a:off x="199150" y="5407538"/>
            <a:ext cx="2795414" cy="1444411"/>
            <a:chOff x="6917201" y="0"/>
            <a:chExt cx="2227777" cy="863400"/>
          </a:xfrm>
        </p:grpSpPr>
        <p:sp>
          <p:nvSpPr>
            <p:cNvPr id="31" name="Google Shape;31;p2"/>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2" name="Google Shape;32;p2"/>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3" name="Google Shape;33;p2"/>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sp>
        <p:nvSpPr>
          <p:cNvPr id="34" name="Google Shape;34;p2"/>
          <p:cNvSpPr txBox="1">
            <a:spLocks noGrp="1"/>
          </p:cNvSpPr>
          <p:nvPr>
            <p:ph type="ctrTitle"/>
          </p:nvPr>
        </p:nvSpPr>
        <p:spPr>
          <a:xfrm>
            <a:off x="1858703" y="2430444"/>
            <a:ext cx="5361300" cy="1930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35" name="Google Shape;35;p2"/>
          <p:cNvSpPr txBox="1">
            <a:spLocks noGrp="1"/>
          </p:cNvSpPr>
          <p:nvPr>
            <p:ph type="subTitle" idx="1"/>
          </p:nvPr>
        </p:nvSpPr>
        <p:spPr>
          <a:xfrm>
            <a:off x="1858700" y="4550877"/>
            <a:ext cx="5361300" cy="69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36" name="Google Shape;36;p2"/>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416927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solidFill>
          <a:schemeClr val="accent3"/>
        </a:solidFill>
        <a:effectLst/>
      </p:bgPr>
    </p:bg>
    <p:spTree>
      <p:nvGrpSpPr>
        <p:cNvPr id="1" name="Shape 37"/>
        <p:cNvGrpSpPr/>
        <p:nvPr/>
      </p:nvGrpSpPr>
      <p:grpSpPr>
        <a:xfrm>
          <a:off x="0" y="0"/>
          <a:ext cx="0" cy="0"/>
          <a:chOff x="0" y="0"/>
          <a:chExt cx="0" cy="0"/>
        </a:xfrm>
      </p:grpSpPr>
      <p:sp>
        <p:nvSpPr>
          <p:cNvPr id="38" name="Google Shape;38;p3"/>
          <p:cNvSpPr/>
          <p:nvPr/>
        </p:nvSpPr>
        <p:spPr>
          <a:xfrm flipH="1">
            <a:off x="4757100" y="3079200"/>
            <a:ext cx="4386900" cy="37788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nvGrpSpPr>
          <p:cNvPr id="39" name="Google Shape;39;p3"/>
          <p:cNvGrpSpPr/>
          <p:nvPr/>
        </p:nvGrpSpPr>
        <p:grpSpPr>
          <a:xfrm>
            <a:off x="5594193" y="5281489"/>
            <a:ext cx="2910145" cy="1576453"/>
            <a:chOff x="6917201" y="0"/>
            <a:chExt cx="2227777" cy="863400"/>
          </a:xfrm>
        </p:grpSpPr>
        <p:sp>
          <p:nvSpPr>
            <p:cNvPr id="40" name="Google Shape;40;p3"/>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41" name="Google Shape;41;p3"/>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42" name="Google Shape;42;p3"/>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grpSp>
        <p:nvGrpSpPr>
          <p:cNvPr id="43" name="Google Shape;43;p3"/>
          <p:cNvGrpSpPr/>
          <p:nvPr/>
        </p:nvGrpSpPr>
        <p:grpSpPr>
          <a:xfrm>
            <a:off x="199150" y="5"/>
            <a:ext cx="2795414" cy="1444411"/>
            <a:chOff x="6917201" y="0"/>
            <a:chExt cx="2227777" cy="863400"/>
          </a:xfrm>
        </p:grpSpPr>
        <p:sp>
          <p:nvSpPr>
            <p:cNvPr id="44" name="Google Shape;44;p3"/>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45" name="Google Shape;45;p3"/>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46" name="Google Shape;46;p3"/>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sp>
        <p:nvSpPr>
          <p:cNvPr id="47" name="Google Shape;47;p3"/>
          <p:cNvSpPr txBox="1">
            <a:spLocks noGrp="1"/>
          </p:cNvSpPr>
          <p:nvPr>
            <p:ph type="title"/>
          </p:nvPr>
        </p:nvSpPr>
        <p:spPr>
          <a:xfrm>
            <a:off x="1888684" y="2328133"/>
            <a:ext cx="5377500" cy="2194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a:endParaRPr/>
          </a:p>
        </p:txBody>
      </p:sp>
      <p:sp>
        <p:nvSpPr>
          <p:cNvPr id="48" name="Google Shape;48;p3"/>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7947346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solidFill>
          <a:schemeClr val="dk2"/>
        </a:solidFill>
        <a:effectLst/>
      </p:bgPr>
    </p:bg>
    <p:spTree>
      <p:nvGrpSpPr>
        <p:cNvPr id="1" name="Shape 49"/>
        <p:cNvGrpSpPr/>
        <p:nvPr/>
      </p:nvGrpSpPr>
      <p:grpSpPr>
        <a:xfrm>
          <a:off x="0" y="0"/>
          <a:ext cx="0" cy="0"/>
          <a:chOff x="0" y="0"/>
          <a:chExt cx="0" cy="0"/>
        </a:xfrm>
      </p:grpSpPr>
      <p:sp>
        <p:nvSpPr>
          <p:cNvPr id="50" name="Google Shape;50;p4"/>
          <p:cNvSpPr/>
          <p:nvPr/>
        </p:nvSpPr>
        <p:spPr>
          <a:xfrm flipH="1">
            <a:off x="3582600" y="2067600"/>
            <a:ext cx="5561400" cy="4790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1" name="Google Shape;51;p4"/>
          <p:cNvSpPr/>
          <p:nvPr/>
        </p:nvSpPr>
        <p:spPr>
          <a:xfrm>
            <a:off x="31" y="3766000"/>
            <a:ext cx="7370400" cy="3092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2" name="Google Shape;52;p4"/>
          <p:cNvSpPr/>
          <p:nvPr/>
        </p:nvSpPr>
        <p:spPr>
          <a:xfrm>
            <a:off x="203225" y="275000"/>
            <a:ext cx="8737500" cy="6308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3" name="Google Shape;53;p4"/>
          <p:cNvSpPr txBox="1">
            <a:spLocks noGrp="1"/>
          </p:cNvSpPr>
          <p:nvPr>
            <p:ph type="title"/>
          </p:nvPr>
        </p:nvSpPr>
        <p:spPr>
          <a:xfrm>
            <a:off x="819150" y="1127467"/>
            <a:ext cx="7505700" cy="1272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54" name="Google Shape;54;p4"/>
          <p:cNvSpPr txBox="1">
            <a:spLocks noGrp="1"/>
          </p:cNvSpPr>
          <p:nvPr>
            <p:ph type="body" idx="1"/>
          </p:nvPr>
        </p:nvSpPr>
        <p:spPr>
          <a:xfrm>
            <a:off x="819150" y="2654300"/>
            <a:ext cx="7505700" cy="3264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55" name="Google Shape;55;p4"/>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4338245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bg>
      <p:bgPr>
        <a:solidFill>
          <a:schemeClr val="dk2"/>
        </a:solidFill>
        <a:effectLst/>
      </p:bgPr>
    </p:bg>
    <p:spTree>
      <p:nvGrpSpPr>
        <p:cNvPr id="1" name="Shape 56"/>
        <p:cNvGrpSpPr/>
        <p:nvPr/>
      </p:nvGrpSpPr>
      <p:grpSpPr>
        <a:xfrm>
          <a:off x="0" y="0"/>
          <a:ext cx="0" cy="0"/>
          <a:chOff x="0" y="0"/>
          <a:chExt cx="0" cy="0"/>
        </a:xfrm>
      </p:grpSpPr>
      <p:sp>
        <p:nvSpPr>
          <p:cNvPr id="57" name="Google Shape;57;p5"/>
          <p:cNvSpPr/>
          <p:nvPr/>
        </p:nvSpPr>
        <p:spPr>
          <a:xfrm flipH="1">
            <a:off x="3582600" y="2067600"/>
            <a:ext cx="5561400" cy="4790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8" name="Google Shape;58;p5"/>
          <p:cNvSpPr/>
          <p:nvPr/>
        </p:nvSpPr>
        <p:spPr>
          <a:xfrm>
            <a:off x="31" y="3766000"/>
            <a:ext cx="7370400" cy="3092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59" name="Google Shape;59;p5"/>
          <p:cNvSpPr/>
          <p:nvPr/>
        </p:nvSpPr>
        <p:spPr>
          <a:xfrm>
            <a:off x="203225" y="275000"/>
            <a:ext cx="8737500" cy="6308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60" name="Google Shape;60;p5"/>
          <p:cNvSpPr txBox="1">
            <a:spLocks noGrp="1"/>
          </p:cNvSpPr>
          <p:nvPr>
            <p:ph type="title"/>
          </p:nvPr>
        </p:nvSpPr>
        <p:spPr>
          <a:xfrm>
            <a:off x="819150" y="1127467"/>
            <a:ext cx="7505700" cy="1272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1" name="Google Shape;61;p5"/>
          <p:cNvSpPr txBox="1">
            <a:spLocks noGrp="1"/>
          </p:cNvSpPr>
          <p:nvPr>
            <p:ph type="body" idx="1"/>
          </p:nvPr>
        </p:nvSpPr>
        <p:spPr>
          <a:xfrm>
            <a:off x="819150" y="2654300"/>
            <a:ext cx="3686100" cy="3264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2" name="Google Shape;62;p5"/>
          <p:cNvSpPr txBox="1">
            <a:spLocks noGrp="1"/>
          </p:cNvSpPr>
          <p:nvPr>
            <p:ph type="body" idx="2"/>
          </p:nvPr>
        </p:nvSpPr>
        <p:spPr>
          <a:xfrm>
            <a:off x="4638675" y="2654300"/>
            <a:ext cx="3686100" cy="3264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3" name="Google Shape;63;p5"/>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395658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solidFill>
          <a:schemeClr val="dk2"/>
        </a:solidFill>
        <a:effectLst/>
      </p:bgPr>
    </p:bg>
    <p:spTree>
      <p:nvGrpSpPr>
        <p:cNvPr id="1" name="Shape 64"/>
        <p:cNvGrpSpPr/>
        <p:nvPr/>
      </p:nvGrpSpPr>
      <p:grpSpPr>
        <a:xfrm>
          <a:off x="0" y="0"/>
          <a:ext cx="0" cy="0"/>
          <a:chOff x="0" y="0"/>
          <a:chExt cx="0" cy="0"/>
        </a:xfrm>
      </p:grpSpPr>
      <p:sp>
        <p:nvSpPr>
          <p:cNvPr id="65" name="Google Shape;65;p6"/>
          <p:cNvSpPr/>
          <p:nvPr/>
        </p:nvSpPr>
        <p:spPr>
          <a:xfrm flipH="1">
            <a:off x="3582600" y="2067600"/>
            <a:ext cx="5561400" cy="4790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66" name="Google Shape;66;p6"/>
          <p:cNvSpPr/>
          <p:nvPr/>
        </p:nvSpPr>
        <p:spPr>
          <a:xfrm>
            <a:off x="31" y="3766000"/>
            <a:ext cx="7370400" cy="3092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67" name="Google Shape;67;p6"/>
          <p:cNvSpPr/>
          <p:nvPr/>
        </p:nvSpPr>
        <p:spPr>
          <a:xfrm>
            <a:off x="203225" y="275000"/>
            <a:ext cx="8737500" cy="6308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68" name="Google Shape;68;p6"/>
          <p:cNvSpPr txBox="1">
            <a:spLocks noGrp="1"/>
          </p:cNvSpPr>
          <p:nvPr>
            <p:ph type="title"/>
          </p:nvPr>
        </p:nvSpPr>
        <p:spPr>
          <a:xfrm>
            <a:off x="819150" y="1127467"/>
            <a:ext cx="7505700" cy="1272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9" name="Google Shape;69;p6"/>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1173114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solidFill>
          <a:schemeClr val="accent3"/>
        </a:solidFill>
        <a:effectLst/>
      </p:bgPr>
    </p:bg>
    <p:spTree>
      <p:nvGrpSpPr>
        <p:cNvPr id="1" name="Shape 70"/>
        <p:cNvGrpSpPr/>
        <p:nvPr/>
      </p:nvGrpSpPr>
      <p:grpSpPr>
        <a:xfrm>
          <a:off x="0" y="0"/>
          <a:ext cx="0" cy="0"/>
          <a:chOff x="0" y="0"/>
          <a:chExt cx="0" cy="0"/>
        </a:xfrm>
      </p:grpSpPr>
      <p:sp>
        <p:nvSpPr>
          <p:cNvPr id="71" name="Google Shape;71;p7"/>
          <p:cNvSpPr/>
          <p:nvPr/>
        </p:nvSpPr>
        <p:spPr>
          <a:xfrm flipH="1">
            <a:off x="3582600" y="2067600"/>
            <a:ext cx="5561400" cy="4790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2" name="Google Shape;72;p7"/>
          <p:cNvSpPr/>
          <p:nvPr/>
        </p:nvSpPr>
        <p:spPr>
          <a:xfrm>
            <a:off x="31" y="3766000"/>
            <a:ext cx="7370400" cy="3092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3" name="Google Shape;73;p7"/>
          <p:cNvSpPr/>
          <p:nvPr/>
        </p:nvSpPr>
        <p:spPr>
          <a:xfrm>
            <a:off x="203225" y="275000"/>
            <a:ext cx="8737500" cy="6308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4" name="Google Shape;74;p7"/>
          <p:cNvSpPr txBox="1">
            <a:spLocks noGrp="1"/>
          </p:cNvSpPr>
          <p:nvPr>
            <p:ph type="title"/>
          </p:nvPr>
        </p:nvSpPr>
        <p:spPr>
          <a:xfrm>
            <a:off x="819150" y="1127467"/>
            <a:ext cx="3709200" cy="1844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75" name="Google Shape;75;p7"/>
          <p:cNvSpPr txBox="1">
            <a:spLocks noGrp="1"/>
          </p:cNvSpPr>
          <p:nvPr>
            <p:ph type="body" idx="1"/>
          </p:nvPr>
        </p:nvSpPr>
        <p:spPr>
          <a:xfrm>
            <a:off x="830700" y="3092067"/>
            <a:ext cx="3709200" cy="28264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76" name="Google Shape;76;p7"/>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5983116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accent1"/>
        </a:solidFill>
        <a:effectLst/>
      </p:bgPr>
    </p:bg>
    <p:spTree>
      <p:nvGrpSpPr>
        <p:cNvPr id="1" name="Shape 77"/>
        <p:cNvGrpSpPr/>
        <p:nvPr/>
      </p:nvGrpSpPr>
      <p:grpSpPr>
        <a:xfrm>
          <a:off x="0" y="0"/>
          <a:ext cx="0" cy="0"/>
          <a:chOff x="0" y="0"/>
          <a:chExt cx="0" cy="0"/>
        </a:xfrm>
      </p:grpSpPr>
      <p:sp>
        <p:nvSpPr>
          <p:cNvPr id="78" name="Google Shape;78;p8"/>
          <p:cNvSpPr/>
          <p:nvPr/>
        </p:nvSpPr>
        <p:spPr>
          <a:xfrm>
            <a:off x="0" y="3764192"/>
            <a:ext cx="7369200" cy="3089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79" name="Google Shape;79;p8"/>
          <p:cNvSpPr/>
          <p:nvPr/>
        </p:nvSpPr>
        <p:spPr>
          <a:xfrm flipH="1">
            <a:off x="3583210" y="2072151"/>
            <a:ext cx="5560500" cy="47860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nvGrpSpPr>
          <p:cNvPr id="80" name="Google Shape;80;p8"/>
          <p:cNvGrpSpPr/>
          <p:nvPr/>
        </p:nvGrpSpPr>
        <p:grpSpPr>
          <a:xfrm>
            <a:off x="255992" y="-158"/>
            <a:ext cx="2251347" cy="1391211"/>
            <a:chOff x="3961956" y="4383950"/>
            <a:chExt cx="1160548" cy="548700"/>
          </a:xfrm>
        </p:grpSpPr>
        <p:sp>
          <p:nvSpPr>
            <p:cNvPr id="81" name="Google Shape;81;p8"/>
            <p:cNvSpPr/>
            <p:nvPr/>
          </p:nvSpPr>
          <p:spPr>
            <a:xfrm>
              <a:off x="4224904"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82" name="Google Shape;82;p8"/>
            <p:cNvSpPr/>
            <p:nvPr/>
          </p:nvSpPr>
          <p:spPr>
            <a:xfrm>
              <a:off x="4093430"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83" name="Google Shape;83;p8"/>
            <p:cNvSpPr/>
            <p:nvPr/>
          </p:nvSpPr>
          <p:spPr>
            <a:xfrm>
              <a:off x="3961956"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sp>
        <p:nvSpPr>
          <p:cNvPr id="84" name="Google Shape;84;p8"/>
          <p:cNvSpPr/>
          <p:nvPr/>
        </p:nvSpPr>
        <p:spPr>
          <a:xfrm>
            <a:off x="203225" y="275000"/>
            <a:ext cx="8737500" cy="6308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nvGrpSpPr>
          <p:cNvPr id="85" name="Google Shape;85;p8"/>
          <p:cNvGrpSpPr/>
          <p:nvPr/>
        </p:nvGrpSpPr>
        <p:grpSpPr>
          <a:xfrm>
            <a:off x="34934" y="6029502"/>
            <a:ext cx="1593306" cy="822763"/>
            <a:chOff x="6917201" y="0"/>
            <a:chExt cx="2227777" cy="863400"/>
          </a:xfrm>
        </p:grpSpPr>
        <p:sp>
          <p:nvSpPr>
            <p:cNvPr id="86" name="Google Shape;86;p8"/>
            <p:cNvSpPr/>
            <p:nvPr/>
          </p:nvSpPr>
          <p:spPr>
            <a:xfrm>
              <a:off x="7641677"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87" name="Google Shape;87;p8"/>
            <p:cNvSpPr/>
            <p:nvPr/>
          </p:nvSpPr>
          <p:spPr>
            <a:xfrm>
              <a:off x="7279439"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88" name="Google Shape;88;p8"/>
            <p:cNvSpPr/>
            <p:nvPr/>
          </p:nvSpPr>
          <p:spPr>
            <a:xfrm>
              <a:off x="6917201"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grpSp>
        <p:nvGrpSpPr>
          <p:cNvPr id="89" name="Google Shape;89;p8"/>
          <p:cNvGrpSpPr/>
          <p:nvPr/>
        </p:nvGrpSpPr>
        <p:grpSpPr>
          <a:xfrm>
            <a:off x="5886355" y="1659"/>
            <a:ext cx="3257455" cy="1682019"/>
            <a:chOff x="6917201" y="0"/>
            <a:chExt cx="2227777" cy="863400"/>
          </a:xfrm>
        </p:grpSpPr>
        <p:sp>
          <p:nvSpPr>
            <p:cNvPr id="90" name="Google Shape;90;p8"/>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1" name="Google Shape;91;p8"/>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2" name="Google Shape;92;p8"/>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sp>
        <p:nvSpPr>
          <p:cNvPr id="93" name="Google Shape;93;p8"/>
          <p:cNvSpPr txBox="1">
            <a:spLocks noGrp="1"/>
          </p:cNvSpPr>
          <p:nvPr>
            <p:ph type="title"/>
          </p:nvPr>
        </p:nvSpPr>
        <p:spPr>
          <a:xfrm>
            <a:off x="1393929" y="1734861"/>
            <a:ext cx="6366900" cy="33856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a:endParaRPr/>
          </a:p>
        </p:txBody>
      </p:sp>
      <p:sp>
        <p:nvSpPr>
          <p:cNvPr id="94" name="Google Shape;94;p8"/>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973751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2268832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solidFill>
          <a:schemeClr val="dk2"/>
        </a:solidFill>
        <a:effectLst/>
      </p:bgPr>
    </p:bg>
    <p:spTree>
      <p:nvGrpSpPr>
        <p:cNvPr id="1" name="Shape 95"/>
        <p:cNvGrpSpPr/>
        <p:nvPr/>
      </p:nvGrpSpPr>
      <p:grpSpPr>
        <a:xfrm>
          <a:off x="0" y="0"/>
          <a:ext cx="0" cy="0"/>
          <a:chOff x="0" y="0"/>
          <a:chExt cx="0" cy="0"/>
        </a:xfrm>
      </p:grpSpPr>
      <p:sp>
        <p:nvSpPr>
          <p:cNvPr id="96" name="Google Shape;96;p9"/>
          <p:cNvSpPr/>
          <p:nvPr/>
        </p:nvSpPr>
        <p:spPr>
          <a:xfrm flipH="1">
            <a:off x="3582600" y="2067600"/>
            <a:ext cx="5561400" cy="47904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7" name="Google Shape;97;p9"/>
          <p:cNvSpPr/>
          <p:nvPr/>
        </p:nvSpPr>
        <p:spPr>
          <a:xfrm>
            <a:off x="31" y="3766000"/>
            <a:ext cx="7370400" cy="3092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8" name="Google Shape;98;p9"/>
          <p:cNvSpPr/>
          <p:nvPr/>
        </p:nvSpPr>
        <p:spPr>
          <a:xfrm>
            <a:off x="203225" y="275000"/>
            <a:ext cx="8737500" cy="6308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99" name="Google Shape;99;p9"/>
          <p:cNvSpPr txBox="1">
            <a:spLocks noGrp="1"/>
          </p:cNvSpPr>
          <p:nvPr>
            <p:ph type="title"/>
          </p:nvPr>
        </p:nvSpPr>
        <p:spPr>
          <a:xfrm>
            <a:off x="819150" y="1127467"/>
            <a:ext cx="6424200" cy="940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00" name="Google Shape;100;p9"/>
          <p:cNvSpPr txBox="1">
            <a:spLocks noGrp="1"/>
          </p:cNvSpPr>
          <p:nvPr>
            <p:ph type="subTitle" idx="1"/>
          </p:nvPr>
        </p:nvSpPr>
        <p:spPr>
          <a:xfrm>
            <a:off x="819150" y="2067600"/>
            <a:ext cx="5859900" cy="5248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01" name="Google Shape;101;p9"/>
          <p:cNvSpPr txBox="1">
            <a:spLocks noGrp="1"/>
          </p:cNvSpPr>
          <p:nvPr>
            <p:ph type="body" idx="2"/>
          </p:nvPr>
        </p:nvSpPr>
        <p:spPr>
          <a:xfrm>
            <a:off x="819150" y="3289400"/>
            <a:ext cx="5859900" cy="2794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102" name="Google Shape;102;p9"/>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4251651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
    <p:bg>
      <p:bgPr>
        <a:solidFill>
          <a:schemeClr val="accent1"/>
        </a:solidFill>
        <a:effectLst/>
      </p:bgPr>
    </p:bg>
    <p:spTree>
      <p:nvGrpSpPr>
        <p:cNvPr id="1" name="Shape 103"/>
        <p:cNvGrpSpPr/>
        <p:nvPr/>
      </p:nvGrpSpPr>
      <p:grpSpPr>
        <a:xfrm>
          <a:off x="0" y="0"/>
          <a:ext cx="0" cy="0"/>
          <a:chOff x="0" y="0"/>
          <a:chExt cx="0" cy="0"/>
        </a:xfrm>
      </p:grpSpPr>
      <p:sp>
        <p:nvSpPr>
          <p:cNvPr id="104" name="Google Shape;104;p10"/>
          <p:cNvSpPr/>
          <p:nvPr/>
        </p:nvSpPr>
        <p:spPr>
          <a:xfrm>
            <a:off x="31" y="3766000"/>
            <a:ext cx="7370400" cy="30920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05" name="Google Shape;105;p10"/>
          <p:cNvSpPr/>
          <p:nvPr/>
        </p:nvSpPr>
        <p:spPr>
          <a:xfrm flipH="1">
            <a:off x="3582600" y="2067600"/>
            <a:ext cx="5561400" cy="47904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06" name="Google Shape;106;p10"/>
          <p:cNvSpPr/>
          <p:nvPr/>
        </p:nvSpPr>
        <p:spPr>
          <a:xfrm>
            <a:off x="203225" y="275000"/>
            <a:ext cx="8737500" cy="6308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07" name="Google Shape;107;p10"/>
          <p:cNvSpPr txBox="1">
            <a:spLocks noGrp="1"/>
          </p:cNvSpPr>
          <p:nvPr>
            <p:ph type="body" idx="1"/>
          </p:nvPr>
        </p:nvSpPr>
        <p:spPr>
          <a:xfrm>
            <a:off x="328025" y="5551333"/>
            <a:ext cx="7415100" cy="806800"/>
          </a:xfrm>
          <a:prstGeom prst="rect">
            <a:avLst/>
          </a:prstGeom>
        </p:spPr>
        <p:txBody>
          <a:bodyPr spcFirstLastPara="1" wrap="square" lIns="91425" tIns="91425" rIns="91425" bIns="91425" anchor="b" anchorCtr="0">
            <a:normAutofit/>
          </a:bodyPr>
          <a:lstStyle>
            <a:lvl1pPr marL="457200" lvl="0" indent="-228600">
              <a:lnSpc>
                <a:spcPct val="100000"/>
              </a:lnSpc>
              <a:spcBef>
                <a:spcPts val="0"/>
              </a:spcBef>
              <a:spcAft>
                <a:spcPts val="0"/>
              </a:spcAft>
              <a:buSzPts val="1300"/>
              <a:buNone/>
              <a:defRPr/>
            </a:lvl1pPr>
          </a:lstStyle>
          <a:p>
            <a:endParaRPr/>
          </a:p>
        </p:txBody>
      </p:sp>
      <p:sp>
        <p:nvSpPr>
          <p:cNvPr id="108" name="Google Shape;108;p10"/>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3738810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3"/>
        </a:solidFill>
        <a:effectLst/>
      </p:bgPr>
    </p:bg>
    <p:spTree>
      <p:nvGrpSpPr>
        <p:cNvPr id="1" name="Shape 109"/>
        <p:cNvGrpSpPr/>
        <p:nvPr/>
      </p:nvGrpSpPr>
      <p:grpSpPr>
        <a:xfrm>
          <a:off x="0" y="0"/>
          <a:ext cx="0" cy="0"/>
          <a:chOff x="0" y="0"/>
          <a:chExt cx="0" cy="0"/>
        </a:xfrm>
      </p:grpSpPr>
      <p:sp>
        <p:nvSpPr>
          <p:cNvPr id="110" name="Google Shape;110;p11"/>
          <p:cNvSpPr/>
          <p:nvPr/>
        </p:nvSpPr>
        <p:spPr>
          <a:xfrm flipH="1">
            <a:off x="5569200" y="3778767"/>
            <a:ext cx="3574800" cy="30792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nvGrpSpPr>
          <p:cNvPr id="111" name="Google Shape;111;p11"/>
          <p:cNvGrpSpPr/>
          <p:nvPr/>
        </p:nvGrpSpPr>
        <p:grpSpPr>
          <a:xfrm>
            <a:off x="5959223" y="5492771"/>
            <a:ext cx="2520952" cy="1365553"/>
            <a:chOff x="6917201" y="0"/>
            <a:chExt cx="2227777" cy="863400"/>
          </a:xfrm>
        </p:grpSpPr>
        <p:sp>
          <p:nvSpPr>
            <p:cNvPr id="112" name="Google Shape;112;p11"/>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13" name="Google Shape;113;p11"/>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14" name="Google Shape;114;p11"/>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grpSp>
        <p:nvGrpSpPr>
          <p:cNvPr id="115" name="Google Shape;115;p11"/>
          <p:cNvGrpSpPr/>
          <p:nvPr/>
        </p:nvGrpSpPr>
        <p:grpSpPr>
          <a:xfrm>
            <a:off x="199150" y="5"/>
            <a:ext cx="2795414" cy="1444411"/>
            <a:chOff x="6917201" y="0"/>
            <a:chExt cx="2227777" cy="863400"/>
          </a:xfrm>
        </p:grpSpPr>
        <p:sp>
          <p:nvSpPr>
            <p:cNvPr id="116" name="Google Shape;116;p11"/>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17" name="Google Shape;117;p11"/>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18" name="Google Shape;118;p11"/>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sp>
        <p:nvSpPr>
          <p:cNvPr id="119" name="Google Shape;119;p11"/>
          <p:cNvSpPr txBox="1">
            <a:spLocks noGrp="1"/>
          </p:cNvSpPr>
          <p:nvPr>
            <p:ph type="title" hasCustomPrompt="1"/>
          </p:nvPr>
        </p:nvSpPr>
        <p:spPr>
          <a:xfrm>
            <a:off x="1385850" y="1845133"/>
            <a:ext cx="6372300" cy="18396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a:spLocks noGrp="1"/>
          </p:cNvSpPr>
          <p:nvPr>
            <p:ph type="body" idx="1"/>
          </p:nvPr>
        </p:nvSpPr>
        <p:spPr>
          <a:xfrm>
            <a:off x="1385850" y="3818467"/>
            <a:ext cx="6372300" cy="854800"/>
          </a:xfrm>
          <a:prstGeom prst="rect">
            <a:avLst/>
          </a:prstGeom>
        </p:spPr>
        <p:txBody>
          <a:bodyPr spcFirstLastPara="1" wrap="square" lIns="91425" tIns="91425" rIns="91425" bIns="91425" anchor="t" anchorCtr="0">
            <a:normAutofit/>
          </a:bodyPr>
          <a:lstStyle>
            <a:lvl1pPr marL="457200" lvl="0" indent="-311150" algn="ctr">
              <a:spcBef>
                <a:spcPts val="0"/>
              </a:spcBef>
              <a:spcAft>
                <a:spcPts val="0"/>
              </a:spcAft>
              <a:buSzPts val="1300"/>
              <a:buChar char="●"/>
              <a:defRPr/>
            </a:lvl1pPr>
            <a:lvl2pPr marL="914400" lvl="1" indent="-298450" algn="ctr">
              <a:spcBef>
                <a:spcPts val="0"/>
              </a:spcBef>
              <a:spcAft>
                <a:spcPts val="0"/>
              </a:spcAft>
              <a:buSzPts val="1100"/>
              <a:buChar char="○"/>
              <a:defRPr/>
            </a:lvl2pPr>
            <a:lvl3pPr marL="1371600" lvl="2" indent="-298450" algn="ctr">
              <a:spcBef>
                <a:spcPts val="0"/>
              </a:spcBef>
              <a:spcAft>
                <a:spcPts val="0"/>
              </a:spcAft>
              <a:buSzPts val="1100"/>
              <a:buChar char="■"/>
              <a:defRPr/>
            </a:lvl3pPr>
            <a:lvl4pPr marL="1828800" lvl="3" indent="-298450" algn="ctr">
              <a:spcBef>
                <a:spcPts val="0"/>
              </a:spcBef>
              <a:spcAft>
                <a:spcPts val="0"/>
              </a:spcAft>
              <a:buSzPts val="1100"/>
              <a:buChar char="●"/>
              <a:defRPr/>
            </a:lvl4pPr>
            <a:lvl5pPr marL="2286000" lvl="4" indent="-298450" algn="ctr">
              <a:spcBef>
                <a:spcPts val="0"/>
              </a:spcBef>
              <a:spcAft>
                <a:spcPts val="0"/>
              </a:spcAft>
              <a:buSzPts val="1100"/>
              <a:buChar char="○"/>
              <a:defRPr/>
            </a:lvl5pPr>
            <a:lvl6pPr marL="2743200" lvl="5" indent="-298450" algn="ctr">
              <a:spcBef>
                <a:spcPts val="0"/>
              </a:spcBef>
              <a:spcAft>
                <a:spcPts val="0"/>
              </a:spcAft>
              <a:buSzPts val="1100"/>
              <a:buChar char="■"/>
              <a:defRPr/>
            </a:lvl6pPr>
            <a:lvl7pPr marL="3200400" lvl="6" indent="-298450" algn="ctr">
              <a:spcBef>
                <a:spcPts val="0"/>
              </a:spcBef>
              <a:spcAft>
                <a:spcPts val="0"/>
              </a:spcAft>
              <a:buSzPts val="1100"/>
              <a:buChar char="●"/>
              <a:defRPr/>
            </a:lvl7pPr>
            <a:lvl8pPr marL="3657600" lvl="7" indent="-298450" algn="ctr">
              <a:spcBef>
                <a:spcPts val="0"/>
              </a:spcBef>
              <a:spcAft>
                <a:spcPts val="0"/>
              </a:spcAft>
              <a:buSzPts val="1100"/>
              <a:buChar char="○"/>
              <a:defRPr/>
            </a:lvl8pPr>
            <a:lvl9pPr marL="4114800" lvl="8" indent="-298450" algn="ctr">
              <a:spcBef>
                <a:spcPts val="0"/>
              </a:spcBef>
              <a:spcAft>
                <a:spcPts val="0"/>
              </a:spcAft>
              <a:buSzPts val="1100"/>
              <a:buChar char="■"/>
              <a:defRPr/>
            </a:lvl9pPr>
          </a:lstStyle>
          <a:p>
            <a:endParaRPr/>
          </a:p>
        </p:txBody>
      </p:sp>
      <p:sp>
        <p:nvSpPr>
          <p:cNvPr id="121" name="Google Shape;121;p11"/>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657976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2"/>
        <p:cNvGrpSpPr/>
        <p:nvPr/>
      </p:nvGrpSpPr>
      <p:grpSpPr>
        <a:xfrm>
          <a:off x="0" y="0"/>
          <a:ext cx="0" cy="0"/>
          <a:chOff x="0" y="0"/>
          <a:chExt cx="0" cy="0"/>
        </a:xfrm>
      </p:grpSpPr>
      <p:sp>
        <p:nvSpPr>
          <p:cNvPr id="123" name="Google Shape;123;p12"/>
          <p:cNvSpPr txBox="1">
            <a:spLocks noGrp="1"/>
          </p:cNvSpPr>
          <p:nvPr>
            <p:ph type="sldNum" idx="12"/>
          </p:nvPr>
        </p:nvSpPr>
        <p:spPr>
          <a:xfrm>
            <a:off x="8390734" y="6058224"/>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9678762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3060944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5751278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922633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4409941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5584705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2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04051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2324445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5369794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8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9328834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5333132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4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3478515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9218918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8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8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6788201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4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4783842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6830805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0999856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092100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68E2838-0C4D-A347-AE0B-8883A7597A06}" type="datetimeFigureOut">
              <a:rPr lang="en-GB" smtClean="0"/>
              <a:t>12/01/2022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4229657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6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2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6342196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4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0299209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8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8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4850723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9917718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4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0563242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6690331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60598A-2091-3F4D-B8FD-74726AEDC441}"/>
              </a:ext>
            </a:extLst>
          </p:cNvPr>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CB6370EB-8AEB-1046-A1BC-37ACE105BC8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F3F3C94D-B591-5C48-9719-56D85605E513}"/>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Marcador de pie de página 4">
            <a:extLst>
              <a:ext uri="{FF2B5EF4-FFF2-40B4-BE49-F238E27FC236}">
                <a16:creationId xmlns:a16="http://schemas.microsoft.com/office/drawing/2014/main" id="{CA075B5F-7155-FD44-AFE0-15C1937FE8B7}"/>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CB765A40-3D75-CA4A-A771-32FD4CA78647}"/>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3960016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3DDB5F-686C-E044-971F-65062337CF46}"/>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E64E3B04-C222-A745-B330-3D0D2211FE7A}"/>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945839B1-F47D-D741-8A96-B90D023565A5}"/>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Marcador de pie de página 4">
            <a:extLst>
              <a:ext uri="{FF2B5EF4-FFF2-40B4-BE49-F238E27FC236}">
                <a16:creationId xmlns:a16="http://schemas.microsoft.com/office/drawing/2014/main" id="{C35D7197-8107-B344-9ADB-AC972197860F}"/>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DF989FEE-0389-DF48-9970-6F0FFAD04B75}"/>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1429524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3C1084-31AB-C344-BCE9-8C7E44585D79}"/>
              </a:ext>
            </a:extLst>
          </p:cNvPr>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67354C78-DDF5-F848-B525-198E3E30FB7F}"/>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D49C4B3-1973-4741-AE5D-C0A251F214D0}"/>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Marcador de pie de página 4">
            <a:extLst>
              <a:ext uri="{FF2B5EF4-FFF2-40B4-BE49-F238E27FC236}">
                <a16:creationId xmlns:a16="http://schemas.microsoft.com/office/drawing/2014/main" id="{05E29396-8775-5940-A7BE-4C192AE05CE0}"/>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48F7DEBA-40AA-A046-965F-8C3A32CADFE1}"/>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627982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80126D-1867-7F42-B046-32C2CF1B0C3C}"/>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AF77FD5C-6040-1A45-9F8A-9C956EA85940}"/>
              </a:ext>
            </a:extLst>
          </p:cNvPr>
          <p:cNvSpPr>
            <a:spLocks noGrp="1"/>
          </p:cNvSpPr>
          <p:nvPr>
            <p:ph sz="half" idx="1"/>
          </p:nvPr>
        </p:nvSpPr>
        <p:spPr>
          <a:xfrm>
            <a:off x="6286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contenido 3">
            <a:extLst>
              <a:ext uri="{FF2B5EF4-FFF2-40B4-BE49-F238E27FC236}">
                <a16:creationId xmlns:a16="http://schemas.microsoft.com/office/drawing/2014/main" id="{A6314AF8-068E-F844-B716-1179CB3715F9}"/>
              </a:ext>
            </a:extLst>
          </p:cNvPr>
          <p:cNvSpPr>
            <a:spLocks noGrp="1"/>
          </p:cNvSpPr>
          <p:nvPr>
            <p:ph sz="half" idx="2"/>
          </p:nvPr>
        </p:nvSpPr>
        <p:spPr>
          <a:xfrm>
            <a:off x="46291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fecha 4">
            <a:extLst>
              <a:ext uri="{FF2B5EF4-FFF2-40B4-BE49-F238E27FC236}">
                <a16:creationId xmlns:a16="http://schemas.microsoft.com/office/drawing/2014/main" id="{644A26EE-3B1D-C040-99C4-FD635FD2DCC4}"/>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6" name="Marcador de pie de página 5">
            <a:extLst>
              <a:ext uri="{FF2B5EF4-FFF2-40B4-BE49-F238E27FC236}">
                <a16:creationId xmlns:a16="http://schemas.microsoft.com/office/drawing/2014/main" id="{ACF5B02B-E2D2-4C48-B75C-DD2C658F2E33}"/>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BB783DB7-F292-3F44-B533-E71281816FA1}"/>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3974842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1" y="2505075"/>
            <a:ext cx="3887391"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68E2838-0C4D-A347-AE0B-8883A7597A06}" type="datetimeFigureOut">
              <a:rPr lang="en-GB" smtClean="0"/>
              <a:t>12/01/2022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1195996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54CA51-8E89-244E-AADA-BF2979036D51}"/>
              </a:ext>
            </a:extLst>
          </p:cNvPr>
          <p:cNvSpPr>
            <a:spLocks noGrp="1"/>
          </p:cNvSpPr>
          <p:nvPr>
            <p:ph type="title"/>
          </p:nvPr>
        </p:nvSpPr>
        <p:spPr>
          <a:xfrm>
            <a:off x="629841" y="365126"/>
            <a:ext cx="7886700" cy="1325563"/>
          </a:xfrm>
        </p:spPr>
        <p:txBody>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3795AEDA-63B9-B34C-BBF7-5E1FCBCF45BC}"/>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EDDAA26D-2D2F-2F48-BD5B-9AEF2ED3821C}"/>
              </a:ext>
            </a:extLst>
          </p:cNvPr>
          <p:cNvSpPr>
            <a:spLocks noGrp="1"/>
          </p:cNvSpPr>
          <p:nvPr>
            <p:ph sz="half" idx="2"/>
          </p:nvPr>
        </p:nvSpPr>
        <p:spPr>
          <a:xfrm>
            <a:off x="629842" y="2505075"/>
            <a:ext cx="3868340"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texto 4">
            <a:extLst>
              <a:ext uri="{FF2B5EF4-FFF2-40B4-BE49-F238E27FC236}">
                <a16:creationId xmlns:a16="http://schemas.microsoft.com/office/drawing/2014/main" id="{F489549C-DFFA-FF45-98F0-5ADEF00EDD44}"/>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D8CB1BD-899F-0B49-836B-DD6855EBC92D}"/>
              </a:ext>
            </a:extLst>
          </p:cNvPr>
          <p:cNvSpPr>
            <a:spLocks noGrp="1"/>
          </p:cNvSpPr>
          <p:nvPr>
            <p:ph sz="quarter" idx="4"/>
          </p:nvPr>
        </p:nvSpPr>
        <p:spPr>
          <a:xfrm>
            <a:off x="4629150" y="2505075"/>
            <a:ext cx="3887391"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Marcador de fecha 6">
            <a:extLst>
              <a:ext uri="{FF2B5EF4-FFF2-40B4-BE49-F238E27FC236}">
                <a16:creationId xmlns:a16="http://schemas.microsoft.com/office/drawing/2014/main" id="{97CF03D1-EB25-FD4D-AB1C-CB0CA39FB32A}"/>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8" name="Marcador de pie de página 7">
            <a:extLst>
              <a:ext uri="{FF2B5EF4-FFF2-40B4-BE49-F238E27FC236}">
                <a16:creationId xmlns:a16="http://schemas.microsoft.com/office/drawing/2014/main" id="{60087F29-0FAC-AF41-9A22-CDCC3F2F7F59}"/>
              </a:ext>
            </a:extLst>
          </p:cNvPr>
          <p:cNvSpPr>
            <a:spLocks noGrp="1"/>
          </p:cNvSpPr>
          <p:nvPr>
            <p:ph type="ftr" sz="quarter" idx="11"/>
          </p:nvPr>
        </p:nvSpPr>
        <p:spPr/>
        <p:txBody>
          <a:bodyPr/>
          <a:lstStyle/>
          <a:p>
            <a:endParaRPr lang="en-GB"/>
          </a:p>
        </p:txBody>
      </p:sp>
      <p:sp>
        <p:nvSpPr>
          <p:cNvPr id="9" name="Marcador de número de diapositiva 8">
            <a:extLst>
              <a:ext uri="{FF2B5EF4-FFF2-40B4-BE49-F238E27FC236}">
                <a16:creationId xmlns:a16="http://schemas.microsoft.com/office/drawing/2014/main" id="{57960E82-F95D-C74C-9E65-A149A9A3EC98}"/>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682614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783983-1775-9B4F-9612-32F10B341A0A}"/>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fecha 2">
            <a:extLst>
              <a:ext uri="{FF2B5EF4-FFF2-40B4-BE49-F238E27FC236}">
                <a16:creationId xmlns:a16="http://schemas.microsoft.com/office/drawing/2014/main" id="{2AED6908-0F4A-B940-87CD-9C4F65AF13D3}"/>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4" name="Marcador de pie de página 3">
            <a:extLst>
              <a:ext uri="{FF2B5EF4-FFF2-40B4-BE49-F238E27FC236}">
                <a16:creationId xmlns:a16="http://schemas.microsoft.com/office/drawing/2014/main" id="{2A104412-6F21-CF4B-B2B8-23AB2E7FDE07}"/>
              </a:ext>
            </a:extLst>
          </p:cNvPr>
          <p:cNvSpPr>
            <a:spLocks noGrp="1"/>
          </p:cNvSpPr>
          <p:nvPr>
            <p:ph type="ftr" sz="quarter" idx="11"/>
          </p:nvPr>
        </p:nvSpPr>
        <p:spPr/>
        <p:txBody>
          <a:bodyPr/>
          <a:lstStyle/>
          <a:p>
            <a:endParaRPr lang="en-GB"/>
          </a:p>
        </p:txBody>
      </p:sp>
      <p:sp>
        <p:nvSpPr>
          <p:cNvPr id="5" name="Marcador de número de diapositiva 4">
            <a:extLst>
              <a:ext uri="{FF2B5EF4-FFF2-40B4-BE49-F238E27FC236}">
                <a16:creationId xmlns:a16="http://schemas.microsoft.com/office/drawing/2014/main" id="{CA492276-66E8-974A-AEC2-D8874468A673}"/>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778003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AF29A7-1702-4240-BC50-8B9856BC566D}"/>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3" name="Marcador de pie de página 2">
            <a:extLst>
              <a:ext uri="{FF2B5EF4-FFF2-40B4-BE49-F238E27FC236}">
                <a16:creationId xmlns:a16="http://schemas.microsoft.com/office/drawing/2014/main" id="{972352C5-ACD8-CF41-9561-09763FC0AFFB}"/>
              </a:ext>
            </a:extLst>
          </p:cNvPr>
          <p:cNvSpPr>
            <a:spLocks noGrp="1"/>
          </p:cNvSpPr>
          <p:nvPr>
            <p:ph type="ftr" sz="quarter" idx="11"/>
          </p:nvPr>
        </p:nvSpPr>
        <p:spPr/>
        <p:txBody>
          <a:bodyPr/>
          <a:lstStyle/>
          <a:p>
            <a:endParaRPr lang="en-GB"/>
          </a:p>
        </p:txBody>
      </p:sp>
      <p:sp>
        <p:nvSpPr>
          <p:cNvPr id="4" name="Marcador de número de diapositiva 3">
            <a:extLst>
              <a:ext uri="{FF2B5EF4-FFF2-40B4-BE49-F238E27FC236}">
                <a16:creationId xmlns:a16="http://schemas.microsoft.com/office/drawing/2014/main" id="{3679AD03-1BC1-FE45-BB38-095340A9D241}"/>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306235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83CF96-0495-BB42-B344-7BE4CC23E99A}"/>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35DAF3B7-3AAF-0049-B63E-2A27D585B3D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texto 3">
            <a:extLst>
              <a:ext uri="{FF2B5EF4-FFF2-40B4-BE49-F238E27FC236}">
                <a16:creationId xmlns:a16="http://schemas.microsoft.com/office/drawing/2014/main" id="{636AEFAD-91F9-4445-9A7F-5D5B2E53CEB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E0B7C82-6C28-3C4A-928D-CC23EAE5C188}"/>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6" name="Marcador de pie de página 5">
            <a:extLst>
              <a:ext uri="{FF2B5EF4-FFF2-40B4-BE49-F238E27FC236}">
                <a16:creationId xmlns:a16="http://schemas.microsoft.com/office/drawing/2014/main" id="{74D5F987-FA75-8745-936F-7BB77C5EB7E7}"/>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BE1E623C-C418-E34E-955A-944BCACD56BB}"/>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3621817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7E5C47-09B2-E54B-9A5C-00901B04A0BA}"/>
              </a:ext>
            </a:extLst>
          </p:cNvPr>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n-GB"/>
          </a:p>
        </p:txBody>
      </p:sp>
      <p:sp>
        <p:nvSpPr>
          <p:cNvPr id="3" name="Marcador de posición de imagen 2">
            <a:extLst>
              <a:ext uri="{FF2B5EF4-FFF2-40B4-BE49-F238E27FC236}">
                <a16:creationId xmlns:a16="http://schemas.microsoft.com/office/drawing/2014/main" id="{A2959C0B-C8CC-664A-89F8-784C6436B973}"/>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Marcador de texto 3">
            <a:extLst>
              <a:ext uri="{FF2B5EF4-FFF2-40B4-BE49-F238E27FC236}">
                <a16:creationId xmlns:a16="http://schemas.microsoft.com/office/drawing/2014/main" id="{7DA15D04-2657-594D-8320-F8F5F5BAF0C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3B10EF0-4145-314C-8B28-29C2F1B61C6E}"/>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6" name="Marcador de pie de página 5">
            <a:extLst>
              <a:ext uri="{FF2B5EF4-FFF2-40B4-BE49-F238E27FC236}">
                <a16:creationId xmlns:a16="http://schemas.microsoft.com/office/drawing/2014/main" id="{3E5CDD49-55DA-9446-9ECE-0C236F42C23A}"/>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6AE699CE-AC70-8A47-932A-73ED72516D6E}"/>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526688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5B1C22-C508-CF4B-8DA1-2260541E5668}"/>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D7FC89CD-B4BF-564E-9DB3-3BADF6301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9F6460A1-B0A5-6842-A570-96058DC87502}"/>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Marcador de pie de página 4">
            <a:extLst>
              <a:ext uri="{FF2B5EF4-FFF2-40B4-BE49-F238E27FC236}">
                <a16:creationId xmlns:a16="http://schemas.microsoft.com/office/drawing/2014/main" id="{C11D6E17-9677-1B47-A4DA-11BC6B635ED7}"/>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F1875838-D439-A949-978D-61E03BC1258C}"/>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2303591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2A6F35D-820A-F244-9BE0-A9C30B354848}"/>
              </a:ext>
            </a:extLst>
          </p:cNvPr>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65DD150B-80F0-2D43-831E-6BD34DB864CD}"/>
              </a:ext>
            </a:extLst>
          </p:cNvPr>
          <p:cNvSpPr>
            <a:spLocks noGrp="1"/>
          </p:cNvSpPr>
          <p:nvPr>
            <p:ph type="body" orient="vert" idx="1"/>
          </p:nvPr>
        </p:nvSpPr>
        <p:spPr>
          <a:xfrm>
            <a:off x="628650" y="365125"/>
            <a:ext cx="58007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189D0BC6-A16F-4C4F-B2AD-97A4939B4222}"/>
              </a:ext>
            </a:extLst>
          </p:cNvPr>
          <p:cNvSpPr>
            <a:spLocks noGrp="1"/>
          </p:cNvSpPr>
          <p:nvPr>
            <p:ph type="dt" sz="half" idx="10"/>
          </p:nvPr>
        </p:nvSpPr>
        <p:spPr/>
        <p:txBody>
          <a:bodyPr/>
          <a:lstStyle/>
          <a:p>
            <a:fld id="{468E2838-0C4D-A347-AE0B-8883A7597A06}" type="datetimeFigureOut">
              <a:rPr lang="en-GB" smtClean="0"/>
              <a:t>12/01/2022</a:t>
            </a:fld>
            <a:endParaRPr lang="en-GB"/>
          </a:p>
        </p:txBody>
      </p:sp>
      <p:sp>
        <p:nvSpPr>
          <p:cNvPr id="5" name="Marcador de pie de página 4">
            <a:extLst>
              <a:ext uri="{FF2B5EF4-FFF2-40B4-BE49-F238E27FC236}">
                <a16:creationId xmlns:a16="http://schemas.microsoft.com/office/drawing/2014/main" id="{958B9EC2-52E3-E541-A8A5-2E52DD264444}"/>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E5B34E0B-60C0-FD48-A64A-4A70F486C25D}"/>
              </a:ext>
            </a:extLst>
          </p:cNvPr>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3452829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and text 2">
  <p:cSld name="Title and text 2">
    <p:bg>
      <p:bgPr>
        <a:blipFill>
          <a:blip r:embed="rId2">
            <a:alphaModFix/>
          </a:blip>
          <a:stretch>
            <a:fillRect/>
          </a:stretch>
        </a:blipFill>
        <a:effectLst/>
      </p:bgPr>
    </p:bg>
    <p:spTree>
      <p:nvGrpSpPr>
        <p:cNvPr id="1" name="Shape 127"/>
        <p:cNvGrpSpPr/>
        <p:nvPr/>
      </p:nvGrpSpPr>
      <p:grpSpPr>
        <a:xfrm>
          <a:off x="0" y="0"/>
          <a:ext cx="0" cy="0"/>
          <a:chOff x="0" y="0"/>
          <a:chExt cx="0" cy="0"/>
        </a:xfrm>
      </p:grpSpPr>
      <p:sp>
        <p:nvSpPr>
          <p:cNvPr id="128" name="Google Shape;128;p17"/>
          <p:cNvSpPr txBox="1">
            <a:spLocks noGrp="1"/>
          </p:cNvSpPr>
          <p:nvPr>
            <p:ph type="subTitle" idx="1"/>
          </p:nvPr>
        </p:nvSpPr>
        <p:spPr>
          <a:xfrm>
            <a:off x="1232450" y="3625740"/>
            <a:ext cx="3346200" cy="1096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sp>
        <p:nvSpPr>
          <p:cNvPr id="129" name="Google Shape;129;p17"/>
          <p:cNvSpPr txBox="1">
            <a:spLocks noGrp="1"/>
          </p:cNvSpPr>
          <p:nvPr>
            <p:ph type="title"/>
          </p:nvPr>
        </p:nvSpPr>
        <p:spPr>
          <a:xfrm>
            <a:off x="1008950" y="2536167"/>
            <a:ext cx="3569700" cy="976800"/>
          </a:xfrm>
          <a:prstGeom prst="rect">
            <a:avLst/>
          </a:prstGeom>
          <a:ln>
            <a:noFill/>
          </a:ln>
        </p:spPr>
        <p:txBody>
          <a:bodyPr spcFirstLastPara="1" wrap="square" lIns="91425" tIns="91425" rIns="91425" bIns="91425" anchor="t" anchorCtr="0">
            <a:noAutofit/>
          </a:bodyPr>
          <a:lstStyle>
            <a:lvl1pPr lvl="0" algn="r" rtl="0">
              <a:spcBef>
                <a:spcPts val="0"/>
              </a:spcBef>
              <a:spcAft>
                <a:spcPts val="0"/>
              </a:spcAft>
              <a:buSzPts val="3000"/>
              <a:buNone/>
              <a:defRPr/>
            </a:lvl1pPr>
            <a:lvl2pPr lvl="1" algn="r" rtl="0">
              <a:spcBef>
                <a:spcPts val="0"/>
              </a:spcBef>
              <a:spcAft>
                <a:spcPts val="0"/>
              </a:spcAft>
              <a:buSzPts val="3000"/>
              <a:buNone/>
              <a:defRPr/>
            </a:lvl2pPr>
            <a:lvl3pPr lvl="2" algn="r" rtl="0">
              <a:spcBef>
                <a:spcPts val="0"/>
              </a:spcBef>
              <a:spcAft>
                <a:spcPts val="0"/>
              </a:spcAft>
              <a:buSzPts val="3000"/>
              <a:buNone/>
              <a:defRPr/>
            </a:lvl3pPr>
            <a:lvl4pPr lvl="3" algn="r" rtl="0">
              <a:spcBef>
                <a:spcPts val="0"/>
              </a:spcBef>
              <a:spcAft>
                <a:spcPts val="0"/>
              </a:spcAft>
              <a:buSzPts val="3000"/>
              <a:buNone/>
              <a:defRPr/>
            </a:lvl4pPr>
            <a:lvl5pPr lvl="4" algn="r" rtl="0">
              <a:spcBef>
                <a:spcPts val="0"/>
              </a:spcBef>
              <a:spcAft>
                <a:spcPts val="0"/>
              </a:spcAft>
              <a:buSzPts val="3000"/>
              <a:buNone/>
              <a:defRPr/>
            </a:lvl5pPr>
            <a:lvl6pPr lvl="5" algn="r" rtl="0">
              <a:spcBef>
                <a:spcPts val="0"/>
              </a:spcBef>
              <a:spcAft>
                <a:spcPts val="0"/>
              </a:spcAft>
              <a:buSzPts val="3000"/>
              <a:buNone/>
              <a:defRPr/>
            </a:lvl6pPr>
            <a:lvl7pPr lvl="6" algn="r" rtl="0">
              <a:spcBef>
                <a:spcPts val="0"/>
              </a:spcBef>
              <a:spcAft>
                <a:spcPts val="0"/>
              </a:spcAft>
              <a:buSzPts val="3000"/>
              <a:buNone/>
              <a:defRPr/>
            </a:lvl7pPr>
            <a:lvl8pPr lvl="7" algn="r" rtl="0">
              <a:spcBef>
                <a:spcPts val="0"/>
              </a:spcBef>
              <a:spcAft>
                <a:spcPts val="0"/>
              </a:spcAft>
              <a:buSzPts val="3000"/>
              <a:buNone/>
              <a:defRPr/>
            </a:lvl8pPr>
            <a:lvl9pPr lvl="8" algn="r" rtl="0">
              <a:spcBef>
                <a:spcPts val="0"/>
              </a:spcBef>
              <a:spcAft>
                <a:spcPts val="0"/>
              </a:spcAft>
              <a:buSzPts val="3000"/>
              <a:buNone/>
              <a:defRPr/>
            </a:lvl9pPr>
          </a:lstStyle>
          <a:p>
            <a:endParaRPr/>
          </a:p>
        </p:txBody>
      </p:sp>
    </p:spTree>
    <p:extLst>
      <p:ext uri="{BB962C8B-B14F-4D97-AF65-F5344CB8AC3E}">
        <p14:creationId xmlns:p14="http://schemas.microsoft.com/office/powerpoint/2010/main" val="2358869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716641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68E2838-0C4D-A347-AE0B-8883A7597A06}" type="datetimeFigureOut">
              <a:rPr lang="en-GB" smtClean="0"/>
              <a:t>12/01/2022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21115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8E2838-0C4D-A347-AE0B-8883A7597A06}" type="datetimeFigureOut">
              <a:rPr lang="en-GB" smtClean="0"/>
              <a:t>12/01/2022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2281210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68E2838-0C4D-A347-AE0B-8883A7597A06}" type="datetimeFigureOut">
              <a:rPr lang="en-GB" smtClean="0"/>
              <a:t>12/01/2022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413908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68E2838-0C4D-A347-AE0B-8883A7597A06}" type="datetimeFigureOut">
              <a:rPr lang="en-GB" smtClean="0"/>
              <a:t>12/01/2022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919BB4-B8AB-BF49-BED8-990B8E21D038}" type="slidenum">
              <a:rPr lang="en-GB" smtClean="0"/>
              <a:t>‹Nº›</a:t>
            </a:fld>
            <a:endParaRPr lang="en-GB"/>
          </a:p>
        </p:txBody>
      </p:sp>
    </p:spTree>
    <p:extLst>
      <p:ext uri="{BB962C8B-B14F-4D97-AF65-F5344CB8AC3E}">
        <p14:creationId xmlns:p14="http://schemas.microsoft.com/office/powerpoint/2010/main" val="3457450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8E2838-0C4D-A347-AE0B-8883A7597A06}" type="datetimeFigureOut">
              <a:rPr lang="en-GB" smtClean="0"/>
              <a:t>12/01/2022</a:t>
            </a:fld>
            <a:endParaRPr lang="en-GB"/>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919BB4-B8AB-BF49-BED8-990B8E21D038}" type="slidenum">
              <a:rPr lang="en-GB" smtClean="0"/>
              <a:t>‹Nº›</a:t>
            </a:fld>
            <a:endParaRPr lang="en-GB"/>
          </a:p>
        </p:txBody>
      </p:sp>
    </p:spTree>
    <p:extLst>
      <p:ext uri="{BB962C8B-B14F-4D97-AF65-F5344CB8AC3E}">
        <p14:creationId xmlns:p14="http://schemas.microsoft.com/office/powerpoint/2010/main" val="28779227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a:endParaRPr/>
          </a:p>
        </p:txBody>
      </p:sp>
      <p:sp>
        <p:nvSpPr>
          <p:cNvPr id="7" name="Google Shape;7;p1"/>
          <p:cNvSpPr txBox="1">
            <a:spLocks noGrp="1"/>
          </p:cNvSpPr>
          <p:nvPr>
            <p:ph type="body" idx="1"/>
          </p:nvPr>
        </p:nvSpPr>
        <p:spPr>
          <a:xfrm>
            <a:off x="311700" y="1536633"/>
            <a:ext cx="8520600" cy="45216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marL="914400" lvl="1"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marL="1371600" lvl="2"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marL="1828800" lvl="3"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marL="2286000" lvl="4"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marL="2743200" lvl="5"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marL="3200400" lvl="6"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marL="3657600" lvl="7"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marL="4114800" lvl="8"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390734" y="6058224"/>
            <a:ext cx="548700" cy="5248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4213030382"/>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132849804"/>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a:solidFill>
                  <a:schemeClr val="dk2"/>
                </a:solidFill>
              </a:defRPr>
            </a:lvl2pPr>
            <a:lvl3pPr marL="1371600" lvl="2" indent="-317500" rtl="0">
              <a:lnSpc>
                <a:spcPct val="115000"/>
              </a:lnSpc>
              <a:spcBef>
                <a:spcPts val="0"/>
              </a:spcBef>
              <a:spcAft>
                <a:spcPts val="0"/>
              </a:spcAft>
              <a:buClr>
                <a:schemeClr val="dk2"/>
              </a:buClr>
              <a:buSzPts val="1400"/>
              <a:buChar char="■"/>
              <a:defRPr>
                <a:solidFill>
                  <a:schemeClr val="dk2"/>
                </a:solidFill>
              </a:defRPr>
            </a:lvl3pPr>
            <a:lvl4pPr marL="1828800" lvl="3" indent="-317500" rtl="0">
              <a:lnSpc>
                <a:spcPct val="115000"/>
              </a:lnSpc>
              <a:spcBef>
                <a:spcPts val="0"/>
              </a:spcBef>
              <a:spcAft>
                <a:spcPts val="0"/>
              </a:spcAft>
              <a:buClr>
                <a:schemeClr val="dk2"/>
              </a:buClr>
              <a:buSzPts val="1400"/>
              <a:buChar char="●"/>
              <a:defRPr>
                <a:solidFill>
                  <a:schemeClr val="dk2"/>
                </a:solidFill>
              </a:defRPr>
            </a:lvl4pPr>
            <a:lvl5pPr marL="2286000" lvl="4" indent="-317500" rtl="0">
              <a:lnSpc>
                <a:spcPct val="115000"/>
              </a:lnSpc>
              <a:spcBef>
                <a:spcPts val="0"/>
              </a:spcBef>
              <a:spcAft>
                <a:spcPts val="0"/>
              </a:spcAft>
              <a:buClr>
                <a:schemeClr val="dk2"/>
              </a:buClr>
              <a:buSzPts val="1400"/>
              <a:buChar char="○"/>
              <a:defRPr>
                <a:solidFill>
                  <a:schemeClr val="dk2"/>
                </a:solidFill>
              </a:defRPr>
            </a:lvl5pPr>
            <a:lvl6pPr marL="2743200" lvl="5" indent="-317500" rtl="0">
              <a:lnSpc>
                <a:spcPct val="115000"/>
              </a:lnSpc>
              <a:spcBef>
                <a:spcPts val="0"/>
              </a:spcBef>
              <a:spcAft>
                <a:spcPts val="0"/>
              </a:spcAft>
              <a:buClr>
                <a:schemeClr val="dk2"/>
              </a:buClr>
              <a:buSzPts val="1400"/>
              <a:buChar char="■"/>
              <a:defRPr>
                <a:solidFill>
                  <a:schemeClr val="dk2"/>
                </a:solidFill>
              </a:defRPr>
            </a:lvl6pPr>
            <a:lvl7pPr marL="3200400" lvl="6" indent="-317500" rtl="0">
              <a:lnSpc>
                <a:spcPct val="115000"/>
              </a:lnSpc>
              <a:spcBef>
                <a:spcPts val="0"/>
              </a:spcBef>
              <a:spcAft>
                <a:spcPts val="0"/>
              </a:spcAft>
              <a:buClr>
                <a:schemeClr val="dk2"/>
              </a:buClr>
              <a:buSzPts val="1400"/>
              <a:buChar char="●"/>
              <a:defRPr>
                <a:solidFill>
                  <a:schemeClr val="dk2"/>
                </a:solidFill>
              </a:defRPr>
            </a:lvl7pPr>
            <a:lvl8pPr marL="3657600" lvl="7" indent="-317500" rtl="0">
              <a:lnSpc>
                <a:spcPct val="115000"/>
              </a:lnSpc>
              <a:spcBef>
                <a:spcPts val="0"/>
              </a:spcBef>
              <a:spcAft>
                <a:spcPts val="0"/>
              </a:spcAft>
              <a:buClr>
                <a:schemeClr val="dk2"/>
              </a:buClr>
              <a:buSzPts val="1400"/>
              <a:buChar char="○"/>
              <a:defRPr>
                <a:solidFill>
                  <a:schemeClr val="dk2"/>
                </a:solidFill>
              </a:defRPr>
            </a:lvl8pPr>
            <a:lvl9pPr marL="4114800" lvl="8" indent="-317500" rtl="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107514993"/>
      </p:ext>
    </p:extLst>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2FF8789-92E4-4A45-847C-F5CE49390B72}"/>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2C1ADC68-6553-4A41-8F9B-F8DE626E583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84AAEC1F-827F-424C-8F5A-A77B74E7E284}"/>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68E2838-0C4D-A347-AE0B-8883A7597A06}" type="datetimeFigureOut">
              <a:rPr lang="en-GB" smtClean="0"/>
              <a:t>12/01/2022</a:t>
            </a:fld>
            <a:endParaRPr lang="en-GB"/>
          </a:p>
        </p:txBody>
      </p:sp>
      <p:sp>
        <p:nvSpPr>
          <p:cNvPr id="5" name="Marcador de pie de página 4">
            <a:extLst>
              <a:ext uri="{FF2B5EF4-FFF2-40B4-BE49-F238E27FC236}">
                <a16:creationId xmlns:a16="http://schemas.microsoft.com/office/drawing/2014/main" id="{9E7A320B-261F-E44F-A755-2443E3C2C2A8}"/>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Marcador de número de diapositiva 5">
            <a:extLst>
              <a:ext uri="{FF2B5EF4-FFF2-40B4-BE49-F238E27FC236}">
                <a16:creationId xmlns:a16="http://schemas.microsoft.com/office/drawing/2014/main" id="{5DEC4324-57C5-4046-A470-5C5438471A0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4919BB4-B8AB-BF49-BED8-990B8E21D038}" type="slidenum">
              <a:rPr lang="en-GB" smtClean="0"/>
              <a:t>‹Nº›</a:t>
            </a:fld>
            <a:endParaRPr lang="en-GB"/>
          </a:p>
        </p:txBody>
      </p:sp>
    </p:spTree>
    <p:extLst>
      <p:ext uri="{BB962C8B-B14F-4D97-AF65-F5344CB8AC3E}">
        <p14:creationId xmlns:p14="http://schemas.microsoft.com/office/powerpoint/2010/main" val="2331764831"/>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wav"/><Relationship Id="rId1" Type="http://schemas.microsoft.com/office/2007/relationships/media" Target="../media/media7.wav"/><Relationship Id="rId5" Type="http://schemas.openxmlformats.org/officeDocument/2006/relationships/image" Target="../media/image6.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wav"/><Relationship Id="rId1" Type="http://schemas.microsoft.com/office/2007/relationships/media" Target="../media/media8.wav"/><Relationship Id="rId5" Type="http://schemas.openxmlformats.org/officeDocument/2006/relationships/image" Target="../media/image6.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6.png"/><Relationship Id="rId5" Type="http://schemas.openxmlformats.org/officeDocument/2006/relationships/image" Target="../media/image23.png"/><Relationship Id="rId4" Type="http://schemas.openxmlformats.org/officeDocument/2006/relationships/notesSlide" Target="../notesSlides/notesSlide7.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6.png"/><Relationship Id="rId5" Type="http://schemas.openxmlformats.org/officeDocument/2006/relationships/image" Target="../media/image23.png"/><Relationship Id="rId4" Type="http://schemas.openxmlformats.org/officeDocument/2006/relationships/notesSlide" Target="../notesSlides/notesSlide8.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6.png"/><Relationship Id="rId5" Type="http://schemas.openxmlformats.org/officeDocument/2006/relationships/image" Target="../media/image24.png"/><Relationship Id="rId4"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6.png"/><Relationship Id="rId5" Type="http://schemas.openxmlformats.org/officeDocument/2006/relationships/image" Target="../media/image25.png"/><Relationship Id="rId4"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6.png"/><Relationship Id="rId5" Type="http://schemas.openxmlformats.org/officeDocument/2006/relationships/image" Target="../media/image25.png"/><Relationship Id="rId4" Type="http://schemas.openxmlformats.org/officeDocument/2006/relationships/notesSlide" Target="../notesSlides/notesSlide1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7.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57.xml"/><Relationship Id="rId2" Type="http://schemas.openxmlformats.org/officeDocument/2006/relationships/audio" Target="../media/media16.mp3"/><Relationship Id="rId1" Type="http://schemas.microsoft.com/office/2007/relationships/media" Target="../media/media16.mp3"/><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notesSlide" Target="../notesSlides/notesSlide12.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57.xml"/><Relationship Id="rId2" Type="http://schemas.openxmlformats.org/officeDocument/2006/relationships/audio" Target="../media/media17.mp3"/><Relationship Id="rId1" Type="http://schemas.microsoft.com/office/2007/relationships/media" Target="../media/media17.mp3"/><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notesSlide" Target="../notesSlides/notesSlide13.xml"/></Relationships>
</file>

<file path=ppt/slides/_rels/slide43.xml.rels><?xml version="1.0" encoding="UTF-8" standalone="yes"?>
<Relationships xmlns="http://schemas.openxmlformats.org/package/2006/relationships"><Relationship Id="rId8" Type="http://schemas.openxmlformats.org/officeDocument/2006/relationships/image" Target="../media/image39.png"/><Relationship Id="rId3" Type="http://schemas.microsoft.com/office/2007/relationships/media" Target="../media/media19.mp3"/><Relationship Id="rId7" Type="http://schemas.openxmlformats.org/officeDocument/2006/relationships/image" Target="../media/image38.png"/><Relationship Id="rId2" Type="http://schemas.openxmlformats.org/officeDocument/2006/relationships/audio" Target="../media/media18.mp3"/><Relationship Id="rId1" Type="http://schemas.microsoft.com/office/2007/relationships/media" Target="../media/media18.mp3"/><Relationship Id="rId6" Type="http://schemas.openxmlformats.org/officeDocument/2006/relationships/notesSlide" Target="../notesSlides/notesSlide14.xml"/><Relationship Id="rId5" Type="http://schemas.openxmlformats.org/officeDocument/2006/relationships/slideLayout" Target="../slideLayouts/slideLayout57.xml"/><Relationship Id="rId4" Type="http://schemas.openxmlformats.org/officeDocument/2006/relationships/audio" Target="../media/media19.mp3"/></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0.mp4"/><Relationship Id="rId1" Type="http://schemas.microsoft.com/office/2007/relationships/media" Target="../media/media20.mp4"/><Relationship Id="rId5" Type="http://schemas.openxmlformats.org/officeDocument/2006/relationships/image" Target="../media/image39.png"/><Relationship Id="rId4" Type="http://schemas.openxmlformats.org/officeDocument/2006/relationships/image" Target="../media/image40.emf"/></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6.png"/><Relationship Id="rId4" Type="http://schemas.openxmlformats.org/officeDocument/2006/relationships/image" Target="../media/image41.emf"/></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2.mp4"/><Relationship Id="rId1" Type="http://schemas.microsoft.com/office/2007/relationships/media" Target="../media/media22.mp4"/><Relationship Id="rId5" Type="http://schemas.openxmlformats.org/officeDocument/2006/relationships/image" Target="../media/image39.png"/><Relationship Id="rId4" Type="http://schemas.openxmlformats.org/officeDocument/2006/relationships/image" Target="../media/image42.emf"/></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6.png"/><Relationship Id="rId4" Type="http://schemas.openxmlformats.org/officeDocument/2006/relationships/image" Target="../media/image43.emf"/></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39.png"/><Relationship Id="rId5" Type="http://schemas.openxmlformats.org/officeDocument/2006/relationships/image" Target="../media/image44.png"/><Relationship Id="rId4" Type="http://schemas.openxmlformats.org/officeDocument/2006/relationships/notesSlide" Target="../notesSlides/notesSlide15.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39.png"/><Relationship Id="rId5" Type="http://schemas.openxmlformats.org/officeDocument/2006/relationships/image" Target="../media/image45.png"/><Relationship Id="rId4" Type="http://schemas.openxmlformats.org/officeDocument/2006/relationships/notesSlide" Target="../notesSlides/notesSlide16.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notesSlide" Target="../notesSlides/notesSlide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gi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s://campusvirtual.ub.edu/mod/questionnaire/view.php?id=322484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audio" Target="../media/media4.mpeg"/><Relationship Id="rId1" Type="http://schemas.microsoft.com/office/2007/relationships/media" Target="../media/media4.mpeg"/><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79B3AD-3D8E-9448-B7DD-27A59BB485C4}"/>
              </a:ext>
            </a:extLst>
          </p:cNvPr>
          <p:cNvSpPr>
            <a:spLocks noGrp="1"/>
          </p:cNvSpPr>
          <p:nvPr>
            <p:ph type="ctrTitle"/>
          </p:nvPr>
        </p:nvSpPr>
        <p:spPr>
          <a:xfrm>
            <a:off x="685800" y="1122363"/>
            <a:ext cx="8046076" cy="2387600"/>
          </a:xfrm>
        </p:spPr>
        <p:txBody>
          <a:bodyPr/>
          <a:lstStyle/>
          <a:p>
            <a:r>
              <a:rPr lang="en-GB" dirty="0" err="1">
                <a:latin typeface="Maiandra GD" panose="020E0502030308020204" pitchFamily="34" charset="77"/>
              </a:rPr>
              <a:t>Meming</a:t>
            </a:r>
            <a:r>
              <a:rPr lang="en-GB" dirty="0">
                <a:latin typeface="Maiandra GD" panose="020E0502030308020204" pitchFamily="34" charset="77"/>
              </a:rPr>
              <a:t> while learning</a:t>
            </a:r>
          </a:p>
        </p:txBody>
      </p:sp>
      <p:sp>
        <p:nvSpPr>
          <p:cNvPr id="3" name="Subtítulo 2">
            <a:extLst>
              <a:ext uri="{FF2B5EF4-FFF2-40B4-BE49-F238E27FC236}">
                <a16:creationId xmlns:a16="http://schemas.microsoft.com/office/drawing/2014/main" id="{501D85ED-5AEA-014F-A396-9BE6D90AF0BE}"/>
              </a:ext>
            </a:extLst>
          </p:cNvPr>
          <p:cNvSpPr>
            <a:spLocks noGrp="1"/>
          </p:cNvSpPr>
          <p:nvPr>
            <p:ph type="subTitle" idx="1"/>
          </p:nvPr>
        </p:nvSpPr>
        <p:spPr>
          <a:xfrm>
            <a:off x="1143000" y="3872494"/>
            <a:ext cx="6858000" cy="1655762"/>
          </a:xfrm>
        </p:spPr>
        <p:txBody>
          <a:bodyPr/>
          <a:lstStyle/>
          <a:p>
            <a:r>
              <a:rPr lang="ca-ES" dirty="0">
                <a:latin typeface="Maiandra GD" panose="020E0502030308020204" pitchFamily="34" charset="77"/>
              </a:rPr>
              <a:t>Llengua estrangera per a l’ensenyament: anglès</a:t>
            </a:r>
          </a:p>
          <a:p>
            <a:r>
              <a:rPr lang="ca-ES" dirty="0">
                <a:latin typeface="Maiandra GD" panose="020E0502030308020204" pitchFamily="34" charset="77"/>
              </a:rPr>
              <a:t>Curs 2021-2022</a:t>
            </a:r>
          </a:p>
          <a:p>
            <a:endParaRPr lang="ca-ES" dirty="0">
              <a:latin typeface="Maiandra GD" panose="020E0502030308020204" pitchFamily="34" charset="77"/>
            </a:endParaRPr>
          </a:p>
        </p:txBody>
      </p:sp>
    </p:spTree>
    <p:extLst>
      <p:ext uri="{BB962C8B-B14F-4D97-AF65-F5344CB8AC3E}">
        <p14:creationId xmlns:p14="http://schemas.microsoft.com/office/powerpoint/2010/main" val="2822788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76"/>
        <p:cNvGrpSpPr/>
        <p:nvPr/>
      </p:nvGrpSpPr>
      <p:grpSpPr>
        <a:xfrm>
          <a:off x="0" y="0"/>
          <a:ext cx="0" cy="0"/>
          <a:chOff x="0" y="0"/>
          <a:chExt cx="0" cy="0"/>
        </a:xfrm>
      </p:grpSpPr>
      <p:pic>
        <p:nvPicPr>
          <p:cNvPr id="79" name="Google Shape;79;p15"/>
          <p:cNvPicPr preferRelativeResize="0"/>
          <p:nvPr/>
        </p:nvPicPr>
        <p:blipFill>
          <a:blip r:embed="rId5">
            <a:alphaModFix/>
          </a:blip>
          <a:stretch>
            <a:fillRect/>
          </a:stretch>
        </p:blipFill>
        <p:spPr>
          <a:xfrm>
            <a:off x="1134414" y="1214401"/>
            <a:ext cx="6875173" cy="4429201"/>
          </a:xfrm>
          <a:prstGeom prst="rect">
            <a:avLst/>
          </a:prstGeom>
          <a:noFill/>
          <a:ln>
            <a:noFill/>
          </a:ln>
        </p:spPr>
      </p:pic>
      <p:sp>
        <p:nvSpPr>
          <p:cNvPr id="80" name="Google Shape;80;p15"/>
          <p:cNvSpPr/>
          <p:nvPr/>
        </p:nvSpPr>
        <p:spPr>
          <a:xfrm>
            <a:off x="3661125" y="1077250"/>
            <a:ext cx="2324700" cy="706500"/>
          </a:xfrm>
          <a:prstGeom prst="wedgeRoundRectCallout">
            <a:avLst>
              <a:gd name="adj1" fmla="val 50190"/>
              <a:gd name="adj2" fmla="val 79731"/>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buClr>
                <a:srgbClr val="000000"/>
              </a:buClr>
            </a:pPr>
            <a:r>
              <a:rPr lang="ca" sz="1300" kern="0" dirty="0">
                <a:solidFill>
                  <a:srgbClr val="000000"/>
                </a:solidFill>
                <a:latin typeface="Arial"/>
                <a:cs typeface="Arial"/>
                <a:sym typeface="Arial"/>
              </a:rPr>
              <a:t>Caption overgeneralized </a:t>
            </a:r>
            <a:r>
              <a:rPr lang="ca" sz="1300" kern="0" dirty="0">
                <a:solidFill>
                  <a:srgbClr val="000000"/>
                </a:solidFill>
                <a:latin typeface="Arial"/>
                <a:cs typeface="Arial"/>
                <a:sym typeface="Wingdings" pitchFamily="2" charset="2"/>
              </a:rPr>
              <a:t></a:t>
            </a:r>
            <a:r>
              <a:rPr lang="ca" sz="1300" kern="0" dirty="0">
                <a:solidFill>
                  <a:srgbClr val="000000"/>
                </a:solidFill>
                <a:latin typeface="Arial"/>
                <a:cs typeface="Arial"/>
                <a:sym typeface="Arial"/>
              </a:rPr>
              <a:t> not focused, applicable to other memes</a:t>
            </a:r>
            <a:endParaRPr sz="1300" kern="0" dirty="0">
              <a:solidFill>
                <a:srgbClr val="000000"/>
              </a:solidFill>
              <a:latin typeface="Arial"/>
              <a:cs typeface="Arial"/>
              <a:sym typeface="Arial"/>
            </a:endParaRPr>
          </a:p>
        </p:txBody>
      </p:sp>
      <p:sp>
        <p:nvSpPr>
          <p:cNvPr id="81" name="Google Shape;81;p15"/>
          <p:cNvSpPr/>
          <p:nvPr/>
        </p:nvSpPr>
        <p:spPr>
          <a:xfrm>
            <a:off x="1928625" y="2073100"/>
            <a:ext cx="3463500" cy="828900"/>
          </a:xfrm>
          <a:prstGeom prst="wedgeRoundRectCallout">
            <a:avLst>
              <a:gd name="adj1" fmla="val 65723"/>
              <a:gd name="adj2" fmla="val 11536"/>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buClr>
                <a:srgbClr val="000000"/>
              </a:buClr>
            </a:pPr>
            <a:r>
              <a:rPr lang="ca" sz="1300" kern="0" dirty="0">
                <a:solidFill>
                  <a:srgbClr val="000000"/>
                </a:solidFill>
                <a:latin typeface="Arial"/>
                <a:cs typeface="Arial"/>
                <a:sym typeface="Arial"/>
              </a:rPr>
              <a:t>The contents in the hashtags are probably familiar to you (#yesIam, #like4like)</a:t>
            </a:r>
            <a:endParaRPr sz="1300" kern="0" dirty="0">
              <a:solidFill>
                <a:srgbClr val="000000"/>
              </a:solidFill>
              <a:latin typeface="Arial"/>
              <a:cs typeface="Arial"/>
              <a:sym typeface="Arial"/>
            </a:endParaRPr>
          </a:p>
          <a:p>
            <a:pPr algn="ctr" defTabSz="914400">
              <a:buClr>
                <a:srgbClr val="000000"/>
              </a:buClr>
            </a:pPr>
            <a:r>
              <a:rPr lang="ca" sz="1300" kern="0" dirty="0">
                <a:solidFill>
                  <a:srgbClr val="000000"/>
                </a:solidFill>
                <a:latin typeface="Arial"/>
                <a:cs typeface="Arial"/>
                <a:sym typeface="Arial"/>
              </a:rPr>
              <a:t>They are funny and related to social media</a:t>
            </a:r>
            <a:endParaRPr sz="1300" kern="0" dirty="0">
              <a:solidFill>
                <a:srgbClr val="000000"/>
              </a:solidFill>
              <a:latin typeface="Arial"/>
              <a:cs typeface="Arial"/>
              <a:sym typeface="Arial"/>
            </a:endParaRPr>
          </a:p>
          <a:p>
            <a:pPr algn="ctr" defTabSz="914400">
              <a:buClr>
                <a:srgbClr val="000000"/>
              </a:buClr>
            </a:pPr>
            <a:r>
              <a:rPr lang="ca" sz="1300" kern="0" dirty="0">
                <a:solidFill>
                  <a:srgbClr val="000000"/>
                </a:solidFill>
                <a:latin typeface="Arial"/>
                <a:cs typeface="Arial"/>
                <a:sym typeface="Arial"/>
              </a:rPr>
              <a:t>Problem with #metoo</a:t>
            </a:r>
            <a:endParaRPr sz="1300" kern="0" dirty="0">
              <a:solidFill>
                <a:srgbClr val="000000"/>
              </a:solidFill>
              <a:latin typeface="Arial"/>
              <a:cs typeface="Arial"/>
              <a:sym typeface="Arial"/>
            </a:endParaRPr>
          </a:p>
        </p:txBody>
      </p:sp>
      <p:sp>
        <p:nvSpPr>
          <p:cNvPr id="82" name="Google Shape;82;p15"/>
          <p:cNvSpPr/>
          <p:nvPr/>
        </p:nvSpPr>
        <p:spPr>
          <a:xfrm>
            <a:off x="2830421" y="3159600"/>
            <a:ext cx="2692200" cy="324600"/>
          </a:xfrm>
          <a:prstGeom prst="wedgeRoundRectCallout">
            <a:avLst>
              <a:gd name="adj1" fmla="val 65671"/>
              <a:gd name="adj2" fmla="val -140718"/>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lnSpc>
                <a:spcPct val="115000"/>
              </a:lnSpc>
              <a:buClr>
                <a:srgbClr val="000000"/>
              </a:buClr>
            </a:pPr>
            <a:r>
              <a:rPr lang="ca" sz="1300" kern="0" dirty="0">
                <a:solidFill>
                  <a:srgbClr val="000000"/>
                </a:solidFill>
                <a:latin typeface="Arial"/>
                <a:cs typeface="Arial"/>
                <a:sym typeface="Arial"/>
              </a:rPr>
              <a:t>No capitals used in the hashtags </a:t>
            </a:r>
            <a:endParaRPr sz="1300" kern="0" dirty="0">
              <a:solidFill>
                <a:srgbClr val="000000"/>
              </a:solidFill>
              <a:latin typeface="Arial"/>
              <a:cs typeface="Arial"/>
              <a:sym typeface="Arial"/>
            </a:endParaRPr>
          </a:p>
        </p:txBody>
      </p:sp>
      <p:sp>
        <p:nvSpPr>
          <p:cNvPr id="83" name="Google Shape;83;p15"/>
          <p:cNvSpPr/>
          <p:nvPr/>
        </p:nvSpPr>
        <p:spPr>
          <a:xfrm>
            <a:off x="8009575" y="2009725"/>
            <a:ext cx="1005000" cy="324600"/>
          </a:xfrm>
          <a:prstGeom prst="wedgeRoundRectCallout">
            <a:avLst>
              <a:gd name="adj1" fmla="val -68769"/>
              <a:gd name="adj2" fmla="val 36684"/>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buClr>
                <a:srgbClr val="000000"/>
              </a:buClr>
            </a:pPr>
            <a:r>
              <a:rPr lang="ca" sz="1300" kern="0">
                <a:solidFill>
                  <a:srgbClr val="000000"/>
                </a:solidFill>
                <a:latin typeface="Arial"/>
                <a:cs typeface="Arial"/>
                <a:sym typeface="Arial"/>
              </a:rPr>
              <a:t>Source</a:t>
            </a:r>
            <a:endParaRPr sz="1300" kern="0">
              <a:solidFill>
                <a:srgbClr val="000000"/>
              </a:solidFill>
              <a:latin typeface="Arial"/>
              <a:cs typeface="Arial"/>
              <a:sym typeface="Arial"/>
            </a:endParaRPr>
          </a:p>
        </p:txBody>
      </p:sp>
      <p:sp>
        <p:nvSpPr>
          <p:cNvPr id="84" name="Google Shape;84;p15"/>
          <p:cNvSpPr/>
          <p:nvPr/>
        </p:nvSpPr>
        <p:spPr>
          <a:xfrm>
            <a:off x="7640575" y="3546500"/>
            <a:ext cx="1441500" cy="1092600"/>
          </a:xfrm>
          <a:prstGeom prst="wedgeRoundRectCallout">
            <a:avLst>
              <a:gd name="adj1" fmla="val -34943"/>
              <a:gd name="adj2" fmla="val -125096"/>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lnSpc>
                <a:spcPct val="115000"/>
              </a:lnSpc>
              <a:buClr>
                <a:srgbClr val="000000"/>
              </a:buClr>
            </a:pPr>
            <a:r>
              <a:rPr lang="ca" sz="1300" kern="0" dirty="0">
                <a:solidFill>
                  <a:srgbClr val="000000"/>
                </a:solidFill>
                <a:latin typeface="Arial"/>
                <a:cs typeface="Arial"/>
                <a:sym typeface="Arial"/>
              </a:rPr>
              <a:t>Communicative effectiveness </a:t>
            </a:r>
            <a:r>
              <a:rPr lang="ca" sz="1300" kern="0" dirty="0">
                <a:solidFill>
                  <a:srgbClr val="000000"/>
                </a:solidFill>
                <a:latin typeface="Arial"/>
                <a:cs typeface="Arial"/>
                <a:sym typeface="Wingdings" pitchFamily="2" charset="2"/>
              </a:rPr>
              <a:t></a:t>
            </a:r>
            <a:r>
              <a:rPr lang="ca" sz="1300" kern="0" dirty="0">
                <a:solidFill>
                  <a:srgbClr val="000000"/>
                </a:solidFill>
                <a:latin typeface="Arial"/>
                <a:cs typeface="Arial"/>
                <a:sym typeface="Arial"/>
              </a:rPr>
              <a:t> feeling identified</a:t>
            </a:r>
            <a:endParaRPr sz="1300" kern="0" dirty="0">
              <a:solidFill>
                <a:srgbClr val="000000"/>
              </a:solidFill>
              <a:latin typeface="Arial"/>
              <a:cs typeface="Arial"/>
              <a:sym typeface="Arial"/>
            </a:endParaRPr>
          </a:p>
        </p:txBody>
      </p:sp>
      <p:sp>
        <p:nvSpPr>
          <p:cNvPr id="85" name="Google Shape;85;p15"/>
          <p:cNvSpPr/>
          <p:nvPr/>
        </p:nvSpPr>
        <p:spPr>
          <a:xfrm>
            <a:off x="2566421" y="4066400"/>
            <a:ext cx="2956200" cy="572700"/>
          </a:xfrm>
          <a:prstGeom prst="wedgeRoundRectCallout">
            <a:avLst>
              <a:gd name="adj1" fmla="val 67628"/>
              <a:gd name="adj2" fmla="val -152005"/>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buClr>
                <a:srgbClr val="000000"/>
              </a:buClr>
            </a:pPr>
            <a:r>
              <a:rPr lang="ca" sz="1300" kern="0" dirty="0">
                <a:solidFill>
                  <a:srgbClr val="000000"/>
                </a:solidFill>
                <a:latin typeface="Arial"/>
                <a:cs typeface="Arial"/>
                <a:sym typeface="Arial"/>
              </a:rPr>
              <a:t>Accurate but incomplete; difference between PPS and PPC?</a:t>
            </a:r>
            <a:endParaRPr sz="1300" kern="0" dirty="0">
              <a:solidFill>
                <a:srgbClr val="000000"/>
              </a:solidFill>
              <a:latin typeface="Arial"/>
              <a:cs typeface="Arial"/>
              <a:sym typeface="Arial"/>
            </a:endParaRPr>
          </a:p>
        </p:txBody>
      </p:sp>
      <p:pic>
        <p:nvPicPr>
          <p:cNvPr id="2" name="Alba_Bullock's (online-audio-converter.com).mp3" descr="Alba_Bullock's (online-audio-converter.com).mp3">
            <a:hlinkClick r:id="" action="ppaction://media"/>
            <a:extLst>
              <a:ext uri="{FF2B5EF4-FFF2-40B4-BE49-F238E27FC236}">
                <a16:creationId xmlns:a16="http://schemas.microsoft.com/office/drawing/2014/main" id="{20252DFA-C552-364B-9E50-C0F799968E3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66596" y="5944342"/>
            <a:ext cx="690957" cy="690957"/>
          </a:xfrm>
          <a:prstGeom prst="rect">
            <a:avLst/>
          </a:prstGeom>
        </p:spPr>
      </p:pic>
      <p:sp>
        <p:nvSpPr>
          <p:cNvPr id="10" name="CuadroTexto 9">
            <a:extLst>
              <a:ext uri="{FF2B5EF4-FFF2-40B4-BE49-F238E27FC236}">
                <a16:creationId xmlns:a16="http://schemas.microsoft.com/office/drawing/2014/main" id="{F349AA33-0AA9-1E40-877C-00C9677A11FB}"/>
              </a:ext>
            </a:extLst>
          </p:cNvPr>
          <p:cNvSpPr txBox="1"/>
          <p:nvPr/>
        </p:nvSpPr>
        <p:spPr>
          <a:xfrm>
            <a:off x="298495" y="253153"/>
            <a:ext cx="1486304" cy="369332"/>
          </a:xfrm>
          <a:prstGeom prst="rect">
            <a:avLst/>
          </a:prstGeom>
          <a:noFill/>
        </p:spPr>
        <p:txBody>
          <a:bodyPr wrap="none" rtlCol="0">
            <a:spAutoFit/>
          </a:bodyPr>
          <a:lstStyle/>
          <a:p>
            <a:r>
              <a:rPr lang="en-GB" dirty="0">
                <a:solidFill>
                  <a:srgbClr val="000000"/>
                </a:solidFill>
                <a:latin typeface="Maiandra GD" panose="020E0502030308020204" pitchFamily="34" charset="77"/>
              </a:rPr>
              <a:t>Laura &amp; Alba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20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AFAA33-54D5-4444-B2D8-43612691F5FA}"/>
              </a:ext>
            </a:extLst>
          </p:cNvPr>
          <p:cNvSpPr>
            <a:spLocks noGrp="1"/>
          </p:cNvSpPr>
          <p:nvPr>
            <p:ph type="title"/>
          </p:nvPr>
        </p:nvSpPr>
        <p:spPr/>
        <p:txBody>
          <a:bodyPr>
            <a:normAutofit/>
          </a:bodyPr>
          <a:lstStyle/>
          <a:p>
            <a:r>
              <a:rPr lang="en-GB" sz="3200" dirty="0">
                <a:latin typeface="Maiandra GD" panose="020E0502030308020204" pitchFamily="34" charset="77"/>
              </a:rPr>
              <a:t>CAV students’ analyses</a:t>
            </a:r>
          </a:p>
        </p:txBody>
      </p:sp>
      <p:sp>
        <p:nvSpPr>
          <p:cNvPr id="3" name="Marcador de texto 2">
            <a:extLst>
              <a:ext uri="{FF2B5EF4-FFF2-40B4-BE49-F238E27FC236}">
                <a16:creationId xmlns:a16="http://schemas.microsoft.com/office/drawing/2014/main" id="{73FE6CBA-24CE-0445-B511-06A5F8D41D70}"/>
              </a:ext>
            </a:extLst>
          </p:cNvPr>
          <p:cNvSpPr>
            <a:spLocks noGrp="1"/>
          </p:cNvSpPr>
          <p:nvPr>
            <p:ph type="body" idx="1"/>
          </p:nvPr>
        </p:nvSpPr>
        <p:spPr/>
        <p:txBody>
          <a:bodyPr>
            <a:normAutofit/>
          </a:bodyPr>
          <a:lstStyle/>
          <a:p>
            <a:pPr marL="114300" indent="0">
              <a:buNone/>
            </a:pPr>
            <a:r>
              <a:rPr lang="en-GB" sz="2800" dirty="0">
                <a:solidFill>
                  <a:srgbClr val="000000"/>
                </a:solidFill>
                <a:latin typeface="Maiandra GD" panose="020E0502030308020204" pitchFamily="34" charset="77"/>
              </a:rPr>
              <a:t>Which of the three analyses do you like the best on the grounds of…</a:t>
            </a:r>
          </a:p>
          <a:p>
            <a:pPr marL="114300" indent="0">
              <a:buNone/>
            </a:pPr>
            <a:endParaRPr lang="en-GB" sz="2800" dirty="0">
              <a:solidFill>
                <a:srgbClr val="000000"/>
              </a:solidFill>
              <a:latin typeface="Maiandra GD" panose="020E0502030308020204" pitchFamily="34" charset="77"/>
            </a:endParaRPr>
          </a:p>
          <a:p>
            <a:pPr lvl="1">
              <a:buClr>
                <a:srgbClr val="000000"/>
              </a:buClr>
              <a:buSzPct val="100000"/>
              <a:buFont typeface="Arial" panose="020B0604020202020204" pitchFamily="34" charset="0"/>
              <a:buChar char="•"/>
            </a:pPr>
            <a:r>
              <a:rPr lang="en-GB" sz="2800" dirty="0">
                <a:solidFill>
                  <a:srgbClr val="000000"/>
                </a:solidFill>
                <a:latin typeface="Maiandra GD" panose="020E0502030308020204" pitchFamily="34" charset="77"/>
              </a:rPr>
              <a:t>The clearest explanation in terms of content</a:t>
            </a:r>
          </a:p>
          <a:p>
            <a:pPr lvl="1">
              <a:buClr>
                <a:srgbClr val="000000"/>
              </a:buClr>
              <a:buSzPct val="100000"/>
              <a:buFont typeface="Arial" panose="020B0604020202020204" pitchFamily="34" charset="0"/>
              <a:buChar char="•"/>
            </a:pPr>
            <a:r>
              <a:rPr lang="en-GB" sz="2800" dirty="0">
                <a:solidFill>
                  <a:srgbClr val="000000"/>
                </a:solidFill>
                <a:latin typeface="Maiandra GD" panose="020E0502030308020204" pitchFamily="34" charset="77"/>
              </a:rPr>
              <a:t>The best oral performance (delivery, fluency, communication skills)</a:t>
            </a:r>
          </a:p>
          <a:p>
            <a:pPr marL="114300" indent="0">
              <a:buNone/>
            </a:pPr>
            <a:endParaRPr lang="en-GB" sz="2800" dirty="0">
              <a:solidFill>
                <a:srgbClr val="000000"/>
              </a:solidFill>
              <a:latin typeface="Maiandra GD" panose="020E0502030308020204" pitchFamily="34" charset="77"/>
            </a:endParaRPr>
          </a:p>
          <a:p>
            <a:pPr marL="114300" indent="0" algn="ctr">
              <a:buNone/>
            </a:pPr>
            <a:r>
              <a:rPr lang="en-GB" sz="2800" b="1" dirty="0">
                <a:solidFill>
                  <a:srgbClr val="000000"/>
                </a:solidFill>
                <a:latin typeface="Maiandra GD" panose="020E0502030308020204" pitchFamily="34" charset="77"/>
              </a:rPr>
              <a:t>Hands up!</a:t>
            </a:r>
          </a:p>
          <a:p>
            <a:pPr marL="114300" indent="0">
              <a:buNone/>
            </a:pPr>
            <a:endParaRPr lang="en-GB" sz="2800" dirty="0">
              <a:solidFill>
                <a:srgbClr val="000000"/>
              </a:solidFill>
              <a:latin typeface="Maiandra GD" panose="020E0502030308020204" pitchFamily="34" charset="77"/>
            </a:endParaRPr>
          </a:p>
          <a:p>
            <a:pPr marL="114300" indent="0">
              <a:buNone/>
            </a:pPr>
            <a:endParaRPr lang="en-GB" sz="2800" dirty="0">
              <a:solidFill>
                <a:srgbClr val="000000"/>
              </a:solidFill>
              <a:latin typeface="Maiandra GD" panose="020E0502030308020204" pitchFamily="34" charset="77"/>
            </a:endParaRPr>
          </a:p>
        </p:txBody>
      </p:sp>
    </p:spTree>
    <p:extLst>
      <p:ext uri="{BB962C8B-B14F-4D97-AF65-F5344CB8AC3E}">
        <p14:creationId xmlns:p14="http://schemas.microsoft.com/office/powerpoint/2010/main" val="2687126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AFDBCEE-DDFD-49F3-A1BC-5849CAD78563}"/>
              </a:ext>
            </a:extLst>
          </p:cNvPr>
          <p:cNvPicPr>
            <a:picLocks noChangeAspect="1"/>
          </p:cNvPicPr>
          <p:nvPr/>
        </p:nvPicPr>
        <p:blipFill rotWithShape="1">
          <a:blip r:embed="rId2"/>
          <a:srcRect l="3944" t="3346" r="10345" b="6429"/>
          <a:stretch/>
        </p:blipFill>
        <p:spPr>
          <a:xfrm>
            <a:off x="321970" y="3798148"/>
            <a:ext cx="4198514" cy="2486040"/>
          </a:xfrm>
          <a:prstGeom prst="rect">
            <a:avLst/>
          </a:prstGeom>
        </p:spPr>
      </p:pic>
      <p:pic>
        <p:nvPicPr>
          <p:cNvPr id="7" name="Picture 6">
            <a:extLst>
              <a:ext uri="{FF2B5EF4-FFF2-40B4-BE49-F238E27FC236}">
                <a16:creationId xmlns:a16="http://schemas.microsoft.com/office/drawing/2014/main" id="{2F3E4840-4C70-4BA8-923D-FA53FE2D52AE}"/>
              </a:ext>
            </a:extLst>
          </p:cNvPr>
          <p:cNvPicPr>
            <a:picLocks noChangeAspect="1"/>
          </p:cNvPicPr>
          <p:nvPr/>
        </p:nvPicPr>
        <p:blipFill rotWithShape="1">
          <a:blip r:embed="rId3"/>
          <a:srcRect l="8531" r="13141"/>
          <a:stretch/>
        </p:blipFill>
        <p:spPr>
          <a:xfrm>
            <a:off x="4752305" y="3635360"/>
            <a:ext cx="3915177" cy="2811617"/>
          </a:xfrm>
          <a:prstGeom prst="rect">
            <a:avLst/>
          </a:prstGeom>
        </p:spPr>
      </p:pic>
      <p:sp>
        <p:nvSpPr>
          <p:cNvPr id="4" name="Title 1">
            <a:extLst>
              <a:ext uri="{FF2B5EF4-FFF2-40B4-BE49-F238E27FC236}">
                <a16:creationId xmlns:a16="http://schemas.microsoft.com/office/drawing/2014/main" id="{991CB68D-D774-2A4E-8D75-59E58E11E7DA}"/>
              </a:ext>
            </a:extLst>
          </p:cNvPr>
          <p:cNvSpPr>
            <a:spLocks noGrp="1"/>
          </p:cNvSpPr>
          <p:nvPr>
            <p:ph type="title"/>
          </p:nvPr>
        </p:nvSpPr>
        <p:spPr>
          <a:xfrm>
            <a:off x="433778" y="0"/>
            <a:ext cx="2320290" cy="1234440"/>
          </a:xfrm>
        </p:spPr>
        <p:txBody>
          <a:bodyPr vert="horz" lIns="91440" tIns="45720" rIns="91440" bIns="45720" rtlCol="0" anchor="ctr">
            <a:normAutofit/>
          </a:bodyPr>
          <a:lstStyle/>
          <a:p>
            <a:r>
              <a:rPr lang="ca-ES" sz="2400" dirty="0">
                <a:latin typeface="Maiandra GD" panose="020E0502030308020204" pitchFamily="34" charset="77"/>
              </a:rPr>
              <a:t>Round 1</a:t>
            </a:r>
            <a:endParaRPr lang="en-US" sz="2400" dirty="0">
              <a:latin typeface="Maiandra GD" panose="020E0502030308020204" pitchFamily="34" charset="77"/>
            </a:endParaRPr>
          </a:p>
        </p:txBody>
      </p:sp>
      <p:graphicFrame>
        <p:nvGraphicFramePr>
          <p:cNvPr id="6" name="Table 4">
            <a:extLst>
              <a:ext uri="{FF2B5EF4-FFF2-40B4-BE49-F238E27FC236}">
                <a16:creationId xmlns:a16="http://schemas.microsoft.com/office/drawing/2014/main" id="{06AE8A62-8422-9846-A140-76E2F75A3F9C}"/>
              </a:ext>
            </a:extLst>
          </p:cNvPr>
          <p:cNvGraphicFramePr>
            <a:graphicFrameLocks noGrp="1"/>
          </p:cNvGraphicFramePr>
          <p:nvPr>
            <p:extLst>
              <p:ext uri="{D42A27DB-BD31-4B8C-83A1-F6EECF244321}">
                <p14:modId xmlns:p14="http://schemas.microsoft.com/office/powerpoint/2010/main" val="2839821877"/>
              </p:ext>
            </p:extLst>
          </p:nvPr>
        </p:nvGraphicFramePr>
        <p:xfrm>
          <a:off x="635610" y="1114440"/>
          <a:ext cx="7872780" cy="2108200"/>
        </p:xfrm>
        <a:graphic>
          <a:graphicData uri="http://schemas.openxmlformats.org/drawingml/2006/table">
            <a:tbl>
              <a:tblPr firstRow="1" bandRow="1">
                <a:tableStyleId>{5C22544A-7EE6-4342-B048-85BDC9FD1C3A}</a:tableStyleId>
              </a:tblPr>
              <a:tblGrid>
                <a:gridCol w="3464242">
                  <a:extLst>
                    <a:ext uri="{9D8B030D-6E8A-4147-A177-3AD203B41FA5}">
                      <a16:colId xmlns:a16="http://schemas.microsoft.com/office/drawing/2014/main" val="509266753"/>
                    </a:ext>
                  </a:extLst>
                </a:gridCol>
                <a:gridCol w="1283357">
                  <a:extLst>
                    <a:ext uri="{9D8B030D-6E8A-4147-A177-3AD203B41FA5}">
                      <a16:colId xmlns:a16="http://schemas.microsoft.com/office/drawing/2014/main" val="2237311389"/>
                    </a:ext>
                  </a:extLst>
                </a:gridCol>
                <a:gridCol w="1192419">
                  <a:extLst>
                    <a:ext uri="{9D8B030D-6E8A-4147-A177-3AD203B41FA5}">
                      <a16:colId xmlns:a16="http://schemas.microsoft.com/office/drawing/2014/main" val="3352129950"/>
                    </a:ext>
                  </a:extLst>
                </a:gridCol>
                <a:gridCol w="1932762">
                  <a:extLst>
                    <a:ext uri="{9D8B030D-6E8A-4147-A177-3AD203B41FA5}">
                      <a16:colId xmlns:a16="http://schemas.microsoft.com/office/drawing/2014/main" val="1451251770"/>
                    </a:ext>
                  </a:extLst>
                </a:gridCol>
              </a:tblGrid>
              <a:tr h="370840">
                <a:tc>
                  <a:txBody>
                    <a:bodyPr/>
                    <a:lstStyle/>
                    <a:p>
                      <a:pPr algn="ctr"/>
                      <a:r>
                        <a:rPr lang="ca-ES" sz="1600" dirty="0">
                          <a:latin typeface="Maiandra GD" panose="020E0502030308020204" pitchFamily="34" charset="77"/>
                        </a:rPr>
                        <a:t>Feedback </a:t>
                      </a:r>
                      <a:r>
                        <a:rPr lang="ca-ES" sz="1600" dirty="0" err="1">
                          <a:latin typeface="Maiandra GD" panose="020E0502030308020204" pitchFamily="34" charset="77"/>
                        </a:rPr>
                        <a:t>group</a:t>
                      </a:r>
                      <a:endParaRPr lang="en-US" sz="1600" dirty="0">
                        <a:latin typeface="Maiandra GD" panose="020E0502030308020204" pitchFamily="34" charset="77"/>
                      </a:endParaRPr>
                    </a:p>
                  </a:txBody>
                  <a:tcPr/>
                </a:tc>
                <a:tc>
                  <a:txBody>
                    <a:bodyPr/>
                    <a:lstStyle/>
                    <a:p>
                      <a:pPr algn="ctr"/>
                      <a:r>
                        <a:rPr lang="ca-ES" sz="1600" dirty="0">
                          <a:latin typeface="Maiandra GD" panose="020E0502030308020204" pitchFamily="34" charset="77"/>
                        </a:rPr>
                        <a:t>Group 1</a:t>
                      </a:r>
                      <a:endParaRPr lang="en-US" sz="1600" dirty="0">
                        <a:latin typeface="Maiandra GD" panose="020E0502030308020204" pitchFamily="34" charset="77"/>
                      </a:endParaRPr>
                    </a:p>
                  </a:txBody>
                  <a:tcPr/>
                </a:tc>
                <a:tc>
                  <a:txBody>
                    <a:bodyPr/>
                    <a:lstStyle/>
                    <a:p>
                      <a:pPr algn="ctr"/>
                      <a:r>
                        <a:rPr lang="ca-ES" sz="1600" dirty="0">
                          <a:latin typeface="Maiandra GD" panose="020E0502030308020204" pitchFamily="34" charset="77"/>
                        </a:rPr>
                        <a:t>Group 2</a:t>
                      </a:r>
                      <a:endParaRPr lang="en-US" sz="1600" dirty="0">
                        <a:latin typeface="Maiandra GD" panose="020E0502030308020204" pitchFamily="34" charset="77"/>
                      </a:endParaRPr>
                    </a:p>
                  </a:txBody>
                  <a:tcPr/>
                </a:tc>
                <a:tc>
                  <a:txBody>
                    <a:bodyPr/>
                    <a:lstStyle/>
                    <a:p>
                      <a:pPr algn="ctr"/>
                      <a:r>
                        <a:rPr lang="ca-ES" sz="1600" dirty="0">
                          <a:latin typeface="Maiandra GD" panose="020E0502030308020204" pitchFamily="34" charset="77"/>
                        </a:rPr>
                        <a:t>Total</a:t>
                      </a:r>
                      <a:endParaRPr lang="en-US" sz="1600" dirty="0">
                        <a:latin typeface="Maiandra GD" panose="020E0502030308020204" pitchFamily="34" charset="77"/>
                      </a:endParaRPr>
                    </a:p>
                  </a:txBody>
                  <a:tcPr/>
                </a:tc>
                <a:extLst>
                  <a:ext uri="{0D108BD9-81ED-4DB2-BD59-A6C34878D82A}">
                    <a16:rowId xmlns:a16="http://schemas.microsoft.com/office/drawing/2014/main" val="579667661"/>
                  </a:ext>
                </a:extLst>
              </a:tr>
              <a:tr h="370840">
                <a:tc>
                  <a:txBody>
                    <a:bodyPr/>
                    <a:lstStyle/>
                    <a:p>
                      <a:pPr algn="ctr"/>
                      <a:r>
                        <a:rPr lang="ca-ES" sz="1600" dirty="0" err="1">
                          <a:latin typeface="Maiandra GD" panose="020E0502030308020204" pitchFamily="34" charset="77"/>
                        </a:rPr>
                        <a:t>Maths</a:t>
                      </a:r>
                      <a:endParaRPr lang="ca-ES" sz="1600" dirty="0">
                        <a:latin typeface="Maiandra GD" panose="020E0502030308020204" pitchFamily="34" charset="77"/>
                      </a:endParaRPr>
                    </a:p>
                    <a:p>
                      <a:pPr algn="ctr"/>
                      <a:r>
                        <a:rPr lang="ca-ES" sz="1600" dirty="0">
                          <a:latin typeface="Maiandra GD" panose="020E0502030308020204" pitchFamily="34" charset="77"/>
                        </a:rPr>
                        <a:t>(Albert Giró &amp; Sònia Vázquez)</a:t>
                      </a:r>
                    </a:p>
                  </a:txBody>
                  <a:tcPr/>
                </a:tc>
                <a:tc>
                  <a:txBody>
                    <a:bodyPr/>
                    <a:lstStyle/>
                    <a:p>
                      <a:pPr algn="ctr"/>
                      <a:r>
                        <a:rPr lang="ca-ES" sz="1600" dirty="0">
                          <a:latin typeface="Maiandra GD" panose="020E0502030308020204" pitchFamily="34" charset="77"/>
                        </a:rPr>
                        <a:t>1</a:t>
                      </a:r>
                      <a:endParaRPr lang="en-US" sz="1600" dirty="0">
                        <a:latin typeface="Maiandra GD" panose="020E0502030308020204" pitchFamily="34" charset="77"/>
                      </a:endParaRPr>
                    </a:p>
                  </a:txBody>
                  <a:tcPr anchor="ctr"/>
                </a:tc>
                <a:tc>
                  <a:txBody>
                    <a:bodyPr/>
                    <a:lstStyle/>
                    <a:p>
                      <a:pPr algn="ctr"/>
                      <a:r>
                        <a:rPr lang="ca-ES" sz="1600" dirty="0">
                          <a:latin typeface="Maiandra GD" panose="020E0502030308020204" pitchFamily="34" charset="77"/>
                        </a:rPr>
                        <a:t>14</a:t>
                      </a:r>
                      <a:endParaRPr lang="en-US" sz="1600" dirty="0">
                        <a:latin typeface="Maiandra GD" panose="020E0502030308020204" pitchFamily="34" charset="77"/>
                      </a:endParaRPr>
                    </a:p>
                  </a:txBody>
                  <a:tcPr anchor="ctr"/>
                </a:tc>
                <a:tc>
                  <a:txBody>
                    <a:bodyPr/>
                    <a:lstStyle/>
                    <a:p>
                      <a:pPr algn="ctr"/>
                      <a:r>
                        <a:rPr lang="ca-ES" sz="1600" dirty="0">
                          <a:latin typeface="Maiandra GD" panose="020E0502030308020204" pitchFamily="34" charset="77"/>
                        </a:rPr>
                        <a:t>15</a:t>
                      </a:r>
                      <a:endParaRPr lang="en-US" sz="1600" dirty="0">
                        <a:latin typeface="Maiandra GD" panose="020E0502030308020204" pitchFamily="34" charset="77"/>
                      </a:endParaRPr>
                    </a:p>
                  </a:txBody>
                  <a:tcPr anchor="ctr"/>
                </a:tc>
                <a:extLst>
                  <a:ext uri="{0D108BD9-81ED-4DB2-BD59-A6C34878D82A}">
                    <a16:rowId xmlns:a16="http://schemas.microsoft.com/office/drawing/2014/main" val="2870509418"/>
                  </a:ext>
                </a:extLst>
              </a:tr>
              <a:tr h="370840">
                <a:tc>
                  <a:txBody>
                    <a:bodyPr/>
                    <a:lstStyle/>
                    <a:p>
                      <a:pPr algn="ctr"/>
                      <a:r>
                        <a:rPr lang="ca-ES" sz="1600" b="1" dirty="0">
                          <a:latin typeface="Maiandra GD" panose="020E0502030308020204" pitchFamily="34" charset="77"/>
                        </a:rPr>
                        <a:t>Bullock</a:t>
                      </a:r>
                    </a:p>
                    <a:p>
                      <a:pPr algn="ctr"/>
                      <a:r>
                        <a:rPr lang="ca-ES" sz="1600" b="1" dirty="0">
                          <a:latin typeface="Maiandra GD" panose="020E0502030308020204" pitchFamily="34" charset="77"/>
                        </a:rPr>
                        <a:t>(Alba Capella &amp; Laura Obiols)</a:t>
                      </a:r>
                    </a:p>
                  </a:txBody>
                  <a:tcPr/>
                </a:tc>
                <a:tc>
                  <a:txBody>
                    <a:bodyPr/>
                    <a:lstStyle/>
                    <a:p>
                      <a:pPr algn="ctr"/>
                      <a:r>
                        <a:rPr lang="ca-ES" sz="1600" b="1" dirty="0">
                          <a:latin typeface="Maiandra GD" panose="020E0502030308020204" pitchFamily="34" charset="77"/>
                        </a:rPr>
                        <a:t>11</a:t>
                      </a:r>
                      <a:endParaRPr lang="en-US" sz="1600" b="1" dirty="0">
                        <a:latin typeface="Maiandra GD" panose="020E0502030308020204" pitchFamily="34" charset="77"/>
                      </a:endParaRPr>
                    </a:p>
                  </a:txBody>
                  <a:tcPr anchor="ctr"/>
                </a:tc>
                <a:tc>
                  <a:txBody>
                    <a:bodyPr/>
                    <a:lstStyle/>
                    <a:p>
                      <a:pPr algn="ctr"/>
                      <a:r>
                        <a:rPr lang="ca-ES" sz="1600" b="1" dirty="0">
                          <a:latin typeface="Maiandra GD" panose="020E0502030308020204" pitchFamily="34" charset="77"/>
                        </a:rPr>
                        <a:t>10</a:t>
                      </a:r>
                      <a:endParaRPr lang="en-US" sz="1600" b="1" dirty="0">
                        <a:latin typeface="Maiandra GD" panose="020E0502030308020204" pitchFamily="34" charset="77"/>
                      </a:endParaRPr>
                    </a:p>
                  </a:txBody>
                  <a:tcPr anchor="ctr"/>
                </a:tc>
                <a:tc>
                  <a:txBody>
                    <a:bodyPr/>
                    <a:lstStyle/>
                    <a:p>
                      <a:pPr algn="ctr"/>
                      <a:r>
                        <a:rPr lang="ca-ES" sz="1600" b="1" dirty="0">
                          <a:latin typeface="Maiandra GD" panose="020E0502030308020204" pitchFamily="34" charset="77"/>
                        </a:rPr>
                        <a:t>21</a:t>
                      </a:r>
                      <a:endParaRPr lang="en-US" sz="1600" b="1" dirty="0">
                        <a:latin typeface="Maiandra GD" panose="020E0502030308020204" pitchFamily="34" charset="77"/>
                      </a:endParaRPr>
                    </a:p>
                  </a:txBody>
                  <a:tcPr anchor="ctr"/>
                </a:tc>
                <a:extLst>
                  <a:ext uri="{0D108BD9-81ED-4DB2-BD59-A6C34878D82A}">
                    <a16:rowId xmlns:a16="http://schemas.microsoft.com/office/drawing/2014/main" val="3145253003"/>
                  </a:ext>
                </a:extLst>
              </a:tr>
              <a:tr h="370840">
                <a:tc>
                  <a:txBody>
                    <a:bodyPr/>
                    <a:lstStyle/>
                    <a:p>
                      <a:pPr algn="ctr"/>
                      <a:r>
                        <a:rPr lang="ca-ES" sz="1600" dirty="0">
                          <a:latin typeface="Maiandra GD" panose="020E0502030308020204" pitchFamily="34" charset="77"/>
                        </a:rPr>
                        <a:t>Irregulars</a:t>
                      </a:r>
                    </a:p>
                    <a:p>
                      <a:pPr algn="ctr"/>
                      <a:r>
                        <a:rPr lang="ca-ES" sz="1600" dirty="0">
                          <a:latin typeface="Maiandra GD" panose="020E0502030308020204" pitchFamily="34" charset="77"/>
                        </a:rPr>
                        <a:t>(Sira Jacobo &amp; Queralt </a:t>
                      </a:r>
                      <a:r>
                        <a:rPr lang="ca-ES" sz="1600" dirty="0" err="1">
                          <a:latin typeface="Maiandra GD" panose="020E0502030308020204" pitchFamily="34" charset="77"/>
                        </a:rPr>
                        <a:t>Vila-Masana</a:t>
                      </a:r>
                      <a:r>
                        <a:rPr lang="ca-ES" sz="1600" dirty="0">
                          <a:latin typeface="Maiandra GD" panose="020E0502030308020204" pitchFamily="34" charset="77"/>
                        </a:rPr>
                        <a:t>)</a:t>
                      </a:r>
                    </a:p>
                  </a:txBody>
                  <a:tcPr/>
                </a:tc>
                <a:tc>
                  <a:txBody>
                    <a:bodyPr/>
                    <a:lstStyle/>
                    <a:p>
                      <a:pPr algn="ctr"/>
                      <a:r>
                        <a:rPr lang="ca-ES" sz="1600" dirty="0">
                          <a:latin typeface="Maiandra GD" panose="020E0502030308020204" pitchFamily="34" charset="77"/>
                        </a:rPr>
                        <a:t>4</a:t>
                      </a:r>
                      <a:endParaRPr lang="en-US" sz="1600" dirty="0">
                        <a:latin typeface="Maiandra GD" panose="020E0502030308020204" pitchFamily="34" charset="77"/>
                      </a:endParaRPr>
                    </a:p>
                  </a:txBody>
                  <a:tcPr anchor="ctr"/>
                </a:tc>
                <a:tc>
                  <a:txBody>
                    <a:bodyPr/>
                    <a:lstStyle/>
                    <a:p>
                      <a:pPr algn="ctr"/>
                      <a:r>
                        <a:rPr lang="ca-ES" sz="1600" dirty="0">
                          <a:latin typeface="Maiandra GD" panose="020E0502030308020204" pitchFamily="34" charset="77"/>
                        </a:rPr>
                        <a:t>0</a:t>
                      </a:r>
                      <a:endParaRPr lang="en-US" sz="1600" dirty="0">
                        <a:latin typeface="Maiandra GD" panose="020E0502030308020204" pitchFamily="34" charset="77"/>
                      </a:endParaRPr>
                    </a:p>
                  </a:txBody>
                  <a:tcPr anchor="ctr"/>
                </a:tc>
                <a:tc>
                  <a:txBody>
                    <a:bodyPr/>
                    <a:lstStyle/>
                    <a:p>
                      <a:pPr algn="ctr"/>
                      <a:r>
                        <a:rPr lang="ca-ES" sz="1600" dirty="0">
                          <a:latin typeface="Maiandra GD" panose="020E0502030308020204" pitchFamily="34" charset="77"/>
                        </a:rPr>
                        <a:t>4</a:t>
                      </a:r>
                      <a:endParaRPr lang="en-US" sz="1600" dirty="0">
                        <a:latin typeface="Maiandra GD" panose="020E0502030308020204" pitchFamily="34" charset="77"/>
                      </a:endParaRPr>
                    </a:p>
                  </a:txBody>
                  <a:tcPr anchor="ctr"/>
                </a:tc>
                <a:extLst>
                  <a:ext uri="{0D108BD9-81ED-4DB2-BD59-A6C34878D82A}">
                    <a16:rowId xmlns:a16="http://schemas.microsoft.com/office/drawing/2014/main" val="2294132895"/>
                  </a:ext>
                </a:extLst>
              </a:tr>
            </a:tbl>
          </a:graphicData>
        </a:graphic>
      </p:graphicFrame>
    </p:spTree>
    <p:extLst>
      <p:ext uri="{BB962C8B-B14F-4D97-AF65-F5344CB8AC3E}">
        <p14:creationId xmlns:p14="http://schemas.microsoft.com/office/powerpoint/2010/main" val="3438576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wheel&#10;&#10;Description automatically generated">
            <a:extLst>
              <a:ext uri="{FF2B5EF4-FFF2-40B4-BE49-F238E27FC236}">
                <a16:creationId xmlns:a16="http://schemas.microsoft.com/office/drawing/2014/main" id="{3D5B24EB-43AE-486B-ACED-25B08D0CCD6A}"/>
              </a:ext>
            </a:extLst>
          </p:cNvPr>
          <p:cNvPicPr>
            <a:picLocks noChangeAspect="1"/>
          </p:cNvPicPr>
          <p:nvPr/>
        </p:nvPicPr>
        <p:blipFill>
          <a:blip r:embed="rId2"/>
          <a:stretch>
            <a:fillRect/>
          </a:stretch>
        </p:blipFill>
        <p:spPr>
          <a:xfrm>
            <a:off x="530292" y="1860540"/>
            <a:ext cx="3814078" cy="3814078"/>
          </a:xfrm>
          <a:prstGeom prst="rect">
            <a:avLst/>
          </a:prstGeom>
        </p:spPr>
      </p:pic>
      <p:sp>
        <p:nvSpPr>
          <p:cNvPr id="6" name="TextBox 5">
            <a:extLst>
              <a:ext uri="{FF2B5EF4-FFF2-40B4-BE49-F238E27FC236}">
                <a16:creationId xmlns:a16="http://schemas.microsoft.com/office/drawing/2014/main" id="{C7D1DFB9-9C37-4268-AE13-00DA6870B337}"/>
              </a:ext>
            </a:extLst>
          </p:cNvPr>
          <p:cNvSpPr txBox="1"/>
          <p:nvPr/>
        </p:nvSpPr>
        <p:spPr>
          <a:xfrm>
            <a:off x="4684052" y="3228970"/>
            <a:ext cx="3532669" cy="1077218"/>
          </a:xfrm>
          <a:prstGeom prst="rect">
            <a:avLst/>
          </a:prstGeom>
          <a:noFill/>
        </p:spPr>
        <p:txBody>
          <a:bodyPr wrap="square" rtlCol="0">
            <a:spAutoFit/>
          </a:bodyPr>
          <a:lstStyle/>
          <a:p>
            <a:pPr algn="ctr"/>
            <a:r>
              <a:rPr lang="ca-ES" sz="3200" b="1" dirty="0">
                <a:latin typeface="Maiandra GD" panose="020E0502030308020204" pitchFamily="34" charset="77"/>
              </a:rPr>
              <a:t>+0.5 on </a:t>
            </a:r>
            <a:r>
              <a:rPr lang="ca-ES" sz="3200" b="1" dirty="0" err="1">
                <a:latin typeface="Maiandra GD" panose="020E0502030308020204" pitchFamily="34" charset="77"/>
              </a:rPr>
              <a:t>your</a:t>
            </a:r>
            <a:r>
              <a:rPr lang="ca-ES" sz="3200" b="1" dirty="0">
                <a:latin typeface="Maiandra GD" panose="020E0502030308020204" pitchFamily="34" charset="77"/>
              </a:rPr>
              <a:t> PPT performance</a:t>
            </a:r>
            <a:endParaRPr lang="en-US" sz="3200" b="1" dirty="0">
              <a:latin typeface="Maiandra GD" panose="020E0502030308020204" pitchFamily="34" charset="77"/>
            </a:endParaRPr>
          </a:p>
        </p:txBody>
      </p:sp>
      <p:sp>
        <p:nvSpPr>
          <p:cNvPr id="7" name="Title 1">
            <a:extLst>
              <a:ext uri="{FF2B5EF4-FFF2-40B4-BE49-F238E27FC236}">
                <a16:creationId xmlns:a16="http://schemas.microsoft.com/office/drawing/2014/main" id="{CC7A115E-DEFD-974A-B5B7-48FE86771C17}"/>
              </a:ext>
            </a:extLst>
          </p:cNvPr>
          <p:cNvSpPr>
            <a:spLocks noGrp="1"/>
          </p:cNvSpPr>
          <p:nvPr>
            <p:ph type="title"/>
          </p:nvPr>
        </p:nvSpPr>
        <p:spPr>
          <a:xfrm>
            <a:off x="433778" y="218941"/>
            <a:ext cx="2320290" cy="1234440"/>
          </a:xfrm>
        </p:spPr>
        <p:txBody>
          <a:bodyPr vert="horz" lIns="91440" tIns="45720" rIns="91440" bIns="45720" rtlCol="0" anchor="ctr">
            <a:normAutofit/>
          </a:bodyPr>
          <a:lstStyle/>
          <a:p>
            <a:r>
              <a:rPr lang="ca-ES" sz="3600" dirty="0">
                <a:latin typeface="Maiandra GD" panose="020E0502030308020204" pitchFamily="34" charset="77"/>
              </a:rPr>
              <a:t>Round 1</a:t>
            </a:r>
            <a:endParaRPr lang="en-US" sz="3600" dirty="0">
              <a:latin typeface="Maiandra GD" panose="020E0502030308020204" pitchFamily="34" charset="77"/>
            </a:endParaRPr>
          </a:p>
        </p:txBody>
      </p:sp>
    </p:spTree>
    <p:extLst>
      <p:ext uri="{BB962C8B-B14F-4D97-AF65-F5344CB8AC3E}">
        <p14:creationId xmlns:p14="http://schemas.microsoft.com/office/powerpoint/2010/main" val="53220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72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83551" y="4633546"/>
            <a:ext cx="8579094"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1">
            <a:extLst>
              <a:ext uri="{FF2B5EF4-FFF2-40B4-BE49-F238E27FC236}">
                <a16:creationId xmlns:a16="http://schemas.microsoft.com/office/drawing/2014/main" id="{D6423926-B002-D046-BAF1-8A29EA7394FD}"/>
              </a:ext>
            </a:extLst>
          </p:cNvPr>
          <p:cNvSpPr txBox="1">
            <a:spLocks/>
          </p:cNvSpPr>
          <p:nvPr/>
        </p:nvSpPr>
        <p:spPr>
          <a:xfrm>
            <a:off x="395655" y="4756640"/>
            <a:ext cx="8354891" cy="93044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4700" dirty="0">
                <a:solidFill>
                  <a:srgbClr val="FFFFFF"/>
                </a:solidFill>
                <a:latin typeface="Maiandra GD" panose="020E0502030308020204" pitchFamily="34" charset="77"/>
              </a:rPr>
              <a:t>Results - Badges</a:t>
            </a:r>
          </a:p>
        </p:txBody>
      </p:sp>
      <p:pic>
        <p:nvPicPr>
          <p:cNvPr id="8" name="Imagen 7" descr="Un pizarrón negro con letras blancas&#10;&#10;Descripción generada automáticamente">
            <a:extLst>
              <a:ext uri="{FF2B5EF4-FFF2-40B4-BE49-F238E27FC236}">
                <a16:creationId xmlns:a16="http://schemas.microsoft.com/office/drawing/2014/main" id="{396D5C58-9A84-1B4A-8BE4-B37CE96F59C4}"/>
              </a:ext>
            </a:extLst>
          </p:cNvPr>
          <p:cNvPicPr>
            <a:picLocks noChangeAspect="1"/>
          </p:cNvPicPr>
          <p:nvPr/>
        </p:nvPicPr>
        <p:blipFill rotWithShape="1">
          <a:blip r:embed="rId2"/>
          <a:srcRect l="8612" t="12996" r="9241" b="16888"/>
          <a:stretch/>
        </p:blipFill>
        <p:spPr>
          <a:xfrm>
            <a:off x="283553" y="977171"/>
            <a:ext cx="3964929" cy="2538199"/>
          </a:xfrm>
          <a:prstGeom prst="rect">
            <a:avLst/>
          </a:prstGeom>
        </p:spPr>
      </p:pic>
      <p:pic>
        <p:nvPicPr>
          <p:cNvPr id="6" name="Marcador de contenido 5" descr="Un grupo de personas sentadas en una oficina&#10;&#10;Descripción generada automáticamente">
            <a:extLst>
              <a:ext uri="{FF2B5EF4-FFF2-40B4-BE49-F238E27FC236}">
                <a16:creationId xmlns:a16="http://schemas.microsoft.com/office/drawing/2014/main" id="{86B7C27E-D339-A54E-9C4A-AC43A30F28A5}"/>
              </a:ext>
            </a:extLst>
          </p:cNvPr>
          <p:cNvPicPr>
            <a:picLocks noGrp="1" noChangeAspect="1"/>
          </p:cNvPicPr>
          <p:nvPr>
            <p:ph idx="1"/>
          </p:nvPr>
        </p:nvPicPr>
        <p:blipFill>
          <a:blip r:embed="rId3"/>
          <a:stretch>
            <a:fillRect/>
          </a:stretch>
        </p:blipFill>
        <p:spPr>
          <a:xfrm>
            <a:off x="4812032" y="1125005"/>
            <a:ext cx="4091938" cy="2363093"/>
          </a:xfrm>
          <a:prstGeom prst="rect">
            <a:avLst/>
          </a:prstGeom>
        </p:spPr>
      </p:pic>
      <p:cxnSp>
        <p:nvCxnSpPr>
          <p:cNvPr id="26" name="Straight Connector 25">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57350" y="5738691"/>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834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179C1F-1BD1-4344-8308-36A6D42E02A4}"/>
              </a:ext>
            </a:extLst>
          </p:cNvPr>
          <p:cNvSpPr>
            <a:spLocks noGrp="1"/>
          </p:cNvSpPr>
          <p:nvPr>
            <p:ph type="title"/>
          </p:nvPr>
        </p:nvSpPr>
        <p:spPr/>
        <p:txBody>
          <a:bodyPr/>
          <a:lstStyle/>
          <a:p>
            <a:r>
              <a:rPr lang="en-GB" dirty="0">
                <a:latin typeface="Maiandra GD" panose="020E0502030308020204" pitchFamily="34" charset="77"/>
              </a:rPr>
              <a:t>Results - Badges</a:t>
            </a:r>
          </a:p>
        </p:txBody>
      </p:sp>
      <p:graphicFrame>
        <p:nvGraphicFramePr>
          <p:cNvPr id="4" name="Tabla 4">
            <a:extLst>
              <a:ext uri="{FF2B5EF4-FFF2-40B4-BE49-F238E27FC236}">
                <a16:creationId xmlns:a16="http://schemas.microsoft.com/office/drawing/2014/main" id="{DCCDFEA3-6FF7-7A4B-AD64-145EDED7758E}"/>
              </a:ext>
            </a:extLst>
          </p:cNvPr>
          <p:cNvGraphicFramePr>
            <a:graphicFrameLocks noGrp="1"/>
          </p:cNvGraphicFramePr>
          <p:nvPr>
            <p:extLst>
              <p:ext uri="{D42A27DB-BD31-4B8C-83A1-F6EECF244321}">
                <p14:modId xmlns:p14="http://schemas.microsoft.com/office/powerpoint/2010/main" val="2250940178"/>
              </p:ext>
            </p:extLst>
          </p:nvPr>
        </p:nvGraphicFramePr>
        <p:xfrm>
          <a:off x="339143" y="2743923"/>
          <a:ext cx="8658475" cy="3180358"/>
        </p:xfrm>
        <a:graphic>
          <a:graphicData uri="http://schemas.openxmlformats.org/drawingml/2006/table">
            <a:tbl>
              <a:tblPr firstRow="1" bandRow="1">
                <a:tableStyleId>{21E4AEA4-8DFA-4A89-87EB-49C32662AFE0}</a:tableStyleId>
              </a:tblPr>
              <a:tblGrid>
                <a:gridCol w="1413814">
                  <a:extLst>
                    <a:ext uri="{9D8B030D-6E8A-4147-A177-3AD203B41FA5}">
                      <a16:colId xmlns:a16="http://schemas.microsoft.com/office/drawing/2014/main" val="1359346135"/>
                    </a:ext>
                  </a:extLst>
                </a:gridCol>
                <a:gridCol w="1413814">
                  <a:extLst>
                    <a:ext uri="{9D8B030D-6E8A-4147-A177-3AD203B41FA5}">
                      <a16:colId xmlns:a16="http://schemas.microsoft.com/office/drawing/2014/main" val="4255852781"/>
                    </a:ext>
                  </a:extLst>
                </a:gridCol>
                <a:gridCol w="1413814">
                  <a:extLst>
                    <a:ext uri="{9D8B030D-6E8A-4147-A177-3AD203B41FA5}">
                      <a16:colId xmlns:a16="http://schemas.microsoft.com/office/drawing/2014/main" val="1358791889"/>
                    </a:ext>
                  </a:extLst>
                </a:gridCol>
                <a:gridCol w="1413814">
                  <a:extLst>
                    <a:ext uri="{9D8B030D-6E8A-4147-A177-3AD203B41FA5}">
                      <a16:colId xmlns:a16="http://schemas.microsoft.com/office/drawing/2014/main" val="3865662329"/>
                    </a:ext>
                  </a:extLst>
                </a:gridCol>
                <a:gridCol w="1589405">
                  <a:extLst>
                    <a:ext uri="{9D8B030D-6E8A-4147-A177-3AD203B41FA5}">
                      <a16:colId xmlns:a16="http://schemas.microsoft.com/office/drawing/2014/main" val="2245202660"/>
                    </a:ext>
                  </a:extLst>
                </a:gridCol>
                <a:gridCol w="1413814">
                  <a:extLst>
                    <a:ext uri="{9D8B030D-6E8A-4147-A177-3AD203B41FA5}">
                      <a16:colId xmlns:a16="http://schemas.microsoft.com/office/drawing/2014/main" val="1292077816"/>
                    </a:ext>
                  </a:extLst>
                </a:gridCol>
              </a:tblGrid>
              <a:tr h="711478">
                <a:tc>
                  <a:txBody>
                    <a:bodyPr/>
                    <a:lstStyle/>
                    <a:p>
                      <a:pPr algn="ctr"/>
                      <a:r>
                        <a:rPr lang="en-GB" dirty="0">
                          <a:latin typeface="Maiandra GD" panose="020E0502030308020204" pitchFamily="34" charset="77"/>
                        </a:rPr>
                        <a:t>Memes</a:t>
                      </a:r>
                    </a:p>
                  </a:txBody>
                  <a:tcPr anchor="ctr"/>
                </a:tc>
                <a:tc>
                  <a:txBody>
                    <a:bodyPr/>
                    <a:lstStyle/>
                    <a:p>
                      <a:pPr algn="ctr"/>
                      <a:r>
                        <a:rPr lang="en-GB" dirty="0">
                          <a:latin typeface="Maiandra GD" panose="020E0502030308020204" pitchFamily="34" charset="77"/>
                        </a:rPr>
                        <a:t>Meme itself</a:t>
                      </a:r>
                    </a:p>
                  </a:txBody>
                  <a:tcPr anchor="ctr"/>
                </a:tc>
                <a:tc>
                  <a:txBody>
                    <a:bodyPr/>
                    <a:lstStyle/>
                    <a:p>
                      <a:pPr algn="ctr"/>
                      <a:r>
                        <a:rPr lang="en-GB" dirty="0">
                          <a:latin typeface="Maiandra GD" panose="020E0502030308020204" pitchFamily="34" charset="77"/>
                        </a:rPr>
                        <a:t>Caption</a:t>
                      </a:r>
                    </a:p>
                  </a:txBody>
                  <a:tcPr anchor="ctr"/>
                </a:tc>
                <a:tc>
                  <a:txBody>
                    <a:bodyPr/>
                    <a:lstStyle/>
                    <a:p>
                      <a:pPr algn="ctr"/>
                      <a:r>
                        <a:rPr lang="en-GB" dirty="0">
                          <a:latin typeface="Maiandra GD" panose="020E0502030308020204" pitchFamily="34" charset="77"/>
                        </a:rPr>
                        <a:t>Hashtags</a:t>
                      </a:r>
                    </a:p>
                  </a:txBody>
                  <a:tcPr anchor="ctr"/>
                </a:tc>
                <a:tc>
                  <a:txBody>
                    <a:bodyPr/>
                    <a:lstStyle/>
                    <a:p>
                      <a:pPr algn="ctr"/>
                      <a:r>
                        <a:rPr lang="en-GB" dirty="0">
                          <a:latin typeface="Maiandra GD" panose="020E0502030308020204" pitchFamily="34" charset="77"/>
                        </a:rPr>
                        <a:t>Grammatical </a:t>
                      </a:r>
                    </a:p>
                    <a:p>
                      <a:pPr algn="ctr"/>
                      <a:r>
                        <a:rPr lang="en-GB" dirty="0">
                          <a:latin typeface="Maiandra GD" panose="020E0502030308020204" pitchFamily="34" charset="77"/>
                        </a:rPr>
                        <a:t>explanation</a:t>
                      </a:r>
                    </a:p>
                  </a:txBody>
                  <a:tcPr anchor="ctr"/>
                </a:tc>
                <a:tc>
                  <a:txBody>
                    <a:bodyPr/>
                    <a:lstStyle/>
                    <a:p>
                      <a:pPr algn="ctr"/>
                      <a:r>
                        <a:rPr lang="en-GB" dirty="0">
                          <a:latin typeface="Maiandra GD" panose="020E0502030308020204" pitchFamily="34" charset="77"/>
                        </a:rPr>
                        <a:t>TOTAL</a:t>
                      </a:r>
                    </a:p>
                  </a:txBody>
                  <a:tcPr anchor="ctr"/>
                </a:tc>
                <a:extLst>
                  <a:ext uri="{0D108BD9-81ED-4DB2-BD59-A6C34878D82A}">
                    <a16:rowId xmlns:a16="http://schemas.microsoft.com/office/drawing/2014/main" val="1603393951"/>
                  </a:ext>
                </a:extLst>
              </a:tr>
              <a:tr h="373150">
                <a:tc>
                  <a:txBody>
                    <a:bodyPr/>
                    <a:lstStyle/>
                    <a:p>
                      <a:pPr algn="ctr"/>
                      <a:r>
                        <a:rPr lang="en-GB" dirty="0">
                          <a:latin typeface="Maiandra GD" panose="020E0502030308020204" pitchFamily="34" charset="77"/>
                        </a:rPr>
                        <a:t>Maths (4B_B)</a:t>
                      </a:r>
                    </a:p>
                  </a:txBody>
                  <a:tcPr anchor="ctr"/>
                </a:tc>
                <a:tc>
                  <a:txBody>
                    <a:bodyPr/>
                    <a:lstStyle/>
                    <a:p>
                      <a:pPr algn="ctr"/>
                      <a:r>
                        <a:rPr lang="en-GB" dirty="0">
                          <a:latin typeface="Maiandra GD" panose="020E0502030308020204" pitchFamily="34" charset="77"/>
                        </a:rPr>
                        <a:t>4-2-2-4</a:t>
                      </a:r>
                    </a:p>
                  </a:txBody>
                  <a:tcPr anchor="ctr"/>
                </a:tc>
                <a:tc>
                  <a:txBody>
                    <a:bodyPr/>
                    <a:lstStyle/>
                    <a:p>
                      <a:pPr algn="ctr"/>
                      <a:r>
                        <a:rPr lang="en-GB" dirty="0">
                          <a:latin typeface="Maiandra GD" panose="020E0502030308020204" pitchFamily="34" charset="77"/>
                        </a:rPr>
                        <a:t>2-2-3-4</a:t>
                      </a:r>
                    </a:p>
                  </a:txBody>
                  <a:tcPr anchor="ctr"/>
                </a:tc>
                <a:tc>
                  <a:txBody>
                    <a:bodyPr/>
                    <a:lstStyle/>
                    <a:p>
                      <a:pPr algn="ctr"/>
                      <a:r>
                        <a:rPr lang="en-GB" dirty="0">
                          <a:latin typeface="Maiandra GD" panose="020E0502030308020204" pitchFamily="34" charset="77"/>
                        </a:rPr>
                        <a:t>2-1-2-1</a:t>
                      </a:r>
                    </a:p>
                  </a:txBody>
                  <a:tcPr anchor="ctr"/>
                </a:tc>
                <a:tc>
                  <a:txBody>
                    <a:bodyPr/>
                    <a:lstStyle/>
                    <a:p>
                      <a:pPr algn="ctr"/>
                      <a:r>
                        <a:rPr lang="en-GB" dirty="0">
                          <a:latin typeface="Maiandra GD" panose="020E0502030308020204" pitchFamily="34" charset="77"/>
                        </a:rPr>
                        <a:t>4-4-2-2</a:t>
                      </a:r>
                    </a:p>
                  </a:txBody>
                  <a:tcPr anchor="ctr"/>
                </a:tc>
                <a:tc>
                  <a:txBody>
                    <a:bodyPr/>
                    <a:lstStyle/>
                    <a:p>
                      <a:pPr algn="ctr"/>
                      <a:r>
                        <a:rPr lang="en-GB" b="1" dirty="0">
                          <a:latin typeface="Maiandra GD" panose="020E0502030308020204" pitchFamily="34" charset="77"/>
                        </a:rPr>
                        <a:t>41</a:t>
                      </a:r>
                    </a:p>
                  </a:txBody>
                  <a:tcPr anchor="ctr"/>
                </a:tc>
                <a:extLst>
                  <a:ext uri="{0D108BD9-81ED-4DB2-BD59-A6C34878D82A}">
                    <a16:rowId xmlns:a16="http://schemas.microsoft.com/office/drawing/2014/main" val="1009209180"/>
                  </a:ext>
                </a:extLst>
              </a:tr>
              <a:tr h="533072">
                <a:tc>
                  <a:txBody>
                    <a:bodyPr/>
                    <a:lstStyle/>
                    <a:p>
                      <a:pPr algn="ctr"/>
                      <a:r>
                        <a:rPr lang="en-GB" dirty="0">
                          <a:latin typeface="Maiandra GD" panose="020E0502030308020204" pitchFamily="34" charset="77"/>
                        </a:rPr>
                        <a:t>Irregular verbs (4B_E)</a:t>
                      </a:r>
                    </a:p>
                  </a:txBody>
                  <a:tcPr anchor="ctr"/>
                </a:tc>
                <a:tc>
                  <a:txBody>
                    <a:bodyPr/>
                    <a:lstStyle/>
                    <a:p>
                      <a:pPr algn="ctr"/>
                      <a:r>
                        <a:rPr lang="en-GB" dirty="0">
                          <a:latin typeface="Maiandra GD" panose="020E0502030308020204" pitchFamily="34" charset="77"/>
                        </a:rPr>
                        <a:t>3-2-4-1</a:t>
                      </a:r>
                    </a:p>
                  </a:txBody>
                  <a:tcPr anchor="ctr"/>
                </a:tc>
                <a:tc>
                  <a:txBody>
                    <a:bodyPr/>
                    <a:lstStyle/>
                    <a:p>
                      <a:pPr algn="ctr"/>
                      <a:r>
                        <a:rPr lang="en-GB" dirty="0">
                          <a:latin typeface="Maiandra GD" panose="020E0502030308020204" pitchFamily="34" charset="77"/>
                        </a:rPr>
                        <a:t>2-2-3-1</a:t>
                      </a:r>
                    </a:p>
                  </a:txBody>
                  <a:tcPr anchor="ctr"/>
                </a:tc>
                <a:tc>
                  <a:txBody>
                    <a:bodyPr/>
                    <a:lstStyle/>
                    <a:p>
                      <a:pPr algn="ctr"/>
                      <a:r>
                        <a:rPr lang="en-GB" dirty="0">
                          <a:latin typeface="Maiandra GD" panose="020E0502030308020204" pitchFamily="34" charset="77"/>
                        </a:rPr>
                        <a:t>1-4-2-2</a:t>
                      </a:r>
                    </a:p>
                  </a:txBody>
                  <a:tcPr anchor="ctr"/>
                </a:tc>
                <a:tc>
                  <a:txBody>
                    <a:bodyPr/>
                    <a:lstStyle/>
                    <a:p>
                      <a:pPr algn="ctr"/>
                      <a:r>
                        <a:rPr lang="en-GB" dirty="0">
                          <a:latin typeface="Maiandra GD" panose="020E0502030308020204" pitchFamily="34" charset="77"/>
                        </a:rPr>
                        <a:t>3-3-4-3</a:t>
                      </a:r>
                    </a:p>
                  </a:txBody>
                  <a:tcPr anchor="ctr"/>
                </a:tc>
                <a:tc>
                  <a:txBody>
                    <a:bodyPr/>
                    <a:lstStyle/>
                    <a:p>
                      <a:pPr algn="ctr"/>
                      <a:r>
                        <a:rPr lang="en-GB" b="1" dirty="0">
                          <a:latin typeface="Maiandra GD" panose="020E0502030308020204" pitchFamily="34" charset="77"/>
                        </a:rPr>
                        <a:t>40</a:t>
                      </a:r>
                    </a:p>
                  </a:txBody>
                  <a:tcPr anchor="ctr"/>
                </a:tc>
                <a:extLst>
                  <a:ext uri="{0D108BD9-81ED-4DB2-BD59-A6C34878D82A}">
                    <a16:rowId xmlns:a16="http://schemas.microsoft.com/office/drawing/2014/main" val="75393327"/>
                  </a:ext>
                </a:extLst>
              </a:tr>
              <a:tr h="533072">
                <a:tc>
                  <a:txBody>
                    <a:bodyPr/>
                    <a:lstStyle/>
                    <a:p>
                      <a:pPr algn="ctr"/>
                      <a:r>
                        <a:rPr lang="en-GB" dirty="0">
                          <a:latin typeface="Maiandra GD" panose="020E0502030308020204" pitchFamily="34" charset="77"/>
                        </a:rPr>
                        <a:t>Sandra Bullock (4B_C)</a:t>
                      </a:r>
                    </a:p>
                  </a:txBody>
                  <a:tcPr anchor="ctr"/>
                </a:tc>
                <a:tc>
                  <a:txBody>
                    <a:bodyPr/>
                    <a:lstStyle/>
                    <a:p>
                      <a:pPr algn="ctr"/>
                      <a:r>
                        <a:rPr lang="en-GB" dirty="0">
                          <a:latin typeface="Maiandra GD" panose="020E0502030308020204" pitchFamily="34" charset="77"/>
                        </a:rPr>
                        <a:t>2-3-3-1</a:t>
                      </a:r>
                    </a:p>
                  </a:txBody>
                  <a:tcPr anchor="ctr"/>
                </a:tc>
                <a:tc>
                  <a:txBody>
                    <a:bodyPr/>
                    <a:lstStyle/>
                    <a:p>
                      <a:pPr algn="ctr"/>
                      <a:r>
                        <a:rPr lang="en-GB" dirty="0">
                          <a:latin typeface="Maiandra GD" panose="020E0502030308020204" pitchFamily="34" charset="77"/>
                        </a:rPr>
                        <a:t>1-2-2-2</a:t>
                      </a:r>
                    </a:p>
                  </a:txBody>
                  <a:tcPr anchor="ctr"/>
                </a:tc>
                <a:tc>
                  <a:txBody>
                    <a:bodyPr/>
                    <a:lstStyle/>
                    <a:p>
                      <a:pPr algn="ctr"/>
                      <a:r>
                        <a:rPr lang="en-GB" dirty="0">
                          <a:latin typeface="Maiandra GD" panose="020E0502030308020204" pitchFamily="34" charset="77"/>
                        </a:rPr>
                        <a:t>1-2-2-3</a:t>
                      </a:r>
                    </a:p>
                  </a:txBody>
                  <a:tcPr anchor="ctr"/>
                </a:tc>
                <a:tc>
                  <a:txBody>
                    <a:bodyPr/>
                    <a:lstStyle/>
                    <a:p>
                      <a:pPr algn="ctr"/>
                      <a:r>
                        <a:rPr lang="en-GB" dirty="0">
                          <a:latin typeface="Maiandra GD" panose="020E0502030308020204" pitchFamily="34" charset="77"/>
                        </a:rPr>
                        <a:t>2-2-2-2</a:t>
                      </a:r>
                    </a:p>
                  </a:txBody>
                  <a:tcPr anchor="ctr"/>
                </a:tc>
                <a:tc>
                  <a:txBody>
                    <a:bodyPr/>
                    <a:lstStyle/>
                    <a:p>
                      <a:pPr algn="ctr"/>
                      <a:r>
                        <a:rPr lang="en-GB" b="1" dirty="0">
                          <a:latin typeface="Maiandra GD" panose="020E0502030308020204" pitchFamily="34" charset="77"/>
                        </a:rPr>
                        <a:t>32</a:t>
                      </a:r>
                    </a:p>
                  </a:txBody>
                  <a:tcPr anchor="ctr"/>
                </a:tc>
                <a:extLst>
                  <a:ext uri="{0D108BD9-81ED-4DB2-BD59-A6C34878D82A}">
                    <a16:rowId xmlns:a16="http://schemas.microsoft.com/office/drawing/2014/main" val="1655842947"/>
                  </a:ext>
                </a:extLst>
              </a:tr>
            </a:tbl>
          </a:graphicData>
        </a:graphic>
      </p:graphicFrame>
      <p:sp>
        <p:nvSpPr>
          <p:cNvPr id="5" name="CuadroTexto 4">
            <a:extLst>
              <a:ext uri="{FF2B5EF4-FFF2-40B4-BE49-F238E27FC236}">
                <a16:creationId xmlns:a16="http://schemas.microsoft.com/office/drawing/2014/main" id="{CDDA4FC1-11B6-7042-97FE-9B475F210C17}"/>
              </a:ext>
            </a:extLst>
          </p:cNvPr>
          <p:cNvSpPr txBox="1"/>
          <p:nvPr/>
        </p:nvSpPr>
        <p:spPr>
          <a:xfrm>
            <a:off x="549388" y="1652054"/>
            <a:ext cx="8045227" cy="830997"/>
          </a:xfrm>
          <a:prstGeom prst="rect">
            <a:avLst/>
          </a:prstGeom>
          <a:noFill/>
        </p:spPr>
        <p:txBody>
          <a:bodyPr wrap="square" rtlCol="0">
            <a:spAutoFit/>
          </a:bodyPr>
          <a:lstStyle/>
          <a:p>
            <a:pPr algn="ctr"/>
            <a:r>
              <a:rPr lang="en-GB" sz="2400" dirty="0">
                <a:latin typeface="Maiandra GD" panose="020E0502030308020204" pitchFamily="34" charset="77"/>
              </a:rPr>
              <a:t>Four groups marked all memes on four criteria and on a scale from 1 to 4 (indeed, lots of 4s </a:t>
            </a:r>
            <a:r>
              <a:rPr lang="en-GB" sz="2400" dirty="0">
                <a:latin typeface="Maiandra GD" panose="020E0502030308020204" pitchFamily="34" charset="77"/>
                <a:sym typeface="Wingdings" pitchFamily="2" charset="2"/>
              </a:rPr>
              <a:t></a:t>
            </a:r>
            <a:r>
              <a:rPr lang="en-GB" sz="2400" dirty="0">
                <a:latin typeface="Maiandra GD" panose="020E0502030308020204" pitchFamily="34" charset="77"/>
              </a:rPr>
              <a:t>)</a:t>
            </a:r>
          </a:p>
        </p:txBody>
      </p:sp>
    </p:spTree>
    <p:extLst>
      <p:ext uri="{BB962C8B-B14F-4D97-AF65-F5344CB8AC3E}">
        <p14:creationId xmlns:p14="http://schemas.microsoft.com/office/powerpoint/2010/main" val="2092926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179C1F-1BD1-4344-8308-36A6D42E02A4}"/>
              </a:ext>
            </a:extLst>
          </p:cNvPr>
          <p:cNvSpPr>
            <a:spLocks noGrp="1"/>
          </p:cNvSpPr>
          <p:nvPr>
            <p:ph type="title"/>
          </p:nvPr>
        </p:nvSpPr>
        <p:spPr>
          <a:xfrm>
            <a:off x="628649" y="133308"/>
            <a:ext cx="7886700" cy="1325563"/>
          </a:xfrm>
        </p:spPr>
        <p:txBody>
          <a:bodyPr/>
          <a:lstStyle/>
          <a:p>
            <a:r>
              <a:rPr lang="en-GB" dirty="0">
                <a:latin typeface="Maiandra GD" panose="020E0502030308020204" pitchFamily="34" charset="77"/>
              </a:rPr>
              <a:t>Results - Badges</a:t>
            </a:r>
          </a:p>
        </p:txBody>
      </p:sp>
      <p:sp>
        <p:nvSpPr>
          <p:cNvPr id="5" name="CuadroTexto 4">
            <a:extLst>
              <a:ext uri="{FF2B5EF4-FFF2-40B4-BE49-F238E27FC236}">
                <a16:creationId xmlns:a16="http://schemas.microsoft.com/office/drawing/2014/main" id="{CDDA4FC1-11B6-7042-97FE-9B475F210C17}"/>
              </a:ext>
            </a:extLst>
          </p:cNvPr>
          <p:cNvSpPr txBox="1"/>
          <p:nvPr/>
        </p:nvSpPr>
        <p:spPr>
          <a:xfrm>
            <a:off x="549387" y="1364107"/>
            <a:ext cx="8045227" cy="1354217"/>
          </a:xfrm>
          <a:prstGeom prst="rect">
            <a:avLst/>
          </a:prstGeom>
          <a:noFill/>
        </p:spPr>
        <p:txBody>
          <a:bodyPr wrap="square" rtlCol="0">
            <a:spAutoFit/>
          </a:bodyPr>
          <a:lstStyle/>
          <a:p>
            <a:pPr algn="ctr"/>
            <a:r>
              <a:rPr lang="en-GB" sz="2400" dirty="0">
                <a:latin typeface="Maiandra GD" panose="020E0502030308020204" pitchFamily="34" charset="77"/>
              </a:rPr>
              <a:t>Congratulations to </a:t>
            </a:r>
            <a:r>
              <a:rPr lang="en-GB" sz="2400" b="1" dirty="0">
                <a:solidFill>
                  <a:schemeClr val="accent6"/>
                </a:solidFill>
                <a:latin typeface="Maiandra GD" panose="020E0502030308020204" pitchFamily="34" charset="77"/>
              </a:rPr>
              <a:t>Noelia </a:t>
            </a:r>
            <a:r>
              <a:rPr lang="en-GB" sz="2400" b="1" dirty="0" err="1">
                <a:solidFill>
                  <a:schemeClr val="accent6"/>
                </a:solidFill>
                <a:latin typeface="Maiandra GD" panose="020E0502030308020204" pitchFamily="34" charset="77"/>
              </a:rPr>
              <a:t>Calcerrada</a:t>
            </a:r>
            <a:r>
              <a:rPr lang="en-GB" sz="2400" b="1" dirty="0">
                <a:latin typeface="Maiandra GD" panose="020E0502030308020204" pitchFamily="34" charset="77"/>
              </a:rPr>
              <a:t>,</a:t>
            </a:r>
            <a:r>
              <a:rPr lang="en-GB" sz="2400" b="1" dirty="0">
                <a:solidFill>
                  <a:schemeClr val="accent6"/>
                </a:solidFill>
                <a:latin typeface="Maiandra GD" panose="020E0502030308020204" pitchFamily="34" charset="77"/>
              </a:rPr>
              <a:t> </a:t>
            </a:r>
            <a:r>
              <a:rPr lang="en-GB" sz="2400" b="1" dirty="0" err="1">
                <a:solidFill>
                  <a:schemeClr val="accent6"/>
                </a:solidFill>
                <a:latin typeface="Maiandra GD" panose="020E0502030308020204" pitchFamily="34" charset="77"/>
              </a:rPr>
              <a:t>Núria</a:t>
            </a:r>
            <a:r>
              <a:rPr lang="en-GB" sz="2400" b="1" dirty="0">
                <a:solidFill>
                  <a:schemeClr val="accent6"/>
                </a:solidFill>
                <a:latin typeface="Maiandra GD" panose="020E0502030308020204" pitchFamily="34" charset="77"/>
              </a:rPr>
              <a:t> Salas</a:t>
            </a:r>
            <a:r>
              <a:rPr lang="en-GB" sz="2400" b="1" dirty="0">
                <a:latin typeface="Maiandra GD" panose="020E0502030308020204" pitchFamily="34" charset="77"/>
              </a:rPr>
              <a:t>,</a:t>
            </a:r>
            <a:r>
              <a:rPr lang="en-GB" sz="2400" b="1" dirty="0">
                <a:solidFill>
                  <a:schemeClr val="accent6"/>
                </a:solidFill>
                <a:latin typeface="Maiandra GD" panose="020E0502030308020204" pitchFamily="34" charset="77"/>
              </a:rPr>
              <a:t> </a:t>
            </a:r>
            <a:r>
              <a:rPr lang="en-GB" sz="2400" b="1" dirty="0" err="1">
                <a:solidFill>
                  <a:schemeClr val="accent6"/>
                </a:solidFill>
                <a:latin typeface="Maiandra GD" panose="020E0502030308020204" pitchFamily="34" charset="77"/>
              </a:rPr>
              <a:t>Anaís</a:t>
            </a:r>
            <a:r>
              <a:rPr lang="en-GB" sz="2400" b="1" dirty="0">
                <a:solidFill>
                  <a:schemeClr val="accent6"/>
                </a:solidFill>
                <a:latin typeface="Maiandra GD" panose="020E0502030308020204" pitchFamily="34" charset="77"/>
              </a:rPr>
              <a:t> Díaz </a:t>
            </a:r>
            <a:r>
              <a:rPr lang="en-GB" sz="2400" b="1" dirty="0">
                <a:latin typeface="Maiandra GD" panose="020E0502030308020204" pitchFamily="34" charset="77"/>
              </a:rPr>
              <a:t>and</a:t>
            </a:r>
            <a:r>
              <a:rPr lang="en-GB" sz="2400" b="1" dirty="0">
                <a:solidFill>
                  <a:schemeClr val="accent6"/>
                </a:solidFill>
                <a:latin typeface="Maiandra GD" panose="020E0502030308020204" pitchFamily="34" charset="77"/>
              </a:rPr>
              <a:t> Emily Salas</a:t>
            </a:r>
            <a:r>
              <a:rPr lang="en-GB" sz="2400" dirty="0">
                <a:latin typeface="Maiandra GD" panose="020E0502030308020204" pitchFamily="34" charset="77"/>
              </a:rPr>
              <a:t>!!!</a:t>
            </a:r>
          </a:p>
          <a:p>
            <a:pPr algn="ctr"/>
            <a:endParaRPr lang="en-GB" sz="1000" dirty="0">
              <a:latin typeface="Maiandra GD" panose="020E0502030308020204" pitchFamily="34" charset="77"/>
            </a:endParaRPr>
          </a:p>
          <a:p>
            <a:pPr algn="ctr"/>
            <a:r>
              <a:rPr lang="en-GB" sz="2400" dirty="0">
                <a:latin typeface="Maiandra GD" panose="020E0502030308020204" pitchFamily="34" charset="77"/>
              </a:rPr>
              <a:t>They have won a wild card in a (0) task!!!</a:t>
            </a:r>
          </a:p>
        </p:txBody>
      </p:sp>
      <p:pic>
        <p:nvPicPr>
          <p:cNvPr id="1026" name="Picture 2" descr="Yes I feel smell like a winner - Victory Baby | Meme Generator">
            <a:extLst>
              <a:ext uri="{FF2B5EF4-FFF2-40B4-BE49-F238E27FC236}">
                <a16:creationId xmlns:a16="http://schemas.microsoft.com/office/drawing/2014/main" id="{0D8AE5EB-6DB2-054D-9288-F30BD1E249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4278" y="2942032"/>
            <a:ext cx="3013277" cy="35811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25 Winner Memes That&amp;#39;ll Make You Feel Really Proud - SayingImages.com">
            <a:extLst>
              <a:ext uri="{FF2B5EF4-FFF2-40B4-BE49-F238E27FC236}">
                <a16:creationId xmlns:a16="http://schemas.microsoft.com/office/drawing/2014/main" id="{25266A82-2B03-3E49-8654-6F40343933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900" y="2919851"/>
            <a:ext cx="3581116" cy="3581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4530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87F29E10-E219-A941-8E84-720DBAD847C2}"/>
              </a:ext>
            </a:extLst>
          </p:cNvPr>
          <p:cNvSpPr txBox="1">
            <a:spLocks/>
          </p:cNvSpPr>
          <p:nvPr/>
        </p:nvSpPr>
        <p:spPr>
          <a:xfrm>
            <a:off x="911087" y="1957250"/>
            <a:ext cx="7772400" cy="2387600"/>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latin typeface="Maiandra GD" panose="020E0502030308020204" pitchFamily="34" charset="77"/>
              </a:rPr>
              <a:t>And now it’s time for…</a:t>
            </a:r>
          </a:p>
          <a:p>
            <a:pPr algn="ctr"/>
            <a:endParaRPr lang="en-GB" dirty="0">
              <a:latin typeface="Maiandra GD" panose="020E0502030308020204" pitchFamily="34" charset="77"/>
            </a:endParaRPr>
          </a:p>
          <a:p>
            <a:pPr algn="ctr"/>
            <a:r>
              <a:rPr lang="en-GB" dirty="0">
                <a:latin typeface="Maiandra GD" panose="020E0502030308020204" pitchFamily="34" charset="77"/>
              </a:rPr>
              <a:t>Round 2!</a:t>
            </a:r>
          </a:p>
          <a:p>
            <a:pPr algn="ctr"/>
            <a:endParaRPr lang="en-GB" sz="1100" dirty="0">
              <a:latin typeface="Maiandra GD" panose="020E0502030308020204" pitchFamily="34" charset="77"/>
            </a:endParaRPr>
          </a:p>
          <a:p>
            <a:pPr algn="ctr"/>
            <a:r>
              <a:rPr lang="en-GB" sz="2600" dirty="0">
                <a:latin typeface="Maiandra GD" panose="020E0502030308020204" pitchFamily="34" charset="77"/>
              </a:rPr>
              <a:t>Comparatives and superlatives</a:t>
            </a:r>
          </a:p>
        </p:txBody>
      </p:sp>
    </p:spTree>
    <p:extLst>
      <p:ext uri="{BB962C8B-B14F-4D97-AF65-F5344CB8AC3E}">
        <p14:creationId xmlns:p14="http://schemas.microsoft.com/office/powerpoint/2010/main" val="408212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79B3AD-3D8E-9448-B7DD-27A59BB485C4}"/>
              </a:ext>
            </a:extLst>
          </p:cNvPr>
          <p:cNvSpPr>
            <a:spLocks noGrp="1"/>
          </p:cNvSpPr>
          <p:nvPr>
            <p:ph type="ctrTitle"/>
          </p:nvPr>
        </p:nvSpPr>
        <p:spPr/>
        <p:txBody>
          <a:bodyPr/>
          <a:lstStyle/>
          <a:p>
            <a:r>
              <a:rPr lang="en-GB" dirty="0">
                <a:latin typeface="Maiandra GD" panose="020E0502030308020204" pitchFamily="34" charset="77"/>
              </a:rPr>
              <a:t>Memes - Round 2!</a:t>
            </a:r>
          </a:p>
        </p:txBody>
      </p:sp>
      <p:sp>
        <p:nvSpPr>
          <p:cNvPr id="3" name="Subtítulo 2">
            <a:extLst>
              <a:ext uri="{FF2B5EF4-FFF2-40B4-BE49-F238E27FC236}">
                <a16:creationId xmlns:a16="http://schemas.microsoft.com/office/drawing/2014/main" id="{501D85ED-5AEA-014F-A396-9BE6D90AF0BE}"/>
              </a:ext>
            </a:extLst>
          </p:cNvPr>
          <p:cNvSpPr>
            <a:spLocks noGrp="1"/>
          </p:cNvSpPr>
          <p:nvPr>
            <p:ph type="subTitle" idx="1"/>
          </p:nvPr>
        </p:nvSpPr>
        <p:spPr/>
        <p:txBody>
          <a:bodyPr/>
          <a:lstStyle/>
          <a:p>
            <a:r>
              <a:rPr lang="en-GB" dirty="0">
                <a:latin typeface="Maiandra GD" panose="020E0502030308020204" pitchFamily="34" charset="77"/>
              </a:rPr>
              <a:t>Comparatives and superlatives</a:t>
            </a:r>
          </a:p>
          <a:p>
            <a:endParaRPr lang="en-GB" dirty="0">
              <a:latin typeface="Maiandra GD" panose="020E0502030308020204" pitchFamily="34" charset="77"/>
            </a:endParaRPr>
          </a:p>
        </p:txBody>
      </p:sp>
    </p:spTree>
    <p:extLst>
      <p:ext uri="{BB962C8B-B14F-4D97-AF65-F5344CB8AC3E}">
        <p14:creationId xmlns:p14="http://schemas.microsoft.com/office/powerpoint/2010/main" val="163130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E9573B-1E48-E846-B8E6-373157531FF3}"/>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Results - </a:t>
            </a:r>
            <a:r>
              <a:rPr lang="en-GB" dirty="0" err="1">
                <a:latin typeface="Maiandra GD" panose="020E0502030308020204" pitchFamily="34" charset="77"/>
              </a:rPr>
              <a:t>Leaderboard</a:t>
            </a:r>
            <a:endParaRPr lang="en-GB" dirty="0">
              <a:latin typeface="Maiandra GD" panose="020E0502030308020204" pitchFamily="34" charset="77"/>
            </a:endParaRPr>
          </a:p>
        </p:txBody>
      </p:sp>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1569343" y="1381597"/>
          <a:ext cx="5644167" cy="5131705"/>
        </p:xfrm>
        <a:graphic>
          <a:graphicData uri="http://schemas.openxmlformats.org/drawingml/2006/table">
            <a:tbl>
              <a:tblPr firstRow="1" bandRow="1">
                <a:tableStyleId>{21E4AEA4-8DFA-4A89-87EB-49C32662AFE0}</a:tableStyleId>
              </a:tblPr>
              <a:tblGrid>
                <a:gridCol w="1881389">
                  <a:extLst>
                    <a:ext uri="{9D8B030D-6E8A-4147-A177-3AD203B41FA5}">
                      <a16:colId xmlns:a16="http://schemas.microsoft.com/office/drawing/2014/main" val="3586683101"/>
                    </a:ext>
                  </a:extLst>
                </a:gridCol>
                <a:gridCol w="1881389">
                  <a:extLst>
                    <a:ext uri="{9D8B030D-6E8A-4147-A177-3AD203B41FA5}">
                      <a16:colId xmlns:a16="http://schemas.microsoft.com/office/drawing/2014/main" val="1304274195"/>
                    </a:ext>
                  </a:extLst>
                </a:gridCol>
                <a:gridCol w="1881389">
                  <a:extLst>
                    <a:ext uri="{9D8B030D-6E8A-4147-A177-3AD203B41FA5}">
                      <a16:colId xmlns:a16="http://schemas.microsoft.com/office/drawing/2014/main" val="2043813566"/>
                    </a:ext>
                  </a:extLst>
                </a:gridCol>
              </a:tblGrid>
              <a:tr h="431809">
                <a:tc>
                  <a:txBody>
                    <a:bodyPr/>
                    <a:lstStyle/>
                    <a:p>
                      <a:pPr algn="ctr"/>
                      <a:r>
                        <a:rPr lang="en-GB" sz="1600" dirty="0">
                          <a:latin typeface="Maiandra GD" panose="020E0502030308020204" pitchFamily="34" charset="77"/>
                        </a:rPr>
                        <a:t>Group</a:t>
                      </a:r>
                    </a:p>
                  </a:txBody>
                  <a:tcPr anchor="ctr"/>
                </a:tc>
                <a:tc>
                  <a:txBody>
                    <a:bodyPr/>
                    <a:lstStyle/>
                    <a:p>
                      <a:pPr algn="ctr"/>
                      <a:r>
                        <a:rPr lang="en-GB" sz="1600" i="1" dirty="0">
                          <a:latin typeface="Maiandra GD" panose="020E0502030308020204" pitchFamily="34" charset="77"/>
                        </a:rPr>
                        <a:t>N</a:t>
                      </a:r>
                      <a:r>
                        <a:rPr lang="en-GB" sz="1600" dirty="0">
                          <a:latin typeface="Maiandra GD" panose="020E0502030308020204" pitchFamily="34" charset="77"/>
                        </a:rPr>
                        <a:t> of votes R2</a:t>
                      </a:r>
                    </a:p>
                  </a:txBody>
                  <a:tcPr anchor="ctr"/>
                </a:tc>
                <a:tc>
                  <a:txBody>
                    <a:bodyPr/>
                    <a:lstStyle/>
                    <a:p>
                      <a:pPr algn="ctr"/>
                      <a:r>
                        <a:rPr lang="en-GB" sz="1600" i="1" dirty="0">
                          <a:latin typeface="Maiandra GD" panose="020E0502030308020204" pitchFamily="34" charset="77"/>
                        </a:rPr>
                        <a:t>N</a:t>
                      </a:r>
                      <a:r>
                        <a:rPr lang="en-GB" sz="1600" dirty="0">
                          <a:latin typeface="Maiandra GD" panose="020E0502030308020204" pitchFamily="34" charset="77"/>
                        </a:rPr>
                        <a:t> of points R2</a:t>
                      </a:r>
                    </a:p>
                  </a:txBody>
                  <a:tcPr anchor="ctr"/>
                </a:tc>
                <a:extLst>
                  <a:ext uri="{0D108BD9-81ED-4DB2-BD59-A6C34878D82A}">
                    <a16:rowId xmlns:a16="http://schemas.microsoft.com/office/drawing/2014/main" val="3059049937"/>
                  </a:ext>
                </a:extLst>
              </a:tr>
              <a:tr h="522717">
                <a:tc>
                  <a:txBody>
                    <a:bodyPr/>
                    <a:lstStyle/>
                    <a:p>
                      <a:pPr algn="ctr"/>
                      <a:r>
                        <a:rPr lang="en-GB" sz="1600" b="0" dirty="0">
                          <a:latin typeface="Maiandra GD" panose="020E0502030308020204" pitchFamily="34" charset="77"/>
                        </a:rPr>
                        <a:t>2D_D</a:t>
                      </a:r>
                    </a:p>
                    <a:p>
                      <a:pPr algn="ctr"/>
                      <a:r>
                        <a:rPr lang="en-GB" sz="1200" b="0" dirty="0">
                          <a:latin typeface="Maiandra GD" panose="020E0502030308020204" pitchFamily="34" charset="77"/>
                        </a:rPr>
                        <a:t>(</a:t>
                      </a:r>
                      <a:r>
                        <a:rPr lang="en-GB" sz="1200" b="0" dirty="0" err="1">
                          <a:latin typeface="Maiandra GD" panose="020E0502030308020204" pitchFamily="34" charset="77"/>
                        </a:rPr>
                        <a:t>Aleth</a:t>
                      </a:r>
                      <a:r>
                        <a:rPr lang="en-GB" sz="1200" b="0" dirty="0">
                          <a:latin typeface="Maiandra GD" panose="020E0502030308020204" pitchFamily="34" charset="77"/>
                        </a:rPr>
                        <a:t> Zambrano et al.)</a:t>
                      </a:r>
                    </a:p>
                  </a:txBody>
                  <a:tcPr anchor="ctr"/>
                </a:tc>
                <a:tc>
                  <a:txBody>
                    <a:bodyPr/>
                    <a:lstStyle/>
                    <a:p>
                      <a:pPr algn="ctr"/>
                      <a:r>
                        <a:rPr lang="en-GB" sz="2000" b="0" dirty="0">
                          <a:latin typeface="Maiandra GD" panose="020E0502030308020204" pitchFamily="34" charset="77"/>
                        </a:rPr>
                        <a:t>10</a:t>
                      </a:r>
                    </a:p>
                  </a:txBody>
                  <a:tcPr anchor="ctr"/>
                </a:tc>
                <a:tc>
                  <a:txBody>
                    <a:bodyPr/>
                    <a:lstStyle/>
                    <a:p>
                      <a:pPr algn="ctr"/>
                      <a:r>
                        <a:rPr lang="en-GB" sz="2000" b="0" dirty="0">
                          <a:latin typeface="Maiandra GD" panose="020E0502030308020204" pitchFamily="34" charset="77"/>
                        </a:rPr>
                        <a:t>25</a:t>
                      </a:r>
                    </a:p>
                  </a:txBody>
                  <a:tcPr anchor="ctr"/>
                </a:tc>
                <a:extLst>
                  <a:ext uri="{0D108BD9-81ED-4DB2-BD59-A6C34878D82A}">
                    <a16:rowId xmlns:a16="http://schemas.microsoft.com/office/drawing/2014/main" val="1057998787"/>
                  </a:ext>
                </a:extLst>
              </a:tr>
              <a:tr h="522717">
                <a:tc>
                  <a:txBody>
                    <a:bodyPr/>
                    <a:lstStyle/>
                    <a:p>
                      <a:pPr algn="ctr"/>
                      <a:r>
                        <a:rPr lang="en-GB" sz="1600" b="0" dirty="0">
                          <a:latin typeface="Maiandra GD" panose="020E0502030308020204" pitchFamily="34" charset="77"/>
                        </a:rPr>
                        <a:t>4B_E</a:t>
                      </a:r>
                    </a:p>
                    <a:p>
                      <a:pPr algn="ctr"/>
                      <a:r>
                        <a:rPr lang="en-GB" sz="1200" b="0" dirty="0">
                          <a:latin typeface="Maiandra GD" panose="020E0502030308020204" pitchFamily="34" charset="77"/>
                        </a:rPr>
                        <a:t>(Christina Salguero et al.)</a:t>
                      </a:r>
                    </a:p>
                  </a:txBody>
                  <a:tcPr anchor="ctr"/>
                </a:tc>
                <a:tc>
                  <a:txBody>
                    <a:bodyPr/>
                    <a:lstStyle/>
                    <a:p>
                      <a:pPr algn="ctr"/>
                      <a:r>
                        <a:rPr lang="en-GB" sz="2000" b="0" dirty="0">
                          <a:latin typeface="Maiandra GD" panose="020E0502030308020204" pitchFamily="34" charset="77"/>
                        </a:rPr>
                        <a:t>8</a:t>
                      </a:r>
                    </a:p>
                  </a:txBody>
                  <a:tcPr anchor="ctr"/>
                </a:tc>
                <a:tc>
                  <a:txBody>
                    <a:bodyPr/>
                    <a:lstStyle/>
                    <a:p>
                      <a:pPr algn="ctr"/>
                      <a:r>
                        <a:rPr lang="en-GB" sz="2000" b="0" dirty="0">
                          <a:latin typeface="Maiandra GD" panose="020E0502030308020204" pitchFamily="34" charset="77"/>
                        </a:rPr>
                        <a:t>20</a:t>
                      </a:r>
                    </a:p>
                  </a:txBody>
                  <a:tcPr anchor="ctr"/>
                </a:tc>
                <a:extLst>
                  <a:ext uri="{0D108BD9-81ED-4DB2-BD59-A6C34878D82A}">
                    <a16:rowId xmlns:a16="http://schemas.microsoft.com/office/drawing/2014/main" val="924884753"/>
                  </a:ext>
                </a:extLst>
              </a:tr>
              <a:tr h="522717">
                <a:tc>
                  <a:txBody>
                    <a:bodyPr/>
                    <a:lstStyle/>
                    <a:p>
                      <a:pPr algn="ctr"/>
                      <a:r>
                        <a:rPr lang="en-GB" sz="1600" b="0" dirty="0">
                          <a:latin typeface="Maiandra GD" panose="020E0502030308020204" pitchFamily="34" charset="77"/>
                        </a:rPr>
                        <a:t>2D_A</a:t>
                      </a:r>
                    </a:p>
                    <a:p>
                      <a:pPr algn="ctr"/>
                      <a:r>
                        <a:rPr lang="en-GB" sz="1200" b="0" dirty="0">
                          <a:latin typeface="Maiandra GD" panose="020E0502030308020204" pitchFamily="34" charset="77"/>
                        </a:rPr>
                        <a:t>(</a:t>
                      </a:r>
                      <a:r>
                        <a:rPr lang="en-GB" sz="1200" b="0" dirty="0" err="1">
                          <a:latin typeface="Maiandra GD" panose="020E0502030308020204" pitchFamily="34" charset="77"/>
                        </a:rPr>
                        <a:t>Ariadna</a:t>
                      </a:r>
                      <a:r>
                        <a:rPr lang="en-GB" sz="1200" b="0" dirty="0">
                          <a:latin typeface="Maiandra GD" panose="020E0502030308020204" pitchFamily="34" charset="77"/>
                        </a:rPr>
                        <a:t> Rubio et al.)</a:t>
                      </a:r>
                    </a:p>
                  </a:txBody>
                  <a:tcPr anchor="ctr"/>
                </a:tc>
                <a:tc>
                  <a:txBody>
                    <a:bodyPr/>
                    <a:lstStyle/>
                    <a:p>
                      <a:pPr algn="ctr"/>
                      <a:r>
                        <a:rPr lang="en-GB" sz="2000" b="0" dirty="0">
                          <a:latin typeface="Maiandra GD" panose="020E0502030308020204" pitchFamily="34" charset="77"/>
                        </a:rPr>
                        <a:t>6</a:t>
                      </a:r>
                    </a:p>
                  </a:txBody>
                  <a:tcPr anchor="ctr"/>
                </a:tc>
                <a:tc>
                  <a:txBody>
                    <a:bodyPr/>
                    <a:lstStyle/>
                    <a:p>
                      <a:pPr algn="ctr"/>
                      <a:r>
                        <a:rPr lang="en-GB" sz="2000" b="0" dirty="0">
                          <a:latin typeface="Maiandra GD" panose="020E0502030308020204" pitchFamily="34" charset="77"/>
                        </a:rPr>
                        <a:t>16</a:t>
                      </a:r>
                    </a:p>
                  </a:txBody>
                  <a:tcPr anchor="ctr"/>
                </a:tc>
                <a:extLst>
                  <a:ext uri="{0D108BD9-81ED-4DB2-BD59-A6C34878D82A}">
                    <a16:rowId xmlns:a16="http://schemas.microsoft.com/office/drawing/2014/main" val="190895931"/>
                  </a:ext>
                </a:extLst>
              </a:tr>
              <a:tr h="522717">
                <a:tc>
                  <a:txBody>
                    <a:bodyPr/>
                    <a:lstStyle/>
                    <a:p>
                      <a:pPr algn="ctr"/>
                      <a:r>
                        <a:rPr lang="en-GB" sz="1600" dirty="0">
                          <a:latin typeface="Maiandra GD" panose="020E0502030308020204" pitchFamily="34" charset="77"/>
                        </a:rPr>
                        <a:t>4B_D</a:t>
                      </a:r>
                    </a:p>
                    <a:p>
                      <a:pPr algn="ctr"/>
                      <a:r>
                        <a:rPr lang="en-GB" sz="1200" dirty="0">
                          <a:latin typeface="Maiandra GD" panose="020E0502030308020204" pitchFamily="34" charset="77"/>
                        </a:rPr>
                        <a:t>(</a:t>
                      </a:r>
                      <a:r>
                        <a:rPr lang="en-GB" sz="1200" dirty="0" err="1">
                          <a:latin typeface="Maiandra GD" panose="020E0502030308020204" pitchFamily="34" charset="77"/>
                        </a:rPr>
                        <a:t>Nerea</a:t>
                      </a:r>
                      <a:r>
                        <a:rPr lang="en-GB" sz="1200" dirty="0">
                          <a:latin typeface="Maiandra GD" panose="020E0502030308020204" pitchFamily="34" charset="77"/>
                        </a:rPr>
                        <a:t> Sánchez et al.)</a:t>
                      </a:r>
                    </a:p>
                  </a:txBody>
                  <a:tcPr anchor="ctr"/>
                </a:tc>
                <a:tc>
                  <a:txBody>
                    <a:bodyPr/>
                    <a:lstStyle/>
                    <a:p>
                      <a:pPr algn="ctr"/>
                      <a:r>
                        <a:rPr lang="en-GB" sz="2000" dirty="0">
                          <a:latin typeface="Maiandra GD" panose="020E0502030308020204" pitchFamily="34" charset="77"/>
                        </a:rPr>
                        <a:t>5</a:t>
                      </a:r>
                    </a:p>
                  </a:txBody>
                  <a:tcPr anchor="ctr"/>
                </a:tc>
                <a:tc>
                  <a:txBody>
                    <a:bodyPr/>
                    <a:lstStyle/>
                    <a:p>
                      <a:pPr algn="ctr"/>
                      <a:r>
                        <a:rPr lang="en-GB" sz="2000" dirty="0">
                          <a:latin typeface="Maiandra GD" panose="020E0502030308020204" pitchFamily="34" charset="77"/>
                        </a:rPr>
                        <a:t>13</a:t>
                      </a:r>
                    </a:p>
                  </a:txBody>
                  <a:tcPr anchor="ctr"/>
                </a:tc>
                <a:extLst>
                  <a:ext uri="{0D108BD9-81ED-4DB2-BD59-A6C34878D82A}">
                    <a16:rowId xmlns:a16="http://schemas.microsoft.com/office/drawing/2014/main" val="33327462"/>
                  </a:ext>
                </a:extLst>
              </a:tr>
              <a:tr h="522717">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4</a:t>
                      </a:r>
                    </a:p>
                  </a:txBody>
                  <a:tcPr anchor="ctr"/>
                </a:tc>
                <a:tc>
                  <a:txBody>
                    <a:bodyPr/>
                    <a:lstStyle/>
                    <a:p>
                      <a:pPr algn="ctr"/>
                      <a:r>
                        <a:rPr lang="en-GB" sz="2000" dirty="0">
                          <a:latin typeface="Maiandra GD" panose="020E0502030308020204" pitchFamily="34" charset="77"/>
                        </a:rPr>
                        <a:t>11</a:t>
                      </a:r>
                    </a:p>
                  </a:txBody>
                  <a:tcPr anchor="ctr"/>
                </a:tc>
                <a:extLst>
                  <a:ext uri="{0D108BD9-81ED-4DB2-BD59-A6C34878D82A}">
                    <a16:rowId xmlns:a16="http://schemas.microsoft.com/office/drawing/2014/main" val="3217004435"/>
                  </a:ext>
                </a:extLst>
              </a:tr>
              <a:tr h="495812">
                <a:tc>
                  <a:txBody>
                    <a:bodyPr/>
                    <a:lstStyle/>
                    <a:p>
                      <a:pPr algn="ctr"/>
                      <a:r>
                        <a:rPr lang="en-GB" sz="1600" dirty="0">
                          <a:latin typeface="Maiandra GD" panose="020E0502030308020204" pitchFamily="34" charset="77"/>
                        </a:rPr>
                        <a:t>2D_B</a:t>
                      </a:r>
                    </a:p>
                    <a:p>
                      <a:pPr algn="ctr"/>
                      <a:r>
                        <a:rPr lang="en-GB" sz="1200" dirty="0">
                          <a:latin typeface="Maiandra GD" panose="020E0502030308020204" pitchFamily="34" charset="77"/>
                        </a:rPr>
                        <a:t>(Marta Lozano et al.)</a:t>
                      </a:r>
                    </a:p>
                  </a:txBody>
                  <a:tcPr anchor="ctr"/>
                </a:tc>
                <a:tc>
                  <a:txBody>
                    <a:bodyPr/>
                    <a:lstStyle/>
                    <a:p>
                      <a:pPr algn="ctr"/>
                      <a:r>
                        <a:rPr lang="en-GB" sz="2000" dirty="0">
                          <a:latin typeface="Maiandra GD" panose="020E0502030308020204" pitchFamily="34" charset="77"/>
                        </a:rPr>
                        <a:t>3</a:t>
                      </a:r>
                    </a:p>
                  </a:txBody>
                  <a:tcPr anchor="ctr"/>
                </a:tc>
                <a:tc>
                  <a:txBody>
                    <a:bodyPr/>
                    <a:lstStyle/>
                    <a:p>
                      <a:pPr algn="ctr"/>
                      <a:r>
                        <a:rPr lang="en-GB" sz="2000" dirty="0">
                          <a:latin typeface="Maiandra GD" panose="020E0502030308020204" pitchFamily="34" charset="77"/>
                        </a:rPr>
                        <a:t>10</a:t>
                      </a:r>
                    </a:p>
                  </a:txBody>
                  <a:tcPr anchor="ctr"/>
                </a:tc>
                <a:extLst>
                  <a:ext uri="{0D108BD9-81ED-4DB2-BD59-A6C34878D82A}">
                    <a16:rowId xmlns:a16="http://schemas.microsoft.com/office/drawing/2014/main" val="708748484"/>
                  </a:ext>
                </a:extLst>
              </a:tr>
              <a:tr h="522717">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3</a:t>
                      </a:r>
                    </a:p>
                  </a:txBody>
                  <a:tcPr anchor="ctr"/>
                </a:tc>
                <a:tc>
                  <a:txBody>
                    <a:bodyPr/>
                    <a:lstStyle/>
                    <a:p>
                      <a:pPr algn="ctr"/>
                      <a:r>
                        <a:rPr lang="en-GB" sz="2000" dirty="0">
                          <a:latin typeface="Maiandra GD" panose="020E0502030308020204" pitchFamily="34" charset="77"/>
                        </a:rPr>
                        <a:t>10</a:t>
                      </a:r>
                    </a:p>
                  </a:txBody>
                  <a:tcPr anchor="ctr"/>
                </a:tc>
                <a:extLst>
                  <a:ext uri="{0D108BD9-81ED-4DB2-BD59-A6C34878D82A}">
                    <a16:rowId xmlns:a16="http://schemas.microsoft.com/office/drawing/2014/main" val="3070309012"/>
                  </a:ext>
                </a:extLst>
              </a:tr>
              <a:tr h="522717">
                <a:tc>
                  <a:txBody>
                    <a:bodyPr/>
                    <a:lstStyle/>
                    <a:p>
                      <a:pPr algn="ctr"/>
                      <a:r>
                        <a:rPr lang="en-GB" sz="1600" dirty="0">
                          <a:latin typeface="Maiandra GD" panose="020E0502030308020204" pitchFamily="34" charset="77"/>
                        </a:rPr>
                        <a:t>4B_C</a:t>
                      </a:r>
                    </a:p>
                    <a:p>
                      <a:pPr algn="ctr"/>
                      <a:r>
                        <a:rPr lang="en-GB" sz="1200" dirty="0">
                          <a:latin typeface="Maiandra GD" panose="020E0502030308020204" pitchFamily="34" charset="77"/>
                        </a:rPr>
                        <a:t>(</a:t>
                      </a:r>
                      <a:r>
                        <a:rPr lang="en-GB" sz="1200" dirty="0" err="1">
                          <a:latin typeface="Maiandra GD" panose="020E0502030308020204" pitchFamily="34" charset="77"/>
                        </a:rPr>
                        <a:t>Mireia</a:t>
                      </a:r>
                      <a:r>
                        <a:rPr lang="en-GB" sz="1200" dirty="0">
                          <a:latin typeface="Maiandra GD" panose="020E0502030308020204" pitchFamily="34" charset="77"/>
                        </a:rPr>
                        <a:t> </a:t>
                      </a:r>
                      <a:r>
                        <a:rPr lang="en-GB" sz="1200" dirty="0" err="1">
                          <a:latin typeface="Maiandra GD" panose="020E0502030308020204" pitchFamily="34" charset="77"/>
                        </a:rPr>
                        <a:t>Bleda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a:t>
                      </a:r>
                    </a:p>
                  </a:txBody>
                  <a:tcPr anchor="ctr"/>
                </a:tc>
                <a:tc>
                  <a:txBody>
                    <a:bodyPr/>
                    <a:lstStyle/>
                    <a:p>
                      <a:pPr algn="ctr"/>
                      <a:r>
                        <a:rPr lang="en-GB" sz="2000" dirty="0">
                          <a:latin typeface="Maiandra GD" panose="020E0502030308020204" pitchFamily="34" charset="77"/>
                        </a:rPr>
                        <a:t>9</a:t>
                      </a:r>
                    </a:p>
                  </a:txBody>
                  <a:tcPr anchor="ctr"/>
                </a:tc>
                <a:extLst>
                  <a:ext uri="{0D108BD9-81ED-4DB2-BD59-A6C34878D82A}">
                    <a16:rowId xmlns:a16="http://schemas.microsoft.com/office/drawing/2014/main" val="3919449444"/>
                  </a:ext>
                </a:extLst>
              </a:tr>
              <a:tr h="522717">
                <a:tc>
                  <a:txBody>
                    <a:bodyPr/>
                    <a:lstStyle/>
                    <a:p>
                      <a:pPr algn="ctr"/>
                      <a:r>
                        <a:rPr lang="en-GB" sz="1600" dirty="0">
                          <a:latin typeface="Maiandra GD" panose="020E0502030308020204" pitchFamily="34" charset="77"/>
                        </a:rPr>
                        <a:t>4B_B </a:t>
                      </a:r>
                    </a:p>
                    <a:p>
                      <a:pPr algn="ctr"/>
                      <a:r>
                        <a:rPr lang="en-GB" sz="1200" dirty="0">
                          <a:latin typeface="Maiandra GD" panose="020E0502030308020204" pitchFamily="34" charset="77"/>
                        </a:rPr>
                        <a:t>(Noelia </a:t>
                      </a:r>
                      <a:r>
                        <a:rPr lang="en-GB" sz="1200" dirty="0" err="1">
                          <a:latin typeface="Maiandra GD" panose="020E0502030308020204" pitchFamily="34" charset="77"/>
                        </a:rPr>
                        <a:t>Calcerrada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a:t>
                      </a:r>
                    </a:p>
                  </a:txBody>
                  <a:tcPr anchor="ctr"/>
                </a:tc>
                <a:tc>
                  <a:txBody>
                    <a:bodyPr/>
                    <a:lstStyle/>
                    <a:p>
                      <a:pPr algn="ctr"/>
                      <a:r>
                        <a:rPr lang="en-GB" sz="2000" dirty="0">
                          <a:latin typeface="Maiandra GD" panose="020E0502030308020204" pitchFamily="34" charset="77"/>
                        </a:rPr>
                        <a:t>9</a:t>
                      </a:r>
                    </a:p>
                  </a:txBody>
                  <a:tcPr anchor="ctr"/>
                </a:tc>
                <a:extLst>
                  <a:ext uri="{0D108BD9-81ED-4DB2-BD59-A6C34878D82A}">
                    <a16:rowId xmlns:a16="http://schemas.microsoft.com/office/drawing/2014/main" val="1680961976"/>
                  </a:ext>
                </a:extLst>
              </a:tr>
            </a:tbl>
          </a:graphicData>
        </a:graphic>
      </p:graphicFrame>
    </p:spTree>
    <p:extLst>
      <p:ext uri="{BB962C8B-B14F-4D97-AF65-F5344CB8AC3E}">
        <p14:creationId xmlns:p14="http://schemas.microsoft.com/office/powerpoint/2010/main" val="1660075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79B3AD-3D8E-9448-B7DD-27A59BB485C4}"/>
              </a:ext>
            </a:extLst>
          </p:cNvPr>
          <p:cNvSpPr>
            <a:spLocks noGrp="1"/>
          </p:cNvSpPr>
          <p:nvPr>
            <p:ph type="ctrTitle"/>
          </p:nvPr>
        </p:nvSpPr>
        <p:spPr/>
        <p:txBody>
          <a:bodyPr/>
          <a:lstStyle/>
          <a:p>
            <a:r>
              <a:rPr lang="en-GB" dirty="0">
                <a:latin typeface="Maiandra GD" panose="020E0502030308020204" pitchFamily="34" charset="77"/>
              </a:rPr>
              <a:t>Memes - Round 1!</a:t>
            </a:r>
          </a:p>
        </p:txBody>
      </p:sp>
      <p:sp>
        <p:nvSpPr>
          <p:cNvPr id="3" name="Subtítulo 2">
            <a:extLst>
              <a:ext uri="{FF2B5EF4-FFF2-40B4-BE49-F238E27FC236}">
                <a16:creationId xmlns:a16="http://schemas.microsoft.com/office/drawing/2014/main" id="{501D85ED-5AEA-014F-A396-9BE6D90AF0BE}"/>
              </a:ext>
            </a:extLst>
          </p:cNvPr>
          <p:cNvSpPr>
            <a:spLocks noGrp="1"/>
          </p:cNvSpPr>
          <p:nvPr>
            <p:ph type="subTitle" idx="1"/>
          </p:nvPr>
        </p:nvSpPr>
        <p:spPr/>
        <p:txBody>
          <a:bodyPr/>
          <a:lstStyle/>
          <a:p>
            <a:r>
              <a:rPr lang="en-GB" dirty="0">
                <a:latin typeface="Maiandra GD" panose="020E0502030308020204" pitchFamily="34" charset="77"/>
              </a:rPr>
              <a:t>Present and past tenses</a:t>
            </a:r>
          </a:p>
          <a:p>
            <a:endParaRPr lang="en-GB" dirty="0">
              <a:latin typeface="Maiandra GD" panose="020E0502030308020204" pitchFamily="34" charset="77"/>
            </a:endParaRPr>
          </a:p>
        </p:txBody>
      </p:sp>
    </p:spTree>
    <p:extLst>
      <p:ext uri="{BB962C8B-B14F-4D97-AF65-F5344CB8AC3E}">
        <p14:creationId xmlns:p14="http://schemas.microsoft.com/office/powerpoint/2010/main" val="3391088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E9573B-1E48-E846-B8E6-373157531FF3}"/>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Results - </a:t>
            </a:r>
            <a:r>
              <a:rPr lang="en-GB" dirty="0" err="1">
                <a:latin typeface="Maiandra GD" panose="020E0502030308020204" pitchFamily="34" charset="77"/>
              </a:rPr>
              <a:t>Leaderboard</a:t>
            </a:r>
            <a:endParaRPr lang="en-GB" dirty="0">
              <a:latin typeface="Maiandra GD" panose="020E0502030308020204" pitchFamily="34" charset="77"/>
            </a:endParaRPr>
          </a:p>
        </p:txBody>
      </p:sp>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2510038" y="1394475"/>
          <a:ext cx="3910531" cy="5127148"/>
        </p:xfrm>
        <a:graphic>
          <a:graphicData uri="http://schemas.openxmlformats.org/drawingml/2006/table">
            <a:tbl>
              <a:tblPr firstRow="1" bandRow="1">
                <a:tableStyleId>{21E4AEA4-8DFA-4A89-87EB-49C32662AFE0}</a:tableStyleId>
              </a:tblPr>
              <a:tblGrid>
                <a:gridCol w="1881389">
                  <a:extLst>
                    <a:ext uri="{9D8B030D-6E8A-4147-A177-3AD203B41FA5}">
                      <a16:colId xmlns:a16="http://schemas.microsoft.com/office/drawing/2014/main" val="3586683101"/>
                    </a:ext>
                  </a:extLst>
                </a:gridCol>
                <a:gridCol w="2029142">
                  <a:extLst>
                    <a:ext uri="{9D8B030D-6E8A-4147-A177-3AD203B41FA5}">
                      <a16:colId xmlns:a16="http://schemas.microsoft.com/office/drawing/2014/main" val="2628056401"/>
                    </a:ext>
                  </a:extLst>
                </a:gridCol>
              </a:tblGrid>
              <a:tr h="431809">
                <a:tc>
                  <a:txBody>
                    <a:bodyPr/>
                    <a:lstStyle/>
                    <a:p>
                      <a:pPr algn="ctr"/>
                      <a:r>
                        <a:rPr lang="en-GB" sz="1600" dirty="0">
                          <a:latin typeface="Maiandra GD" panose="020E0502030308020204" pitchFamily="34" charset="77"/>
                        </a:rPr>
                        <a:t>Group</a:t>
                      </a:r>
                    </a:p>
                  </a:txBody>
                  <a:tcPr anchor="ctr"/>
                </a:tc>
                <a:tc>
                  <a:txBody>
                    <a:bodyPr/>
                    <a:lstStyle/>
                    <a:p>
                      <a:pPr algn="ctr"/>
                      <a:r>
                        <a:rPr lang="en-GB" sz="1600" i="1" u="none" dirty="0">
                          <a:latin typeface="Maiandra GD" panose="020E0502030308020204" pitchFamily="34" charset="77"/>
                        </a:rPr>
                        <a:t>N </a:t>
                      </a:r>
                      <a:r>
                        <a:rPr lang="en-GB" sz="1600" i="0" u="none" dirty="0">
                          <a:latin typeface="Maiandra GD" panose="020E0502030308020204" pitchFamily="34" charset="77"/>
                        </a:rPr>
                        <a:t>of points R1 + R2</a:t>
                      </a:r>
                    </a:p>
                  </a:txBody>
                  <a:tcPr anchor="ctr"/>
                </a:tc>
                <a:extLst>
                  <a:ext uri="{0D108BD9-81ED-4DB2-BD59-A6C34878D82A}">
                    <a16:rowId xmlns:a16="http://schemas.microsoft.com/office/drawing/2014/main" val="3059049937"/>
                  </a:ext>
                </a:extLst>
              </a:tr>
              <a:tr h="522717">
                <a:tc>
                  <a:txBody>
                    <a:bodyPr/>
                    <a:lstStyle/>
                    <a:p>
                      <a:pPr algn="ctr"/>
                      <a:r>
                        <a:rPr lang="en-GB" sz="1600" dirty="0">
                          <a:latin typeface="Maiandra GD" panose="020E0502030308020204" pitchFamily="34" charset="77"/>
                        </a:rPr>
                        <a:t>4B_E</a:t>
                      </a:r>
                    </a:p>
                    <a:p>
                      <a:pPr algn="ctr"/>
                      <a:r>
                        <a:rPr lang="en-GB" sz="1200" dirty="0">
                          <a:latin typeface="Maiandra GD" panose="020E0502030308020204" pitchFamily="34" charset="77"/>
                        </a:rPr>
                        <a:t>(Christina Salguero et al.)</a:t>
                      </a:r>
                    </a:p>
                  </a:txBody>
                  <a:tcPr anchor="ctr"/>
                </a:tc>
                <a:tc>
                  <a:txBody>
                    <a:bodyPr/>
                    <a:lstStyle/>
                    <a:p>
                      <a:pPr algn="ctr"/>
                      <a:r>
                        <a:rPr lang="en-GB" sz="2000" dirty="0">
                          <a:latin typeface="Maiandra GD" panose="020E0502030308020204" pitchFamily="34" charset="77"/>
                        </a:rPr>
                        <a:t>20 + 20 = </a:t>
                      </a:r>
                      <a:r>
                        <a:rPr lang="en-GB" sz="2000" b="1" dirty="0">
                          <a:latin typeface="Maiandra GD" panose="020E0502030308020204" pitchFamily="34" charset="77"/>
                        </a:rPr>
                        <a:t>40</a:t>
                      </a:r>
                    </a:p>
                  </a:txBody>
                  <a:tcPr anchor="ctr"/>
                </a:tc>
                <a:extLst>
                  <a:ext uri="{0D108BD9-81ED-4DB2-BD59-A6C34878D82A}">
                    <a16:rowId xmlns:a16="http://schemas.microsoft.com/office/drawing/2014/main" val="3835802243"/>
                  </a:ext>
                </a:extLst>
              </a:tr>
              <a:tr h="522717">
                <a:tc>
                  <a:txBody>
                    <a:bodyPr/>
                    <a:lstStyle/>
                    <a:p>
                      <a:pPr algn="ctr"/>
                      <a:r>
                        <a:rPr lang="en-GB" sz="1600" dirty="0">
                          <a:latin typeface="Maiandra GD" panose="020E0502030308020204" pitchFamily="34" charset="77"/>
                        </a:rPr>
                        <a:t>2D_D</a:t>
                      </a:r>
                    </a:p>
                    <a:p>
                      <a:pPr algn="ctr"/>
                      <a:r>
                        <a:rPr lang="en-GB" sz="1200" dirty="0">
                          <a:latin typeface="Maiandra GD" panose="020E0502030308020204" pitchFamily="34" charset="77"/>
                        </a:rPr>
                        <a:t>(</a:t>
                      </a:r>
                      <a:r>
                        <a:rPr lang="en-GB" sz="1200" dirty="0" err="1">
                          <a:latin typeface="Maiandra GD" panose="020E0502030308020204" pitchFamily="34" charset="77"/>
                        </a:rPr>
                        <a:t>Aleth</a:t>
                      </a:r>
                      <a:r>
                        <a:rPr lang="en-GB" sz="1200" dirty="0">
                          <a:latin typeface="Maiandra GD" panose="020E0502030308020204" pitchFamily="34" charset="77"/>
                        </a:rPr>
                        <a:t> Zambrano et al.)</a:t>
                      </a:r>
                    </a:p>
                  </a:txBody>
                  <a:tcPr anchor="ctr"/>
                </a:tc>
                <a:tc>
                  <a:txBody>
                    <a:bodyPr/>
                    <a:lstStyle/>
                    <a:p>
                      <a:pPr algn="ctr"/>
                      <a:r>
                        <a:rPr lang="en-GB" sz="2000" dirty="0">
                          <a:latin typeface="Maiandra GD" panose="020E0502030308020204" pitchFamily="34" charset="77"/>
                        </a:rPr>
                        <a:t>10 + 25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33327462"/>
                  </a:ext>
                </a:extLst>
              </a:tr>
              <a:tr h="522717">
                <a:tc>
                  <a:txBody>
                    <a:bodyPr/>
                    <a:lstStyle/>
                    <a:p>
                      <a:pPr algn="ctr"/>
                      <a:r>
                        <a:rPr lang="en-GB" sz="1600" dirty="0">
                          <a:latin typeface="Maiandra GD" panose="020E0502030308020204" pitchFamily="34" charset="77"/>
                        </a:rPr>
                        <a:t>4B_B </a:t>
                      </a:r>
                    </a:p>
                    <a:p>
                      <a:pPr algn="ctr"/>
                      <a:r>
                        <a:rPr lang="en-GB" sz="1200" dirty="0">
                          <a:latin typeface="Maiandra GD" panose="020E0502030308020204" pitchFamily="34" charset="77"/>
                        </a:rPr>
                        <a:t>(Noelia </a:t>
                      </a:r>
                      <a:r>
                        <a:rPr lang="en-GB" sz="1200" dirty="0" err="1">
                          <a:latin typeface="Maiandra GD" panose="020E0502030308020204" pitchFamily="34" charset="77"/>
                        </a:rPr>
                        <a:t>Calcerrada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25 + 9 = </a:t>
                      </a:r>
                      <a:r>
                        <a:rPr lang="en-GB" sz="2000" b="1" dirty="0">
                          <a:latin typeface="Maiandra GD" panose="020E0502030308020204" pitchFamily="34" charset="77"/>
                        </a:rPr>
                        <a:t>34</a:t>
                      </a:r>
                    </a:p>
                  </a:txBody>
                  <a:tcPr anchor="ctr"/>
                </a:tc>
                <a:extLst>
                  <a:ext uri="{0D108BD9-81ED-4DB2-BD59-A6C34878D82A}">
                    <a16:rowId xmlns:a16="http://schemas.microsoft.com/office/drawing/2014/main" val="3217004435"/>
                  </a:ext>
                </a:extLst>
              </a:tr>
              <a:tr h="495812">
                <a:tc>
                  <a:txBody>
                    <a:bodyPr/>
                    <a:lstStyle/>
                    <a:p>
                      <a:pPr algn="ctr"/>
                      <a:r>
                        <a:rPr lang="en-GB" sz="1600" dirty="0">
                          <a:latin typeface="Maiandra GD" panose="020E0502030308020204" pitchFamily="34" charset="77"/>
                        </a:rPr>
                        <a:t>4B_D</a:t>
                      </a:r>
                    </a:p>
                    <a:p>
                      <a:pPr algn="ctr"/>
                      <a:r>
                        <a:rPr lang="en-GB" sz="1200" dirty="0">
                          <a:latin typeface="Maiandra GD" panose="020E0502030308020204" pitchFamily="34" charset="77"/>
                        </a:rPr>
                        <a:t>(</a:t>
                      </a:r>
                      <a:r>
                        <a:rPr lang="en-GB" sz="1200" dirty="0" err="1">
                          <a:latin typeface="Maiandra GD" panose="020E0502030308020204" pitchFamily="34" charset="77"/>
                        </a:rPr>
                        <a:t>Nerea</a:t>
                      </a:r>
                      <a:r>
                        <a:rPr lang="en-GB" sz="1200" dirty="0">
                          <a:latin typeface="Maiandra GD" panose="020E0502030308020204" pitchFamily="34" charset="77"/>
                        </a:rPr>
                        <a:t> Sánchez et al.)</a:t>
                      </a:r>
                    </a:p>
                  </a:txBody>
                  <a:tcPr anchor="ctr"/>
                </a:tc>
                <a:tc>
                  <a:txBody>
                    <a:bodyPr/>
                    <a:lstStyle/>
                    <a:p>
                      <a:pPr algn="ctr"/>
                      <a:r>
                        <a:rPr lang="en-GB" sz="2000" dirty="0">
                          <a:latin typeface="Maiandra GD" panose="020E0502030308020204" pitchFamily="34" charset="77"/>
                        </a:rPr>
                        <a:t>13 + 13 = </a:t>
                      </a:r>
                      <a:r>
                        <a:rPr lang="en-GB" sz="2000" b="1" dirty="0">
                          <a:latin typeface="Maiandra GD" panose="020E0502030308020204" pitchFamily="34" charset="77"/>
                        </a:rPr>
                        <a:t>26</a:t>
                      </a:r>
                    </a:p>
                  </a:txBody>
                  <a:tcPr anchor="ctr"/>
                </a:tc>
                <a:extLst>
                  <a:ext uri="{0D108BD9-81ED-4DB2-BD59-A6C34878D82A}">
                    <a16:rowId xmlns:a16="http://schemas.microsoft.com/office/drawing/2014/main" val="469708270"/>
                  </a:ext>
                </a:extLst>
              </a:tr>
              <a:tr h="495812">
                <a:tc>
                  <a:txBody>
                    <a:bodyPr/>
                    <a:lstStyle/>
                    <a:p>
                      <a:pPr algn="ctr"/>
                      <a:r>
                        <a:rPr lang="en-GB" sz="1600" dirty="0">
                          <a:latin typeface="Maiandra GD" panose="020E0502030308020204" pitchFamily="34" charset="77"/>
                        </a:rPr>
                        <a:t>4B_C</a:t>
                      </a:r>
                    </a:p>
                    <a:p>
                      <a:pPr algn="ctr"/>
                      <a:r>
                        <a:rPr lang="en-GB" sz="1200" dirty="0">
                          <a:latin typeface="Maiandra GD" panose="020E0502030308020204" pitchFamily="34" charset="77"/>
                        </a:rPr>
                        <a:t>(</a:t>
                      </a:r>
                      <a:r>
                        <a:rPr lang="en-GB" sz="1200" dirty="0" err="1">
                          <a:latin typeface="Maiandra GD" panose="020E0502030308020204" pitchFamily="34" charset="77"/>
                        </a:rPr>
                        <a:t>Mireia</a:t>
                      </a:r>
                      <a:r>
                        <a:rPr lang="en-GB" sz="1200" dirty="0">
                          <a:latin typeface="Maiandra GD" panose="020E0502030308020204" pitchFamily="34" charset="77"/>
                        </a:rPr>
                        <a:t> </a:t>
                      </a:r>
                      <a:r>
                        <a:rPr lang="en-GB" sz="1200" dirty="0" err="1">
                          <a:latin typeface="Maiandra GD" panose="020E0502030308020204" pitchFamily="34" charset="77"/>
                        </a:rPr>
                        <a:t>Bleda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16 + 9 = </a:t>
                      </a:r>
                      <a:r>
                        <a:rPr lang="en-GB" sz="2000" b="1" dirty="0">
                          <a:latin typeface="Maiandra GD" panose="020E0502030308020204" pitchFamily="34" charset="77"/>
                        </a:rPr>
                        <a:t>25</a:t>
                      </a:r>
                    </a:p>
                  </a:txBody>
                  <a:tcPr anchor="ctr"/>
                </a:tc>
                <a:extLst>
                  <a:ext uri="{0D108BD9-81ED-4DB2-BD59-A6C34878D82A}">
                    <a16:rowId xmlns:a16="http://schemas.microsoft.com/office/drawing/2014/main" val="708748484"/>
                  </a:ext>
                </a:extLst>
              </a:tr>
              <a:tr h="522717">
                <a:tc>
                  <a:txBody>
                    <a:bodyPr/>
                    <a:lstStyle/>
                    <a:p>
                      <a:pPr algn="ctr"/>
                      <a:r>
                        <a:rPr lang="en-GB" sz="1600" dirty="0">
                          <a:latin typeface="Maiandra GD" panose="020E0502030308020204" pitchFamily="34" charset="77"/>
                        </a:rPr>
                        <a:t>2D_A</a:t>
                      </a:r>
                    </a:p>
                    <a:p>
                      <a:pPr algn="ctr"/>
                      <a:r>
                        <a:rPr lang="en-GB" sz="1200" dirty="0">
                          <a:latin typeface="Maiandra GD" panose="020E0502030308020204" pitchFamily="34" charset="77"/>
                        </a:rPr>
                        <a:t>(</a:t>
                      </a:r>
                      <a:r>
                        <a:rPr lang="en-GB" sz="1200" dirty="0" err="1">
                          <a:latin typeface="Maiandra GD" panose="020E0502030308020204" pitchFamily="34" charset="77"/>
                        </a:rPr>
                        <a:t>Ariadna</a:t>
                      </a:r>
                      <a:r>
                        <a:rPr lang="en-GB" sz="1200" dirty="0">
                          <a:latin typeface="Maiandra GD" panose="020E0502030308020204" pitchFamily="34" charset="77"/>
                        </a:rPr>
                        <a:t> Rubio et al.)</a:t>
                      </a:r>
                    </a:p>
                  </a:txBody>
                  <a:tcPr anchor="ctr"/>
                </a:tc>
                <a:tc>
                  <a:txBody>
                    <a:bodyPr/>
                    <a:lstStyle/>
                    <a:p>
                      <a:pPr algn="ctr"/>
                      <a:r>
                        <a:rPr lang="en-GB" sz="2000" dirty="0">
                          <a:latin typeface="Maiandra GD" panose="020E0502030308020204" pitchFamily="34" charset="77"/>
                        </a:rPr>
                        <a:t>8 + 16 = </a:t>
                      </a:r>
                      <a:r>
                        <a:rPr lang="en-GB" sz="2000" b="1" dirty="0">
                          <a:latin typeface="Maiandra GD" panose="020E0502030308020204" pitchFamily="34" charset="77"/>
                        </a:rPr>
                        <a:t>24</a:t>
                      </a:r>
                    </a:p>
                  </a:txBody>
                  <a:tcPr anchor="ctr"/>
                </a:tc>
                <a:extLst>
                  <a:ext uri="{0D108BD9-81ED-4DB2-BD59-A6C34878D82A}">
                    <a16:rowId xmlns:a16="http://schemas.microsoft.com/office/drawing/2014/main" val="3070309012"/>
                  </a:ext>
                </a:extLst>
              </a:tr>
              <a:tr h="522717">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11 + 11 = </a:t>
                      </a:r>
                      <a:r>
                        <a:rPr lang="en-GB" sz="2000" b="1" dirty="0">
                          <a:latin typeface="Maiandra GD" panose="020E0502030308020204" pitchFamily="34" charset="77"/>
                        </a:rPr>
                        <a:t>22</a:t>
                      </a:r>
                    </a:p>
                  </a:txBody>
                  <a:tcPr anchor="ctr"/>
                </a:tc>
                <a:extLst>
                  <a:ext uri="{0D108BD9-81ED-4DB2-BD59-A6C34878D82A}">
                    <a16:rowId xmlns:a16="http://schemas.microsoft.com/office/drawing/2014/main" val="3919449444"/>
                  </a:ext>
                </a:extLst>
              </a:tr>
              <a:tr h="522717">
                <a:tc>
                  <a:txBody>
                    <a:bodyPr/>
                    <a:lstStyle/>
                    <a:p>
                      <a:pPr algn="ctr"/>
                      <a:r>
                        <a:rPr lang="en-GB" sz="1600" dirty="0">
                          <a:latin typeface="Maiandra GD" panose="020E0502030308020204" pitchFamily="34" charset="77"/>
                        </a:rPr>
                        <a:t>2D_B</a:t>
                      </a:r>
                    </a:p>
                    <a:p>
                      <a:pPr algn="ctr"/>
                      <a:r>
                        <a:rPr lang="en-GB" sz="1200" dirty="0">
                          <a:latin typeface="Maiandra GD" panose="020E0502030308020204" pitchFamily="34" charset="77"/>
                        </a:rPr>
                        <a:t>(Marta Lozano et al.)</a:t>
                      </a:r>
                    </a:p>
                  </a:txBody>
                  <a:tcPr anchor="ctr"/>
                </a:tc>
                <a:tc>
                  <a:txBody>
                    <a:bodyPr/>
                    <a:lstStyle/>
                    <a:p>
                      <a:pPr algn="ctr"/>
                      <a:r>
                        <a:rPr lang="en-GB" sz="2000" dirty="0">
                          <a:latin typeface="Maiandra GD" panose="020E0502030308020204" pitchFamily="34" charset="77"/>
                        </a:rPr>
                        <a:t>9 + 10 = </a:t>
                      </a:r>
                      <a:r>
                        <a:rPr lang="en-GB" sz="2000" b="1" dirty="0">
                          <a:latin typeface="Maiandra GD" panose="020E0502030308020204" pitchFamily="34" charset="77"/>
                        </a:rPr>
                        <a:t>19</a:t>
                      </a:r>
                    </a:p>
                  </a:txBody>
                  <a:tcPr anchor="ctr"/>
                </a:tc>
                <a:extLst>
                  <a:ext uri="{0D108BD9-81ED-4DB2-BD59-A6C34878D82A}">
                    <a16:rowId xmlns:a16="http://schemas.microsoft.com/office/drawing/2014/main" val="2950800811"/>
                  </a:ext>
                </a:extLst>
              </a:tr>
              <a:tr h="522717">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9 + 10 = </a:t>
                      </a:r>
                      <a:r>
                        <a:rPr lang="en-GB" sz="2000" b="1" dirty="0">
                          <a:latin typeface="Maiandra GD" panose="020E0502030308020204" pitchFamily="34" charset="77"/>
                        </a:rPr>
                        <a:t>19</a:t>
                      </a:r>
                    </a:p>
                  </a:txBody>
                  <a:tcPr anchor="ctr"/>
                </a:tc>
                <a:extLst>
                  <a:ext uri="{0D108BD9-81ED-4DB2-BD59-A6C34878D82A}">
                    <a16:rowId xmlns:a16="http://schemas.microsoft.com/office/drawing/2014/main" val="3251175316"/>
                  </a:ext>
                </a:extLst>
              </a:tr>
            </a:tbl>
          </a:graphicData>
        </a:graphic>
      </p:graphicFrame>
    </p:spTree>
    <p:extLst>
      <p:ext uri="{BB962C8B-B14F-4D97-AF65-F5344CB8AC3E}">
        <p14:creationId xmlns:p14="http://schemas.microsoft.com/office/powerpoint/2010/main" val="2397818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C44CAB-5FB6-E748-8627-D4F3AB81D543}"/>
              </a:ext>
            </a:extLst>
          </p:cNvPr>
          <p:cNvSpPr>
            <a:spLocks noGrp="1"/>
          </p:cNvSpPr>
          <p:nvPr>
            <p:ph type="title"/>
          </p:nvPr>
        </p:nvSpPr>
        <p:spPr>
          <a:xfrm>
            <a:off x="628650" y="2"/>
            <a:ext cx="7886700" cy="1325563"/>
          </a:xfrm>
        </p:spPr>
        <p:txBody>
          <a:bodyPr/>
          <a:lstStyle/>
          <a:p>
            <a:r>
              <a:rPr lang="en-GB" dirty="0">
                <a:latin typeface="Maiandra GD" panose="020E0502030308020204" pitchFamily="34" charset="77"/>
              </a:rPr>
              <a:t>The top three memes were…</a:t>
            </a:r>
          </a:p>
        </p:txBody>
      </p:sp>
      <p:sp>
        <p:nvSpPr>
          <p:cNvPr id="10" name="CuadroTexto 9">
            <a:extLst>
              <a:ext uri="{FF2B5EF4-FFF2-40B4-BE49-F238E27FC236}">
                <a16:creationId xmlns:a16="http://schemas.microsoft.com/office/drawing/2014/main" id="{4DA43A00-F1C2-FE4B-AF35-84C34EC6EA48}"/>
              </a:ext>
            </a:extLst>
          </p:cNvPr>
          <p:cNvSpPr txBox="1"/>
          <p:nvPr/>
        </p:nvSpPr>
        <p:spPr>
          <a:xfrm>
            <a:off x="5652171" y="4199360"/>
            <a:ext cx="2705945" cy="1815882"/>
          </a:xfrm>
          <a:prstGeom prst="rect">
            <a:avLst/>
          </a:prstGeom>
          <a:noFill/>
        </p:spPr>
        <p:txBody>
          <a:bodyPr wrap="square" rtlCol="0">
            <a:spAutoFit/>
          </a:bodyPr>
          <a:lstStyle/>
          <a:p>
            <a:pPr algn="ctr"/>
            <a:r>
              <a:rPr lang="en-GB" sz="2800" dirty="0">
                <a:latin typeface="Maiandra GD" panose="020E0502030308020204" pitchFamily="34" charset="77"/>
              </a:rPr>
              <a:t>These were analysed and judged by CAV students</a:t>
            </a:r>
          </a:p>
        </p:txBody>
      </p:sp>
      <p:pic>
        <p:nvPicPr>
          <p:cNvPr id="8" name="Imagen 7">
            <a:extLst>
              <a:ext uri="{FF2B5EF4-FFF2-40B4-BE49-F238E27FC236}">
                <a16:creationId xmlns:a16="http://schemas.microsoft.com/office/drawing/2014/main" id="{2E76B74B-39AB-084E-AC8E-FC0EF366ED91}"/>
              </a:ext>
            </a:extLst>
          </p:cNvPr>
          <p:cNvPicPr>
            <a:picLocks noChangeAspect="1"/>
          </p:cNvPicPr>
          <p:nvPr/>
        </p:nvPicPr>
        <p:blipFill>
          <a:blip r:embed="rId2"/>
          <a:stretch>
            <a:fillRect/>
          </a:stretch>
        </p:blipFill>
        <p:spPr>
          <a:xfrm>
            <a:off x="316090" y="1232037"/>
            <a:ext cx="3750343" cy="2430190"/>
          </a:xfrm>
          <a:prstGeom prst="rect">
            <a:avLst/>
          </a:prstGeom>
          <a:ln w="28575">
            <a:solidFill>
              <a:schemeClr val="tx1"/>
            </a:solidFill>
          </a:ln>
        </p:spPr>
      </p:pic>
      <p:pic>
        <p:nvPicPr>
          <p:cNvPr id="12" name="Imagen 11">
            <a:extLst>
              <a:ext uri="{FF2B5EF4-FFF2-40B4-BE49-F238E27FC236}">
                <a16:creationId xmlns:a16="http://schemas.microsoft.com/office/drawing/2014/main" id="{32BC85A7-1BA4-9244-AB65-F47CEAAF5584}"/>
              </a:ext>
            </a:extLst>
          </p:cNvPr>
          <p:cNvPicPr>
            <a:picLocks noChangeAspect="1"/>
          </p:cNvPicPr>
          <p:nvPr/>
        </p:nvPicPr>
        <p:blipFill>
          <a:blip r:embed="rId3"/>
          <a:stretch>
            <a:fillRect/>
          </a:stretch>
        </p:blipFill>
        <p:spPr>
          <a:xfrm>
            <a:off x="900707" y="4064448"/>
            <a:ext cx="4191293" cy="2300880"/>
          </a:xfrm>
          <a:prstGeom prst="rect">
            <a:avLst/>
          </a:prstGeom>
          <a:ln w="28575">
            <a:solidFill>
              <a:schemeClr val="tx1"/>
            </a:solidFill>
          </a:ln>
        </p:spPr>
      </p:pic>
      <p:pic>
        <p:nvPicPr>
          <p:cNvPr id="14" name="Imagen 13">
            <a:extLst>
              <a:ext uri="{FF2B5EF4-FFF2-40B4-BE49-F238E27FC236}">
                <a16:creationId xmlns:a16="http://schemas.microsoft.com/office/drawing/2014/main" id="{E23C1311-7E12-D348-83D4-7307A331589E}"/>
              </a:ext>
            </a:extLst>
          </p:cNvPr>
          <p:cNvPicPr>
            <a:picLocks noChangeAspect="1"/>
          </p:cNvPicPr>
          <p:nvPr/>
        </p:nvPicPr>
        <p:blipFill>
          <a:blip r:embed="rId4"/>
          <a:stretch>
            <a:fillRect/>
          </a:stretch>
        </p:blipFill>
        <p:spPr>
          <a:xfrm>
            <a:off x="4442577" y="1232037"/>
            <a:ext cx="4385333" cy="2430189"/>
          </a:xfrm>
          <a:prstGeom prst="rect">
            <a:avLst/>
          </a:prstGeom>
          <a:ln w="28575">
            <a:solidFill>
              <a:schemeClr val="tx1"/>
            </a:solidFill>
          </a:ln>
        </p:spPr>
      </p:pic>
    </p:spTree>
    <p:extLst>
      <p:ext uri="{BB962C8B-B14F-4D97-AF65-F5344CB8AC3E}">
        <p14:creationId xmlns:p14="http://schemas.microsoft.com/office/powerpoint/2010/main" val="1115056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logo&#10;&#10;Description automatically generated">
            <a:extLst>
              <a:ext uri="{FF2B5EF4-FFF2-40B4-BE49-F238E27FC236}">
                <a16:creationId xmlns:a16="http://schemas.microsoft.com/office/drawing/2014/main" id="{21B78315-C159-1D41-A163-4FA527DB21B7}"/>
              </a:ext>
            </a:extLst>
          </p:cNvPr>
          <p:cNvPicPr>
            <a:picLocks noChangeAspect="1"/>
          </p:cNvPicPr>
          <p:nvPr/>
        </p:nvPicPr>
        <p:blipFill rotWithShape="1">
          <a:blip r:embed="rId4"/>
          <a:srcRect l="2796" t="1459" r="4173" b="2916"/>
          <a:stretch/>
        </p:blipFill>
        <p:spPr>
          <a:xfrm>
            <a:off x="2818210" y="878680"/>
            <a:ext cx="3568303" cy="5068490"/>
          </a:xfrm>
          <a:prstGeom prst="rect">
            <a:avLst/>
          </a:prstGeom>
        </p:spPr>
      </p:pic>
      <p:sp>
        <p:nvSpPr>
          <p:cNvPr id="8" name="Rounded Rectangular Callout 7">
            <a:extLst>
              <a:ext uri="{FF2B5EF4-FFF2-40B4-BE49-F238E27FC236}">
                <a16:creationId xmlns:a16="http://schemas.microsoft.com/office/drawing/2014/main" id="{36C4A8BE-2154-4641-A34E-0DE1F0600033}"/>
              </a:ext>
            </a:extLst>
          </p:cNvPr>
          <p:cNvSpPr/>
          <p:nvPr/>
        </p:nvSpPr>
        <p:spPr>
          <a:xfrm>
            <a:off x="311263" y="2134964"/>
            <a:ext cx="1986479" cy="661309"/>
          </a:xfrm>
          <a:prstGeom prst="wedgeRoundRectCallout">
            <a:avLst>
              <a:gd name="adj1" fmla="val 70471"/>
              <a:gd name="adj2" fmla="val 25803"/>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Meme in a sequence: comedy comes in threes.</a:t>
            </a:r>
          </a:p>
        </p:txBody>
      </p:sp>
      <p:sp>
        <p:nvSpPr>
          <p:cNvPr id="9" name="Rounded Rectangular Callout 8">
            <a:extLst>
              <a:ext uri="{FF2B5EF4-FFF2-40B4-BE49-F238E27FC236}">
                <a16:creationId xmlns:a16="http://schemas.microsoft.com/office/drawing/2014/main" id="{E1F24C6F-67AD-494E-B66E-1AE062821EE2}"/>
              </a:ext>
            </a:extLst>
          </p:cNvPr>
          <p:cNvSpPr/>
          <p:nvPr/>
        </p:nvSpPr>
        <p:spPr>
          <a:xfrm>
            <a:off x="6906980" y="2378888"/>
            <a:ext cx="1722663" cy="661309"/>
          </a:xfrm>
          <a:prstGeom prst="wedgeRoundRectCallout">
            <a:avLst>
              <a:gd name="adj1" fmla="val -77397"/>
              <a:gd name="adj2" fmla="val 27038"/>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The student is clearly mocking his teacher</a:t>
            </a:r>
          </a:p>
        </p:txBody>
      </p:sp>
      <p:sp>
        <p:nvSpPr>
          <p:cNvPr id="11" name="Rounded Rectangular Callout 10">
            <a:extLst>
              <a:ext uri="{FF2B5EF4-FFF2-40B4-BE49-F238E27FC236}">
                <a16:creationId xmlns:a16="http://schemas.microsoft.com/office/drawing/2014/main" id="{1C18C3D9-E1C1-C047-B8F6-7BF14B9E38B4}"/>
              </a:ext>
            </a:extLst>
          </p:cNvPr>
          <p:cNvSpPr/>
          <p:nvPr/>
        </p:nvSpPr>
        <p:spPr>
          <a:xfrm>
            <a:off x="307858" y="969255"/>
            <a:ext cx="1989884" cy="661309"/>
          </a:xfrm>
          <a:prstGeom prst="wedgeRoundRectCallout">
            <a:avLst>
              <a:gd name="adj1" fmla="val 77227"/>
              <a:gd name="adj2" fmla="val -15004"/>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Dialogue: relay between image and text</a:t>
            </a:r>
          </a:p>
        </p:txBody>
      </p:sp>
      <p:sp>
        <p:nvSpPr>
          <p:cNvPr id="12" name="Rounded Rectangular Callout 11">
            <a:extLst>
              <a:ext uri="{FF2B5EF4-FFF2-40B4-BE49-F238E27FC236}">
                <a16:creationId xmlns:a16="http://schemas.microsoft.com/office/drawing/2014/main" id="{B669D947-F95B-1147-92FD-6BAE857FCF31}"/>
              </a:ext>
            </a:extLst>
          </p:cNvPr>
          <p:cNvSpPr/>
          <p:nvPr/>
        </p:nvSpPr>
        <p:spPr>
          <a:xfrm>
            <a:off x="6643165" y="3400420"/>
            <a:ext cx="1986479" cy="661309"/>
          </a:xfrm>
          <a:prstGeom prst="wedgeRoundRectCallout">
            <a:avLst>
              <a:gd name="adj1" fmla="val -126406"/>
              <a:gd name="adj2" fmla="val 39817"/>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Dialogue takes benefits from the text position </a:t>
            </a:r>
          </a:p>
        </p:txBody>
      </p:sp>
      <p:sp>
        <p:nvSpPr>
          <p:cNvPr id="13" name="Rounded Rectangular Callout 12">
            <a:extLst>
              <a:ext uri="{FF2B5EF4-FFF2-40B4-BE49-F238E27FC236}">
                <a16:creationId xmlns:a16="http://schemas.microsoft.com/office/drawing/2014/main" id="{7129466B-592B-5F43-A945-685C8D0948AC}"/>
              </a:ext>
            </a:extLst>
          </p:cNvPr>
          <p:cNvSpPr/>
          <p:nvPr/>
        </p:nvSpPr>
        <p:spPr>
          <a:xfrm>
            <a:off x="6906980" y="1537467"/>
            <a:ext cx="1925757" cy="661309"/>
          </a:xfrm>
          <a:prstGeom prst="wedgeRoundRectCallout">
            <a:avLst>
              <a:gd name="adj1" fmla="val -77397"/>
              <a:gd name="adj2" fmla="val 27038"/>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solidFill>
                  <a:schemeClr val="tx1"/>
                </a:solidFill>
              </a:rPr>
              <a:t>Good structure, splits the meme in threes</a:t>
            </a:r>
          </a:p>
        </p:txBody>
      </p:sp>
      <p:sp>
        <p:nvSpPr>
          <p:cNvPr id="15" name="Rounded Rectangular Callout 14">
            <a:extLst>
              <a:ext uri="{FF2B5EF4-FFF2-40B4-BE49-F238E27FC236}">
                <a16:creationId xmlns:a16="http://schemas.microsoft.com/office/drawing/2014/main" id="{EB7F517A-4877-8246-AC0B-4CF6328F6B03}"/>
              </a:ext>
            </a:extLst>
          </p:cNvPr>
          <p:cNvSpPr/>
          <p:nvPr/>
        </p:nvSpPr>
        <p:spPr>
          <a:xfrm>
            <a:off x="311263" y="4061729"/>
            <a:ext cx="1986479" cy="1021532"/>
          </a:xfrm>
          <a:prstGeom prst="wedgeRoundRectCallout">
            <a:avLst>
              <a:gd name="adj1" fmla="val 75136"/>
              <a:gd name="adj2" fmla="val 45422"/>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Not the typical font, but readable and aesthetically pleasing</a:t>
            </a:r>
          </a:p>
        </p:txBody>
      </p:sp>
      <p:sp>
        <p:nvSpPr>
          <p:cNvPr id="16" name="Rounded Rectangular Callout 15">
            <a:extLst>
              <a:ext uri="{FF2B5EF4-FFF2-40B4-BE49-F238E27FC236}">
                <a16:creationId xmlns:a16="http://schemas.microsoft.com/office/drawing/2014/main" id="{F04A0F0B-7B7A-9D49-B788-E005474644E2}"/>
              </a:ext>
            </a:extLst>
          </p:cNvPr>
          <p:cNvSpPr/>
          <p:nvPr/>
        </p:nvSpPr>
        <p:spPr>
          <a:xfrm>
            <a:off x="6589607" y="4421952"/>
            <a:ext cx="2243131" cy="876653"/>
          </a:xfrm>
          <a:prstGeom prst="wedgeRoundRectCallout">
            <a:avLst>
              <a:gd name="adj1" fmla="val -77397"/>
              <a:gd name="adj2" fmla="val 27038"/>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Takes advantage from the typical meme face</a:t>
            </a:r>
          </a:p>
        </p:txBody>
      </p:sp>
      <p:sp>
        <p:nvSpPr>
          <p:cNvPr id="18" name="Rounded Rectangular Callout 17">
            <a:extLst>
              <a:ext uri="{FF2B5EF4-FFF2-40B4-BE49-F238E27FC236}">
                <a16:creationId xmlns:a16="http://schemas.microsoft.com/office/drawing/2014/main" id="{D3B21450-4F26-9541-A34C-2511BE6816C9}"/>
              </a:ext>
            </a:extLst>
          </p:cNvPr>
          <p:cNvSpPr/>
          <p:nvPr/>
        </p:nvSpPr>
        <p:spPr>
          <a:xfrm>
            <a:off x="7089957" y="939755"/>
            <a:ext cx="1712206" cy="219495"/>
          </a:xfrm>
          <a:prstGeom prst="wedgeRoundRectCallout">
            <a:avLst>
              <a:gd name="adj1" fmla="val -187255"/>
              <a:gd name="adj2" fmla="val 151536"/>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Full stop missing</a:t>
            </a:r>
          </a:p>
        </p:txBody>
      </p:sp>
      <p:pic>
        <p:nvPicPr>
          <p:cNvPr id="6" name="diapo1.wav" descr="diapo1.wav">
            <a:hlinkClick r:id="" action="ppaction://media"/>
            <a:extLst>
              <a:ext uri="{FF2B5EF4-FFF2-40B4-BE49-F238E27FC236}">
                <a16:creationId xmlns:a16="http://schemas.microsoft.com/office/drawing/2014/main" id="{CB5F00FE-4057-584C-970C-AE88580A52C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24843" y="5947170"/>
            <a:ext cx="507894" cy="507894"/>
          </a:xfrm>
          <a:prstGeom prst="rect">
            <a:avLst/>
          </a:prstGeom>
          <a:ln>
            <a:noFill/>
          </a:ln>
          <a:effectLst>
            <a:outerShdw blurRad="50800" dist="38100" dir="5400000" algn="t" rotWithShape="0">
              <a:prstClr val="black">
                <a:alpha val="40000"/>
              </a:prstClr>
            </a:outerShdw>
          </a:effectLst>
        </p:spPr>
      </p:pic>
      <p:sp>
        <p:nvSpPr>
          <p:cNvPr id="2" name="CuadroTexto 1">
            <a:extLst>
              <a:ext uri="{FF2B5EF4-FFF2-40B4-BE49-F238E27FC236}">
                <a16:creationId xmlns:a16="http://schemas.microsoft.com/office/drawing/2014/main" id="{70D26EFD-0AC6-9344-86D6-01453A2A6180}"/>
              </a:ext>
            </a:extLst>
          </p:cNvPr>
          <p:cNvSpPr txBox="1"/>
          <p:nvPr/>
        </p:nvSpPr>
        <p:spPr>
          <a:xfrm>
            <a:off x="208718" y="218270"/>
            <a:ext cx="2188163" cy="369332"/>
          </a:xfrm>
          <a:prstGeom prst="rect">
            <a:avLst/>
          </a:prstGeom>
          <a:noFill/>
        </p:spPr>
        <p:txBody>
          <a:bodyPr wrap="none" rtlCol="0">
            <a:spAutoFit/>
          </a:bodyPr>
          <a:lstStyle/>
          <a:p>
            <a:r>
              <a:rPr lang="en-GB" dirty="0">
                <a:latin typeface="Maiandra GD" panose="020E0502030308020204" pitchFamily="34" charset="77"/>
              </a:rPr>
              <a:t>Alejandro &amp; Natalia</a:t>
            </a:r>
          </a:p>
        </p:txBody>
      </p:sp>
    </p:spTree>
    <p:extLst>
      <p:ext uri="{BB962C8B-B14F-4D97-AF65-F5344CB8AC3E}">
        <p14:creationId xmlns:p14="http://schemas.microsoft.com/office/powerpoint/2010/main" val="1024024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05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8C519C9-8D5F-EC4B-9F28-467B4E252A66}"/>
              </a:ext>
            </a:extLst>
          </p:cNvPr>
          <p:cNvPicPr>
            <a:picLocks noChangeAspect="1"/>
          </p:cNvPicPr>
          <p:nvPr/>
        </p:nvPicPr>
        <p:blipFill rotWithShape="1">
          <a:blip r:embed="rId4"/>
          <a:srcRect t="2280" b="7120"/>
          <a:stretch/>
        </p:blipFill>
        <p:spPr>
          <a:xfrm>
            <a:off x="2023469" y="1157288"/>
            <a:ext cx="5097063" cy="4543425"/>
          </a:xfrm>
          <a:prstGeom prst="rect">
            <a:avLst/>
          </a:prstGeom>
        </p:spPr>
      </p:pic>
      <p:sp>
        <p:nvSpPr>
          <p:cNvPr id="5" name="Rounded Rectangular Callout 4">
            <a:extLst>
              <a:ext uri="{FF2B5EF4-FFF2-40B4-BE49-F238E27FC236}">
                <a16:creationId xmlns:a16="http://schemas.microsoft.com/office/drawing/2014/main" id="{A0AAF34B-F120-A240-8666-86A6941A60BF}"/>
              </a:ext>
            </a:extLst>
          </p:cNvPr>
          <p:cNvSpPr/>
          <p:nvPr/>
        </p:nvSpPr>
        <p:spPr>
          <a:xfrm>
            <a:off x="7143756" y="4662318"/>
            <a:ext cx="1722663" cy="661309"/>
          </a:xfrm>
          <a:prstGeom prst="wedgeRoundRectCallout">
            <a:avLst>
              <a:gd name="adj1" fmla="val -87349"/>
              <a:gd name="adj2" fmla="val 2347"/>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Whatter shoud have double &lt;t&gt; too.</a:t>
            </a:r>
          </a:p>
        </p:txBody>
      </p:sp>
      <p:sp>
        <p:nvSpPr>
          <p:cNvPr id="8" name="Rounded Rectangular Callout 7">
            <a:extLst>
              <a:ext uri="{FF2B5EF4-FFF2-40B4-BE49-F238E27FC236}">
                <a16:creationId xmlns:a16="http://schemas.microsoft.com/office/drawing/2014/main" id="{0A42751B-462E-E14F-9FCE-8992EE105AA9}"/>
              </a:ext>
            </a:extLst>
          </p:cNvPr>
          <p:cNvSpPr/>
          <p:nvPr/>
        </p:nvSpPr>
        <p:spPr>
          <a:xfrm>
            <a:off x="7120531" y="2933514"/>
            <a:ext cx="1806608" cy="661309"/>
          </a:xfrm>
          <a:prstGeom prst="wedgeRoundRectCallout">
            <a:avLst>
              <a:gd name="adj1" fmla="val -87349"/>
              <a:gd name="adj2" fmla="val 2347"/>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Very conventional with little humor intent</a:t>
            </a:r>
          </a:p>
        </p:txBody>
      </p:sp>
      <p:sp>
        <p:nvSpPr>
          <p:cNvPr id="9" name="Rounded Rectangular Callout 8">
            <a:extLst>
              <a:ext uri="{FF2B5EF4-FFF2-40B4-BE49-F238E27FC236}">
                <a16:creationId xmlns:a16="http://schemas.microsoft.com/office/drawing/2014/main" id="{E94F5309-A54C-D24C-A7EF-99080463834C}"/>
              </a:ext>
            </a:extLst>
          </p:cNvPr>
          <p:cNvSpPr/>
          <p:nvPr/>
        </p:nvSpPr>
        <p:spPr>
          <a:xfrm>
            <a:off x="193649" y="4807744"/>
            <a:ext cx="1722663" cy="661309"/>
          </a:xfrm>
          <a:prstGeom prst="wedgeRoundRectCallout">
            <a:avLst>
              <a:gd name="adj1" fmla="val 90555"/>
              <a:gd name="adj2" fmla="val -15476"/>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Wrong gramatical explanation: gooder is correct!</a:t>
            </a:r>
          </a:p>
        </p:txBody>
      </p:sp>
      <p:sp>
        <p:nvSpPr>
          <p:cNvPr id="10" name="Rounded Rectangular Callout 9">
            <a:extLst>
              <a:ext uri="{FF2B5EF4-FFF2-40B4-BE49-F238E27FC236}">
                <a16:creationId xmlns:a16="http://schemas.microsoft.com/office/drawing/2014/main" id="{D441814E-21ED-3743-AEAA-36C380C99978}"/>
              </a:ext>
            </a:extLst>
          </p:cNvPr>
          <p:cNvSpPr/>
          <p:nvPr/>
        </p:nvSpPr>
        <p:spPr>
          <a:xfrm>
            <a:off x="300806" y="2214543"/>
            <a:ext cx="1722663" cy="661309"/>
          </a:xfrm>
          <a:prstGeom prst="wedgeRoundRectCallout">
            <a:avLst>
              <a:gd name="adj1" fmla="val 84957"/>
              <a:gd name="adj2" fmla="val 18552"/>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Correct source, possibility to shorten the URL</a:t>
            </a:r>
          </a:p>
        </p:txBody>
      </p:sp>
      <p:sp>
        <p:nvSpPr>
          <p:cNvPr id="11" name="Rounded Rectangular Callout 10">
            <a:extLst>
              <a:ext uri="{FF2B5EF4-FFF2-40B4-BE49-F238E27FC236}">
                <a16:creationId xmlns:a16="http://schemas.microsoft.com/office/drawing/2014/main" id="{4D72DA65-2E54-904E-8885-7CF2D93B5CF8}"/>
              </a:ext>
            </a:extLst>
          </p:cNvPr>
          <p:cNvSpPr/>
          <p:nvPr/>
        </p:nvSpPr>
        <p:spPr>
          <a:xfrm>
            <a:off x="144903" y="1170685"/>
            <a:ext cx="1986479" cy="661309"/>
          </a:xfrm>
          <a:prstGeom prst="wedgeRoundRectCallout">
            <a:avLst>
              <a:gd name="adj1" fmla="val 105484"/>
              <a:gd name="adj2" fmla="val 25033"/>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Identification with the meme, as students</a:t>
            </a:r>
          </a:p>
        </p:txBody>
      </p:sp>
      <p:sp>
        <p:nvSpPr>
          <p:cNvPr id="12" name="Rounded Rectangular Callout 11">
            <a:extLst>
              <a:ext uri="{FF2B5EF4-FFF2-40B4-BE49-F238E27FC236}">
                <a16:creationId xmlns:a16="http://schemas.microsoft.com/office/drawing/2014/main" id="{FCA6ADAA-0A56-404A-B321-16B7CFB93B8A}"/>
              </a:ext>
            </a:extLst>
          </p:cNvPr>
          <p:cNvSpPr/>
          <p:nvPr/>
        </p:nvSpPr>
        <p:spPr>
          <a:xfrm>
            <a:off x="7101784" y="954585"/>
            <a:ext cx="1897313" cy="579790"/>
          </a:xfrm>
          <a:prstGeom prst="wedgeRoundRectCallout">
            <a:avLst>
              <a:gd name="adj1" fmla="val -69765"/>
              <a:gd name="adj2" fmla="val 8741"/>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Title not really funny with little humor intent</a:t>
            </a:r>
          </a:p>
        </p:txBody>
      </p:sp>
      <p:sp>
        <p:nvSpPr>
          <p:cNvPr id="13" name="Rounded Rectangular Callout 12">
            <a:extLst>
              <a:ext uri="{FF2B5EF4-FFF2-40B4-BE49-F238E27FC236}">
                <a16:creationId xmlns:a16="http://schemas.microsoft.com/office/drawing/2014/main" id="{CDF3F403-B8FC-F04B-99C0-6DDB5FBC508F}"/>
              </a:ext>
            </a:extLst>
          </p:cNvPr>
          <p:cNvSpPr/>
          <p:nvPr/>
        </p:nvSpPr>
        <p:spPr>
          <a:xfrm>
            <a:off x="322724" y="3105044"/>
            <a:ext cx="1722663" cy="661309"/>
          </a:xfrm>
          <a:prstGeom prst="wedgeRoundRectCallout">
            <a:avLst>
              <a:gd name="adj1" fmla="val 98944"/>
              <a:gd name="adj2" fmla="val 4538"/>
              <a:gd name="adj3" fmla="val 1666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ES" sz="1350" dirty="0">
                <a:solidFill>
                  <a:schemeClr val="tx1"/>
                </a:solidFill>
              </a:rPr>
              <a:t>No capital letters </a:t>
            </a:r>
            <a:r>
              <a:rPr lang="en-ES" sz="1350">
                <a:solidFill>
                  <a:schemeClr val="tx1"/>
                </a:solidFill>
              </a:rPr>
              <a:t>used </a:t>
            </a:r>
            <a:r>
              <a:rPr lang="es-ES" sz="1350" dirty="0">
                <a:solidFill>
                  <a:schemeClr val="tx1"/>
                </a:solidFill>
              </a:rPr>
              <a:t>in</a:t>
            </a:r>
            <a:r>
              <a:rPr lang="en-ES" sz="1350">
                <a:solidFill>
                  <a:schemeClr val="tx1"/>
                </a:solidFill>
              </a:rPr>
              <a:t> </a:t>
            </a:r>
            <a:r>
              <a:rPr lang="en-ES" sz="1350" dirty="0">
                <a:solidFill>
                  <a:schemeClr val="tx1"/>
                </a:solidFill>
              </a:rPr>
              <a:t>hashtags</a:t>
            </a:r>
          </a:p>
        </p:txBody>
      </p:sp>
      <p:pic>
        <p:nvPicPr>
          <p:cNvPr id="2" name="diapo2.wav" descr="diapo2.wav">
            <a:hlinkClick r:id="" action="ppaction://media"/>
            <a:extLst>
              <a:ext uri="{FF2B5EF4-FFF2-40B4-BE49-F238E27FC236}">
                <a16:creationId xmlns:a16="http://schemas.microsoft.com/office/drawing/2014/main" id="{1EFA3A38-DF41-C843-9629-1B69D163D53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21499" y="5903415"/>
            <a:ext cx="544920" cy="544920"/>
          </a:xfrm>
          <a:prstGeom prst="rect">
            <a:avLst/>
          </a:prstGeom>
          <a:effectLst>
            <a:outerShdw blurRad="50800" dist="38100" dir="8100000" algn="tr" rotWithShape="0">
              <a:prstClr val="black">
                <a:alpha val="40000"/>
              </a:prstClr>
            </a:outerShdw>
          </a:effectLst>
        </p:spPr>
      </p:pic>
      <p:sp>
        <p:nvSpPr>
          <p:cNvPr id="14" name="CuadroTexto 13">
            <a:extLst>
              <a:ext uri="{FF2B5EF4-FFF2-40B4-BE49-F238E27FC236}">
                <a16:creationId xmlns:a16="http://schemas.microsoft.com/office/drawing/2014/main" id="{25F1C5F4-59E9-2D43-A043-A378943025D0}"/>
              </a:ext>
            </a:extLst>
          </p:cNvPr>
          <p:cNvSpPr txBox="1"/>
          <p:nvPr/>
        </p:nvSpPr>
        <p:spPr>
          <a:xfrm>
            <a:off x="208718" y="218270"/>
            <a:ext cx="2188163" cy="369332"/>
          </a:xfrm>
          <a:prstGeom prst="rect">
            <a:avLst/>
          </a:prstGeom>
          <a:noFill/>
        </p:spPr>
        <p:txBody>
          <a:bodyPr wrap="none" rtlCol="0">
            <a:spAutoFit/>
          </a:bodyPr>
          <a:lstStyle/>
          <a:p>
            <a:r>
              <a:rPr lang="en-GB" dirty="0">
                <a:latin typeface="Maiandra GD" panose="020E0502030308020204" pitchFamily="34" charset="77"/>
              </a:rPr>
              <a:t>Alejandro &amp; Natalia</a:t>
            </a:r>
          </a:p>
        </p:txBody>
      </p:sp>
    </p:spTree>
    <p:extLst>
      <p:ext uri="{BB962C8B-B14F-4D97-AF65-F5344CB8AC3E}">
        <p14:creationId xmlns:p14="http://schemas.microsoft.com/office/powerpoint/2010/main" val="228066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820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311700" y="427958"/>
            <a:ext cx="8520600" cy="572700"/>
          </a:xfrm>
          <a:prstGeom prst="rect">
            <a:avLst/>
          </a:prstGeom>
        </p:spPr>
        <p:txBody>
          <a:bodyPr spcFirstLastPara="1" vert="horz" wrap="square" lIns="91425" tIns="91425" rIns="91425" bIns="91425" rtlCol="0" anchor="t" anchorCtr="0">
            <a:normAutofit/>
          </a:bodyPr>
          <a:lstStyle/>
          <a:p>
            <a:pPr marL="228600">
              <a:lnSpc>
                <a:spcPct val="106999"/>
              </a:lnSpc>
            </a:pPr>
            <a:r>
              <a:rPr lang="ca" sz="2322" b="1" dirty="0">
                <a:latin typeface="Maiandra GD" panose="020E0502030308020204" pitchFamily="34" charset="77"/>
                <a:ea typeface="Calibri"/>
                <a:cs typeface="Calibri"/>
                <a:sym typeface="Calibri"/>
              </a:rPr>
              <a:t>COMPOSITIONAL MEANING (VISUAL IMPACT) </a:t>
            </a:r>
            <a:endParaRPr sz="2322" b="1" dirty="0">
              <a:latin typeface="Maiandra GD" panose="020E0502030308020204" pitchFamily="34" charset="77"/>
              <a:ea typeface="Calibri"/>
              <a:cs typeface="Calibri"/>
              <a:sym typeface="Calibri"/>
            </a:endParaRPr>
          </a:p>
          <a:p>
            <a:pPr marL="228600">
              <a:lnSpc>
                <a:spcPct val="106999"/>
              </a:lnSpc>
              <a:spcBef>
                <a:spcPts val="800"/>
              </a:spcBef>
            </a:pPr>
            <a:endParaRPr sz="1100" dirty="0">
              <a:latin typeface="Maiandra GD" panose="020E0502030308020204" pitchFamily="34" charset="77"/>
              <a:ea typeface="Calibri"/>
              <a:cs typeface="Calibri"/>
              <a:sym typeface="Calibri"/>
            </a:endParaRPr>
          </a:p>
          <a:p>
            <a:pPr marL="228600">
              <a:lnSpc>
                <a:spcPct val="106999"/>
              </a:lnSpc>
              <a:spcBef>
                <a:spcPts val="800"/>
              </a:spcBef>
              <a:buClr>
                <a:schemeClr val="dk1"/>
              </a:buClr>
              <a:buSzPct val="100000"/>
            </a:pPr>
            <a:endParaRPr sz="1100" dirty="0">
              <a:latin typeface="Maiandra GD" panose="020E0502030308020204" pitchFamily="34" charset="77"/>
              <a:ea typeface="Calibri"/>
              <a:cs typeface="Calibri"/>
              <a:sym typeface="Calibri"/>
            </a:endParaRPr>
          </a:p>
          <a:p>
            <a:pPr>
              <a:spcBef>
                <a:spcPts val="800"/>
              </a:spcBef>
            </a:pPr>
            <a:endParaRPr dirty="0">
              <a:latin typeface="Maiandra GD" panose="020E0502030308020204" pitchFamily="34" charset="77"/>
            </a:endParaRPr>
          </a:p>
        </p:txBody>
      </p:sp>
      <p:pic>
        <p:nvPicPr>
          <p:cNvPr id="65" name="Google Shape;65;p15"/>
          <p:cNvPicPr preferRelativeResize="0"/>
          <p:nvPr/>
        </p:nvPicPr>
        <p:blipFill>
          <a:blip r:embed="rId5">
            <a:alphaModFix/>
          </a:blip>
          <a:stretch>
            <a:fillRect/>
          </a:stretch>
        </p:blipFill>
        <p:spPr>
          <a:xfrm>
            <a:off x="311702" y="1376880"/>
            <a:ext cx="4029101" cy="4018649"/>
          </a:xfrm>
          <a:prstGeom prst="rect">
            <a:avLst/>
          </a:prstGeom>
          <a:noFill/>
          <a:ln>
            <a:noFill/>
          </a:ln>
        </p:spPr>
      </p:pic>
      <p:sp>
        <p:nvSpPr>
          <p:cNvPr id="66" name="Google Shape;66;p15"/>
          <p:cNvSpPr txBox="1"/>
          <p:nvPr/>
        </p:nvSpPr>
        <p:spPr>
          <a:xfrm>
            <a:off x="4874550" y="1869954"/>
            <a:ext cx="3989400" cy="379304"/>
          </a:xfrm>
          <a:prstGeom prst="rect">
            <a:avLst/>
          </a:prstGeom>
          <a:noFill/>
          <a:ln>
            <a:noFill/>
          </a:ln>
        </p:spPr>
        <p:txBody>
          <a:bodyPr spcFirstLastPara="1" wrap="square" lIns="91425" tIns="91425" rIns="91425" bIns="91425" anchor="t" anchorCtr="0">
            <a:spAutoFit/>
          </a:bodyPr>
          <a:lstStyle/>
          <a:p>
            <a:pPr marL="457200">
              <a:lnSpc>
                <a:spcPct val="115000"/>
              </a:lnSpc>
            </a:pPr>
            <a:endParaRPr sz="1100">
              <a:solidFill>
                <a:srgbClr val="201F1E"/>
              </a:solidFill>
              <a:highlight>
                <a:srgbClr val="FFFFFF"/>
              </a:highlight>
              <a:latin typeface="Calibri"/>
              <a:ea typeface="Calibri"/>
              <a:cs typeface="Calibri"/>
              <a:sym typeface="Calibri"/>
            </a:endParaRPr>
          </a:p>
        </p:txBody>
      </p:sp>
      <p:sp>
        <p:nvSpPr>
          <p:cNvPr id="67" name="Google Shape;67;p15"/>
          <p:cNvSpPr txBox="1"/>
          <p:nvPr/>
        </p:nvSpPr>
        <p:spPr>
          <a:xfrm>
            <a:off x="5392700" y="1755007"/>
            <a:ext cx="3339300" cy="1015632"/>
          </a:xfrm>
          <a:prstGeom prst="rect">
            <a:avLst/>
          </a:prstGeom>
          <a:solidFill>
            <a:schemeClr val="lt2"/>
          </a:solidFill>
          <a:ln>
            <a:noFill/>
          </a:ln>
        </p:spPr>
        <p:txBody>
          <a:bodyPr spcFirstLastPara="1" wrap="square" lIns="91425" tIns="91425" rIns="91425" bIns="91425" anchor="t" anchorCtr="0">
            <a:spAutoFit/>
          </a:bodyPr>
          <a:lstStyle/>
          <a:p>
            <a:r>
              <a:rPr lang="ca" dirty="0"/>
              <a:t>Typical meme image: two part image with text on the top and the bottom. </a:t>
            </a:r>
            <a:endParaRPr dirty="0"/>
          </a:p>
        </p:txBody>
      </p:sp>
      <p:sp>
        <p:nvSpPr>
          <p:cNvPr id="68" name="Google Shape;68;p15"/>
          <p:cNvSpPr txBox="1"/>
          <p:nvPr/>
        </p:nvSpPr>
        <p:spPr>
          <a:xfrm>
            <a:off x="5392700" y="2789145"/>
            <a:ext cx="3186524" cy="2677626"/>
          </a:xfrm>
          <a:prstGeom prst="rect">
            <a:avLst/>
          </a:prstGeom>
          <a:solidFill>
            <a:schemeClr val="lt2"/>
          </a:solidFill>
          <a:ln>
            <a:noFill/>
          </a:ln>
        </p:spPr>
        <p:txBody>
          <a:bodyPr spcFirstLastPara="1" wrap="square" lIns="91425" tIns="91425" rIns="91425" bIns="91425" anchor="t" anchorCtr="0">
            <a:spAutoFit/>
          </a:bodyPr>
          <a:lstStyle/>
          <a:p>
            <a:r>
              <a:rPr lang="en-GB" dirty="0"/>
              <a:t>The image is sequential. First, we should look at the image on the left, and then at the image on the right. The face gestures on the image are really telling: the first one shows surprise, and the second one shows certainty and cunning. </a:t>
            </a:r>
          </a:p>
          <a:p>
            <a:endParaRPr dirty="0"/>
          </a:p>
        </p:txBody>
      </p:sp>
      <p:cxnSp>
        <p:nvCxnSpPr>
          <p:cNvPr id="69" name="Google Shape;69;p15"/>
          <p:cNvCxnSpPr/>
          <p:nvPr/>
        </p:nvCxnSpPr>
        <p:spPr>
          <a:xfrm rot="10800000" flipH="1">
            <a:off x="4481250" y="2046954"/>
            <a:ext cx="786600" cy="5700"/>
          </a:xfrm>
          <a:prstGeom prst="straightConnector1">
            <a:avLst/>
          </a:prstGeom>
          <a:noFill/>
          <a:ln w="28575" cap="flat" cmpd="sng">
            <a:solidFill>
              <a:srgbClr val="6D9EEB"/>
            </a:solidFill>
            <a:prstDash val="solid"/>
            <a:round/>
            <a:headEnd type="none" w="med" len="med"/>
            <a:tailEnd type="triangle" w="med" len="med"/>
          </a:ln>
        </p:spPr>
      </p:cxnSp>
      <p:cxnSp>
        <p:nvCxnSpPr>
          <p:cNvPr id="70" name="Google Shape;70;p15"/>
          <p:cNvCxnSpPr/>
          <p:nvPr/>
        </p:nvCxnSpPr>
        <p:spPr>
          <a:xfrm rot="10800000" flipH="1">
            <a:off x="4409900" y="3206250"/>
            <a:ext cx="786600" cy="5700"/>
          </a:xfrm>
          <a:prstGeom prst="straightConnector1">
            <a:avLst/>
          </a:prstGeom>
          <a:noFill/>
          <a:ln w="28575" cap="flat" cmpd="sng">
            <a:solidFill>
              <a:srgbClr val="6D9EEB"/>
            </a:solidFill>
            <a:prstDash val="solid"/>
            <a:round/>
            <a:headEnd type="none" w="med" len="med"/>
            <a:tailEnd type="triangle" w="med" len="med"/>
          </a:ln>
        </p:spPr>
      </p:cxnSp>
      <p:pic>
        <p:nvPicPr>
          <p:cNvPr id="2" name="1" descr="1">
            <a:hlinkClick r:id="" action="ppaction://media"/>
            <a:extLst>
              <a:ext uri="{FF2B5EF4-FFF2-40B4-BE49-F238E27FC236}">
                <a16:creationId xmlns:a16="http://schemas.microsoft.com/office/drawing/2014/main" id="{8AD280A9-C869-3641-9C60-7BAFF14039E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902786" y="5753604"/>
            <a:ext cx="676438" cy="676438"/>
          </a:xfrm>
          <a:prstGeom prst="rect">
            <a:avLst/>
          </a:prstGeom>
        </p:spPr>
      </p:pic>
      <p:sp>
        <p:nvSpPr>
          <p:cNvPr id="10" name="CuadroTexto 9">
            <a:extLst>
              <a:ext uri="{FF2B5EF4-FFF2-40B4-BE49-F238E27FC236}">
                <a16:creationId xmlns:a16="http://schemas.microsoft.com/office/drawing/2014/main" id="{D310CE5D-79FF-8542-8877-07DFFB911EC0}"/>
              </a:ext>
            </a:extLst>
          </p:cNvPr>
          <p:cNvSpPr txBox="1"/>
          <p:nvPr/>
        </p:nvSpPr>
        <p:spPr>
          <a:xfrm>
            <a:off x="401901" y="6060710"/>
            <a:ext cx="1468672" cy="369332"/>
          </a:xfrm>
          <a:prstGeom prst="rect">
            <a:avLst/>
          </a:prstGeom>
          <a:noFill/>
        </p:spPr>
        <p:txBody>
          <a:bodyPr wrap="none" rtlCol="0">
            <a:spAutoFit/>
          </a:bodyPr>
          <a:lstStyle/>
          <a:p>
            <a:r>
              <a:rPr lang="en-GB" dirty="0">
                <a:latin typeface="Maiandra GD" panose="020E0502030308020204" pitchFamily="34" charset="77"/>
              </a:rPr>
              <a:t>Laura &amp; Ona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38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a:off x="311700" y="462138"/>
            <a:ext cx="8520600" cy="572700"/>
          </a:xfrm>
          <a:prstGeom prst="rect">
            <a:avLst/>
          </a:prstGeom>
        </p:spPr>
        <p:txBody>
          <a:bodyPr spcFirstLastPara="1" vert="horz" wrap="square" lIns="91425" tIns="91425" rIns="91425" bIns="91425" rtlCol="0" anchor="t" anchorCtr="0">
            <a:normAutofit/>
          </a:bodyPr>
          <a:lstStyle/>
          <a:p>
            <a:pPr marL="228600">
              <a:lnSpc>
                <a:spcPct val="106999"/>
              </a:lnSpc>
            </a:pPr>
            <a:r>
              <a:rPr lang="ca" sz="2322" b="1" dirty="0">
                <a:latin typeface="Maiandra GD" panose="020E0502030308020204" pitchFamily="34" charset="77"/>
                <a:ea typeface="Calibri"/>
                <a:cs typeface="Calibri"/>
                <a:sym typeface="Calibri"/>
              </a:rPr>
              <a:t>CAPTION (TEXT NEXT TO THE IMAGE) </a:t>
            </a:r>
            <a:endParaRPr sz="2322" b="1" dirty="0">
              <a:latin typeface="Maiandra GD" panose="020E0502030308020204" pitchFamily="34" charset="77"/>
              <a:ea typeface="Calibri"/>
              <a:cs typeface="Calibri"/>
              <a:sym typeface="Calibri"/>
            </a:endParaRPr>
          </a:p>
          <a:p>
            <a:pPr marL="228600">
              <a:lnSpc>
                <a:spcPct val="106999"/>
              </a:lnSpc>
              <a:spcBef>
                <a:spcPts val="800"/>
              </a:spcBef>
            </a:pPr>
            <a:endParaRPr sz="1100" dirty="0">
              <a:latin typeface="Maiandra GD" panose="020E0502030308020204" pitchFamily="34" charset="77"/>
              <a:ea typeface="Calibri"/>
              <a:cs typeface="Calibri"/>
              <a:sym typeface="Calibri"/>
            </a:endParaRPr>
          </a:p>
          <a:p>
            <a:pPr marL="228600">
              <a:lnSpc>
                <a:spcPct val="106999"/>
              </a:lnSpc>
              <a:spcBef>
                <a:spcPts val="800"/>
              </a:spcBef>
            </a:pPr>
            <a:endParaRPr sz="1100" dirty="0">
              <a:latin typeface="Maiandra GD" panose="020E0502030308020204" pitchFamily="34" charset="77"/>
              <a:ea typeface="Calibri"/>
              <a:cs typeface="Calibri"/>
              <a:sym typeface="Calibri"/>
            </a:endParaRPr>
          </a:p>
          <a:p>
            <a:pPr>
              <a:spcBef>
                <a:spcPts val="800"/>
              </a:spcBef>
            </a:pPr>
            <a:endParaRPr dirty="0">
              <a:latin typeface="Maiandra GD" panose="020E0502030308020204" pitchFamily="34" charset="77"/>
            </a:endParaRPr>
          </a:p>
        </p:txBody>
      </p:sp>
      <p:sp>
        <p:nvSpPr>
          <p:cNvPr id="79" name="Google Shape;79;p16"/>
          <p:cNvSpPr txBox="1"/>
          <p:nvPr/>
        </p:nvSpPr>
        <p:spPr>
          <a:xfrm>
            <a:off x="311700" y="1088497"/>
            <a:ext cx="2345733" cy="2677626"/>
          </a:xfrm>
          <a:prstGeom prst="rect">
            <a:avLst/>
          </a:prstGeom>
          <a:solidFill>
            <a:schemeClr val="lt2"/>
          </a:solidFill>
          <a:ln>
            <a:noFill/>
          </a:ln>
        </p:spPr>
        <p:txBody>
          <a:bodyPr spcFirstLastPara="1" wrap="square" lIns="91425" tIns="91425" rIns="91425" bIns="91425" anchor="t" anchorCtr="0">
            <a:spAutoFit/>
          </a:bodyPr>
          <a:lstStyle/>
          <a:p>
            <a:r>
              <a:rPr lang="ca" dirty="0"/>
              <a:t>There are no punctuation marks (colons missing after the word ’study’). </a:t>
            </a:r>
            <a:endParaRPr dirty="0"/>
          </a:p>
          <a:p>
            <a:r>
              <a:rPr lang="ca" dirty="0"/>
              <a:t>Everything is in lower case, including </a:t>
            </a:r>
            <a:r>
              <a:rPr lang="ca" dirty="0">
                <a:solidFill>
                  <a:srgbClr val="FF0000"/>
                </a:solidFill>
              </a:rPr>
              <a:t>English </a:t>
            </a:r>
            <a:r>
              <a:rPr lang="ca" dirty="0"/>
              <a:t>which is always capitalized because it’s a proper noun.</a:t>
            </a:r>
            <a:endParaRPr dirty="0"/>
          </a:p>
        </p:txBody>
      </p:sp>
      <p:sp>
        <p:nvSpPr>
          <p:cNvPr id="80" name="Google Shape;80;p16"/>
          <p:cNvSpPr txBox="1"/>
          <p:nvPr/>
        </p:nvSpPr>
        <p:spPr>
          <a:xfrm>
            <a:off x="459015" y="4151081"/>
            <a:ext cx="2198418" cy="2400627"/>
          </a:xfrm>
          <a:prstGeom prst="rect">
            <a:avLst/>
          </a:prstGeom>
          <a:solidFill>
            <a:schemeClr val="lt2"/>
          </a:solidFill>
          <a:ln>
            <a:noFill/>
          </a:ln>
        </p:spPr>
        <p:txBody>
          <a:bodyPr spcFirstLastPara="1" wrap="square" lIns="91425" tIns="91425" rIns="91425" bIns="91425" anchor="t" anchorCtr="0">
            <a:spAutoFit/>
          </a:bodyPr>
          <a:lstStyle/>
          <a:p>
            <a:r>
              <a:rPr lang="ca" dirty="0"/>
              <a:t>The font is typical of memes. No punctuation marks either (full stop missing at the end of the sentence). Ungrammatical form ‘</a:t>
            </a:r>
            <a:r>
              <a:rPr lang="ca" dirty="0">
                <a:solidFill>
                  <a:srgbClr val="FF0000"/>
                </a:solidFill>
              </a:rPr>
              <a:t>gooder</a:t>
            </a:r>
            <a:r>
              <a:rPr lang="ca" dirty="0"/>
              <a:t>’. </a:t>
            </a:r>
            <a:endParaRPr dirty="0"/>
          </a:p>
        </p:txBody>
      </p:sp>
      <p:cxnSp>
        <p:nvCxnSpPr>
          <p:cNvPr id="82" name="Google Shape;82;p16"/>
          <p:cNvCxnSpPr>
            <a:cxnSpLocks/>
          </p:cNvCxnSpPr>
          <p:nvPr/>
        </p:nvCxnSpPr>
        <p:spPr>
          <a:xfrm flipH="1">
            <a:off x="2747403" y="1446623"/>
            <a:ext cx="1140568" cy="0"/>
          </a:xfrm>
          <a:prstGeom prst="straightConnector1">
            <a:avLst/>
          </a:prstGeom>
          <a:noFill/>
          <a:ln w="28575" cap="flat" cmpd="sng">
            <a:solidFill>
              <a:srgbClr val="6D9EEB"/>
            </a:solidFill>
            <a:prstDash val="solid"/>
            <a:round/>
            <a:headEnd type="none" w="med" len="med"/>
            <a:tailEnd type="triangle" w="med" len="med"/>
          </a:ln>
        </p:spPr>
      </p:cxnSp>
      <p:cxnSp>
        <p:nvCxnSpPr>
          <p:cNvPr id="83" name="Google Shape;83;p16"/>
          <p:cNvCxnSpPr/>
          <p:nvPr/>
        </p:nvCxnSpPr>
        <p:spPr>
          <a:xfrm rot="10800000">
            <a:off x="2797501" y="4797181"/>
            <a:ext cx="1000500" cy="6900"/>
          </a:xfrm>
          <a:prstGeom prst="straightConnector1">
            <a:avLst/>
          </a:prstGeom>
          <a:noFill/>
          <a:ln w="28575" cap="flat" cmpd="sng">
            <a:solidFill>
              <a:srgbClr val="6D9EEB"/>
            </a:solidFill>
            <a:prstDash val="solid"/>
            <a:round/>
            <a:headEnd type="none" w="med" len="med"/>
            <a:tailEnd type="triangle" w="med" len="med"/>
          </a:ln>
        </p:spPr>
      </p:cxnSp>
      <p:pic>
        <p:nvPicPr>
          <p:cNvPr id="13" name="Google Shape;59;p14">
            <a:extLst>
              <a:ext uri="{FF2B5EF4-FFF2-40B4-BE49-F238E27FC236}">
                <a16:creationId xmlns:a16="http://schemas.microsoft.com/office/drawing/2014/main" id="{658727F5-D925-2445-9577-CCDD81AF9BED}"/>
              </a:ext>
            </a:extLst>
          </p:cNvPr>
          <p:cNvPicPr preferRelativeResize="0"/>
          <p:nvPr/>
        </p:nvPicPr>
        <p:blipFill>
          <a:blip r:embed="rId5">
            <a:alphaModFix/>
          </a:blip>
          <a:stretch>
            <a:fillRect/>
          </a:stretch>
        </p:blipFill>
        <p:spPr>
          <a:xfrm>
            <a:off x="3887971" y="1116246"/>
            <a:ext cx="4214906" cy="4235149"/>
          </a:xfrm>
          <a:prstGeom prst="rect">
            <a:avLst/>
          </a:prstGeom>
          <a:noFill/>
          <a:ln>
            <a:noFill/>
          </a:ln>
        </p:spPr>
      </p:pic>
      <p:pic>
        <p:nvPicPr>
          <p:cNvPr id="5" name="2" descr="2">
            <a:hlinkClick r:id="" action="ppaction://media"/>
            <a:extLst>
              <a:ext uri="{FF2B5EF4-FFF2-40B4-BE49-F238E27FC236}">
                <a16:creationId xmlns:a16="http://schemas.microsoft.com/office/drawing/2014/main" id="{7F8BA807-9F9F-4B46-AD18-BABC682EFB2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02877" y="5913217"/>
            <a:ext cx="615579" cy="615579"/>
          </a:xfrm>
          <a:prstGeom prst="rect">
            <a:avLst/>
          </a:prstGeom>
        </p:spPr>
      </p:pic>
      <p:sp>
        <p:nvSpPr>
          <p:cNvPr id="9" name="CuadroTexto 8">
            <a:extLst>
              <a:ext uri="{FF2B5EF4-FFF2-40B4-BE49-F238E27FC236}">
                <a16:creationId xmlns:a16="http://schemas.microsoft.com/office/drawing/2014/main" id="{19DBC6F3-B48E-DB4E-AE5E-E9A1523A4115}"/>
              </a:ext>
            </a:extLst>
          </p:cNvPr>
          <p:cNvSpPr txBox="1"/>
          <p:nvPr/>
        </p:nvSpPr>
        <p:spPr>
          <a:xfrm>
            <a:off x="3063665" y="6159464"/>
            <a:ext cx="1468672" cy="369332"/>
          </a:xfrm>
          <a:prstGeom prst="rect">
            <a:avLst/>
          </a:prstGeom>
          <a:noFill/>
        </p:spPr>
        <p:txBody>
          <a:bodyPr wrap="none" rtlCol="0">
            <a:spAutoFit/>
          </a:bodyPr>
          <a:lstStyle/>
          <a:p>
            <a:r>
              <a:rPr lang="en-GB" dirty="0">
                <a:latin typeface="Maiandra GD" panose="020E0502030308020204" pitchFamily="34" charset="77"/>
              </a:rPr>
              <a:t>Laura &amp; Ona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3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7" name="Google Shape;77;p16"/>
          <p:cNvSpPr txBox="1"/>
          <p:nvPr/>
        </p:nvSpPr>
        <p:spPr>
          <a:xfrm>
            <a:off x="5199525" y="1249450"/>
            <a:ext cx="3496200" cy="850972"/>
          </a:xfrm>
          <a:prstGeom prst="rect">
            <a:avLst/>
          </a:prstGeom>
          <a:noFill/>
          <a:ln>
            <a:noFill/>
          </a:ln>
        </p:spPr>
        <p:txBody>
          <a:bodyPr spcFirstLastPara="1" wrap="square" lIns="91425" tIns="91425" rIns="91425" bIns="91425" anchor="t" anchorCtr="0">
            <a:spAutoFit/>
          </a:bodyPr>
          <a:lstStyle/>
          <a:p>
            <a:pPr marL="457200">
              <a:lnSpc>
                <a:spcPct val="115000"/>
              </a:lnSpc>
            </a:pPr>
            <a:endParaRPr sz="1100">
              <a:solidFill>
                <a:srgbClr val="201F1E"/>
              </a:solidFill>
              <a:highlight>
                <a:srgbClr val="FFFFFF"/>
              </a:highlight>
              <a:latin typeface="Calibri"/>
              <a:ea typeface="Calibri"/>
              <a:cs typeface="Calibri"/>
              <a:sym typeface="Calibri"/>
            </a:endParaRPr>
          </a:p>
          <a:p>
            <a:pPr marL="457200">
              <a:lnSpc>
                <a:spcPct val="115000"/>
              </a:lnSpc>
            </a:pPr>
            <a:endParaRPr sz="1100">
              <a:solidFill>
                <a:srgbClr val="201F1E"/>
              </a:solidFill>
              <a:highlight>
                <a:srgbClr val="FFFFFF"/>
              </a:highlight>
              <a:latin typeface="Calibri"/>
              <a:ea typeface="Calibri"/>
              <a:cs typeface="Calibri"/>
              <a:sym typeface="Calibri"/>
            </a:endParaRPr>
          </a:p>
          <a:p>
            <a:endParaRPr/>
          </a:p>
        </p:txBody>
      </p:sp>
      <p:sp>
        <p:nvSpPr>
          <p:cNvPr id="78" name="Google Shape;78;p16"/>
          <p:cNvSpPr txBox="1"/>
          <p:nvPr/>
        </p:nvSpPr>
        <p:spPr>
          <a:xfrm>
            <a:off x="6836876" y="1529904"/>
            <a:ext cx="2129100" cy="1477297"/>
          </a:xfrm>
          <a:prstGeom prst="rect">
            <a:avLst/>
          </a:prstGeom>
          <a:solidFill>
            <a:schemeClr val="lt2"/>
          </a:solidFill>
          <a:ln>
            <a:noFill/>
          </a:ln>
        </p:spPr>
        <p:txBody>
          <a:bodyPr spcFirstLastPara="1" wrap="square" lIns="91425" tIns="91425" rIns="91425" bIns="91425" anchor="t" anchorCtr="0">
            <a:spAutoFit/>
          </a:bodyPr>
          <a:lstStyle/>
          <a:p>
            <a:r>
              <a:rPr lang="ca" sz="1200" dirty="0"/>
              <a:t>The text is displayed in a sequential mode; from top to bottom. The first sentence of the bottom text is linked to the first image, and the second sentence is linked to the second image. </a:t>
            </a:r>
            <a:endParaRPr sz="1200" dirty="0"/>
          </a:p>
        </p:txBody>
      </p:sp>
      <p:sp>
        <p:nvSpPr>
          <p:cNvPr id="81" name="Google Shape;81;p16"/>
          <p:cNvSpPr txBox="1"/>
          <p:nvPr/>
        </p:nvSpPr>
        <p:spPr>
          <a:xfrm>
            <a:off x="6871200" y="3151094"/>
            <a:ext cx="2129100" cy="2520660"/>
          </a:xfrm>
          <a:prstGeom prst="rect">
            <a:avLst/>
          </a:prstGeom>
          <a:solidFill>
            <a:schemeClr val="lt2"/>
          </a:solidFill>
          <a:ln>
            <a:noFill/>
          </a:ln>
        </p:spPr>
        <p:txBody>
          <a:bodyPr spcFirstLastPara="1" wrap="square" lIns="91425" tIns="91425" rIns="91425" bIns="91425" anchor="t" anchorCtr="0">
            <a:spAutoFit/>
          </a:bodyPr>
          <a:lstStyle/>
          <a:p>
            <a:pPr>
              <a:lnSpc>
                <a:spcPct val="115000"/>
              </a:lnSpc>
            </a:pPr>
            <a:r>
              <a:rPr lang="ca" sz="1200" dirty="0">
                <a:solidFill>
                  <a:srgbClr val="201F1E"/>
                </a:solidFill>
                <a:highlight>
                  <a:schemeClr val="lt2"/>
                </a:highlight>
                <a:ea typeface="Calibri"/>
                <a:cs typeface="Calibri"/>
                <a:sym typeface="Calibri"/>
              </a:rPr>
              <a:t>The caption has a clear identification with the theme of the image. Yet the three dots give the reader food for thought. They use punctuation marks for the ungrammatical form ‘gooder’, but not for ‘better’, to express there is an error in ‘gooder’. The conventional way is to add </a:t>
            </a:r>
            <a:r>
              <a:rPr lang="ca" sz="1200" dirty="0">
                <a:solidFill>
                  <a:srgbClr val="FF0000"/>
                </a:solidFill>
                <a:highlight>
                  <a:schemeClr val="lt2"/>
                </a:highlight>
                <a:ea typeface="Calibri"/>
                <a:cs typeface="Calibri"/>
                <a:sym typeface="Calibri"/>
              </a:rPr>
              <a:t>[sic.]</a:t>
            </a:r>
            <a:r>
              <a:rPr lang="ca" sz="1200" dirty="0">
                <a:highlight>
                  <a:schemeClr val="lt2"/>
                </a:highlight>
                <a:ea typeface="Calibri"/>
                <a:cs typeface="Calibri"/>
                <a:sym typeface="Calibri"/>
              </a:rPr>
              <a:t>.</a:t>
            </a:r>
            <a:endParaRPr sz="1200" dirty="0">
              <a:solidFill>
                <a:srgbClr val="FF0000"/>
              </a:solidFill>
              <a:highlight>
                <a:schemeClr val="lt2"/>
              </a:highlight>
            </a:endParaRPr>
          </a:p>
        </p:txBody>
      </p:sp>
      <p:pic>
        <p:nvPicPr>
          <p:cNvPr id="3" name="Imagen 2">
            <a:extLst>
              <a:ext uri="{FF2B5EF4-FFF2-40B4-BE49-F238E27FC236}">
                <a16:creationId xmlns:a16="http://schemas.microsoft.com/office/drawing/2014/main" id="{619D187C-B321-554A-880F-211174FD1B6A}"/>
              </a:ext>
            </a:extLst>
          </p:cNvPr>
          <p:cNvPicPr>
            <a:picLocks noChangeAspect="1"/>
          </p:cNvPicPr>
          <p:nvPr/>
        </p:nvPicPr>
        <p:blipFill>
          <a:blip r:embed="rId5"/>
          <a:stretch>
            <a:fillRect/>
          </a:stretch>
        </p:blipFill>
        <p:spPr>
          <a:xfrm>
            <a:off x="266385" y="1617250"/>
            <a:ext cx="6433916" cy="3962100"/>
          </a:xfrm>
          <a:prstGeom prst="rect">
            <a:avLst/>
          </a:prstGeom>
        </p:spPr>
      </p:pic>
      <p:pic>
        <p:nvPicPr>
          <p:cNvPr id="4" name="3" descr="3">
            <a:hlinkClick r:id="" action="ppaction://media"/>
            <a:extLst>
              <a:ext uri="{FF2B5EF4-FFF2-40B4-BE49-F238E27FC236}">
                <a16:creationId xmlns:a16="http://schemas.microsoft.com/office/drawing/2014/main" id="{28B788D1-985D-824B-B4A9-6065E5B110D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087932" y="6002153"/>
            <a:ext cx="626294" cy="626294"/>
          </a:xfrm>
          <a:prstGeom prst="rect">
            <a:avLst/>
          </a:prstGeom>
        </p:spPr>
      </p:pic>
      <p:sp>
        <p:nvSpPr>
          <p:cNvPr id="10" name="Google Shape;75;p16">
            <a:extLst>
              <a:ext uri="{FF2B5EF4-FFF2-40B4-BE49-F238E27FC236}">
                <a16:creationId xmlns:a16="http://schemas.microsoft.com/office/drawing/2014/main" id="{F8D82067-40A9-4547-BE53-D142418A533B}"/>
              </a:ext>
            </a:extLst>
          </p:cNvPr>
          <p:cNvSpPr txBox="1">
            <a:spLocks noGrp="1"/>
          </p:cNvSpPr>
          <p:nvPr>
            <p:ph type="title"/>
          </p:nvPr>
        </p:nvSpPr>
        <p:spPr>
          <a:xfrm>
            <a:off x="311700" y="462138"/>
            <a:ext cx="8520600" cy="572700"/>
          </a:xfrm>
          <a:prstGeom prst="rect">
            <a:avLst/>
          </a:prstGeom>
        </p:spPr>
        <p:txBody>
          <a:bodyPr spcFirstLastPara="1" vert="horz" wrap="square" lIns="91425" tIns="91425" rIns="91425" bIns="91425" rtlCol="0" anchor="t" anchorCtr="0">
            <a:normAutofit/>
          </a:bodyPr>
          <a:lstStyle/>
          <a:p>
            <a:pPr marL="228600">
              <a:lnSpc>
                <a:spcPct val="106999"/>
              </a:lnSpc>
            </a:pPr>
            <a:r>
              <a:rPr lang="ca" sz="2322" b="1" dirty="0">
                <a:latin typeface="Maiandra GD" panose="020E0502030308020204" pitchFamily="34" charset="77"/>
                <a:ea typeface="Calibri"/>
                <a:cs typeface="Calibri"/>
                <a:sym typeface="Calibri"/>
              </a:rPr>
              <a:t>CAPTION (TEXT NEXT TO THE IMAGE) </a:t>
            </a:r>
            <a:endParaRPr sz="2322" b="1" dirty="0">
              <a:latin typeface="Maiandra GD" panose="020E0502030308020204" pitchFamily="34" charset="77"/>
              <a:ea typeface="Calibri"/>
              <a:cs typeface="Calibri"/>
              <a:sym typeface="Calibri"/>
            </a:endParaRPr>
          </a:p>
          <a:p>
            <a:pPr marL="228600">
              <a:lnSpc>
                <a:spcPct val="106999"/>
              </a:lnSpc>
              <a:spcBef>
                <a:spcPts val="800"/>
              </a:spcBef>
            </a:pPr>
            <a:endParaRPr sz="1100" dirty="0">
              <a:latin typeface="Maiandra GD" panose="020E0502030308020204" pitchFamily="34" charset="77"/>
              <a:ea typeface="Calibri"/>
              <a:cs typeface="Calibri"/>
              <a:sym typeface="Calibri"/>
            </a:endParaRPr>
          </a:p>
          <a:p>
            <a:pPr marL="228600">
              <a:lnSpc>
                <a:spcPct val="106999"/>
              </a:lnSpc>
              <a:spcBef>
                <a:spcPts val="800"/>
              </a:spcBef>
            </a:pPr>
            <a:endParaRPr sz="1100" dirty="0">
              <a:latin typeface="Maiandra GD" panose="020E0502030308020204" pitchFamily="34" charset="77"/>
              <a:ea typeface="Calibri"/>
              <a:cs typeface="Calibri"/>
              <a:sym typeface="Calibri"/>
            </a:endParaRPr>
          </a:p>
          <a:p>
            <a:pPr>
              <a:spcBef>
                <a:spcPts val="800"/>
              </a:spcBef>
            </a:pPr>
            <a:endParaRPr dirty="0">
              <a:latin typeface="Maiandra GD" panose="020E0502030308020204" pitchFamily="34" charset="77"/>
            </a:endParaRPr>
          </a:p>
        </p:txBody>
      </p:sp>
      <p:sp>
        <p:nvSpPr>
          <p:cNvPr id="8" name="CuadroTexto 7">
            <a:extLst>
              <a:ext uri="{FF2B5EF4-FFF2-40B4-BE49-F238E27FC236}">
                <a16:creationId xmlns:a16="http://schemas.microsoft.com/office/drawing/2014/main" id="{BDD53624-35D1-2C48-862E-FD0A63C37D88}"/>
              </a:ext>
            </a:extLst>
          </p:cNvPr>
          <p:cNvSpPr txBox="1"/>
          <p:nvPr/>
        </p:nvSpPr>
        <p:spPr>
          <a:xfrm>
            <a:off x="401901" y="6060710"/>
            <a:ext cx="1468672" cy="369332"/>
          </a:xfrm>
          <a:prstGeom prst="rect">
            <a:avLst/>
          </a:prstGeom>
          <a:noFill/>
        </p:spPr>
        <p:txBody>
          <a:bodyPr wrap="none" rtlCol="0">
            <a:spAutoFit/>
          </a:bodyPr>
          <a:lstStyle/>
          <a:p>
            <a:r>
              <a:rPr lang="en-GB" dirty="0">
                <a:latin typeface="Maiandra GD" panose="020E0502030308020204" pitchFamily="34" charset="77"/>
              </a:rPr>
              <a:t>Laura &amp; Ona</a:t>
            </a:r>
          </a:p>
        </p:txBody>
      </p:sp>
    </p:spTree>
    <p:extLst>
      <p:ext uri="{BB962C8B-B14F-4D97-AF65-F5344CB8AC3E}">
        <p14:creationId xmlns:p14="http://schemas.microsoft.com/office/powerpoint/2010/main" val="2533750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15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305969" y="515621"/>
            <a:ext cx="8520600" cy="572700"/>
          </a:xfrm>
          <a:prstGeom prst="rect">
            <a:avLst/>
          </a:prstGeom>
        </p:spPr>
        <p:txBody>
          <a:bodyPr spcFirstLastPara="1" vert="horz" wrap="square" lIns="91425" tIns="91425" rIns="91425" bIns="91425" rtlCol="0" anchor="t" anchorCtr="0">
            <a:normAutofit/>
          </a:bodyPr>
          <a:lstStyle/>
          <a:p>
            <a:pPr marL="228600">
              <a:lnSpc>
                <a:spcPct val="106999"/>
              </a:lnSpc>
            </a:pPr>
            <a:r>
              <a:rPr lang="ca" sz="2322" b="1" dirty="0">
                <a:latin typeface="Maiandra GD" panose="020E0502030308020204" pitchFamily="34" charset="77"/>
                <a:ea typeface="Calibri"/>
                <a:cs typeface="Calibri"/>
                <a:sym typeface="Calibri"/>
              </a:rPr>
              <a:t>HASHTAGS COMPLIMENTING THE IMAGE</a:t>
            </a:r>
            <a:endParaRPr sz="2322" b="1" dirty="0">
              <a:latin typeface="Maiandra GD" panose="020E0502030308020204" pitchFamily="34" charset="77"/>
              <a:ea typeface="Calibri"/>
              <a:cs typeface="Calibri"/>
              <a:sym typeface="Calibri"/>
            </a:endParaRPr>
          </a:p>
          <a:p>
            <a:pPr marL="228600">
              <a:lnSpc>
                <a:spcPct val="106999"/>
              </a:lnSpc>
              <a:spcBef>
                <a:spcPts val="800"/>
              </a:spcBef>
            </a:pPr>
            <a:endParaRPr sz="1100" dirty="0">
              <a:latin typeface="Maiandra GD" panose="020E0502030308020204" pitchFamily="34" charset="77"/>
              <a:ea typeface="Calibri"/>
              <a:cs typeface="Calibri"/>
              <a:sym typeface="Calibri"/>
            </a:endParaRPr>
          </a:p>
          <a:p>
            <a:pPr marL="228600">
              <a:lnSpc>
                <a:spcPct val="106999"/>
              </a:lnSpc>
              <a:spcBef>
                <a:spcPts val="800"/>
              </a:spcBef>
            </a:pPr>
            <a:endParaRPr sz="1100" dirty="0">
              <a:latin typeface="Maiandra GD" panose="020E0502030308020204" pitchFamily="34" charset="77"/>
              <a:ea typeface="Calibri"/>
              <a:cs typeface="Calibri"/>
              <a:sym typeface="Calibri"/>
            </a:endParaRPr>
          </a:p>
          <a:p>
            <a:pPr>
              <a:spcBef>
                <a:spcPts val="800"/>
              </a:spcBef>
            </a:pPr>
            <a:endParaRPr dirty="0">
              <a:latin typeface="Maiandra GD" panose="020E0502030308020204" pitchFamily="34" charset="77"/>
            </a:endParaRPr>
          </a:p>
        </p:txBody>
      </p:sp>
      <p:pic>
        <p:nvPicPr>
          <p:cNvPr id="89" name="Google Shape;89;p17"/>
          <p:cNvPicPr preferRelativeResize="0"/>
          <p:nvPr/>
        </p:nvPicPr>
        <p:blipFill>
          <a:blip r:embed="rId5">
            <a:alphaModFix/>
          </a:blip>
          <a:stretch>
            <a:fillRect/>
          </a:stretch>
        </p:blipFill>
        <p:spPr>
          <a:xfrm>
            <a:off x="443751" y="1747226"/>
            <a:ext cx="4266031" cy="4078701"/>
          </a:xfrm>
          <a:prstGeom prst="rect">
            <a:avLst/>
          </a:prstGeom>
          <a:noFill/>
          <a:ln>
            <a:noFill/>
          </a:ln>
        </p:spPr>
      </p:pic>
      <p:sp>
        <p:nvSpPr>
          <p:cNvPr id="90" name="Google Shape;90;p17"/>
          <p:cNvSpPr txBox="1"/>
          <p:nvPr/>
        </p:nvSpPr>
        <p:spPr>
          <a:xfrm>
            <a:off x="5910800" y="2797276"/>
            <a:ext cx="2326200" cy="738633"/>
          </a:xfrm>
          <a:prstGeom prst="rect">
            <a:avLst/>
          </a:prstGeom>
          <a:solidFill>
            <a:schemeClr val="lt2"/>
          </a:solidFill>
          <a:ln>
            <a:noFill/>
          </a:ln>
        </p:spPr>
        <p:txBody>
          <a:bodyPr spcFirstLastPara="1" wrap="square" lIns="91425" tIns="91425" rIns="91425" bIns="91425" anchor="t" anchorCtr="0">
            <a:spAutoFit/>
          </a:bodyPr>
          <a:lstStyle/>
          <a:p>
            <a:r>
              <a:rPr lang="ca"/>
              <a:t>Hashtags use caps for better readability.</a:t>
            </a:r>
            <a:endParaRPr/>
          </a:p>
        </p:txBody>
      </p:sp>
      <p:cxnSp>
        <p:nvCxnSpPr>
          <p:cNvPr id="91" name="Google Shape;91;p17"/>
          <p:cNvCxnSpPr/>
          <p:nvPr/>
        </p:nvCxnSpPr>
        <p:spPr>
          <a:xfrm>
            <a:off x="4572000" y="3102075"/>
            <a:ext cx="1173300" cy="2400"/>
          </a:xfrm>
          <a:prstGeom prst="straightConnector1">
            <a:avLst/>
          </a:prstGeom>
          <a:noFill/>
          <a:ln w="28575" cap="flat" cmpd="sng">
            <a:solidFill>
              <a:srgbClr val="6D9EEB"/>
            </a:solidFill>
            <a:prstDash val="solid"/>
            <a:round/>
            <a:headEnd type="none" w="med" len="med"/>
            <a:tailEnd type="triangle" w="med" len="med"/>
          </a:ln>
        </p:spPr>
      </p:cxnSp>
      <p:sp>
        <p:nvSpPr>
          <p:cNvPr id="92" name="Google Shape;92;p17"/>
          <p:cNvSpPr txBox="1"/>
          <p:nvPr/>
        </p:nvSpPr>
        <p:spPr>
          <a:xfrm>
            <a:off x="5910800" y="3580614"/>
            <a:ext cx="2326200" cy="738633"/>
          </a:xfrm>
          <a:prstGeom prst="rect">
            <a:avLst/>
          </a:prstGeom>
          <a:solidFill>
            <a:schemeClr val="lt2"/>
          </a:solidFill>
          <a:ln>
            <a:noFill/>
          </a:ln>
        </p:spPr>
        <p:txBody>
          <a:bodyPr spcFirstLastPara="1" wrap="square" lIns="91425" tIns="91425" rIns="91425" bIns="91425" anchor="t" anchorCtr="0">
            <a:spAutoFit/>
          </a:bodyPr>
          <a:lstStyle/>
          <a:p>
            <a:r>
              <a:rPr lang="ca"/>
              <a:t>Hashtags are simple but also informative. </a:t>
            </a:r>
            <a:endParaRPr/>
          </a:p>
        </p:txBody>
      </p:sp>
      <p:cxnSp>
        <p:nvCxnSpPr>
          <p:cNvPr id="93" name="Google Shape;93;p17"/>
          <p:cNvCxnSpPr/>
          <p:nvPr/>
        </p:nvCxnSpPr>
        <p:spPr>
          <a:xfrm>
            <a:off x="4513500" y="3292650"/>
            <a:ext cx="1241100" cy="564300"/>
          </a:xfrm>
          <a:prstGeom prst="straightConnector1">
            <a:avLst/>
          </a:prstGeom>
          <a:noFill/>
          <a:ln w="28575" cap="flat" cmpd="sng">
            <a:solidFill>
              <a:srgbClr val="6D9EEB"/>
            </a:solidFill>
            <a:prstDash val="solid"/>
            <a:round/>
            <a:headEnd type="none" w="med" len="med"/>
            <a:tailEnd type="triangle" w="med" len="med"/>
          </a:ln>
        </p:spPr>
      </p:cxnSp>
      <p:sp>
        <p:nvSpPr>
          <p:cNvPr id="94" name="Google Shape;94;p17"/>
          <p:cNvSpPr txBox="1"/>
          <p:nvPr/>
        </p:nvSpPr>
        <p:spPr>
          <a:xfrm>
            <a:off x="5910900" y="4486214"/>
            <a:ext cx="2326200" cy="1846629"/>
          </a:xfrm>
          <a:prstGeom prst="rect">
            <a:avLst/>
          </a:prstGeom>
          <a:solidFill>
            <a:schemeClr val="lt2"/>
          </a:solidFill>
          <a:ln>
            <a:noFill/>
          </a:ln>
        </p:spPr>
        <p:txBody>
          <a:bodyPr spcFirstLastPara="1" wrap="square" lIns="91425" tIns="91425" rIns="91425" bIns="91425" anchor="t" anchorCtr="0">
            <a:spAutoFit/>
          </a:bodyPr>
          <a:lstStyle/>
          <a:p>
            <a:r>
              <a:rPr lang="ca"/>
              <a:t>Hashtags contain grammar mistakes “</a:t>
            </a:r>
            <a:r>
              <a:rPr lang="ca">
                <a:solidFill>
                  <a:srgbClr val="FF0000"/>
                </a:solidFill>
              </a:rPr>
              <a:t>the grammar</a:t>
            </a:r>
            <a:r>
              <a:rPr lang="ca"/>
              <a:t>” / “</a:t>
            </a:r>
            <a:r>
              <a:rPr lang="ca">
                <a:solidFill>
                  <a:srgbClr val="FF0000"/>
                </a:solidFill>
              </a:rPr>
              <a:t>a drama</a:t>
            </a:r>
            <a:r>
              <a:rPr lang="ca"/>
              <a:t>” - but there is humor intent and rhyme.</a:t>
            </a:r>
            <a:endParaRPr/>
          </a:p>
        </p:txBody>
      </p:sp>
      <p:cxnSp>
        <p:nvCxnSpPr>
          <p:cNvPr id="95" name="Google Shape;95;p17"/>
          <p:cNvCxnSpPr/>
          <p:nvPr/>
        </p:nvCxnSpPr>
        <p:spPr>
          <a:xfrm>
            <a:off x="4475875" y="3424300"/>
            <a:ext cx="1288200" cy="1401000"/>
          </a:xfrm>
          <a:prstGeom prst="straightConnector1">
            <a:avLst/>
          </a:prstGeom>
          <a:noFill/>
          <a:ln w="28575" cap="flat" cmpd="sng">
            <a:solidFill>
              <a:srgbClr val="6D9EEB"/>
            </a:solidFill>
            <a:prstDash val="solid"/>
            <a:round/>
            <a:headEnd type="none" w="med" len="med"/>
            <a:tailEnd type="triangle" w="med" len="med"/>
          </a:ln>
        </p:spPr>
      </p:cxnSp>
      <p:pic>
        <p:nvPicPr>
          <p:cNvPr id="2" name="hashtags.m4a" descr="hashtags.m4a">
            <a:hlinkClick r:id="" action="ppaction://media"/>
            <a:extLst>
              <a:ext uri="{FF2B5EF4-FFF2-40B4-BE49-F238E27FC236}">
                <a16:creationId xmlns:a16="http://schemas.microsoft.com/office/drawing/2014/main" id="{42C49C69-7445-4144-93CD-6A8C0DEF075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037207" y="5891329"/>
            <a:ext cx="708093" cy="708093"/>
          </a:xfrm>
          <a:prstGeom prst="rect">
            <a:avLst/>
          </a:prstGeom>
        </p:spPr>
      </p:pic>
      <p:sp>
        <p:nvSpPr>
          <p:cNvPr id="11" name="CuadroTexto 10">
            <a:extLst>
              <a:ext uri="{FF2B5EF4-FFF2-40B4-BE49-F238E27FC236}">
                <a16:creationId xmlns:a16="http://schemas.microsoft.com/office/drawing/2014/main" id="{8E8A415C-0E02-7740-90AC-EEC80C1AE85A}"/>
              </a:ext>
            </a:extLst>
          </p:cNvPr>
          <p:cNvSpPr txBox="1"/>
          <p:nvPr/>
        </p:nvSpPr>
        <p:spPr>
          <a:xfrm>
            <a:off x="401901" y="6060710"/>
            <a:ext cx="1468672" cy="369332"/>
          </a:xfrm>
          <a:prstGeom prst="rect">
            <a:avLst/>
          </a:prstGeom>
          <a:noFill/>
        </p:spPr>
        <p:txBody>
          <a:bodyPr wrap="none" rtlCol="0">
            <a:spAutoFit/>
          </a:bodyPr>
          <a:lstStyle/>
          <a:p>
            <a:r>
              <a:rPr lang="en-GB" dirty="0">
                <a:latin typeface="Maiandra GD" panose="020E0502030308020204" pitchFamily="34" charset="77"/>
              </a:rPr>
              <a:t>Laura &amp; Ona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35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8"/>
          <p:cNvSpPr txBox="1">
            <a:spLocks noGrp="1"/>
          </p:cNvSpPr>
          <p:nvPr>
            <p:ph type="title"/>
          </p:nvPr>
        </p:nvSpPr>
        <p:spPr>
          <a:xfrm>
            <a:off x="311700" y="516599"/>
            <a:ext cx="8520600" cy="572700"/>
          </a:xfrm>
          <a:prstGeom prst="rect">
            <a:avLst/>
          </a:prstGeom>
        </p:spPr>
        <p:txBody>
          <a:bodyPr spcFirstLastPara="1" vert="horz" wrap="square" lIns="91425" tIns="91425" rIns="91425" bIns="91425" rtlCol="0" anchor="t" anchorCtr="0">
            <a:normAutofit/>
          </a:bodyPr>
          <a:lstStyle/>
          <a:p>
            <a:pPr marL="228600">
              <a:lnSpc>
                <a:spcPct val="106999"/>
              </a:lnSpc>
            </a:pPr>
            <a:r>
              <a:rPr lang="ca" sz="2322" b="1" dirty="0">
                <a:latin typeface="Maiandra GD" panose="020E0502030308020204" pitchFamily="34" charset="77"/>
                <a:ea typeface="Calibri"/>
                <a:cs typeface="Calibri"/>
                <a:sym typeface="Calibri"/>
              </a:rPr>
              <a:t>GRAMMATICAL EXPLANATION</a:t>
            </a:r>
            <a:endParaRPr sz="1322" dirty="0">
              <a:latin typeface="Maiandra GD" panose="020E0502030308020204" pitchFamily="34" charset="77"/>
              <a:ea typeface="Calibri"/>
              <a:cs typeface="Calibri"/>
              <a:sym typeface="Calibri"/>
            </a:endParaRPr>
          </a:p>
          <a:p>
            <a:pPr marL="228600">
              <a:lnSpc>
                <a:spcPct val="106999"/>
              </a:lnSpc>
              <a:spcBef>
                <a:spcPts val="800"/>
              </a:spcBef>
            </a:pPr>
            <a:endParaRPr sz="1100" dirty="0">
              <a:latin typeface="Maiandra GD" panose="020E0502030308020204" pitchFamily="34" charset="77"/>
              <a:ea typeface="Calibri"/>
              <a:cs typeface="Calibri"/>
              <a:sym typeface="Calibri"/>
            </a:endParaRPr>
          </a:p>
          <a:p>
            <a:pPr>
              <a:spcBef>
                <a:spcPts val="800"/>
              </a:spcBef>
            </a:pPr>
            <a:endParaRPr dirty="0">
              <a:latin typeface="Maiandra GD" panose="020E0502030308020204" pitchFamily="34" charset="77"/>
            </a:endParaRPr>
          </a:p>
        </p:txBody>
      </p:sp>
      <p:pic>
        <p:nvPicPr>
          <p:cNvPr id="101" name="Google Shape;101;p18"/>
          <p:cNvPicPr preferRelativeResize="0"/>
          <p:nvPr/>
        </p:nvPicPr>
        <p:blipFill>
          <a:blip r:embed="rId5">
            <a:alphaModFix/>
          </a:blip>
          <a:stretch>
            <a:fillRect/>
          </a:stretch>
        </p:blipFill>
        <p:spPr>
          <a:xfrm>
            <a:off x="443751" y="1747226"/>
            <a:ext cx="4266031" cy="4078701"/>
          </a:xfrm>
          <a:prstGeom prst="rect">
            <a:avLst/>
          </a:prstGeom>
          <a:noFill/>
          <a:ln>
            <a:noFill/>
          </a:ln>
        </p:spPr>
      </p:pic>
      <p:sp>
        <p:nvSpPr>
          <p:cNvPr id="102" name="Google Shape;102;p18"/>
          <p:cNvSpPr txBox="1"/>
          <p:nvPr/>
        </p:nvSpPr>
        <p:spPr>
          <a:xfrm>
            <a:off x="5967225" y="3722625"/>
            <a:ext cx="2683800" cy="1569630"/>
          </a:xfrm>
          <a:prstGeom prst="rect">
            <a:avLst/>
          </a:prstGeom>
          <a:solidFill>
            <a:schemeClr val="lt2"/>
          </a:solidFill>
          <a:ln>
            <a:noFill/>
          </a:ln>
        </p:spPr>
        <p:txBody>
          <a:bodyPr spcFirstLastPara="1" wrap="square" lIns="91425" tIns="91425" rIns="91425" bIns="91425" anchor="t" anchorCtr="0">
            <a:spAutoFit/>
          </a:bodyPr>
          <a:lstStyle/>
          <a:p>
            <a:r>
              <a:rPr lang="ca" dirty="0"/>
              <a:t>Grammatical explanation: we would rephrase it like “Studying English for learning purposes, not just for passing an exam”.</a:t>
            </a:r>
            <a:endParaRPr dirty="0"/>
          </a:p>
        </p:txBody>
      </p:sp>
      <p:cxnSp>
        <p:nvCxnSpPr>
          <p:cNvPr id="103" name="Google Shape;103;p18"/>
          <p:cNvCxnSpPr/>
          <p:nvPr/>
        </p:nvCxnSpPr>
        <p:spPr>
          <a:xfrm>
            <a:off x="4560500" y="4298775"/>
            <a:ext cx="1165800" cy="9300"/>
          </a:xfrm>
          <a:prstGeom prst="straightConnector1">
            <a:avLst/>
          </a:prstGeom>
          <a:noFill/>
          <a:ln w="28575" cap="flat" cmpd="sng">
            <a:solidFill>
              <a:srgbClr val="6D9EEB"/>
            </a:solidFill>
            <a:prstDash val="solid"/>
            <a:round/>
            <a:headEnd type="none" w="med" len="med"/>
            <a:tailEnd type="triangle" w="med" len="med"/>
          </a:ln>
        </p:spPr>
      </p:cxnSp>
      <p:cxnSp>
        <p:nvCxnSpPr>
          <p:cNvPr id="104" name="Google Shape;104;p18"/>
          <p:cNvCxnSpPr/>
          <p:nvPr/>
        </p:nvCxnSpPr>
        <p:spPr>
          <a:xfrm>
            <a:off x="1852400" y="4872350"/>
            <a:ext cx="2388300" cy="9300"/>
          </a:xfrm>
          <a:prstGeom prst="straightConnector1">
            <a:avLst/>
          </a:prstGeom>
          <a:noFill/>
          <a:ln w="9525" cap="flat" cmpd="sng">
            <a:solidFill>
              <a:srgbClr val="FF0000"/>
            </a:solidFill>
            <a:prstDash val="solid"/>
            <a:round/>
            <a:headEnd type="none" w="med" len="med"/>
            <a:tailEnd type="none" w="med" len="med"/>
          </a:ln>
        </p:spPr>
      </p:cxnSp>
      <p:cxnSp>
        <p:nvCxnSpPr>
          <p:cNvPr id="105" name="Google Shape;105;p18"/>
          <p:cNvCxnSpPr/>
          <p:nvPr/>
        </p:nvCxnSpPr>
        <p:spPr>
          <a:xfrm rot="10800000" flipH="1">
            <a:off x="989250" y="5032075"/>
            <a:ext cx="355500" cy="2100"/>
          </a:xfrm>
          <a:prstGeom prst="straightConnector1">
            <a:avLst/>
          </a:prstGeom>
          <a:noFill/>
          <a:ln w="9525" cap="flat" cmpd="sng">
            <a:solidFill>
              <a:srgbClr val="FF0000"/>
            </a:solidFill>
            <a:prstDash val="solid"/>
            <a:round/>
            <a:headEnd type="none" w="med" len="med"/>
            <a:tailEnd type="none" w="med" len="med"/>
          </a:ln>
        </p:spPr>
      </p:cxnSp>
      <p:pic>
        <p:nvPicPr>
          <p:cNvPr id="2" name="Nova gravació 31.m4a" descr="Nova gravació 31.m4a">
            <a:hlinkClick r:id="" action="ppaction://media"/>
            <a:extLst>
              <a:ext uri="{FF2B5EF4-FFF2-40B4-BE49-F238E27FC236}">
                <a16:creationId xmlns:a16="http://schemas.microsoft.com/office/drawing/2014/main" id="{D7F2D826-C717-A24F-8617-431AA9F6B81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032110" y="5813450"/>
            <a:ext cx="618915" cy="618915"/>
          </a:xfrm>
          <a:prstGeom prst="rect">
            <a:avLst/>
          </a:prstGeom>
        </p:spPr>
      </p:pic>
      <p:sp>
        <p:nvSpPr>
          <p:cNvPr id="9" name="CuadroTexto 8">
            <a:extLst>
              <a:ext uri="{FF2B5EF4-FFF2-40B4-BE49-F238E27FC236}">
                <a16:creationId xmlns:a16="http://schemas.microsoft.com/office/drawing/2014/main" id="{F50F65BB-79FB-5440-A29F-D8644A54B636}"/>
              </a:ext>
            </a:extLst>
          </p:cNvPr>
          <p:cNvSpPr txBox="1"/>
          <p:nvPr/>
        </p:nvSpPr>
        <p:spPr>
          <a:xfrm>
            <a:off x="401901" y="6060710"/>
            <a:ext cx="1468672" cy="369332"/>
          </a:xfrm>
          <a:prstGeom prst="rect">
            <a:avLst/>
          </a:prstGeom>
          <a:noFill/>
        </p:spPr>
        <p:txBody>
          <a:bodyPr wrap="none" rtlCol="0">
            <a:spAutoFit/>
          </a:bodyPr>
          <a:lstStyle/>
          <a:p>
            <a:r>
              <a:rPr lang="en-GB" dirty="0">
                <a:latin typeface="Maiandra GD" panose="020E0502030308020204" pitchFamily="34" charset="77"/>
              </a:rPr>
              <a:t>Laura &amp; Ona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7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 name="Google Shape;62;p14" descr="Google Shape;62;p14"/>
          <p:cNvPicPr>
            <a:picLocks noChangeAspect="1"/>
          </p:cNvPicPr>
          <p:nvPr/>
        </p:nvPicPr>
        <p:blipFill>
          <a:blip r:embed="rId4"/>
          <a:srcRect r="42667"/>
          <a:stretch>
            <a:fillRect/>
          </a:stretch>
        </p:blipFill>
        <p:spPr>
          <a:xfrm>
            <a:off x="2145700" y="1009650"/>
            <a:ext cx="4852603" cy="4838700"/>
          </a:xfrm>
          <a:prstGeom prst="rect">
            <a:avLst/>
          </a:prstGeom>
          <a:ln w="12700">
            <a:miter lim="400000"/>
          </a:ln>
        </p:spPr>
      </p:pic>
      <p:grpSp>
        <p:nvGrpSpPr>
          <p:cNvPr id="117" name="Google Shape;63;p14"/>
          <p:cNvGrpSpPr/>
          <p:nvPr/>
        </p:nvGrpSpPr>
        <p:grpSpPr>
          <a:xfrm>
            <a:off x="140332" y="1115100"/>
            <a:ext cx="3021918" cy="882002"/>
            <a:chOff x="0" y="53916"/>
            <a:chExt cx="3021916" cy="882001"/>
          </a:xfrm>
        </p:grpSpPr>
        <p:sp>
          <p:nvSpPr>
            <p:cNvPr id="115" name="Figura"/>
            <p:cNvSpPr/>
            <p:nvPr/>
          </p:nvSpPr>
          <p:spPr>
            <a:xfrm>
              <a:off x="0" y="53916"/>
              <a:ext cx="3021916" cy="882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697" y="0"/>
                  </a:lnTo>
                  <a:lnTo>
                    <a:pt x="14697" y="3600"/>
                  </a:lnTo>
                  <a:lnTo>
                    <a:pt x="21600" y="10799"/>
                  </a:lnTo>
                  <a:lnTo>
                    <a:pt x="14697" y="9000"/>
                  </a:lnTo>
                  <a:lnTo>
                    <a:pt x="14697" y="21600"/>
                  </a:lnTo>
                  <a:lnTo>
                    <a:pt x="0" y="21600"/>
                  </a:lnTo>
                  <a:lnTo>
                    <a:pt x="0" y="360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000000"/>
                  </a:solidFill>
                </a:defRPr>
              </a:pPr>
              <a:endParaRPr/>
            </a:p>
          </p:txBody>
        </p:sp>
        <p:sp>
          <p:nvSpPr>
            <p:cNvPr id="116" name="Text on top of the image &gt; to set the question;…"/>
            <p:cNvSpPr txBox="1"/>
            <p:nvPr/>
          </p:nvSpPr>
          <p:spPr>
            <a:xfrm>
              <a:off x="4762" y="79435"/>
              <a:ext cx="2046676" cy="8309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p>
              <a:pPr>
                <a:defRPr b="1">
                  <a:solidFill>
                    <a:srgbClr val="000000"/>
                  </a:solidFill>
                </a:defRPr>
              </a:pPr>
              <a:r>
                <a:rPr sz="1400" dirty="0"/>
                <a:t>Text on top of the image </a:t>
              </a:r>
              <a:r>
                <a:rPr lang="es-ES" sz="1400" dirty="0">
                  <a:sym typeface="Wingdings" pitchFamily="2" charset="2"/>
                </a:rPr>
                <a:t></a:t>
              </a:r>
              <a:r>
                <a:rPr sz="1400" dirty="0"/>
                <a:t> to set the question; </a:t>
              </a:r>
            </a:p>
            <a:p>
              <a:pPr>
                <a:defRPr>
                  <a:solidFill>
                    <a:srgbClr val="000000"/>
                  </a:solidFill>
                </a:defRPr>
              </a:pPr>
              <a:r>
                <a:rPr sz="1400" dirty="0"/>
                <a:t>sequential mode</a:t>
              </a:r>
              <a:endParaRPr dirty="0"/>
            </a:p>
          </p:txBody>
        </p:sp>
      </p:grpSp>
      <p:grpSp>
        <p:nvGrpSpPr>
          <p:cNvPr id="120" name="Google Shape;64;p14"/>
          <p:cNvGrpSpPr/>
          <p:nvPr/>
        </p:nvGrpSpPr>
        <p:grpSpPr>
          <a:xfrm>
            <a:off x="6076780" y="993913"/>
            <a:ext cx="2904372" cy="684662"/>
            <a:chOff x="0" y="-46820"/>
            <a:chExt cx="2904371" cy="684660"/>
          </a:xfrm>
        </p:grpSpPr>
        <p:sp>
          <p:nvSpPr>
            <p:cNvPr id="118" name="Figura"/>
            <p:cNvSpPr/>
            <p:nvPr/>
          </p:nvSpPr>
          <p:spPr>
            <a:xfrm>
              <a:off x="0" y="27116"/>
              <a:ext cx="2904371" cy="610724"/>
            </a:xfrm>
            <a:custGeom>
              <a:avLst/>
              <a:gdLst/>
              <a:ahLst/>
              <a:cxnLst>
                <a:cxn ang="0">
                  <a:pos x="wd2" y="hd2"/>
                </a:cxn>
                <a:cxn ang="5400000">
                  <a:pos x="wd2" y="hd2"/>
                </a:cxn>
                <a:cxn ang="10800000">
                  <a:pos x="wd2" y="hd2"/>
                </a:cxn>
                <a:cxn ang="16200000">
                  <a:pos x="wd2" y="hd2"/>
                </a:cxn>
              </a:cxnLst>
              <a:rect l="0" t="0" r="r" b="b"/>
              <a:pathLst>
                <a:path w="21600" h="21600" extrusionOk="0">
                  <a:moveTo>
                    <a:pt x="8175" y="0"/>
                  </a:moveTo>
                  <a:lnTo>
                    <a:pt x="21600" y="0"/>
                  </a:lnTo>
                  <a:lnTo>
                    <a:pt x="21600" y="18717"/>
                  </a:lnTo>
                  <a:lnTo>
                    <a:pt x="8175" y="18717"/>
                  </a:lnTo>
                  <a:lnTo>
                    <a:pt x="8175" y="15597"/>
                  </a:lnTo>
                  <a:lnTo>
                    <a:pt x="0" y="21600"/>
                  </a:lnTo>
                  <a:lnTo>
                    <a:pt x="8175" y="10918"/>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000000"/>
                  </a:solidFill>
                </a:defRPr>
              </a:pPr>
              <a:endParaRPr/>
            </a:p>
          </p:txBody>
        </p:sp>
        <p:sp>
          <p:nvSpPr>
            <p:cNvPr id="119" name="Typical meme font type, size and color"/>
            <p:cNvSpPr txBox="1"/>
            <p:nvPr/>
          </p:nvSpPr>
          <p:spPr>
            <a:xfrm>
              <a:off x="1104032" y="-46820"/>
              <a:ext cx="1795576" cy="67707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defRPr>
                  <a:solidFill>
                    <a:srgbClr val="000000"/>
                  </a:solidFill>
                </a:defRPr>
              </a:lvl1pPr>
            </a:lstStyle>
            <a:p>
              <a:r>
                <a:rPr sz="1600" dirty="0"/>
                <a:t>Typical meme font type, size and color</a:t>
              </a:r>
            </a:p>
          </p:txBody>
        </p:sp>
      </p:grpSp>
      <p:grpSp>
        <p:nvGrpSpPr>
          <p:cNvPr id="123" name="Google Shape;65;p14"/>
          <p:cNvGrpSpPr/>
          <p:nvPr/>
        </p:nvGrpSpPr>
        <p:grpSpPr>
          <a:xfrm>
            <a:off x="171849" y="4323850"/>
            <a:ext cx="2370470" cy="882003"/>
            <a:chOff x="0" y="0"/>
            <a:chExt cx="2370468" cy="882001"/>
          </a:xfrm>
        </p:grpSpPr>
        <p:sp>
          <p:nvSpPr>
            <p:cNvPr id="121" name="Figura"/>
            <p:cNvSpPr/>
            <p:nvPr/>
          </p:nvSpPr>
          <p:spPr>
            <a:xfrm>
              <a:off x="0" y="0"/>
              <a:ext cx="2370468" cy="882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52" y="0"/>
                  </a:lnTo>
                  <a:lnTo>
                    <a:pt x="17252" y="3600"/>
                  </a:lnTo>
                  <a:lnTo>
                    <a:pt x="21600" y="10513"/>
                  </a:lnTo>
                  <a:lnTo>
                    <a:pt x="17252" y="9000"/>
                  </a:lnTo>
                  <a:lnTo>
                    <a:pt x="17252" y="21600"/>
                  </a:lnTo>
                  <a:lnTo>
                    <a:pt x="0" y="21600"/>
                  </a:lnTo>
                  <a:lnTo>
                    <a:pt x="0" y="360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000000"/>
                  </a:solidFill>
                </a:defRPr>
              </a:pPr>
              <a:endParaRPr/>
            </a:p>
          </p:txBody>
        </p:sp>
        <p:sp>
          <p:nvSpPr>
            <p:cNvPr id="122" name="Text at the bottom &gt; the answer is larger than the question"/>
            <p:cNvSpPr txBox="1"/>
            <p:nvPr/>
          </p:nvSpPr>
          <p:spPr>
            <a:xfrm>
              <a:off x="4762" y="25519"/>
              <a:ext cx="1883776" cy="83096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p>
              <a:pPr>
                <a:defRPr b="1">
                  <a:solidFill>
                    <a:srgbClr val="000000"/>
                  </a:solidFill>
                </a:defRPr>
              </a:pPr>
              <a:r>
                <a:rPr sz="1400" dirty="0"/>
                <a:t>Text at the bottom </a:t>
              </a:r>
              <a:r>
                <a:rPr lang="es-ES" sz="1400" dirty="0">
                  <a:sym typeface="Wingdings" pitchFamily="2" charset="2"/>
                </a:rPr>
                <a:t></a:t>
              </a:r>
              <a:r>
                <a:rPr sz="1400" dirty="0"/>
                <a:t> the answer is larger than the question</a:t>
              </a:r>
            </a:p>
          </p:txBody>
        </p:sp>
      </p:grpSp>
      <p:grpSp>
        <p:nvGrpSpPr>
          <p:cNvPr id="126" name="Google Shape;66;p14"/>
          <p:cNvGrpSpPr/>
          <p:nvPr/>
        </p:nvGrpSpPr>
        <p:grpSpPr>
          <a:xfrm>
            <a:off x="6693976" y="1896237"/>
            <a:ext cx="2278177" cy="677076"/>
            <a:chOff x="0" y="-33137"/>
            <a:chExt cx="2278175" cy="677075"/>
          </a:xfrm>
        </p:grpSpPr>
        <p:sp>
          <p:nvSpPr>
            <p:cNvPr id="124" name="Figura"/>
            <p:cNvSpPr/>
            <p:nvPr/>
          </p:nvSpPr>
          <p:spPr>
            <a:xfrm>
              <a:off x="0" y="0"/>
              <a:ext cx="2232074" cy="637853"/>
            </a:xfrm>
            <a:custGeom>
              <a:avLst/>
              <a:gdLst/>
              <a:ahLst/>
              <a:cxnLst>
                <a:cxn ang="0">
                  <a:pos x="wd2" y="hd2"/>
                </a:cxn>
                <a:cxn ang="5400000">
                  <a:pos x="wd2" y="hd2"/>
                </a:cxn>
                <a:cxn ang="10800000">
                  <a:pos x="wd2" y="hd2"/>
                </a:cxn>
                <a:cxn ang="16200000">
                  <a:pos x="wd2" y="hd2"/>
                </a:cxn>
              </a:cxnLst>
              <a:rect l="0" t="0" r="r" b="b"/>
              <a:pathLst>
                <a:path w="21600" h="21600" extrusionOk="0">
                  <a:moveTo>
                    <a:pt x="4785" y="0"/>
                  </a:moveTo>
                  <a:lnTo>
                    <a:pt x="21600" y="0"/>
                  </a:lnTo>
                  <a:lnTo>
                    <a:pt x="21600" y="20684"/>
                  </a:lnTo>
                  <a:lnTo>
                    <a:pt x="4785" y="20684"/>
                  </a:lnTo>
                  <a:lnTo>
                    <a:pt x="4785" y="17237"/>
                  </a:lnTo>
                  <a:lnTo>
                    <a:pt x="0" y="21600"/>
                  </a:lnTo>
                  <a:lnTo>
                    <a:pt x="4785" y="12066"/>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000000"/>
                  </a:solidFill>
                </a:defRPr>
              </a:pPr>
              <a:endParaRPr/>
            </a:p>
          </p:txBody>
        </p:sp>
        <p:sp>
          <p:nvSpPr>
            <p:cNvPr id="125" name="Image and text &gt; relay relation"/>
            <p:cNvSpPr txBox="1"/>
            <p:nvPr/>
          </p:nvSpPr>
          <p:spPr>
            <a:xfrm>
              <a:off x="435684" y="-33137"/>
              <a:ext cx="1842491" cy="67707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defRPr>
                  <a:solidFill>
                    <a:srgbClr val="000000"/>
                  </a:solidFill>
                </a:defRPr>
              </a:lvl1pPr>
            </a:lstStyle>
            <a:p>
              <a:r>
                <a:rPr sz="1600" dirty="0"/>
                <a:t>Image and text </a:t>
              </a:r>
              <a:r>
                <a:rPr lang="es-ES" sz="1600" dirty="0">
                  <a:sym typeface="Wingdings" pitchFamily="2" charset="2"/>
                </a:rPr>
                <a:t></a:t>
              </a:r>
              <a:r>
                <a:rPr sz="1600" dirty="0"/>
                <a:t> relay relation</a:t>
              </a:r>
            </a:p>
          </p:txBody>
        </p:sp>
      </p:grpSp>
      <p:grpSp>
        <p:nvGrpSpPr>
          <p:cNvPr id="129" name="Google Shape;67;p14"/>
          <p:cNvGrpSpPr/>
          <p:nvPr/>
        </p:nvGrpSpPr>
        <p:grpSpPr>
          <a:xfrm>
            <a:off x="342851" y="3352807"/>
            <a:ext cx="3027999" cy="830964"/>
            <a:chOff x="0" y="-22165"/>
            <a:chExt cx="3027997" cy="830963"/>
          </a:xfrm>
        </p:grpSpPr>
        <p:sp>
          <p:nvSpPr>
            <p:cNvPr id="127" name="Figura"/>
            <p:cNvSpPr/>
            <p:nvPr/>
          </p:nvSpPr>
          <p:spPr>
            <a:xfrm>
              <a:off x="0" y="54016"/>
              <a:ext cx="3027997" cy="6786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907" y="0"/>
                  </a:lnTo>
                  <a:lnTo>
                    <a:pt x="11907" y="12600"/>
                  </a:lnTo>
                  <a:lnTo>
                    <a:pt x="21600" y="15806"/>
                  </a:lnTo>
                  <a:lnTo>
                    <a:pt x="11907" y="18000"/>
                  </a:lnTo>
                  <a:lnTo>
                    <a:pt x="11907" y="21600"/>
                  </a:lnTo>
                  <a:lnTo>
                    <a:pt x="0" y="21600"/>
                  </a:lnTo>
                  <a:lnTo>
                    <a:pt x="0" y="1260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000000"/>
                  </a:solidFill>
                </a:defRPr>
              </a:pPr>
              <a:endParaRPr/>
            </a:p>
          </p:txBody>
        </p:sp>
        <p:sp>
          <p:nvSpPr>
            <p:cNvPr id="128" name="Robin’s face is not shown &gt; reduces visual impact"/>
            <p:cNvSpPr txBox="1"/>
            <p:nvPr/>
          </p:nvSpPr>
          <p:spPr>
            <a:xfrm>
              <a:off x="4762" y="-22165"/>
              <a:ext cx="1659676" cy="8309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defRPr>
                  <a:solidFill>
                    <a:srgbClr val="000000"/>
                  </a:solidFill>
                </a:defRPr>
              </a:lvl1pPr>
            </a:lstStyle>
            <a:p>
              <a:r>
                <a:rPr sz="1400" dirty="0"/>
                <a:t>Robin’s face is not shown </a:t>
              </a:r>
              <a:r>
                <a:rPr lang="es-ES" sz="1400" dirty="0">
                  <a:sym typeface="Wingdings" pitchFamily="2" charset="2"/>
                </a:rPr>
                <a:t></a:t>
              </a:r>
              <a:r>
                <a:rPr sz="1400" dirty="0"/>
                <a:t> reduces visual impact</a:t>
              </a:r>
            </a:p>
          </p:txBody>
        </p:sp>
      </p:grpSp>
      <p:grpSp>
        <p:nvGrpSpPr>
          <p:cNvPr id="132" name="Google Shape;68;p14"/>
          <p:cNvGrpSpPr/>
          <p:nvPr/>
        </p:nvGrpSpPr>
        <p:grpSpPr>
          <a:xfrm>
            <a:off x="6180452" y="2874775"/>
            <a:ext cx="2803504" cy="1261852"/>
            <a:chOff x="0" y="-28267"/>
            <a:chExt cx="2803503" cy="1261851"/>
          </a:xfrm>
        </p:grpSpPr>
        <p:sp>
          <p:nvSpPr>
            <p:cNvPr id="130" name="Figura"/>
            <p:cNvSpPr/>
            <p:nvPr/>
          </p:nvSpPr>
          <p:spPr>
            <a:xfrm>
              <a:off x="0" y="39258"/>
              <a:ext cx="2803503" cy="1126801"/>
            </a:xfrm>
            <a:custGeom>
              <a:avLst/>
              <a:gdLst/>
              <a:ahLst/>
              <a:cxnLst>
                <a:cxn ang="0">
                  <a:pos x="wd2" y="hd2"/>
                </a:cxn>
                <a:cxn ang="5400000">
                  <a:pos x="wd2" y="hd2"/>
                </a:cxn>
                <a:cxn ang="10800000">
                  <a:pos x="wd2" y="hd2"/>
                </a:cxn>
                <a:cxn ang="16200000">
                  <a:pos x="wd2" y="hd2"/>
                </a:cxn>
              </a:cxnLst>
              <a:rect l="0" t="0" r="r" b="b"/>
              <a:pathLst>
                <a:path w="21600" h="21600" extrusionOk="0">
                  <a:moveTo>
                    <a:pt x="4329" y="0"/>
                  </a:moveTo>
                  <a:lnTo>
                    <a:pt x="21600" y="0"/>
                  </a:lnTo>
                  <a:lnTo>
                    <a:pt x="21600" y="21600"/>
                  </a:lnTo>
                  <a:lnTo>
                    <a:pt x="4329" y="21600"/>
                  </a:lnTo>
                  <a:lnTo>
                    <a:pt x="4329" y="18000"/>
                  </a:lnTo>
                  <a:lnTo>
                    <a:pt x="0" y="11360"/>
                  </a:lnTo>
                  <a:lnTo>
                    <a:pt x="4329" y="1260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sz="1500">
                  <a:solidFill>
                    <a:srgbClr val="000000"/>
                  </a:solidFill>
                </a:defRPr>
              </a:pPr>
              <a:endParaRPr sz="1500"/>
            </a:p>
          </p:txBody>
        </p:sp>
        <p:sp>
          <p:nvSpPr>
            <p:cNvPr id="131" name="Batman slaps Robin’s face &gt; humorous intent. He slaps Robin because the answer is not correct.…"/>
            <p:cNvSpPr txBox="1"/>
            <p:nvPr/>
          </p:nvSpPr>
          <p:spPr>
            <a:xfrm>
              <a:off x="566664" y="-28267"/>
              <a:ext cx="2232076" cy="126185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p>
              <a:pPr>
                <a:defRPr>
                  <a:solidFill>
                    <a:srgbClr val="000000"/>
                  </a:solidFill>
                </a:defRPr>
              </a:pPr>
              <a:r>
                <a:rPr sz="1400" dirty="0"/>
                <a:t>Batman slaps Robin’s face </a:t>
              </a:r>
              <a:r>
                <a:rPr lang="es-ES" sz="1400" dirty="0">
                  <a:sym typeface="Wingdings" pitchFamily="2" charset="2"/>
                </a:rPr>
                <a:t></a:t>
              </a:r>
              <a:r>
                <a:rPr sz="1400" dirty="0"/>
                <a:t> </a:t>
              </a:r>
              <a:r>
                <a:rPr sz="1400" b="1" dirty="0"/>
                <a:t>humorous intent</a:t>
              </a:r>
              <a:r>
                <a:rPr sz="1400" dirty="0"/>
                <a:t>. He slaps Robin because the answer is not correct.</a:t>
              </a:r>
            </a:p>
            <a:p>
              <a:pPr>
                <a:defRPr b="1">
                  <a:solidFill>
                    <a:srgbClr val="000000"/>
                  </a:solidFill>
                </a:defRPr>
              </a:pPr>
              <a:r>
                <a:rPr sz="1400" dirty="0"/>
                <a:t>Exaggerated reaction</a:t>
              </a:r>
              <a:r>
                <a:rPr sz="1200" dirty="0"/>
                <a:t>. </a:t>
              </a:r>
            </a:p>
          </p:txBody>
        </p:sp>
      </p:grpSp>
      <p:grpSp>
        <p:nvGrpSpPr>
          <p:cNvPr id="135" name="Google Shape;69;p14"/>
          <p:cNvGrpSpPr/>
          <p:nvPr/>
        </p:nvGrpSpPr>
        <p:grpSpPr>
          <a:xfrm>
            <a:off x="6606993" y="4350811"/>
            <a:ext cx="2381207" cy="578864"/>
            <a:chOff x="0" y="-9922"/>
            <a:chExt cx="2381206" cy="578863"/>
          </a:xfrm>
        </p:grpSpPr>
        <p:sp>
          <p:nvSpPr>
            <p:cNvPr id="133" name="Figura"/>
            <p:cNvSpPr/>
            <p:nvPr/>
          </p:nvSpPr>
          <p:spPr>
            <a:xfrm>
              <a:off x="0" y="42516"/>
              <a:ext cx="2381206" cy="526425"/>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21600" y="0"/>
                  </a:lnTo>
                  <a:lnTo>
                    <a:pt x="21600" y="12113"/>
                  </a:lnTo>
                  <a:lnTo>
                    <a:pt x="11020" y="12113"/>
                  </a:lnTo>
                  <a:lnTo>
                    <a:pt x="0" y="21600"/>
                  </a:lnTo>
                  <a:lnTo>
                    <a:pt x="6485" y="12113"/>
                  </a:lnTo>
                  <a:lnTo>
                    <a:pt x="3462" y="12113"/>
                  </a:lnTo>
                  <a:lnTo>
                    <a:pt x="3462" y="7066"/>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000000"/>
                  </a:solidFill>
                </a:defRPr>
              </a:pPr>
              <a:endParaRPr/>
            </a:p>
          </p:txBody>
        </p:sp>
        <p:sp>
          <p:nvSpPr>
            <p:cNvPr id="134" name="…? &gt; doubtful answer"/>
            <p:cNvSpPr txBox="1"/>
            <p:nvPr/>
          </p:nvSpPr>
          <p:spPr>
            <a:xfrm>
              <a:off x="386467" y="-9922"/>
              <a:ext cx="1989976" cy="40007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p>
              <a:pPr>
                <a:defRPr b="1">
                  <a:solidFill>
                    <a:srgbClr val="000000"/>
                  </a:solidFill>
                </a:defRPr>
              </a:pPr>
              <a:r>
                <a:rPr sz="1400" dirty="0"/>
                <a:t>…? </a:t>
              </a:r>
              <a:r>
                <a:rPr lang="es-ES" sz="1400" dirty="0">
                  <a:sym typeface="Wingdings" pitchFamily="2" charset="2"/>
                </a:rPr>
                <a:t></a:t>
              </a:r>
              <a:r>
                <a:rPr sz="1400" dirty="0"/>
                <a:t> doubtful answer</a:t>
              </a:r>
            </a:p>
          </p:txBody>
        </p:sp>
      </p:grpSp>
      <p:grpSp>
        <p:nvGrpSpPr>
          <p:cNvPr id="138" name="Google Shape;70;p14"/>
          <p:cNvGrpSpPr/>
          <p:nvPr/>
        </p:nvGrpSpPr>
        <p:grpSpPr>
          <a:xfrm>
            <a:off x="6997112" y="4973691"/>
            <a:ext cx="1804040" cy="832543"/>
            <a:chOff x="0" y="-2360"/>
            <a:chExt cx="1804039" cy="832542"/>
          </a:xfrm>
        </p:grpSpPr>
        <p:sp>
          <p:nvSpPr>
            <p:cNvPr id="136" name="Figura"/>
            <p:cNvSpPr/>
            <p:nvPr/>
          </p:nvSpPr>
          <p:spPr>
            <a:xfrm>
              <a:off x="0" y="0"/>
              <a:ext cx="1804039" cy="830182"/>
            </a:xfrm>
            <a:custGeom>
              <a:avLst/>
              <a:gdLst/>
              <a:ahLst/>
              <a:cxnLst>
                <a:cxn ang="0">
                  <a:pos x="wd2" y="hd2"/>
                </a:cxn>
                <a:cxn ang="5400000">
                  <a:pos x="wd2" y="hd2"/>
                </a:cxn>
                <a:cxn ang="10800000">
                  <a:pos x="wd2" y="hd2"/>
                </a:cxn>
                <a:cxn ang="16200000">
                  <a:pos x="wd2" y="hd2"/>
                </a:cxn>
              </a:cxnLst>
              <a:rect l="0" t="0" r="r" b="b"/>
              <a:pathLst>
                <a:path w="21600" h="21600" extrusionOk="0">
                  <a:moveTo>
                    <a:pt x="1614" y="0"/>
                  </a:moveTo>
                  <a:lnTo>
                    <a:pt x="21600" y="0"/>
                  </a:lnTo>
                  <a:lnTo>
                    <a:pt x="21600" y="15892"/>
                  </a:lnTo>
                  <a:lnTo>
                    <a:pt x="9942" y="15892"/>
                  </a:lnTo>
                  <a:lnTo>
                    <a:pt x="0" y="21600"/>
                  </a:lnTo>
                  <a:lnTo>
                    <a:pt x="4945" y="15892"/>
                  </a:lnTo>
                  <a:lnTo>
                    <a:pt x="1614" y="15892"/>
                  </a:lnTo>
                  <a:lnTo>
                    <a:pt x="1614" y="927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000000"/>
                  </a:solidFill>
                </a:defRPr>
              </a:pPr>
              <a:endParaRPr/>
            </a:p>
          </p:txBody>
        </p:sp>
        <p:sp>
          <p:nvSpPr>
            <p:cNvPr id="137" name="Watermark and poor-quality image"/>
            <p:cNvSpPr txBox="1"/>
            <p:nvPr/>
          </p:nvSpPr>
          <p:spPr>
            <a:xfrm>
              <a:off x="139600" y="-2360"/>
              <a:ext cx="1659676" cy="61552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defRPr>
                  <a:solidFill>
                    <a:srgbClr val="000000"/>
                  </a:solidFill>
                </a:defRPr>
              </a:lvl1pPr>
            </a:lstStyle>
            <a:p>
              <a:r>
                <a:rPr sz="1400" dirty="0"/>
                <a:t>Watermark and poor-quality image</a:t>
              </a:r>
            </a:p>
          </p:txBody>
        </p:sp>
      </p:grpSp>
      <p:grpSp>
        <p:nvGrpSpPr>
          <p:cNvPr id="141" name="Google Shape;71;p14"/>
          <p:cNvGrpSpPr/>
          <p:nvPr/>
        </p:nvGrpSpPr>
        <p:grpSpPr>
          <a:xfrm>
            <a:off x="118749" y="2248546"/>
            <a:ext cx="2721008" cy="1046408"/>
            <a:chOff x="0" y="-28287"/>
            <a:chExt cx="2721006" cy="1046407"/>
          </a:xfrm>
        </p:grpSpPr>
        <p:sp>
          <p:nvSpPr>
            <p:cNvPr id="139" name="Figura"/>
            <p:cNvSpPr/>
            <p:nvPr/>
          </p:nvSpPr>
          <p:spPr>
            <a:xfrm>
              <a:off x="0" y="53916"/>
              <a:ext cx="2721006" cy="882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304" y="0"/>
                  </a:lnTo>
                  <a:lnTo>
                    <a:pt x="18304" y="3600"/>
                  </a:lnTo>
                  <a:lnTo>
                    <a:pt x="21600" y="7476"/>
                  </a:lnTo>
                  <a:lnTo>
                    <a:pt x="18304" y="9000"/>
                  </a:lnTo>
                  <a:lnTo>
                    <a:pt x="18304" y="21600"/>
                  </a:lnTo>
                  <a:lnTo>
                    <a:pt x="0" y="21600"/>
                  </a:lnTo>
                  <a:lnTo>
                    <a:pt x="0" y="360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000000"/>
                  </a:solidFill>
                </a:defRPr>
              </a:pPr>
              <a:endParaRPr/>
            </a:p>
          </p:txBody>
        </p:sp>
        <p:sp>
          <p:nvSpPr>
            <p:cNvPr id="140" name="Red color emphasizes:…"/>
            <p:cNvSpPr txBox="1"/>
            <p:nvPr/>
          </p:nvSpPr>
          <p:spPr>
            <a:xfrm>
              <a:off x="4762" y="-28287"/>
              <a:ext cx="2296276" cy="104640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p>
              <a:pPr>
                <a:defRPr b="1">
                  <a:solidFill>
                    <a:schemeClr val="accent4"/>
                  </a:solidFill>
                </a:defRPr>
              </a:pPr>
              <a:r>
                <a:rPr sz="1400" dirty="0">
                  <a:solidFill>
                    <a:srgbClr val="FF0000"/>
                  </a:solidFill>
                </a:rPr>
                <a:t>Red color</a:t>
              </a:r>
              <a:r>
                <a:rPr sz="1400" dirty="0">
                  <a:solidFill>
                    <a:srgbClr val="000000"/>
                  </a:solidFill>
                </a:rPr>
                <a:t> emphasizes:</a:t>
              </a:r>
            </a:p>
            <a:p>
              <a:pPr>
                <a:defRPr>
                  <a:solidFill>
                    <a:srgbClr val="000000"/>
                  </a:solidFill>
                </a:defRPr>
              </a:pPr>
              <a:r>
                <a:rPr sz="1400" dirty="0"/>
                <a:t>- the pain of the slap</a:t>
              </a:r>
            </a:p>
            <a:p>
              <a:pPr>
                <a:defRPr>
                  <a:solidFill>
                    <a:srgbClr val="000000"/>
                  </a:solidFill>
                </a:defRPr>
              </a:pPr>
              <a:r>
                <a:rPr sz="1400" dirty="0"/>
                <a:t>- incorrect answer</a:t>
              </a:r>
            </a:p>
            <a:p>
              <a:pPr>
                <a:defRPr>
                  <a:solidFill>
                    <a:srgbClr val="000000"/>
                  </a:solidFill>
                </a:defRPr>
              </a:pPr>
              <a:r>
                <a:rPr sz="1400" dirty="0"/>
                <a:t>- batman's aggressiveness</a:t>
              </a:r>
            </a:p>
          </p:txBody>
        </p:sp>
      </p:grpSp>
      <p:pic>
        <p:nvPicPr>
          <p:cNvPr id="142" name="ingles meme.m4a" descr="ingles meme.m4a"/>
          <p:cNvPicPr>
            <a:picLocks/>
          </p:cNvPicPr>
          <p:nvPr>
            <a:audioFile r:link="rId2"/>
            <p:extLst>
              <p:ext uri="{DAA4B4D4-6D71-4841-9C94-3DE7FCFB9230}">
                <p14:media xmlns:p14="http://schemas.microsoft.com/office/powerpoint/2010/main" r:embed="rId1"/>
              </p:ext>
            </p:extLst>
          </p:nvPr>
        </p:nvPicPr>
        <p:blipFill>
          <a:blip r:embed="rId5"/>
          <a:stretch>
            <a:fillRect/>
          </a:stretch>
        </p:blipFill>
        <p:spPr>
          <a:xfrm>
            <a:off x="493899" y="5955427"/>
            <a:ext cx="571501" cy="571501"/>
          </a:xfrm>
          <a:prstGeom prst="rect">
            <a:avLst/>
          </a:prstGeom>
          <a:ln w="12700">
            <a:miter lim="400000"/>
          </a:ln>
        </p:spPr>
      </p:pic>
      <p:sp>
        <p:nvSpPr>
          <p:cNvPr id="31" name="CuadroTexto 30">
            <a:extLst>
              <a:ext uri="{FF2B5EF4-FFF2-40B4-BE49-F238E27FC236}">
                <a16:creationId xmlns:a16="http://schemas.microsoft.com/office/drawing/2014/main" id="{46AA8ACF-F530-FD48-AB37-40C12D028303}"/>
              </a:ext>
            </a:extLst>
          </p:cNvPr>
          <p:cNvSpPr txBox="1"/>
          <p:nvPr/>
        </p:nvSpPr>
        <p:spPr>
          <a:xfrm>
            <a:off x="208718" y="218270"/>
            <a:ext cx="1770036" cy="369332"/>
          </a:xfrm>
          <a:prstGeom prst="rect">
            <a:avLst/>
          </a:prstGeom>
          <a:noFill/>
        </p:spPr>
        <p:txBody>
          <a:bodyPr wrap="none" rtlCol="0">
            <a:spAutoFit/>
          </a:bodyPr>
          <a:lstStyle/>
          <a:p>
            <a:r>
              <a:rPr lang="en-GB" dirty="0">
                <a:latin typeface="Maiandra GD" panose="020E0502030308020204" pitchFamily="34" charset="77"/>
              </a:rPr>
              <a:t>Carlota &amp; Laura</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7" fill="hold" display="0">
                  <p:stCondLst>
                    <p:cond delay="indefinite"/>
                  </p:stCondLst>
                </p:cTn>
                <p:tgtEl>
                  <p:spTgt spid="14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E9573B-1E48-E846-B8E6-373157531FF3}"/>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Results - </a:t>
            </a:r>
            <a:r>
              <a:rPr lang="en-GB" dirty="0" err="1">
                <a:latin typeface="Maiandra GD" panose="020E0502030308020204" pitchFamily="34" charset="77"/>
              </a:rPr>
              <a:t>Leaderboard</a:t>
            </a:r>
            <a:endParaRPr lang="en-GB" dirty="0">
              <a:latin typeface="Maiandra GD" panose="020E0502030308020204" pitchFamily="34" charset="77"/>
            </a:endParaRPr>
          </a:p>
        </p:txBody>
      </p:sp>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extLst>
              <p:ext uri="{D42A27DB-BD31-4B8C-83A1-F6EECF244321}">
                <p14:modId xmlns:p14="http://schemas.microsoft.com/office/powerpoint/2010/main" val="3758139675"/>
              </p:ext>
            </p:extLst>
          </p:nvPr>
        </p:nvGraphicFramePr>
        <p:xfrm>
          <a:off x="809223" y="1381596"/>
          <a:ext cx="7525554" cy="5114354"/>
        </p:xfrm>
        <a:graphic>
          <a:graphicData uri="http://schemas.openxmlformats.org/drawingml/2006/table">
            <a:tbl>
              <a:tblPr firstRow="1" bandRow="1">
                <a:tableStyleId>{21E4AEA4-8DFA-4A89-87EB-49C32662AFE0}</a:tableStyleId>
              </a:tblPr>
              <a:tblGrid>
                <a:gridCol w="2508518">
                  <a:extLst>
                    <a:ext uri="{9D8B030D-6E8A-4147-A177-3AD203B41FA5}">
                      <a16:colId xmlns:a16="http://schemas.microsoft.com/office/drawing/2014/main" val="3586683101"/>
                    </a:ext>
                  </a:extLst>
                </a:gridCol>
                <a:gridCol w="2508518">
                  <a:extLst>
                    <a:ext uri="{9D8B030D-6E8A-4147-A177-3AD203B41FA5}">
                      <a16:colId xmlns:a16="http://schemas.microsoft.com/office/drawing/2014/main" val="2043813566"/>
                    </a:ext>
                  </a:extLst>
                </a:gridCol>
                <a:gridCol w="2508518">
                  <a:extLst>
                    <a:ext uri="{9D8B030D-6E8A-4147-A177-3AD203B41FA5}">
                      <a16:colId xmlns:a16="http://schemas.microsoft.com/office/drawing/2014/main" val="2628056401"/>
                    </a:ext>
                  </a:extLst>
                </a:gridCol>
              </a:tblGrid>
              <a:tr h="233591">
                <a:tc>
                  <a:txBody>
                    <a:bodyPr/>
                    <a:lstStyle/>
                    <a:p>
                      <a:pPr algn="ctr"/>
                      <a:r>
                        <a:rPr lang="en-GB" sz="1600" dirty="0">
                          <a:latin typeface="Maiandra GD" panose="020E0502030308020204" pitchFamily="34" charset="77"/>
                        </a:rPr>
                        <a:t>Group</a:t>
                      </a:r>
                    </a:p>
                  </a:txBody>
                  <a:tcPr anchor="ctr"/>
                </a:tc>
                <a:tc>
                  <a:txBody>
                    <a:bodyPr/>
                    <a:lstStyle/>
                    <a:p>
                      <a:pPr algn="ctr"/>
                      <a:r>
                        <a:rPr lang="en-GB" sz="1600" i="1" dirty="0">
                          <a:latin typeface="Maiandra GD" panose="020E0502030308020204" pitchFamily="34" charset="77"/>
                        </a:rPr>
                        <a:t>N</a:t>
                      </a:r>
                      <a:r>
                        <a:rPr lang="en-GB" sz="1600" dirty="0">
                          <a:latin typeface="Maiandra GD" panose="020E0502030308020204" pitchFamily="34" charset="77"/>
                        </a:rPr>
                        <a:t> of votes</a:t>
                      </a:r>
                    </a:p>
                  </a:txBody>
                  <a:tcPr anchor="ctr"/>
                </a:tc>
                <a:tc>
                  <a:txBody>
                    <a:bodyPr/>
                    <a:lstStyle/>
                    <a:p>
                      <a:pPr algn="ctr"/>
                      <a:r>
                        <a:rPr lang="en-GB" sz="1600" i="1" u="none" dirty="0">
                          <a:latin typeface="Maiandra GD" panose="020E0502030308020204" pitchFamily="34" charset="77"/>
                        </a:rPr>
                        <a:t>N</a:t>
                      </a:r>
                      <a:r>
                        <a:rPr lang="en-GB" sz="1600" u="none" dirty="0">
                          <a:latin typeface="Maiandra GD" panose="020E0502030308020204" pitchFamily="34" charset="77"/>
                        </a:rPr>
                        <a:t> of points after Round 1</a:t>
                      </a:r>
                    </a:p>
                  </a:txBody>
                  <a:tcPr anchor="ctr"/>
                </a:tc>
                <a:extLst>
                  <a:ext uri="{0D108BD9-81ED-4DB2-BD59-A6C34878D82A}">
                    <a16:rowId xmlns:a16="http://schemas.microsoft.com/office/drawing/2014/main" val="3059049937"/>
                  </a:ext>
                </a:extLst>
              </a:tr>
              <a:tr h="403184">
                <a:tc>
                  <a:txBody>
                    <a:bodyPr/>
                    <a:lstStyle/>
                    <a:p>
                      <a:pPr algn="ctr"/>
                      <a:r>
                        <a:rPr lang="en-GB" sz="1600" dirty="0">
                          <a:latin typeface="Maiandra GD" panose="020E0502030308020204" pitchFamily="34" charset="77"/>
                        </a:rPr>
                        <a:t>4B_B </a:t>
                      </a:r>
                    </a:p>
                    <a:p>
                      <a:pPr algn="ctr"/>
                      <a:r>
                        <a:rPr lang="en-GB" sz="1200" dirty="0">
                          <a:latin typeface="Maiandra GD" panose="020E0502030308020204" pitchFamily="34" charset="77"/>
                        </a:rPr>
                        <a:t>(Noelia </a:t>
                      </a:r>
                      <a:r>
                        <a:rPr lang="en-GB" sz="1200" dirty="0" err="1">
                          <a:latin typeface="Maiandra GD" panose="020E0502030308020204" pitchFamily="34" charset="77"/>
                        </a:rPr>
                        <a:t>Calcerrada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9</a:t>
                      </a:r>
                    </a:p>
                  </a:txBody>
                  <a:tcPr anchor="ctr"/>
                </a:tc>
                <a:tc>
                  <a:txBody>
                    <a:bodyPr/>
                    <a:lstStyle/>
                    <a:p>
                      <a:pPr algn="ctr"/>
                      <a:r>
                        <a:rPr lang="en-GB" sz="2000" dirty="0">
                          <a:latin typeface="Maiandra GD" panose="020E0502030308020204" pitchFamily="34" charset="77"/>
                        </a:rPr>
                        <a:t>25</a:t>
                      </a:r>
                    </a:p>
                  </a:txBody>
                  <a:tcPr anchor="ctr"/>
                </a:tc>
                <a:extLst>
                  <a:ext uri="{0D108BD9-81ED-4DB2-BD59-A6C34878D82A}">
                    <a16:rowId xmlns:a16="http://schemas.microsoft.com/office/drawing/2014/main" val="33327462"/>
                  </a:ext>
                </a:extLst>
              </a:tr>
              <a:tr h="575977">
                <a:tc>
                  <a:txBody>
                    <a:bodyPr/>
                    <a:lstStyle/>
                    <a:p>
                      <a:pPr algn="ctr"/>
                      <a:r>
                        <a:rPr lang="en-GB" sz="1600" dirty="0">
                          <a:latin typeface="Maiandra GD" panose="020E0502030308020204" pitchFamily="34" charset="77"/>
                        </a:rPr>
                        <a:t>4B_E</a:t>
                      </a:r>
                    </a:p>
                    <a:p>
                      <a:pPr algn="ctr"/>
                      <a:r>
                        <a:rPr lang="en-GB" sz="1200" dirty="0">
                          <a:latin typeface="Maiandra GD" panose="020E0502030308020204" pitchFamily="34" charset="77"/>
                        </a:rPr>
                        <a:t>(Christina Salguero et al.)</a:t>
                      </a:r>
                    </a:p>
                  </a:txBody>
                  <a:tcPr anchor="ctr"/>
                </a:tc>
                <a:tc>
                  <a:txBody>
                    <a:bodyPr/>
                    <a:lstStyle/>
                    <a:p>
                      <a:pPr algn="ctr"/>
                      <a:r>
                        <a:rPr lang="en-GB" sz="2000" dirty="0">
                          <a:latin typeface="Maiandra GD" panose="020E0502030308020204" pitchFamily="34" charset="77"/>
                        </a:rPr>
                        <a:t>8</a:t>
                      </a:r>
                    </a:p>
                  </a:txBody>
                  <a:tcPr anchor="ctr"/>
                </a:tc>
                <a:tc>
                  <a:txBody>
                    <a:bodyPr/>
                    <a:lstStyle/>
                    <a:p>
                      <a:pPr algn="ctr"/>
                      <a:r>
                        <a:rPr lang="en-GB" sz="2000" dirty="0">
                          <a:latin typeface="Maiandra GD" panose="020E0502030308020204" pitchFamily="34" charset="77"/>
                        </a:rPr>
                        <a:t>20</a:t>
                      </a:r>
                    </a:p>
                  </a:txBody>
                  <a:tcPr anchor="ctr"/>
                </a:tc>
                <a:extLst>
                  <a:ext uri="{0D108BD9-81ED-4DB2-BD59-A6C34878D82A}">
                    <a16:rowId xmlns:a16="http://schemas.microsoft.com/office/drawing/2014/main" val="3217004435"/>
                  </a:ext>
                </a:extLst>
              </a:tr>
              <a:tr h="403184">
                <a:tc>
                  <a:txBody>
                    <a:bodyPr/>
                    <a:lstStyle/>
                    <a:p>
                      <a:pPr algn="ctr"/>
                      <a:r>
                        <a:rPr lang="en-GB" sz="1600" dirty="0">
                          <a:latin typeface="Maiandra GD" panose="020E0502030308020204" pitchFamily="34" charset="77"/>
                        </a:rPr>
                        <a:t>4B_C</a:t>
                      </a:r>
                    </a:p>
                    <a:p>
                      <a:pPr algn="ctr"/>
                      <a:r>
                        <a:rPr lang="en-GB" sz="1200" dirty="0">
                          <a:latin typeface="Maiandra GD" panose="020E0502030308020204" pitchFamily="34" charset="77"/>
                        </a:rPr>
                        <a:t>(</a:t>
                      </a:r>
                      <a:r>
                        <a:rPr lang="en-GB" sz="1200" dirty="0" err="1">
                          <a:latin typeface="Maiandra GD" panose="020E0502030308020204" pitchFamily="34" charset="77"/>
                        </a:rPr>
                        <a:t>Mireia</a:t>
                      </a:r>
                      <a:r>
                        <a:rPr lang="en-GB" sz="1200" dirty="0">
                          <a:latin typeface="Maiandra GD" panose="020E0502030308020204" pitchFamily="34" charset="77"/>
                        </a:rPr>
                        <a:t> </a:t>
                      </a:r>
                      <a:r>
                        <a:rPr lang="en-GB" sz="1200" dirty="0" err="1">
                          <a:latin typeface="Maiandra GD" panose="020E0502030308020204" pitchFamily="34" charset="77"/>
                        </a:rPr>
                        <a:t>Bleda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7</a:t>
                      </a:r>
                    </a:p>
                  </a:txBody>
                  <a:tcPr anchor="ctr"/>
                </a:tc>
                <a:tc>
                  <a:txBody>
                    <a:bodyPr/>
                    <a:lstStyle/>
                    <a:p>
                      <a:pPr algn="ctr"/>
                      <a:r>
                        <a:rPr lang="en-GB" sz="2000" dirty="0">
                          <a:latin typeface="Maiandra GD" panose="020E0502030308020204" pitchFamily="34" charset="77"/>
                        </a:rPr>
                        <a:t>16</a:t>
                      </a:r>
                    </a:p>
                  </a:txBody>
                  <a:tcPr anchor="ctr"/>
                </a:tc>
                <a:extLst>
                  <a:ext uri="{0D108BD9-81ED-4DB2-BD59-A6C34878D82A}">
                    <a16:rowId xmlns:a16="http://schemas.microsoft.com/office/drawing/2014/main" val="708748484"/>
                  </a:ext>
                </a:extLst>
              </a:tr>
              <a:tr h="403184">
                <a:tc>
                  <a:txBody>
                    <a:bodyPr/>
                    <a:lstStyle/>
                    <a:p>
                      <a:pPr algn="ctr"/>
                      <a:r>
                        <a:rPr lang="en-GB" sz="1600" dirty="0">
                          <a:latin typeface="Maiandra GD" panose="020E0502030308020204" pitchFamily="34" charset="77"/>
                        </a:rPr>
                        <a:t>4B_D</a:t>
                      </a:r>
                    </a:p>
                    <a:p>
                      <a:pPr algn="ctr"/>
                      <a:r>
                        <a:rPr lang="en-GB" sz="1200" dirty="0">
                          <a:latin typeface="Maiandra GD" panose="020E0502030308020204" pitchFamily="34" charset="77"/>
                        </a:rPr>
                        <a:t>(</a:t>
                      </a:r>
                      <a:r>
                        <a:rPr lang="en-GB" sz="1200" dirty="0" err="1">
                          <a:latin typeface="Maiandra GD" panose="020E0502030308020204" pitchFamily="34" charset="77"/>
                        </a:rPr>
                        <a:t>Nerea</a:t>
                      </a:r>
                      <a:r>
                        <a:rPr lang="en-GB" sz="1200" dirty="0">
                          <a:latin typeface="Maiandra GD" panose="020E0502030308020204" pitchFamily="34" charset="77"/>
                        </a:rPr>
                        <a:t> Sánchez et al.)</a:t>
                      </a:r>
                    </a:p>
                  </a:txBody>
                  <a:tcPr anchor="ctr"/>
                </a:tc>
                <a:tc>
                  <a:txBody>
                    <a:bodyPr/>
                    <a:lstStyle/>
                    <a:p>
                      <a:pPr algn="ctr"/>
                      <a:r>
                        <a:rPr lang="en-GB" sz="2000" dirty="0">
                          <a:latin typeface="Maiandra GD" panose="020E0502030308020204" pitchFamily="34" charset="77"/>
                        </a:rPr>
                        <a:t>5</a:t>
                      </a:r>
                    </a:p>
                  </a:txBody>
                  <a:tcPr anchor="ctr"/>
                </a:tc>
                <a:tc>
                  <a:txBody>
                    <a:bodyPr/>
                    <a:lstStyle/>
                    <a:p>
                      <a:pPr algn="ctr"/>
                      <a:r>
                        <a:rPr lang="en-GB" sz="2000" dirty="0">
                          <a:latin typeface="Maiandra GD" panose="020E0502030308020204" pitchFamily="34" charset="77"/>
                        </a:rPr>
                        <a:t>13</a:t>
                      </a:r>
                    </a:p>
                  </a:txBody>
                  <a:tcPr anchor="ctr"/>
                </a:tc>
                <a:extLst>
                  <a:ext uri="{0D108BD9-81ED-4DB2-BD59-A6C34878D82A}">
                    <a16:rowId xmlns:a16="http://schemas.microsoft.com/office/drawing/2014/main" val="3070309012"/>
                  </a:ext>
                </a:extLst>
              </a:tr>
              <a:tr h="403184">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4</a:t>
                      </a:r>
                    </a:p>
                  </a:txBody>
                  <a:tcPr anchor="ctr"/>
                </a:tc>
                <a:tc>
                  <a:txBody>
                    <a:bodyPr/>
                    <a:lstStyle/>
                    <a:p>
                      <a:pPr algn="ctr"/>
                      <a:r>
                        <a:rPr lang="en-GB" sz="2000" dirty="0">
                          <a:latin typeface="Maiandra GD" panose="020E0502030308020204" pitchFamily="34" charset="77"/>
                        </a:rPr>
                        <a:t>11</a:t>
                      </a:r>
                    </a:p>
                  </a:txBody>
                  <a:tcPr anchor="ctr"/>
                </a:tc>
                <a:extLst>
                  <a:ext uri="{0D108BD9-81ED-4DB2-BD59-A6C34878D82A}">
                    <a16:rowId xmlns:a16="http://schemas.microsoft.com/office/drawing/2014/main" val="3919449444"/>
                  </a:ext>
                </a:extLst>
              </a:tr>
              <a:tr h="403184">
                <a:tc>
                  <a:txBody>
                    <a:bodyPr/>
                    <a:lstStyle/>
                    <a:p>
                      <a:pPr algn="ctr"/>
                      <a:r>
                        <a:rPr lang="en-GB" sz="1600" dirty="0">
                          <a:latin typeface="Maiandra GD" panose="020E0502030308020204" pitchFamily="34" charset="77"/>
                        </a:rPr>
                        <a:t>2D_D</a:t>
                      </a:r>
                    </a:p>
                    <a:p>
                      <a:pPr algn="ctr"/>
                      <a:r>
                        <a:rPr lang="en-GB" sz="1200" dirty="0">
                          <a:latin typeface="Maiandra GD" panose="020E0502030308020204" pitchFamily="34" charset="77"/>
                        </a:rPr>
                        <a:t>(</a:t>
                      </a:r>
                      <a:r>
                        <a:rPr lang="en-GB" sz="1200" dirty="0" err="1">
                          <a:latin typeface="Maiandra GD" panose="020E0502030308020204" pitchFamily="34" charset="77"/>
                        </a:rPr>
                        <a:t>Aleth</a:t>
                      </a:r>
                      <a:r>
                        <a:rPr lang="en-GB" sz="1200" dirty="0">
                          <a:latin typeface="Maiandra GD" panose="020E0502030308020204" pitchFamily="34" charset="77"/>
                        </a:rPr>
                        <a:t> Zambrano et al.)</a:t>
                      </a:r>
                    </a:p>
                  </a:txBody>
                  <a:tcPr anchor="ctr"/>
                </a:tc>
                <a:tc>
                  <a:txBody>
                    <a:bodyPr/>
                    <a:lstStyle/>
                    <a:p>
                      <a:pPr algn="ctr"/>
                      <a:r>
                        <a:rPr lang="en-GB" sz="2000" dirty="0">
                          <a:latin typeface="Maiandra GD" panose="020E0502030308020204" pitchFamily="34" charset="77"/>
                        </a:rPr>
                        <a:t>3</a:t>
                      </a:r>
                    </a:p>
                  </a:txBody>
                  <a:tcPr anchor="ctr"/>
                </a:tc>
                <a:tc>
                  <a:txBody>
                    <a:bodyPr/>
                    <a:lstStyle/>
                    <a:p>
                      <a:pPr algn="ctr"/>
                      <a:r>
                        <a:rPr lang="en-GB" sz="2000" dirty="0">
                          <a:latin typeface="Maiandra GD" panose="020E0502030308020204" pitchFamily="34" charset="77"/>
                        </a:rPr>
                        <a:t>10</a:t>
                      </a:r>
                    </a:p>
                  </a:txBody>
                  <a:tcPr anchor="ctr"/>
                </a:tc>
                <a:extLst>
                  <a:ext uri="{0D108BD9-81ED-4DB2-BD59-A6C34878D82A}">
                    <a16:rowId xmlns:a16="http://schemas.microsoft.com/office/drawing/2014/main" val="1680961976"/>
                  </a:ext>
                </a:extLst>
              </a:tr>
              <a:tr h="403184">
                <a:tc>
                  <a:txBody>
                    <a:bodyPr/>
                    <a:lstStyle/>
                    <a:p>
                      <a:pPr algn="ctr"/>
                      <a:r>
                        <a:rPr lang="en-GB" sz="1600" dirty="0">
                          <a:latin typeface="Maiandra GD" panose="020E0502030308020204" pitchFamily="34" charset="77"/>
                        </a:rPr>
                        <a:t>2D_B</a:t>
                      </a:r>
                    </a:p>
                    <a:p>
                      <a:pPr algn="ctr"/>
                      <a:r>
                        <a:rPr lang="en-GB" sz="1200" dirty="0">
                          <a:latin typeface="Maiandra GD" panose="020E0502030308020204" pitchFamily="34" charset="77"/>
                        </a:rPr>
                        <a:t>(Marta Lozano et al.)</a:t>
                      </a:r>
                    </a:p>
                  </a:txBody>
                  <a:tcPr anchor="ctr"/>
                </a:tc>
                <a:tc>
                  <a:txBody>
                    <a:bodyPr/>
                    <a:lstStyle/>
                    <a:p>
                      <a:pPr algn="ctr"/>
                      <a:r>
                        <a:rPr lang="en-GB" sz="2000" dirty="0">
                          <a:latin typeface="Maiandra GD" panose="020E0502030308020204" pitchFamily="34" charset="77"/>
                        </a:rPr>
                        <a:t>1</a:t>
                      </a:r>
                    </a:p>
                  </a:txBody>
                  <a:tcPr anchor="ctr"/>
                </a:tc>
                <a:tc>
                  <a:txBody>
                    <a:bodyPr/>
                    <a:lstStyle/>
                    <a:p>
                      <a:pPr algn="ctr"/>
                      <a:r>
                        <a:rPr lang="en-GB" sz="2000" dirty="0">
                          <a:latin typeface="Maiandra GD" panose="020E0502030308020204" pitchFamily="34" charset="77"/>
                        </a:rPr>
                        <a:t>9</a:t>
                      </a:r>
                    </a:p>
                  </a:txBody>
                  <a:tcPr anchor="ctr"/>
                </a:tc>
                <a:extLst>
                  <a:ext uri="{0D108BD9-81ED-4DB2-BD59-A6C34878D82A}">
                    <a16:rowId xmlns:a16="http://schemas.microsoft.com/office/drawing/2014/main" val="2950800811"/>
                  </a:ext>
                </a:extLst>
              </a:tr>
              <a:tr h="575977">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1</a:t>
                      </a:r>
                    </a:p>
                  </a:txBody>
                  <a:tcPr anchor="ctr"/>
                </a:tc>
                <a:tc>
                  <a:txBody>
                    <a:bodyPr/>
                    <a:lstStyle/>
                    <a:p>
                      <a:pPr algn="ctr"/>
                      <a:r>
                        <a:rPr lang="en-GB" sz="2000" dirty="0">
                          <a:latin typeface="Maiandra GD" panose="020E0502030308020204" pitchFamily="34" charset="77"/>
                        </a:rPr>
                        <a:t>9</a:t>
                      </a:r>
                    </a:p>
                  </a:txBody>
                  <a:tcPr anchor="ctr"/>
                </a:tc>
                <a:extLst>
                  <a:ext uri="{0D108BD9-81ED-4DB2-BD59-A6C34878D82A}">
                    <a16:rowId xmlns:a16="http://schemas.microsoft.com/office/drawing/2014/main" val="3251175316"/>
                  </a:ext>
                </a:extLst>
              </a:tr>
              <a:tr h="403184">
                <a:tc>
                  <a:txBody>
                    <a:bodyPr/>
                    <a:lstStyle/>
                    <a:p>
                      <a:pPr algn="ctr"/>
                      <a:r>
                        <a:rPr lang="en-GB" sz="1600" dirty="0">
                          <a:latin typeface="Maiandra GD" panose="020E0502030308020204" pitchFamily="34" charset="77"/>
                        </a:rPr>
                        <a:t>2D_A</a:t>
                      </a:r>
                    </a:p>
                    <a:p>
                      <a:pPr algn="ctr"/>
                      <a:r>
                        <a:rPr lang="en-GB" sz="1200" dirty="0">
                          <a:latin typeface="Maiandra GD" panose="020E0502030308020204" pitchFamily="34" charset="77"/>
                        </a:rPr>
                        <a:t>(</a:t>
                      </a:r>
                      <a:r>
                        <a:rPr lang="en-GB" sz="1200" dirty="0" err="1">
                          <a:latin typeface="Maiandra GD" panose="020E0502030308020204" pitchFamily="34" charset="77"/>
                        </a:rPr>
                        <a:t>Ariadna</a:t>
                      </a:r>
                      <a:r>
                        <a:rPr lang="en-GB" sz="1200" dirty="0">
                          <a:latin typeface="Maiandra GD" panose="020E0502030308020204" pitchFamily="34" charset="77"/>
                        </a:rPr>
                        <a:t> Rubio et al.)</a:t>
                      </a:r>
                    </a:p>
                  </a:txBody>
                  <a:tcPr anchor="ctr"/>
                </a:tc>
                <a:tc>
                  <a:txBody>
                    <a:bodyPr/>
                    <a:lstStyle/>
                    <a:p>
                      <a:pPr algn="ctr"/>
                      <a:r>
                        <a:rPr lang="en-GB" sz="2000" dirty="0">
                          <a:latin typeface="Maiandra GD" panose="020E0502030308020204" pitchFamily="34" charset="77"/>
                        </a:rPr>
                        <a:t>0</a:t>
                      </a:r>
                    </a:p>
                  </a:txBody>
                  <a:tcPr anchor="ctr"/>
                </a:tc>
                <a:tc>
                  <a:txBody>
                    <a:bodyPr/>
                    <a:lstStyle/>
                    <a:p>
                      <a:pPr algn="ctr"/>
                      <a:r>
                        <a:rPr lang="en-GB" sz="2000" dirty="0">
                          <a:latin typeface="Maiandra GD" panose="020E0502030308020204" pitchFamily="34" charset="77"/>
                        </a:rPr>
                        <a:t>8</a:t>
                      </a:r>
                    </a:p>
                  </a:txBody>
                  <a:tcPr anchor="ctr"/>
                </a:tc>
                <a:extLst>
                  <a:ext uri="{0D108BD9-81ED-4DB2-BD59-A6C34878D82A}">
                    <a16:rowId xmlns:a16="http://schemas.microsoft.com/office/drawing/2014/main" val="2768736770"/>
                  </a:ext>
                </a:extLst>
              </a:tr>
            </a:tbl>
          </a:graphicData>
        </a:graphic>
      </p:graphicFrame>
    </p:spTree>
    <p:extLst>
      <p:ext uri="{BB962C8B-B14F-4D97-AF65-F5344CB8AC3E}">
        <p14:creationId xmlns:p14="http://schemas.microsoft.com/office/powerpoint/2010/main" val="3388064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 name="Google Shape;76;p15" descr="Google Shape;76;p15"/>
          <p:cNvPicPr>
            <a:picLocks noChangeAspect="1"/>
          </p:cNvPicPr>
          <p:nvPr/>
        </p:nvPicPr>
        <p:blipFill>
          <a:blip r:embed="rId4"/>
          <a:srcRect l="55970" b="37095"/>
          <a:stretch>
            <a:fillRect/>
          </a:stretch>
        </p:blipFill>
        <p:spPr>
          <a:xfrm>
            <a:off x="1833876" y="1251450"/>
            <a:ext cx="5476250" cy="4355099"/>
          </a:xfrm>
          <a:prstGeom prst="rect">
            <a:avLst/>
          </a:prstGeom>
          <a:ln w="12700">
            <a:miter lim="400000"/>
          </a:ln>
        </p:spPr>
      </p:pic>
      <p:grpSp>
        <p:nvGrpSpPr>
          <p:cNvPr id="147" name="Google Shape;77;p15"/>
          <p:cNvGrpSpPr/>
          <p:nvPr/>
        </p:nvGrpSpPr>
        <p:grpSpPr>
          <a:xfrm>
            <a:off x="162849" y="936392"/>
            <a:ext cx="2345726" cy="1545138"/>
            <a:chOff x="0" y="-41231"/>
            <a:chExt cx="2345724" cy="1545136"/>
          </a:xfrm>
        </p:grpSpPr>
        <p:sp>
          <p:nvSpPr>
            <p:cNvPr id="145" name="Figura"/>
            <p:cNvSpPr/>
            <p:nvPr/>
          </p:nvSpPr>
          <p:spPr>
            <a:xfrm>
              <a:off x="0" y="25877"/>
              <a:ext cx="2345724" cy="14780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114" y="0"/>
                  </a:lnTo>
                  <a:lnTo>
                    <a:pt x="17114" y="15007"/>
                  </a:lnTo>
                  <a:lnTo>
                    <a:pt x="14261" y="15007"/>
                  </a:lnTo>
                  <a:lnTo>
                    <a:pt x="21600" y="21600"/>
                  </a:lnTo>
                  <a:lnTo>
                    <a:pt x="9983" y="15007"/>
                  </a:lnTo>
                  <a:lnTo>
                    <a:pt x="0" y="15007"/>
                  </a:lnTo>
                  <a:lnTo>
                    <a:pt x="0" y="8754"/>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lnSpc>
                  <a:spcPct val="115000"/>
                </a:lnSpc>
                <a:defRPr>
                  <a:solidFill>
                    <a:srgbClr val="201F1E"/>
                  </a:solidFill>
                </a:defRPr>
              </a:pPr>
              <a:endParaRPr/>
            </a:p>
          </p:txBody>
        </p:sp>
        <p:sp>
          <p:nvSpPr>
            <p:cNvPr id="146" name="The cap in “comparatives” is not needed since it’s not a proper noun."/>
            <p:cNvSpPr txBox="1"/>
            <p:nvPr/>
          </p:nvSpPr>
          <p:spPr>
            <a:xfrm>
              <a:off x="4762" y="-41231"/>
              <a:ext cx="1848975" cy="116111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lnSpc>
                  <a:spcPct val="115000"/>
                </a:lnSpc>
                <a:defRPr>
                  <a:solidFill>
                    <a:srgbClr val="000000"/>
                  </a:solidFill>
                </a:defRPr>
              </a:lvl1pPr>
            </a:lstStyle>
            <a:p>
              <a:r>
                <a:rPr sz="1400" dirty="0"/>
                <a:t>The cap in “comparatives” is not needed since it’s not a proper noun. </a:t>
              </a:r>
            </a:p>
          </p:txBody>
        </p:sp>
      </p:grpSp>
      <p:grpSp>
        <p:nvGrpSpPr>
          <p:cNvPr id="150" name="Google Shape;78;p15"/>
          <p:cNvGrpSpPr/>
          <p:nvPr/>
        </p:nvGrpSpPr>
        <p:grpSpPr>
          <a:xfrm>
            <a:off x="5940209" y="3095175"/>
            <a:ext cx="3081777" cy="882002"/>
            <a:chOff x="0" y="53916"/>
            <a:chExt cx="3081776" cy="882001"/>
          </a:xfrm>
        </p:grpSpPr>
        <p:sp>
          <p:nvSpPr>
            <p:cNvPr id="148" name="Figura"/>
            <p:cNvSpPr/>
            <p:nvPr/>
          </p:nvSpPr>
          <p:spPr>
            <a:xfrm>
              <a:off x="0" y="53916"/>
              <a:ext cx="3081776" cy="882001"/>
            </a:xfrm>
            <a:custGeom>
              <a:avLst/>
              <a:gdLst/>
              <a:ahLst/>
              <a:cxnLst>
                <a:cxn ang="0">
                  <a:pos x="wd2" y="hd2"/>
                </a:cxn>
                <a:cxn ang="5400000">
                  <a:pos x="wd2" y="hd2"/>
                </a:cxn>
                <a:cxn ang="10800000">
                  <a:pos x="wd2" y="hd2"/>
                </a:cxn>
                <a:cxn ang="16200000">
                  <a:pos x="wd2" y="hd2"/>
                </a:cxn>
              </a:cxnLst>
              <a:rect l="0" t="0" r="r" b="b"/>
              <a:pathLst>
                <a:path w="21600" h="21600" extrusionOk="0">
                  <a:moveTo>
                    <a:pt x="8229" y="0"/>
                  </a:moveTo>
                  <a:lnTo>
                    <a:pt x="21600" y="0"/>
                  </a:lnTo>
                  <a:lnTo>
                    <a:pt x="21600" y="21600"/>
                  </a:lnTo>
                  <a:lnTo>
                    <a:pt x="8229" y="21600"/>
                  </a:lnTo>
                  <a:lnTo>
                    <a:pt x="8229" y="9000"/>
                  </a:lnTo>
                  <a:lnTo>
                    <a:pt x="0" y="5082"/>
                  </a:lnTo>
                  <a:lnTo>
                    <a:pt x="8229" y="360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201F1E"/>
                  </a:solidFill>
                </a:defRPr>
              </a:pPr>
              <a:endParaRPr/>
            </a:p>
          </p:txBody>
        </p:sp>
        <p:sp>
          <p:nvSpPr>
            <p:cNvPr id="149" name="Few and unique hashtags. Use of caps to separate words."/>
            <p:cNvSpPr txBox="1"/>
            <p:nvPr/>
          </p:nvSpPr>
          <p:spPr>
            <a:xfrm>
              <a:off x="1178837" y="79435"/>
              <a:ext cx="1898176" cy="8309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defRPr>
                  <a:solidFill>
                    <a:srgbClr val="201F1E"/>
                  </a:solidFill>
                </a:defRPr>
              </a:lvl1pPr>
            </a:lstStyle>
            <a:p>
              <a:r>
                <a:rPr sz="1400" dirty="0"/>
                <a:t>Few and unique hashtags. Use of caps to separate words. </a:t>
              </a:r>
            </a:p>
          </p:txBody>
        </p:sp>
      </p:grpSp>
      <p:grpSp>
        <p:nvGrpSpPr>
          <p:cNvPr id="153" name="Google Shape;79;p15"/>
          <p:cNvGrpSpPr/>
          <p:nvPr/>
        </p:nvGrpSpPr>
        <p:grpSpPr>
          <a:xfrm>
            <a:off x="162849" y="4881822"/>
            <a:ext cx="2354746" cy="743739"/>
            <a:chOff x="0" y="0"/>
            <a:chExt cx="2354744" cy="743738"/>
          </a:xfrm>
        </p:grpSpPr>
        <p:sp>
          <p:nvSpPr>
            <p:cNvPr id="151" name="Figura"/>
            <p:cNvSpPr/>
            <p:nvPr/>
          </p:nvSpPr>
          <p:spPr>
            <a:xfrm>
              <a:off x="0" y="0"/>
              <a:ext cx="2354744" cy="724729"/>
            </a:xfrm>
            <a:custGeom>
              <a:avLst/>
              <a:gdLst/>
              <a:ahLst/>
              <a:cxnLst>
                <a:cxn ang="0">
                  <a:pos x="wd2" y="hd2"/>
                </a:cxn>
                <a:cxn ang="5400000">
                  <a:pos x="wd2" y="hd2"/>
                </a:cxn>
                <a:cxn ang="10800000">
                  <a:pos x="wd2" y="hd2"/>
                </a:cxn>
                <a:cxn ang="16200000">
                  <a:pos x="wd2" y="hd2"/>
                </a:cxn>
              </a:cxnLst>
              <a:rect l="0" t="0" r="r" b="b"/>
              <a:pathLst>
                <a:path w="21600" h="21600" extrusionOk="0">
                  <a:moveTo>
                    <a:pt x="0" y="4388"/>
                  </a:moveTo>
                  <a:lnTo>
                    <a:pt x="10380" y="4388"/>
                  </a:lnTo>
                  <a:lnTo>
                    <a:pt x="21600" y="0"/>
                  </a:lnTo>
                  <a:lnTo>
                    <a:pt x="14828" y="4388"/>
                  </a:lnTo>
                  <a:lnTo>
                    <a:pt x="17794" y="4388"/>
                  </a:lnTo>
                  <a:lnTo>
                    <a:pt x="17794" y="21600"/>
                  </a:lnTo>
                  <a:lnTo>
                    <a:pt x="0" y="21600"/>
                  </a:lnTo>
                  <a:lnTo>
                    <a:pt x="0" y="7257"/>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201F1E"/>
                  </a:solidFill>
                </a:defRPr>
              </a:pPr>
              <a:endParaRPr/>
            </a:p>
          </p:txBody>
        </p:sp>
        <p:sp>
          <p:nvSpPr>
            <p:cNvPr id="152" name="Very detailed, complete and correct."/>
            <p:cNvSpPr txBox="1"/>
            <p:nvPr/>
          </p:nvSpPr>
          <p:spPr>
            <a:xfrm>
              <a:off x="4762" y="128218"/>
              <a:ext cx="1930276" cy="61552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defRPr>
                  <a:solidFill>
                    <a:srgbClr val="201F1E"/>
                  </a:solidFill>
                </a:defRPr>
              </a:lvl1pPr>
            </a:lstStyle>
            <a:p>
              <a:r>
                <a:rPr sz="1400" dirty="0"/>
                <a:t>Very detailed, complete and correct. </a:t>
              </a:r>
            </a:p>
          </p:txBody>
        </p:sp>
      </p:grpSp>
      <p:grpSp>
        <p:nvGrpSpPr>
          <p:cNvPr id="156" name="Google Shape;80;p15"/>
          <p:cNvGrpSpPr/>
          <p:nvPr/>
        </p:nvGrpSpPr>
        <p:grpSpPr>
          <a:xfrm>
            <a:off x="6579651" y="1508479"/>
            <a:ext cx="2446338" cy="1146272"/>
            <a:chOff x="0" y="0"/>
            <a:chExt cx="2446336" cy="1146271"/>
          </a:xfrm>
        </p:grpSpPr>
        <p:sp>
          <p:nvSpPr>
            <p:cNvPr id="154" name="Figura"/>
            <p:cNvSpPr/>
            <p:nvPr/>
          </p:nvSpPr>
          <p:spPr>
            <a:xfrm>
              <a:off x="0" y="197063"/>
              <a:ext cx="2446337" cy="709450"/>
            </a:xfrm>
            <a:custGeom>
              <a:avLst/>
              <a:gdLst/>
              <a:ahLst/>
              <a:cxnLst>
                <a:cxn ang="0">
                  <a:pos x="wd2" y="hd2"/>
                </a:cxn>
                <a:cxn ang="5400000">
                  <a:pos x="wd2" y="hd2"/>
                </a:cxn>
                <a:cxn ang="10800000">
                  <a:pos x="wd2" y="hd2"/>
                </a:cxn>
                <a:cxn ang="16200000">
                  <a:pos x="wd2" y="hd2"/>
                </a:cxn>
              </a:cxnLst>
              <a:rect l="0" t="0" r="r" b="b"/>
              <a:pathLst>
                <a:path w="21600" h="21600" extrusionOk="0">
                  <a:moveTo>
                    <a:pt x="4371" y="0"/>
                  </a:moveTo>
                  <a:lnTo>
                    <a:pt x="21600" y="0"/>
                  </a:lnTo>
                  <a:lnTo>
                    <a:pt x="21600" y="21600"/>
                  </a:lnTo>
                  <a:lnTo>
                    <a:pt x="4371" y="21600"/>
                  </a:lnTo>
                  <a:lnTo>
                    <a:pt x="4371" y="18000"/>
                  </a:lnTo>
                  <a:lnTo>
                    <a:pt x="0" y="18401"/>
                  </a:lnTo>
                  <a:lnTo>
                    <a:pt x="4371" y="1260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201F1E"/>
                  </a:solidFill>
                </a:defRPr>
              </a:pPr>
              <a:endParaRPr/>
            </a:p>
          </p:txBody>
        </p:sp>
        <p:sp>
          <p:nvSpPr>
            <p:cNvPr id="155" name="No humorous intent. Specific, simple and informative."/>
            <p:cNvSpPr txBox="1"/>
            <p:nvPr/>
          </p:nvSpPr>
          <p:spPr>
            <a:xfrm>
              <a:off x="499864" y="0"/>
              <a:ext cx="1941683" cy="11462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noAutofit/>
            </a:bodyPr>
            <a:lstStyle>
              <a:lvl1pPr>
                <a:defRPr>
                  <a:solidFill>
                    <a:srgbClr val="201F1E"/>
                  </a:solidFill>
                </a:defRPr>
              </a:lvl1pPr>
            </a:lstStyle>
            <a:p>
              <a:r>
                <a:rPr sz="1400" dirty="0"/>
                <a:t>No humorous intent. Specific, simple and informative. </a:t>
              </a:r>
            </a:p>
          </p:txBody>
        </p:sp>
      </p:grpSp>
      <p:grpSp>
        <p:nvGrpSpPr>
          <p:cNvPr id="159" name="Google Shape;81;p15"/>
          <p:cNvGrpSpPr/>
          <p:nvPr/>
        </p:nvGrpSpPr>
        <p:grpSpPr>
          <a:xfrm>
            <a:off x="296201" y="2729749"/>
            <a:ext cx="2248477" cy="430855"/>
            <a:chOff x="0" y="-25310"/>
            <a:chExt cx="2248475" cy="430854"/>
          </a:xfrm>
        </p:grpSpPr>
        <p:sp>
          <p:nvSpPr>
            <p:cNvPr id="157" name="Figura"/>
            <p:cNvSpPr/>
            <p:nvPr/>
          </p:nvSpPr>
          <p:spPr>
            <a:xfrm>
              <a:off x="0" y="40116"/>
              <a:ext cx="2248475" cy="300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205" y="0"/>
                  </a:lnTo>
                  <a:lnTo>
                    <a:pt x="9205" y="3600"/>
                  </a:lnTo>
                  <a:lnTo>
                    <a:pt x="21600" y="7952"/>
                  </a:lnTo>
                  <a:lnTo>
                    <a:pt x="9205" y="9000"/>
                  </a:lnTo>
                  <a:lnTo>
                    <a:pt x="9205" y="21600"/>
                  </a:lnTo>
                  <a:lnTo>
                    <a:pt x="0" y="21600"/>
                  </a:lnTo>
                  <a:lnTo>
                    <a:pt x="0" y="360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201F1E"/>
                  </a:solidFill>
                </a:defRPr>
              </a:pPr>
              <a:endParaRPr/>
            </a:p>
          </p:txBody>
        </p:sp>
        <p:sp>
          <p:nvSpPr>
            <p:cNvPr id="158" name="Source"/>
            <p:cNvSpPr txBox="1"/>
            <p:nvPr/>
          </p:nvSpPr>
          <p:spPr>
            <a:xfrm>
              <a:off x="4762" y="-25310"/>
              <a:ext cx="948676" cy="43085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defRPr>
                  <a:solidFill>
                    <a:srgbClr val="201F1E"/>
                  </a:solidFill>
                </a:defRPr>
              </a:lvl1pPr>
            </a:lstStyle>
            <a:p>
              <a:r>
                <a:rPr sz="1600" dirty="0"/>
                <a:t>Source </a:t>
              </a:r>
            </a:p>
          </p:txBody>
        </p:sp>
      </p:grpSp>
      <p:grpSp>
        <p:nvGrpSpPr>
          <p:cNvPr id="162" name="Google Shape;82;p15"/>
          <p:cNvGrpSpPr/>
          <p:nvPr/>
        </p:nvGrpSpPr>
        <p:grpSpPr>
          <a:xfrm>
            <a:off x="178899" y="3481922"/>
            <a:ext cx="2259502" cy="935531"/>
            <a:chOff x="0" y="0"/>
            <a:chExt cx="2259500" cy="935530"/>
          </a:xfrm>
        </p:grpSpPr>
        <p:sp>
          <p:nvSpPr>
            <p:cNvPr id="160" name="Figura"/>
            <p:cNvSpPr/>
            <p:nvPr/>
          </p:nvSpPr>
          <p:spPr>
            <a:xfrm>
              <a:off x="0" y="0"/>
              <a:ext cx="2259500" cy="935530"/>
            </a:xfrm>
            <a:custGeom>
              <a:avLst/>
              <a:gdLst/>
              <a:ahLst/>
              <a:cxnLst>
                <a:cxn ang="0">
                  <a:pos x="wd2" y="hd2"/>
                </a:cxn>
                <a:cxn ang="5400000">
                  <a:pos x="wd2" y="hd2"/>
                </a:cxn>
                <a:cxn ang="10800000">
                  <a:pos x="wd2" y="hd2"/>
                </a:cxn>
                <a:cxn ang="16200000">
                  <a:pos x="wd2" y="hd2"/>
                </a:cxn>
              </a:cxnLst>
              <a:rect l="0" t="0" r="r" b="b"/>
              <a:pathLst>
                <a:path w="21600" h="21600" extrusionOk="0">
                  <a:moveTo>
                    <a:pt x="0" y="1236"/>
                  </a:moveTo>
                  <a:lnTo>
                    <a:pt x="18237" y="1236"/>
                  </a:lnTo>
                  <a:lnTo>
                    <a:pt x="18237" y="4630"/>
                  </a:lnTo>
                  <a:lnTo>
                    <a:pt x="21600" y="0"/>
                  </a:lnTo>
                  <a:lnTo>
                    <a:pt x="18237" y="9721"/>
                  </a:lnTo>
                  <a:lnTo>
                    <a:pt x="18237" y="21600"/>
                  </a:lnTo>
                  <a:lnTo>
                    <a:pt x="0" y="21600"/>
                  </a:lnTo>
                  <a:lnTo>
                    <a:pt x="0" y="463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201F1E"/>
                  </a:solidFill>
                </a:defRPr>
              </a:pPr>
              <a:endParaRPr/>
            </a:p>
          </p:txBody>
        </p:sp>
        <p:sp>
          <p:nvSpPr>
            <p:cNvPr id="161" name="Don’t exactly explain what is in the meme, just describe it."/>
            <p:cNvSpPr txBox="1"/>
            <p:nvPr/>
          </p:nvSpPr>
          <p:spPr>
            <a:xfrm>
              <a:off x="4762" y="79047"/>
              <a:ext cx="1898176" cy="8309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defRPr>
                  <a:solidFill>
                    <a:srgbClr val="201F1E"/>
                  </a:solidFill>
                </a:defRPr>
              </a:lvl1pPr>
            </a:lstStyle>
            <a:p>
              <a:r>
                <a:rPr lang="en-GB" sz="1400" dirty="0"/>
                <a:t>Doesn’t exactly explain what is in the meme, just describes it. </a:t>
              </a:r>
            </a:p>
          </p:txBody>
        </p:sp>
      </p:grpSp>
      <p:grpSp>
        <p:nvGrpSpPr>
          <p:cNvPr id="165" name="Google Shape;83;p15"/>
          <p:cNvGrpSpPr/>
          <p:nvPr/>
        </p:nvGrpSpPr>
        <p:grpSpPr>
          <a:xfrm>
            <a:off x="5316724" y="4959653"/>
            <a:ext cx="3682674" cy="923297"/>
            <a:chOff x="0" y="-68331"/>
            <a:chExt cx="3682673" cy="923296"/>
          </a:xfrm>
        </p:grpSpPr>
        <p:sp>
          <p:nvSpPr>
            <p:cNvPr id="163" name="Figura"/>
            <p:cNvSpPr/>
            <p:nvPr/>
          </p:nvSpPr>
          <p:spPr>
            <a:xfrm>
              <a:off x="0" y="1066"/>
              <a:ext cx="3682673" cy="784501"/>
            </a:xfrm>
            <a:custGeom>
              <a:avLst/>
              <a:gdLst/>
              <a:ahLst/>
              <a:cxnLst>
                <a:cxn ang="0">
                  <a:pos x="wd2" y="hd2"/>
                </a:cxn>
                <a:cxn ang="5400000">
                  <a:pos x="wd2" y="hd2"/>
                </a:cxn>
                <a:cxn ang="10800000">
                  <a:pos x="wd2" y="hd2"/>
                </a:cxn>
                <a:cxn ang="16200000">
                  <a:pos x="wd2" y="hd2"/>
                </a:cxn>
              </a:cxnLst>
              <a:rect l="0" t="0" r="r" b="b"/>
              <a:pathLst>
                <a:path w="21600" h="21600" extrusionOk="0">
                  <a:moveTo>
                    <a:pt x="10222" y="0"/>
                  </a:moveTo>
                  <a:lnTo>
                    <a:pt x="21600" y="0"/>
                  </a:lnTo>
                  <a:lnTo>
                    <a:pt x="21600" y="21600"/>
                  </a:lnTo>
                  <a:lnTo>
                    <a:pt x="10222" y="21600"/>
                  </a:lnTo>
                  <a:lnTo>
                    <a:pt x="10222" y="9000"/>
                  </a:lnTo>
                  <a:lnTo>
                    <a:pt x="0" y="3356"/>
                  </a:lnTo>
                  <a:lnTo>
                    <a:pt x="10222" y="3600"/>
                  </a:lnTo>
                  <a:close/>
                </a:path>
              </a:pathLst>
            </a:custGeom>
            <a:solidFill>
              <a:srgbClr val="D9D9D9"/>
            </a:solidFill>
            <a:ln w="9525" cap="flat">
              <a:solidFill>
                <a:srgbClr val="666666"/>
              </a:solidFill>
              <a:prstDash val="solid"/>
              <a:round/>
            </a:ln>
            <a:effectLst/>
          </p:spPr>
          <p:txBody>
            <a:bodyPr wrap="square" lIns="0" tIns="0" rIns="0" bIns="0" numCol="1" anchor="ctr">
              <a:noAutofit/>
            </a:bodyPr>
            <a:lstStyle/>
            <a:p>
              <a:pPr>
                <a:defRPr>
                  <a:solidFill>
                    <a:srgbClr val="201F1E"/>
                  </a:solidFill>
                </a:defRPr>
              </a:pPr>
              <a:endParaRPr/>
            </a:p>
          </p:txBody>
        </p:sp>
        <p:sp>
          <p:nvSpPr>
            <p:cNvPr id="164" name="Great addition of the correct form of the comparative."/>
            <p:cNvSpPr txBox="1"/>
            <p:nvPr/>
          </p:nvSpPr>
          <p:spPr>
            <a:xfrm>
              <a:off x="1747634" y="-68331"/>
              <a:ext cx="1930276" cy="92329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91424" tIns="91424" rIns="91424" bIns="91424" numCol="1" anchor="ctr">
              <a:spAutoFit/>
            </a:bodyPr>
            <a:lstStyle>
              <a:lvl1pPr>
                <a:defRPr>
                  <a:solidFill>
                    <a:srgbClr val="201F1E"/>
                  </a:solidFill>
                </a:defRPr>
              </a:lvl1pPr>
            </a:lstStyle>
            <a:p>
              <a:r>
                <a:rPr sz="1600" dirty="0"/>
                <a:t>Great addition of the correct form of the comparative. </a:t>
              </a:r>
            </a:p>
          </p:txBody>
        </p:sp>
      </p:grpSp>
      <p:pic>
        <p:nvPicPr>
          <p:cNvPr id="166" name="New Recording 8.m4a" descr="New Recording 8.m4a"/>
          <p:cNvPicPr>
            <a:picLocks/>
          </p:cNvPicPr>
          <p:nvPr>
            <a:audioFile r:link="rId2"/>
            <p:extLst>
              <p:ext uri="{DAA4B4D4-6D71-4841-9C94-3DE7FCFB9230}">
                <p14:media xmlns:p14="http://schemas.microsoft.com/office/powerpoint/2010/main" r:embed="rId1"/>
              </p:ext>
            </p:extLst>
          </p:nvPr>
        </p:nvPicPr>
        <p:blipFill>
          <a:blip r:embed="rId5"/>
          <a:stretch>
            <a:fillRect/>
          </a:stretch>
        </p:blipFill>
        <p:spPr>
          <a:xfrm>
            <a:off x="8217552" y="6042638"/>
            <a:ext cx="571501" cy="571501"/>
          </a:xfrm>
          <a:prstGeom prst="rect">
            <a:avLst/>
          </a:prstGeom>
          <a:ln w="12700">
            <a:miter lim="400000"/>
          </a:ln>
        </p:spPr>
      </p:pic>
      <p:sp>
        <p:nvSpPr>
          <p:cNvPr id="25" name="CuadroTexto 24">
            <a:extLst>
              <a:ext uri="{FF2B5EF4-FFF2-40B4-BE49-F238E27FC236}">
                <a16:creationId xmlns:a16="http://schemas.microsoft.com/office/drawing/2014/main" id="{817EC512-2984-0B44-BEB5-5C54CEA76419}"/>
              </a:ext>
            </a:extLst>
          </p:cNvPr>
          <p:cNvSpPr txBox="1"/>
          <p:nvPr/>
        </p:nvSpPr>
        <p:spPr>
          <a:xfrm>
            <a:off x="208718" y="218270"/>
            <a:ext cx="1770036" cy="369332"/>
          </a:xfrm>
          <a:prstGeom prst="rect">
            <a:avLst/>
          </a:prstGeom>
          <a:noFill/>
        </p:spPr>
        <p:txBody>
          <a:bodyPr wrap="none" rtlCol="0">
            <a:spAutoFit/>
          </a:bodyPr>
          <a:lstStyle/>
          <a:p>
            <a:r>
              <a:rPr lang="en-GB" dirty="0">
                <a:latin typeface="Maiandra GD" panose="020E0502030308020204" pitchFamily="34" charset="77"/>
              </a:rPr>
              <a:t>Carlota &amp; Laura</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6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47613" showWhenStopped="0">
                <p:cTn id="7" fill="hold" display="0">
                  <p:stCondLst>
                    <p:cond delay="indefinite"/>
                  </p:stCondLst>
                </p:cTn>
                <p:tgtEl>
                  <p:spTgt spid="166"/>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AFAA33-54D5-4444-B2D8-43612691F5FA}"/>
              </a:ext>
            </a:extLst>
          </p:cNvPr>
          <p:cNvSpPr>
            <a:spLocks noGrp="1"/>
          </p:cNvSpPr>
          <p:nvPr>
            <p:ph type="title"/>
          </p:nvPr>
        </p:nvSpPr>
        <p:spPr/>
        <p:txBody>
          <a:bodyPr>
            <a:normAutofit/>
          </a:bodyPr>
          <a:lstStyle/>
          <a:p>
            <a:r>
              <a:rPr lang="en-GB" sz="3200" dirty="0">
                <a:latin typeface="Maiandra GD" panose="020E0502030308020204" pitchFamily="34" charset="77"/>
              </a:rPr>
              <a:t>CAV students’ analyses</a:t>
            </a:r>
          </a:p>
        </p:txBody>
      </p:sp>
      <p:sp>
        <p:nvSpPr>
          <p:cNvPr id="3" name="Marcador de texto 2">
            <a:extLst>
              <a:ext uri="{FF2B5EF4-FFF2-40B4-BE49-F238E27FC236}">
                <a16:creationId xmlns:a16="http://schemas.microsoft.com/office/drawing/2014/main" id="{73FE6CBA-24CE-0445-B511-06A5F8D41D70}"/>
              </a:ext>
            </a:extLst>
          </p:cNvPr>
          <p:cNvSpPr>
            <a:spLocks noGrp="1"/>
          </p:cNvSpPr>
          <p:nvPr>
            <p:ph type="body" idx="1"/>
          </p:nvPr>
        </p:nvSpPr>
        <p:spPr/>
        <p:txBody>
          <a:bodyPr>
            <a:normAutofit fontScale="92500" lnSpcReduction="10000"/>
          </a:bodyPr>
          <a:lstStyle/>
          <a:p>
            <a:pPr marL="114300" indent="0">
              <a:lnSpc>
                <a:spcPct val="150000"/>
              </a:lnSpc>
              <a:buNone/>
            </a:pPr>
            <a:r>
              <a:rPr lang="en-GB" sz="2800" dirty="0">
                <a:solidFill>
                  <a:srgbClr val="000000"/>
                </a:solidFill>
                <a:latin typeface="Maiandra GD" panose="020E0502030308020204" pitchFamily="34" charset="77"/>
              </a:rPr>
              <a:t>Which of the three analyses do you like the best on the grounds of…</a:t>
            </a:r>
          </a:p>
          <a:p>
            <a:pPr marL="114300" indent="0">
              <a:lnSpc>
                <a:spcPct val="150000"/>
              </a:lnSpc>
              <a:buNone/>
            </a:pPr>
            <a:endParaRPr lang="en-GB" sz="2800" dirty="0">
              <a:solidFill>
                <a:srgbClr val="000000"/>
              </a:solidFill>
              <a:latin typeface="Maiandra GD" panose="020E0502030308020204" pitchFamily="34" charset="77"/>
            </a:endParaRPr>
          </a:p>
          <a:p>
            <a:pPr lvl="1">
              <a:lnSpc>
                <a:spcPct val="120000"/>
              </a:lnSpc>
              <a:buClr>
                <a:srgbClr val="000000"/>
              </a:buClr>
              <a:buSzPct val="100000"/>
              <a:buFont typeface="Arial" panose="020B0604020202020204" pitchFamily="34" charset="0"/>
              <a:buChar char="•"/>
            </a:pPr>
            <a:r>
              <a:rPr lang="en-GB" sz="2800" dirty="0">
                <a:solidFill>
                  <a:srgbClr val="000000"/>
                </a:solidFill>
                <a:latin typeface="Maiandra GD" panose="020E0502030308020204" pitchFamily="34" charset="77"/>
              </a:rPr>
              <a:t>The clearest explanation in terms of content</a:t>
            </a:r>
          </a:p>
          <a:p>
            <a:pPr lvl="1">
              <a:lnSpc>
                <a:spcPct val="120000"/>
              </a:lnSpc>
              <a:buClr>
                <a:srgbClr val="000000"/>
              </a:buClr>
              <a:buSzPct val="100000"/>
              <a:buFont typeface="Arial" panose="020B0604020202020204" pitchFamily="34" charset="0"/>
              <a:buChar char="•"/>
            </a:pPr>
            <a:r>
              <a:rPr lang="en-GB" sz="2800" dirty="0">
                <a:solidFill>
                  <a:srgbClr val="000000"/>
                </a:solidFill>
                <a:latin typeface="Maiandra GD" panose="020E0502030308020204" pitchFamily="34" charset="77"/>
              </a:rPr>
              <a:t>The best oral performance (delivery, fluency, communication skills)</a:t>
            </a:r>
          </a:p>
          <a:p>
            <a:pPr marL="114300" indent="0">
              <a:lnSpc>
                <a:spcPct val="150000"/>
              </a:lnSpc>
              <a:buNone/>
            </a:pPr>
            <a:endParaRPr lang="en-GB" sz="2800" dirty="0">
              <a:solidFill>
                <a:srgbClr val="000000"/>
              </a:solidFill>
              <a:latin typeface="Maiandra GD" panose="020E0502030308020204" pitchFamily="34" charset="77"/>
            </a:endParaRPr>
          </a:p>
          <a:p>
            <a:pPr marL="114300" indent="0" algn="ctr">
              <a:lnSpc>
                <a:spcPct val="150000"/>
              </a:lnSpc>
              <a:buNone/>
            </a:pPr>
            <a:r>
              <a:rPr lang="en-GB" sz="2800" b="1" dirty="0">
                <a:solidFill>
                  <a:srgbClr val="000000"/>
                </a:solidFill>
                <a:latin typeface="Maiandra GD" panose="020E0502030308020204" pitchFamily="34" charset="77"/>
              </a:rPr>
              <a:t>Hands up!</a:t>
            </a:r>
          </a:p>
          <a:p>
            <a:pPr marL="114300" indent="0">
              <a:buNone/>
            </a:pPr>
            <a:endParaRPr lang="en-GB" sz="2800" dirty="0">
              <a:solidFill>
                <a:srgbClr val="000000"/>
              </a:solidFill>
              <a:latin typeface="Maiandra GD" panose="020E0502030308020204" pitchFamily="34" charset="77"/>
            </a:endParaRPr>
          </a:p>
          <a:p>
            <a:pPr marL="114300" indent="0">
              <a:buNone/>
            </a:pPr>
            <a:endParaRPr lang="en-GB" sz="2800" dirty="0">
              <a:solidFill>
                <a:srgbClr val="000000"/>
              </a:solidFill>
              <a:latin typeface="Maiandra GD" panose="020E0502030308020204" pitchFamily="34" charset="77"/>
            </a:endParaRPr>
          </a:p>
        </p:txBody>
      </p:sp>
    </p:spTree>
    <p:extLst>
      <p:ext uri="{BB962C8B-B14F-4D97-AF65-F5344CB8AC3E}">
        <p14:creationId xmlns:p14="http://schemas.microsoft.com/office/powerpoint/2010/main" val="3168511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93932234-233C-47B2-A5A1-5F6D4EE4CDFF}"/>
              </a:ext>
            </a:extLst>
          </p:cNvPr>
          <p:cNvGraphicFramePr>
            <a:graphicFrameLocks noGrp="1"/>
          </p:cNvGraphicFramePr>
          <p:nvPr>
            <p:extLst>
              <p:ext uri="{D42A27DB-BD31-4B8C-83A1-F6EECF244321}">
                <p14:modId xmlns:p14="http://schemas.microsoft.com/office/powerpoint/2010/main" val="2275092151"/>
              </p:ext>
            </p:extLst>
          </p:nvPr>
        </p:nvGraphicFramePr>
        <p:xfrm>
          <a:off x="246745" y="1053984"/>
          <a:ext cx="8634790" cy="2291080"/>
        </p:xfrm>
        <a:graphic>
          <a:graphicData uri="http://schemas.openxmlformats.org/drawingml/2006/table">
            <a:tbl>
              <a:tblPr firstRow="1" bandRow="1">
                <a:tableStyleId>{5C22544A-7EE6-4342-B048-85BDC9FD1C3A}</a:tableStyleId>
              </a:tblPr>
              <a:tblGrid>
                <a:gridCol w="4173601">
                  <a:extLst>
                    <a:ext uri="{9D8B030D-6E8A-4147-A177-3AD203B41FA5}">
                      <a16:colId xmlns:a16="http://schemas.microsoft.com/office/drawing/2014/main" val="509266753"/>
                    </a:ext>
                  </a:extLst>
                </a:gridCol>
                <a:gridCol w="1298684">
                  <a:extLst>
                    <a:ext uri="{9D8B030D-6E8A-4147-A177-3AD203B41FA5}">
                      <a16:colId xmlns:a16="http://schemas.microsoft.com/office/drawing/2014/main" val="2237311389"/>
                    </a:ext>
                  </a:extLst>
                </a:gridCol>
                <a:gridCol w="1206660">
                  <a:extLst>
                    <a:ext uri="{9D8B030D-6E8A-4147-A177-3AD203B41FA5}">
                      <a16:colId xmlns:a16="http://schemas.microsoft.com/office/drawing/2014/main" val="3352129950"/>
                    </a:ext>
                  </a:extLst>
                </a:gridCol>
                <a:gridCol w="1955845">
                  <a:extLst>
                    <a:ext uri="{9D8B030D-6E8A-4147-A177-3AD203B41FA5}">
                      <a16:colId xmlns:a16="http://schemas.microsoft.com/office/drawing/2014/main" val="1451251770"/>
                    </a:ext>
                  </a:extLst>
                </a:gridCol>
              </a:tblGrid>
              <a:tr h="370840">
                <a:tc>
                  <a:txBody>
                    <a:bodyPr/>
                    <a:lstStyle/>
                    <a:p>
                      <a:pPr algn="ctr"/>
                      <a:r>
                        <a:rPr lang="en-GB" noProof="0">
                          <a:latin typeface="Maiandra GD" panose="020E0502030308020204" pitchFamily="34" charset="77"/>
                        </a:rPr>
                        <a:t>Feedback group</a:t>
                      </a:r>
                    </a:p>
                  </a:txBody>
                  <a:tcPr anchor="ctr"/>
                </a:tc>
                <a:tc>
                  <a:txBody>
                    <a:bodyPr/>
                    <a:lstStyle/>
                    <a:p>
                      <a:pPr algn="ctr"/>
                      <a:r>
                        <a:rPr lang="en-GB" noProof="0">
                          <a:latin typeface="Maiandra GD" panose="020E0502030308020204" pitchFamily="34" charset="77"/>
                        </a:rPr>
                        <a:t>Group 1</a:t>
                      </a:r>
                    </a:p>
                  </a:txBody>
                  <a:tcPr anchor="ctr"/>
                </a:tc>
                <a:tc>
                  <a:txBody>
                    <a:bodyPr/>
                    <a:lstStyle/>
                    <a:p>
                      <a:pPr algn="ctr"/>
                      <a:r>
                        <a:rPr lang="en-GB" noProof="0">
                          <a:latin typeface="Maiandra GD" panose="020E0502030308020204" pitchFamily="34" charset="77"/>
                        </a:rPr>
                        <a:t>Group 2</a:t>
                      </a:r>
                    </a:p>
                  </a:txBody>
                  <a:tcPr anchor="ctr"/>
                </a:tc>
                <a:tc>
                  <a:txBody>
                    <a:bodyPr/>
                    <a:lstStyle/>
                    <a:p>
                      <a:pPr algn="ctr"/>
                      <a:r>
                        <a:rPr lang="en-GB" noProof="0">
                          <a:latin typeface="Maiandra GD" panose="020E0502030308020204" pitchFamily="34" charset="77"/>
                        </a:rPr>
                        <a:t>Total</a:t>
                      </a:r>
                    </a:p>
                  </a:txBody>
                  <a:tcPr anchor="ctr"/>
                </a:tc>
                <a:extLst>
                  <a:ext uri="{0D108BD9-81ED-4DB2-BD59-A6C34878D82A}">
                    <a16:rowId xmlns:a16="http://schemas.microsoft.com/office/drawing/2014/main" val="579667661"/>
                  </a:ext>
                </a:extLst>
              </a:tr>
              <a:tr h="370840">
                <a:tc>
                  <a:txBody>
                    <a:bodyPr/>
                    <a:lstStyle/>
                    <a:p>
                      <a:pPr algn="ctr"/>
                      <a:r>
                        <a:rPr lang="en-GB" noProof="0">
                          <a:latin typeface="Maiandra GD" panose="020E0502030308020204" pitchFamily="34" charset="77"/>
                        </a:rPr>
                        <a:t>Teacher</a:t>
                      </a:r>
                    </a:p>
                    <a:p>
                      <a:pPr algn="ctr"/>
                      <a:r>
                        <a:rPr lang="en-GB" noProof="0">
                          <a:latin typeface="Maiandra GD" panose="020E0502030308020204" pitchFamily="34" charset="77"/>
                        </a:rPr>
                        <a:t>(Alejandro Carrión &amp; Natalia Mercado)</a:t>
                      </a:r>
                    </a:p>
                  </a:txBody>
                  <a:tcPr anchor="ctr"/>
                </a:tc>
                <a:tc>
                  <a:txBody>
                    <a:bodyPr/>
                    <a:lstStyle/>
                    <a:p>
                      <a:pPr algn="ctr"/>
                      <a:r>
                        <a:rPr lang="en-GB" noProof="0">
                          <a:latin typeface="Maiandra GD" panose="020E0502030308020204" pitchFamily="34" charset="77"/>
                        </a:rPr>
                        <a:t>9</a:t>
                      </a:r>
                    </a:p>
                  </a:txBody>
                  <a:tcPr anchor="ctr"/>
                </a:tc>
                <a:tc>
                  <a:txBody>
                    <a:bodyPr/>
                    <a:lstStyle/>
                    <a:p>
                      <a:pPr algn="ctr"/>
                      <a:r>
                        <a:rPr lang="en-GB" noProof="0">
                          <a:latin typeface="Maiandra GD" panose="020E0502030308020204" pitchFamily="34" charset="77"/>
                        </a:rPr>
                        <a:t>0</a:t>
                      </a:r>
                    </a:p>
                  </a:txBody>
                  <a:tcPr anchor="ctr"/>
                </a:tc>
                <a:tc>
                  <a:txBody>
                    <a:bodyPr/>
                    <a:lstStyle/>
                    <a:p>
                      <a:pPr algn="ctr"/>
                      <a:r>
                        <a:rPr lang="en-GB" noProof="0">
                          <a:latin typeface="Maiandra GD" panose="020E0502030308020204" pitchFamily="34" charset="77"/>
                        </a:rPr>
                        <a:t>9</a:t>
                      </a:r>
                    </a:p>
                  </a:txBody>
                  <a:tcPr anchor="ctr"/>
                </a:tc>
                <a:extLst>
                  <a:ext uri="{0D108BD9-81ED-4DB2-BD59-A6C34878D82A}">
                    <a16:rowId xmlns:a16="http://schemas.microsoft.com/office/drawing/2014/main" val="2870509418"/>
                  </a:ext>
                </a:extLst>
              </a:tr>
              <a:tr h="370840">
                <a:tc>
                  <a:txBody>
                    <a:bodyPr/>
                    <a:lstStyle/>
                    <a:p>
                      <a:pPr algn="ctr"/>
                      <a:r>
                        <a:rPr lang="en-GB" b="1" noProof="0">
                          <a:latin typeface="Maiandra GD" panose="020E0502030308020204" pitchFamily="34" charset="77"/>
                        </a:rPr>
                        <a:t>Batman</a:t>
                      </a:r>
                    </a:p>
                    <a:p>
                      <a:pPr algn="ctr"/>
                      <a:r>
                        <a:rPr lang="en-GB" b="1" noProof="0">
                          <a:latin typeface="Maiandra GD" panose="020E0502030308020204" pitchFamily="34" charset="77"/>
                        </a:rPr>
                        <a:t>(Carlota Barangé &amp; Laura Madrid)</a:t>
                      </a:r>
                    </a:p>
                  </a:txBody>
                  <a:tcPr anchor="ctr"/>
                </a:tc>
                <a:tc>
                  <a:txBody>
                    <a:bodyPr/>
                    <a:lstStyle/>
                    <a:p>
                      <a:pPr algn="ctr"/>
                      <a:r>
                        <a:rPr lang="en-GB" b="1" noProof="0">
                          <a:latin typeface="Maiandra GD" panose="020E0502030308020204" pitchFamily="34" charset="77"/>
                        </a:rPr>
                        <a:t>9</a:t>
                      </a:r>
                    </a:p>
                  </a:txBody>
                  <a:tcPr anchor="ctr"/>
                </a:tc>
                <a:tc>
                  <a:txBody>
                    <a:bodyPr/>
                    <a:lstStyle/>
                    <a:p>
                      <a:pPr algn="ctr"/>
                      <a:r>
                        <a:rPr lang="en-GB" b="1" noProof="0">
                          <a:latin typeface="Maiandra GD" panose="020E0502030308020204" pitchFamily="34" charset="77"/>
                        </a:rPr>
                        <a:t>9</a:t>
                      </a:r>
                    </a:p>
                  </a:txBody>
                  <a:tcPr anchor="ctr"/>
                </a:tc>
                <a:tc>
                  <a:txBody>
                    <a:bodyPr/>
                    <a:lstStyle/>
                    <a:p>
                      <a:pPr algn="ctr"/>
                      <a:r>
                        <a:rPr lang="en-GB" b="1" noProof="0">
                          <a:latin typeface="Maiandra GD" panose="020E0502030308020204" pitchFamily="34" charset="77"/>
                        </a:rPr>
                        <a:t>18</a:t>
                      </a:r>
                    </a:p>
                  </a:txBody>
                  <a:tcPr anchor="ctr"/>
                </a:tc>
                <a:extLst>
                  <a:ext uri="{0D108BD9-81ED-4DB2-BD59-A6C34878D82A}">
                    <a16:rowId xmlns:a16="http://schemas.microsoft.com/office/drawing/2014/main" val="3145253003"/>
                  </a:ext>
                </a:extLst>
              </a:tr>
              <a:tr h="370840">
                <a:tc>
                  <a:txBody>
                    <a:bodyPr/>
                    <a:lstStyle/>
                    <a:p>
                      <a:pPr algn="ctr"/>
                      <a:r>
                        <a:rPr lang="en-GB" noProof="0">
                          <a:latin typeface="Maiandra GD" panose="020E0502030308020204" pitchFamily="34" charset="77"/>
                        </a:rPr>
                        <a:t>English Test</a:t>
                      </a:r>
                    </a:p>
                    <a:p>
                      <a:pPr algn="ctr"/>
                      <a:r>
                        <a:rPr lang="en-GB" noProof="0">
                          <a:latin typeface="Maiandra GD" panose="020E0502030308020204" pitchFamily="34" charset="77"/>
                        </a:rPr>
                        <a:t>(Ona Rovira &amp; Laura Sánchez)</a:t>
                      </a:r>
                    </a:p>
                  </a:txBody>
                  <a:tcPr anchor="ctr"/>
                </a:tc>
                <a:tc>
                  <a:txBody>
                    <a:bodyPr/>
                    <a:lstStyle/>
                    <a:p>
                      <a:pPr algn="ctr"/>
                      <a:r>
                        <a:rPr lang="en-GB" noProof="0">
                          <a:latin typeface="Maiandra GD" panose="020E0502030308020204" pitchFamily="34" charset="77"/>
                        </a:rPr>
                        <a:t>0</a:t>
                      </a:r>
                    </a:p>
                  </a:txBody>
                  <a:tcPr anchor="ctr"/>
                </a:tc>
                <a:tc>
                  <a:txBody>
                    <a:bodyPr/>
                    <a:lstStyle/>
                    <a:p>
                      <a:pPr algn="ctr"/>
                      <a:r>
                        <a:rPr lang="en-GB" noProof="0">
                          <a:latin typeface="Maiandra GD" panose="020E0502030308020204" pitchFamily="34" charset="77"/>
                        </a:rPr>
                        <a:t>6</a:t>
                      </a:r>
                    </a:p>
                  </a:txBody>
                  <a:tcPr anchor="ctr"/>
                </a:tc>
                <a:tc>
                  <a:txBody>
                    <a:bodyPr/>
                    <a:lstStyle/>
                    <a:p>
                      <a:pPr algn="ctr"/>
                      <a:r>
                        <a:rPr lang="en-GB" noProof="0" dirty="0">
                          <a:latin typeface="Maiandra GD" panose="020E0502030308020204" pitchFamily="34" charset="77"/>
                        </a:rPr>
                        <a:t>6</a:t>
                      </a:r>
                    </a:p>
                  </a:txBody>
                  <a:tcPr anchor="ctr"/>
                </a:tc>
                <a:extLst>
                  <a:ext uri="{0D108BD9-81ED-4DB2-BD59-A6C34878D82A}">
                    <a16:rowId xmlns:a16="http://schemas.microsoft.com/office/drawing/2014/main" val="2294132895"/>
                  </a:ext>
                </a:extLst>
              </a:tr>
            </a:tbl>
          </a:graphicData>
        </a:graphic>
      </p:graphicFrame>
      <p:pic>
        <p:nvPicPr>
          <p:cNvPr id="7" name="Picture 6">
            <a:extLst>
              <a:ext uri="{FF2B5EF4-FFF2-40B4-BE49-F238E27FC236}">
                <a16:creationId xmlns:a16="http://schemas.microsoft.com/office/drawing/2014/main" id="{91B43C79-6AD8-437A-A48E-F9ACF87BB566}"/>
              </a:ext>
            </a:extLst>
          </p:cNvPr>
          <p:cNvPicPr>
            <a:picLocks noChangeAspect="1"/>
          </p:cNvPicPr>
          <p:nvPr/>
        </p:nvPicPr>
        <p:blipFill>
          <a:blip r:embed="rId2"/>
          <a:stretch>
            <a:fillRect/>
          </a:stretch>
        </p:blipFill>
        <p:spPr>
          <a:xfrm>
            <a:off x="895442" y="3745331"/>
            <a:ext cx="3520683" cy="2640513"/>
          </a:xfrm>
          <a:prstGeom prst="rect">
            <a:avLst/>
          </a:prstGeom>
        </p:spPr>
      </p:pic>
      <p:pic>
        <p:nvPicPr>
          <p:cNvPr id="9" name="Picture 8">
            <a:extLst>
              <a:ext uri="{FF2B5EF4-FFF2-40B4-BE49-F238E27FC236}">
                <a16:creationId xmlns:a16="http://schemas.microsoft.com/office/drawing/2014/main" id="{1318B3C8-40A4-491D-B2FB-A1E77B9DFA09}"/>
              </a:ext>
            </a:extLst>
          </p:cNvPr>
          <p:cNvPicPr>
            <a:picLocks noChangeAspect="1"/>
          </p:cNvPicPr>
          <p:nvPr/>
        </p:nvPicPr>
        <p:blipFill rotWithShape="1">
          <a:blip r:embed="rId3"/>
          <a:srcRect r="25000"/>
          <a:stretch/>
        </p:blipFill>
        <p:spPr>
          <a:xfrm>
            <a:off x="4908179" y="3745330"/>
            <a:ext cx="3520683" cy="2640513"/>
          </a:xfrm>
          <a:prstGeom prst="rect">
            <a:avLst/>
          </a:prstGeom>
        </p:spPr>
      </p:pic>
      <p:sp>
        <p:nvSpPr>
          <p:cNvPr id="5" name="Title 1">
            <a:extLst>
              <a:ext uri="{FF2B5EF4-FFF2-40B4-BE49-F238E27FC236}">
                <a16:creationId xmlns:a16="http://schemas.microsoft.com/office/drawing/2014/main" id="{2330CF42-3440-1644-A4EB-0248DA2A166B}"/>
              </a:ext>
            </a:extLst>
          </p:cNvPr>
          <p:cNvSpPr>
            <a:spLocks noGrp="1"/>
          </p:cNvSpPr>
          <p:nvPr>
            <p:ph type="title"/>
          </p:nvPr>
        </p:nvSpPr>
        <p:spPr>
          <a:xfrm>
            <a:off x="433778" y="0"/>
            <a:ext cx="2320290" cy="1234440"/>
          </a:xfrm>
        </p:spPr>
        <p:txBody>
          <a:bodyPr vert="horz" lIns="91440" tIns="45720" rIns="91440" bIns="45720" rtlCol="0" anchor="ctr">
            <a:normAutofit/>
          </a:bodyPr>
          <a:lstStyle/>
          <a:p>
            <a:r>
              <a:rPr lang="ca-ES" sz="2400" dirty="0">
                <a:latin typeface="Maiandra GD" panose="020E0502030308020204" pitchFamily="34" charset="77"/>
              </a:rPr>
              <a:t>Round 2</a:t>
            </a:r>
            <a:endParaRPr lang="en-US" sz="2400" dirty="0">
              <a:latin typeface="Maiandra GD" panose="020E0502030308020204" pitchFamily="34" charset="77"/>
            </a:endParaRPr>
          </a:p>
        </p:txBody>
      </p:sp>
    </p:spTree>
    <p:extLst>
      <p:ext uri="{BB962C8B-B14F-4D97-AF65-F5344CB8AC3E}">
        <p14:creationId xmlns:p14="http://schemas.microsoft.com/office/powerpoint/2010/main" val="15003602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4E006-0030-409B-BD05-2A1D3B33C2AB}"/>
              </a:ext>
            </a:extLst>
          </p:cNvPr>
          <p:cNvSpPr>
            <a:spLocks noGrp="1"/>
          </p:cNvSpPr>
          <p:nvPr>
            <p:ph type="title"/>
          </p:nvPr>
        </p:nvSpPr>
        <p:spPr/>
        <p:txBody>
          <a:bodyPr>
            <a:normAutofit/>
          </a:bodyPr>
          <a:lstStyle/>
          <a:p>
            <a:r>
              <a:rPr lang="ca-ES" sz="3600" dirty="0">
                <a:latin typeface="Maiandra GD" panose="020E0502030308020204" pitchFamily="34" charset="77"/>
              </a:rPr>
              <a:t>Round 2</a:t>
            </a:r>
            <a:endParaRPr lang="en-US" sz="3600" dirty="0">
              <a:latin typeface="Maiandra GD" panose="020E0502030308020204" pitchFamily="34" charset="77"/>
            </a:endParaRPr>
          </a:p>
        </p:txBody>
      </p:sp>
      <p:pic>
        <p:nvPicPr>
          <p:cNvPr id="11" name="Picture 10" descr="A circular object with text on it&#10;&#10;Description automatically generated with low confidence">
            <a:extLst>
              <a:ext uri="{FF2B5EF4-FFF2-40B4-BE49-F238E27FC236}">
                <a16:creationId xmlns:a16="http://schemas.microsoft.com/office/drawing/2014/main" id="{D81D5572-6DA6-4281-AF47-96BC23122779}"/>
              </a:ext>
            </a:extLst>
          </p:cNvPr>
          <p:cNvPicPr>
            <a:picLocks noChangeAspect="1"/>
          </p:cNvPicPr>
          <p:nvPr/>
        </p:nvPicPr>
        <p:blipFill>
          <a:blip r:embed="rId2"/>
          <a:stretch>
            <a:fillRect/>
          </a:stretch>
        </p:blipFill>
        <p:spPr>
          <a:xfrm>
            <a:off x="605971" y="1799771"/>
            <a:ext cx="3810000" cy="3810000"/>
          </a:xfrm>
          <a:prstGeom prst="rect">
            <a:avLst/>
          </a:prstGeom>
        </p:spPr>
      </p:pic>
      <p:sp>
        <p:nvSpPr>
          <p:cNvPr id="8" name="Text Placeholder 7">
            <a:extLst>
              <a:ext uri="{FF2B5EF4-FFF2-40B4-BE49-F238E27FC236}">
                <a16:creationId xmlns:a16="http://schemas.microsoft.com/office/drawing/2014/main" id="{14734F01-9AD5-4657-A690-1295D14E07CA}"/>
              </a:ext>
            </a:extLst>
          </p:cNvPr>
          <p:cNvSpPr txBox="1">
            <a:spLocks noGrp="1"/>
          </p:cNvSpPr>
          <p:nvPr>
            <p:ph type="body" idx="1"/>
          </p:nvPr>
        </p:nvSpPr>
        <p:spPr>
          <a:xfrm>
            <a:off x="4337683" y="3083746"/>
            <a:ext cx="4572907" cy="1071032"/>
          </a:xfrm>
          <a:prstGeom prst="rect">
            <a:avLst/>
          </a:prstGeom>
          <a:noFill/>
        </p:spPr>
        <p:txBody>
          <a:bodyPr wrap="square" rtlCol="0">
            <a:spAutoFit/>
          </a:bodyPr>
          <a:lstStyle/>
          <a:p>
            <a:pPr marL="114300" indent="0" algn="ctr">
              <a:buNone/>
            </a:pPr>
            <a:r>
              <a:rPr lang="ca-ES" sz="3200" b="1" dirty="0">
                <a:latin typeface="Maiandra GD" panose="020E0502030308020204" pitchFamily="34" charset="77"/>
              </a:rPr>
              <a:t>+0.5 on </a:t>
            </a:r>
            <a:r>
              <a:rPr lang="ca-ES" sz="3200" b="1" dirty="0" err="1">
                <a:latin typeface="Maiandra GD" panose="020E0502030308020204" pitchFamily="34" charset="77"/>
              </a:rPr>
              <a:t>your</a:t>
            </a:r>
            <a:r>
              <a:rPr lang="ca-ES" sz="3200" b="1" dirty="0">
                <a:latin typeface="Maiandra GD" panose="020E0502030308020204" pitchFamily="34" charset="77"/>
              </a:rPr>
              <a:t> PPT performance</a:t>
            </a:r>
            <a:endParaRPr lang="en-US" sz="3200" b="1" dirty="0">
              <a:latin typeface="Maiandra GD" panose="020E0502030308020204" pitchFamily="34" charset="77"/>
            </a:endParaRPr>
          </a:p>
        </p:txBody>
      </p:sp>
    </p:spTree>
    <p:extLst>
      <p:ext uri="{BB962C8B-B14F-4D97-AF65-F5344CB8AC3E}">
        <p14:creationId xmlns:p14="http://schemas.microsoft.com/office/powerpoint/2010/main" val="29914820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D6423926-B002-D046-BAF1-8A29EA7394FD}"/>
              </a:ext>
            </a:extLst>
          </p:cNvPr>
          <p:cNvSpPr txBox="1">
            <a:spLocks/>
          </p:cNvSpPr>
          <p:nvPr/>
        </p:nvSpPr>
        <p:spPr>
          <a:xfrm>
            <a:off x="395655" y="4756640"/>
            <a:ext cx="8354891" cy="93044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4700" dirty="0">
                <a:solidFill>
                  <a:srgbClr val="FFFFFF"/>
                </a:solidFill>
                <a:latin typeface="Maiandra GD" panose="020E0502030308020204" pitchFamily="34" charset="77"/>
              </a:rPr>
              <a:t>Results - Badges</a:t>
            </a:r>
          </a:p>
        </p:txBody>
      </p:sp>
      <p:sp>
        <p:nvSpPr>
          <p:cNvPr id="13" name="Título 1">
            <a:extLst>
              <a:ext uri="{FF2B5EF4-FFF2-40B4-BE49-F238E27FC236}">
                <a16:creationId xmlns:a16="http://schemas.microsoft.com/office/drawing/2014/main" id="{59DC3C99-28CD-8849-85B5-BB0FA748A299}"/>
              </a:ext>
            </a:extLst>
          </p:cNvPr>
          <p:cNvSpPr>
            <a:spLocks noGrp="1"/>
          </p:cNvSpPr>
          <p:nvPr>
            <p:ph type="ctrTitle"/>
          </p:nvPr>
        </p:nvSpPr>
        <p:spPr>
          <a:xfrm>
            <a:off x="685800" y="374754"/>
            <a:ext cx="7772400" cy="1231930"/>
          </a:xfrm>
        </p:spPr>
        <p:txBody>
          <a:bodyPr/>
          <a:lstStyle/>
          <a:p>
            <a:r>
              <a:rPr lang="en-GB" dirty="0">
                <a:latin typeface="Maiandra GD" panose="020E0502030308020204" pitchFamily="34" charset="77"/>
              </a:rPr>
              <a:t>Results - Badges</a:t>
            </a:r>
          </a:p>
        </p:txBody>
      </p:sp>
      <p:pic>
        <p:nvPicPr>
          <p:cNvPr id="7" name="Marcador de contenido 6">
            <a:extLst>
              <a:ext uri="{FF2B5EF4-FFF2-40B4-BE49-F238E27FC236}">
                <a16:creationId xmlns:a16="http://schemas.microsoft.com/office/drawing/2014/main" id="{522C9532-8B3D-4C41-8E95-B646201260C2}"/>
              </a:ext>
            </a:extLst>
          </p:cNvPr>
          <p:cNvPicPr>
            <a:picLocks noGrp="1" noChangeAspect="1"/>
          </p:cNvPicPr>
          <p:nvPr>
            <p:ph idx="4294967295"/>
          </p:nvPr>
        </p:nvPicPr>
        <p:blipFill>
          <a:blip r:embed="rId2"/>
          <a:stretch>
            <a:fillRect/>
          </a:stretch>
        </p:blipFill>
        <p:spPr>
          <a:xfrm>
            <a:off x="1819294" y="2236271"/>
            <a:ext cx="5505412" cy="4134296"/>
          </a:xfrm>
        </p:spPr>
      </p:pic>
    </p:spTree>
    <p:extLst>
      <p:ext uri="{BB962C8B-B14F-4D97-AF65-F5344CB8AC3E}">
        <p14:creationId xmlns:p14="http://schemas.microsoft.com/office/powerpoint/2010/main" val="1884079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179C1F-1BD1-4344-8308-36A6D42E02A4}"/>
              </a:ext>
            </a:extLst>
          </p:cNvPr>
          <p:cNvSpPr>
            <a:spLocks noGrp="1"/>
          </p:cNvSpPr>
          <p:nvPr>
            <p:ph type="title"/>
          </p:nvPr>
        </p:nvSpPr>
        <p:spPr/>
        <p:txBody>
          <a:bodyPr/>
          <a:lstStyle/>
          <a:p>
            <a:r>
              <a:rPr lang="en-GB" dirty="0">
                <a:latin typeface="Maiandra GD" panose="020E0502030308020204" pitchFamily="34" charset="77"/>
              </a:rPr>
              <a:t>Results - Badges</a:t>
            </a:r>
          </a:p>
        </p:txBody>
      </p:sp>
      <p:sp>
        <p:nvSpPr>
          <p:cNvPr id="5" name="CuadroTexto 4">
            <a:extLst>
              <a:ext uri="{FF2B5EF4-FFF2-40B4-BE49-F238E27FC236}">
                <a16:creationId xmlns:a16="http://schemas.microsoft.com/office/drawing/2014/main" id="{CDDA4FC1-11B6-7042-97FE-9B475F210C17}"/>
              </a:ext>
            </a:extLst>
          </p:cNvPr>
          <p:cNvSpPr txBox="1"/>
          <p:nvPr/>
        </p:nvSpPr>
        <p:spPr>
          <a:xfrm>
            <a:off x="549388" y="1652054"/>
            <a:ext cx="8045227" cy="830997"/>
          </a:xfrm>
          <a:prstGeom prst="rect">
            <a:avLst/>
          </a:prstGeom>
          <a:noFill/>
        </p:spPr>
        <p:txBody>
          <a:bodyPr wrap="square" rtlCol="0">
            <a:spAutoFit/>
          </a:bodyPr>
          <a:lstStyle/>
          <a:p>
            <a:pPr algn="ctr"/>
            <a:r>
              <a:rPr lang="en-GB" sz="2400" dirty="0">
                <a:latin typeface="Maiandra GD" panose="020E0502030308020204" pitchFamily="34" charset="77"/>
              </a:rPr>
              <a:t>Four groups marked all memes on four criteria and on a scale from 1 to 4 (indeed, lots of 4s </a:t>
            </a:r>
            <a:r>
              <a:rPr lang="en-GB" sz="2400" dirty="0">
                <a:latin typeface="Maiandra GD" panose="020E0502030308020204" pitchFamily="34" charset="77"/>
                <a:sym typeface="Wingdings" pitchFamily="2" charset="2"/>
              </a:rPr>
              <a:t></a:t>
            </a:r>
            <a:r>
              <a:rPr lang="en-GB" sz="2400" dirty="0">
                <a:latin typeface="Maiandra GD" panose="020E0502030308020204" pitchFamily="34" charset="77"/>
              </a:rPr>
              <a:t>)</a:t>
            </a:r>
          </a:p>
        </p:txBody>
      </p:sp>
      <p:graphicFrame>
        <p:nvGraphicFramePr>
          <p:cNvPr id="6" name="Tabla 4">
            <a:extLst>
              <a:ext uri="{FF2B5EF4-FFF2-40B4-BE49-F238E27FC236}">
                <a16:creationId xmlns:a16="http://schemas.microsoft.com/office/drawing/2014/main" id="{1AD337E9-13B9-DE43-978F-DEC27EC44DDB}"/>
              </a:ext>
            </a:extLst>
          </p:cNvPr>
          <p:cNvGraphicFramePr>
            <a:graphicFrameLocks noGrp="1"/>
          </p:cNvGraphicFramePr>
          <p:nvPr/>
        </p:nvGraphicFramePr>
        <p:xfrm>
          <a:off x="339143" y="2743923"/>
          <a:ext cx="8658475" cy="2631718"/>
        </p:xfrm>
        <a:graphic>
          <a:graphicData uri="http://schemas.openxmlformats.org/drawingml/2006/table">
            <a:tbl>
              <a:tblPr firstRow="1" bandRow="1">
                <a:tableStyleId>{21E4AEA4-8DFA-4A89-87EB-49C32662AFE0}</a:tableStyleId>
              </a:tblPr>
              <a:tblGrid>
                <a:gridCol w="1413814">
                  <a:extLst>
                    <a:ext uri="{9D8B030D-6E8A-4147-A177-3AD203B41FA5}">
                      <a16:colId xmlns:a16="http://schemas.microsoft.com/office/drawing/2014/main" val="1359346135"/>
                    </a:ext>
                  </a:extLst>
                </a:gridCol>
                <a:gridCol w="1413814">
                  <a:extLst>
                    <a:ext uri="{9D8B030D-6E8A-4147-A177-3AD203B41FA5}">
                      <a16:colId xmlns:a16="http://schemas.microsoft.com/office/drawing/2014/main" val="4255852781"/>
                    </a:ext>
                  </a:extLst>
                </a:gridCol>
                <a:gridCol w="1413814">
                  <a:extLst>
                    <a:ext uri="{9D8B030D-6E8A-4147-A177-3AD203B41FA5}">
                      <a16:colId xmlns:a16="http://schemas.microsoft.com/office/drawing/2014/main" val="1358791889"/>
                    </a:ext>
                  </a:extLst>
                </a:gridCol>
                <a:gridCol w="1413814">
                  <a:extLst>
                    <a:ext uri="{9D8B030D-6E8A-4147-A177-3AD203B41FA5}">
                      <a16:colId xmlns:a16="http://schemas.microsoft.com/office/drawing/2014/main" val="3865662329"/>
                    </a:ext>
                  </a:extLst>
                </a:gridCol>
                <a:gridCol w="1589405">
                  <a:extLst>
                    <a:ext uri="{9D8B030D-6E8A-4147-A177-3AD203B41FA5}">
                      <a16:colId xmlns:a16="http://schemas.microsoft.com/office/drawing/2014/main" val="2245202660"/>
                    </a:ext>
                  </a:extLst>
                </a:gridCol>
                <a:gridCol w="1413814">
                  <a:extLst>
                    <a:ext uri="{9D8B030D-6E8A-4147-A177-3AD203B41FA5}">
                      <a16:colId xmlns:a16="http://schemas.microsoft.com/office/drawing/2014/main" val="1292077816"/>
                    </a:ext>
                  </a:extLst>
                </a:gridCol>
              </a:tblGrid>
              <a:tr h="711478">
                <a:tc>
                  <a:txBody>
                    <a:bodyPr/>
                    <a:lstStyle/>
                    <a:p>
                      <a:pPr algn="ctr"/>
                      <a:r>
                        <a:rPr lang="en-GB" dirty="0">
                          <a:latin typeface="Maiandra GD" panose="020E0502030308020204" pitchFamily="34" charset="77"/>
                        </a:rPr>
                        <a:t>Memes</a:t>
                      </a:r>
                    </a:p>
                  </a:txBody>
                  <a:tcPr anchor="ctr"/>
                </a:tc>
                <a:tc>
                  <a:txBody>
                    <a:bodyPr/>
                    <a:lstStyle/>
                    <a:p>
                      <a:pPr algn="ctr"/>
                      <a:r>
                        <a:rPr lang="en-GB" dirty="0">
                          <a:latin typeface="Maiandra GD" panose="020E0502030308020204" pitchFamily="34" charset="77"/>
                        </a:rPr>
                        <a:t>Meme itself</a:t>
                      </a:r>
                    </a:p>
                  </a:txBody>
                  <a:tcPr anchor="ctr"/>
                </a:tc>
                <a:tc>
                  <a:txBody>
                    <a:bodyPr/>
                    <a:lstStyle/>
                    <a:p>
                      <a:pPr algn="ctr"/>
                      <a:r>
                        <a:rPr lang="en-GB" dirty="0">
                          <a:latin typeface="Maiandra GD" panose="020E0502030308020204" pitchFamily="34" charset="77"/>
                        </a:rPr>
                        <a:t>Caption</a:t>
                      </a:r>
                    </a:p>
                  </a:txBody>
                  <a:tcPr anchor="ctr"/>
                </a:tc>
                <a:tc>
                  <a:txBody>
                    <a:bodyPr/>
                    <a:lstStyle/>
                    <a:p>
                      <a:pPr algn="ctr"/>
                      <a:r>
                        <a:rPr lang="en-GB" dirty="0">
                          <a:latin typeface="Maiandra GD" panose="020E0502030308020204" pitchFamily="34" charset="77"/>
                        </a:rPr>
                        <a:t>Hashtags</a:t>
                      </a:r>
                    </a:p>
                  </a:txBody>
                  <a:tcPr anchor="ctr"/>
                </a:tc>
                <a:tc>
                  <a:txBody>
                    <a:bodyPr/>
                    <a:lstStyle/>
                    <a:p>
                      <a:pPr algn="ctr"/>
                      <a:r>
                        <a:rPr lang="en-GB" dirty="0">
                          <a:latin typeface="Maiandra GD" panose="020E0502030308020204" pitchFamily="34" charset="77"/>
                        </a:rPr>
                        <a:t>Grammatical </a:t>
                      </a:r>
                    </a:p>
                    <a:p>
                      <a:pPr algn="ctr"/>
                      <a:r>
                        <a:rPr lang="en-GB" dirty="0">
                          <a:latin typeface="Maiandra GD" panose="020E0502030308020204" pitchFamily="34" charset="77"/>
                        </a:rPr>
                        <a:t>explanation</a:t>
                      </a:r>
                    </a:p>
                  </a:txBody>
                  <a:tcPr anchor="ctr"/>
                </a:tc>
                <a:tc>
                  <a:txBody>
                    <a:bodyPr/>
                    <a:lstStyle/>
                    <a:p>
                      <a:pPr algn="ctr"/>
                      <a:r>
                        <a:rPr lang="en-GB" dirty="0">
                          <a:latin typeface="Maiandra GD" panose="020E0502030308020204" pitchFamily="34" charset="77"/>
                        </a:rPr>
                        <a:t>TOTAL</a:t>
                      </a:r>
                    </a:p>
                  </a:txBody>
                  <a:tcPr anchor="ctr"/>
                </a:tc>
                <a:extLst>
                  <a:ext uri="{0D108BD9-81ED-4DB2-BD59-A6C34878D82A}">
                    <a16:rowId xmlns:a16="http://schemas.microsoft.com/office/drawing/2014/main" val="1603393951"/>
                  </a:ext>
                </a:extLst>
              </a:tr>
              <a:tr h="373150">
                <a:tc>
                  <a:txBody>
                    <a:bodyPr/>
                    <a:lstStyle/>
                    <a:p>
                      <a:pPr algn="ctr"/>
                      <a:r>
                        <a:rPr lang="en-GB" dirty="0">
                          <a:latin typeface="Maiandra GD" panose="020E0502030308020204" pitchFamily="34" charset="77"/>
                        </a:rPr>
                        <a:t>Teacher (2D_D)</a:t>
                      </a:r>
                    </a:p>
                  </a:txBody>
                  <a:tcPr anchor="ctr"/>
                </a:tc>
                <a:tc>
                  <a:txBody>
                    <a:bodyPr/>
                    <a:lstStyle/>
                    <a:p>
                      <a:pPr algn="ctr"/>
                      <a:r>
                        <a:rPr lang="en-GB" dirty="0">
                          <a:latin typeface="Maiandra GD" panose="020E0502030308020204" pitchFamily="34" charset="77"/>
                        </a:rPr>
                        <a:t>3-4-3-2</a:t>
                      </a:r>
                    </a:p>
                  </a:txBody>
                  <a:tcPr anchor="ctr"/>
                </a:tc>
                <a:tc>
                  <a:txBody>
                    <a:bodyPr/>
                    <a:lstStyle/>
                    <a:p>
                      <a:pPr algn="ctr"/>
                      <a:r>
                        <a:rPr lang="en-GB" dirty="0">
                          <a:latin typeface="Maiandra GD" panose="020E0502030308020204" pitchFamily="34" charset="77"/>
                        </a:rPr>
                        <a:t>2-1-2-2</a:t>
                      </a:r>
                    </a:p>
                  </a:txBody>
                  <a:tcPr anchor="ctr"/>
                </a:tc>
                <a:tc>
                  <a:txBody>
                    <a:bodyPr/>
                    <a:lstStyle/>
                    <a:p>
                      <a:pPr algn="ctr"/>
                      <a:r>
                        <a:rPr lang="en-GB" dirty="0">
                          <a:latin typeface="Maiandra GD" panose="020E0502030308020204" pitchFamily="34" charset="77"/>
                        </a:rPr>
                        <a:t>1-2-1-3</a:t>
                      </a:r>
                    </a:p>
                  </a:txBody>
                  <a:tcPr anchor="ctr"/>
                </a:tc>
                <a:tc>
                  <a:txBody>
                    <a:bodyPr/>
                    <a:lstStyle/>
                    <a:p>
                      <a:pPr algn="ctr"/>
                      <a:r>
                        <a:rPr lang="en-GB" dirty="0">
                          <a:latin typeface="Maiandra GD" panose="020E0502030308020204" pitchFamily="34" charset="77"/>
                        </a:rPr>
                        <a:t>3-3-4-4</a:t>
                      </a:r>
                    </a:p>
                  </a:txBody>
                  <a:tcPr anchor="ctr"/>
                </a:tc>
                <a:tc>
                  <a:txBody>
                    <a:bodyPr/>
                    <a:lstStyle/>
                    <a:p>
                      <a:pPr algn="ctr"/>
                      <a:r>
                        <a:rPr lang="en-GB" b="1" dirty="0">
                          <a:latin typeface="Maiandra GD" panose="020E0502030308020204" pitchFamily="34" charset="77"/>
                        </a:rPr>
                        <a:t>40</a:t>
                      </a:r>
                    </a:p>
                  </a:txBody>
                  <a:tcPr anchor="ctr"/>
                </a:tc>
                <a:extLst>
                  <a:ext uri="{0D108BD9-81ED-4DB2-BD59-A6C34878D82A}">
                    <a16:rowId xmlns:a16="http://schemas.microsoft.com/office/drawing/2014/main" val="1009209180"/>
                  </a:ext>
                </a:extLst>
              </a:tr>
              <a:tr h="533072">
                <a:tc>
                  <a:txBody>
                    <a:bodyPr/>
                    <a:lstStyle/>
                    <a:p>
                      <a:pPr algn="ctr"/>
                      <a:r>
                        <a:rPr lang="en-GB" dirty="0">
                          <a:latin typeface="Maiandra GD" panose="020E0502030308020204" pitchFamily="34" charset="77"/>
                        </a:rPr>
                        <a:t>Batman</a:t>
                      </a:r>
                    </a:p>
                    <a:p>
                      <a:pPr algn="ctr"/>
                      <a:r>
                        <a:rPr lang="en-GB" dirty="0">
                          <a:latin typeface="Maiandra GD" panose="020E0502030308020204" pitchFamily="34" charset="77"/>
                        </a:rPr>
                        <a:t>(2D_A)</a:t>
                      </a:r>
                    </a:p>
                  </a:txBody>
                  <a:tcPr anchor="ctr"/>
                </a:tc>
                <a:tc>
                  <a:txBody>
                    <a:bodyPr/>
                    <a:lstStyle/>
                    <a:p>
                      <a:pPr algn="ctr"/>
                      <a:r>
                        <a:rPr lang="en-GB" dirty="0">
                          <a:latin typeface="Maiandra GD" panose="020E0502030308020204" pitchFamily="34" charset="77"/>
                        </a:rPr>
                        <a:t>2-2-3-3</a:t>
                      </a:r>
                    </a:p>
                  </a:txBody>
                  <a:tcPr anchor="ctr"/>
                </a:tc>
                <a:tc>
                  <a:txBody>
                    <a:bodyPr/>
                    <a:lstStyle/>
                    <a:p>
                      <a:pPr algn="ctr"/>
                      <a:r>
                        <a:rPr lang="en-GB" dirty="0">
                          <a:latin typeface="Maiandra GD" panose="020E0502030308020204" pitchFamily="34" charset="77"/>
                        </a:rPr>
                        <a:t>2-1-1-3</a:t>
                      </a:r>
                    </a:p>
                  </a:txBody>
                  <a:tcPr anchor="ctr"/>
                </a:tc>
                <a:tc>
                  <a:txBody>
                    <a:bodyPr/>
                    <a:lstStyle/>
                    <a:p>
                      <a:pPr algn="ctr"/>
                      <a:r>
                        <a:rPr lang="en-GB" dirty="0">
                          <a:latin typeface="Maiandra GD" panose="020E0502030308020204" pitchFamily="34" charset="77"/>
                        </a:rPr>
                        <a:t>1-1-1-2</a:t>
                      </a:r>
                    </a:p>
                  </a:txBody>
                  <a:tcPr anchor="ctr"/>
                </a:tc>
                <a:tc>
                  <a:txBody>
                    <a:bodyPr/>
                    <a:lstStyle/>
                    <a:p>
                      <a:pPr algn="ctr"/>
                      <a:r>
                        <a:rPr lang="en-GB" dirty="0">
                          <a:latin typeface="Maiandra GD" panose="020E0502030308020204" pitchFamily="34" charset="77"/>
                        </a:rPr>
                        <a:t>3-2-1-3</a:t>
                      </a:r>
                    </a:p>
                  </a:txBody>
                  <a:tcPr anchor="ctr"/>
                </a:tc>
                <a:tc>
                  <a:txBody>
                    <a:bodyPr/>
                    <a:lstStyle/>
                    <a:p>
                      <a:pPr algn="ctr"/>
                      <a:r>
                        <a:rPr lang="en-GB" b="1" dirty="0">
                          <a:latin typeface="Maiandra GD" panose="020E0502030308020204" pitchFamily="34" charset="77"/>
                        </a:rPr>
                        <a:t>31</a:t>
                      </a:r>
                    </a:p>
                  </a:txBody>
                  <a:tcPr anchor="ctr"/>
                </a:tc>
                <a:extLst>
                  <a:ext uri="{0D108BD9-81ED-4DB2-BD59-A6C34878D82A}">
                    <a16:rowId xmlns:a16="http://schemas.microsoft.com/office/drawing/2014/main" val="75393327"/>
                  </a:ext>
                </a:extLst>
              </a:tr>
              <a:tr h="533072">
                <a:tc>
                  <a:txBody>
                    <a:bodyPr/>
                    <a:lstStyle/>
                    <a:p>
                      <a:pPr algn="ctr"/>
                      <a:r>
                        <a:rPr lang="en-GB" dirty="0">
                          <a:latin typeface="Maiandra GD" panose="020E0502030308020204" pitchFamily="34" charset="77"/>
                        </a:rPr>
                        <a:t>English test (4B_E)</a:t>
                      </a:r>
                    </a:p>
                  </a:txBody>
                  <a:tcPr anchor="ctr"/>
                </a:tc>
                <a:tc>
                  <a:txBody>
                    <a:bodyPr/>
                    <a:lstStyle/>
                    <a:p>
                      <a:pPr algn="ctr"/>
                      <a:r>
                        <a:rPr lang="en-GB" dirty="0">
                          <a:latin typeface="Maiandra GD" panose="020E0502030308020204" pitchFamily="34" charset="77"/>
                        </a:rPr>
                        <a:t>2-1-2-2</a:t>
                      </a:r>
                    </a:p>
                  </a:txBody>
                  <a:tcPr anchor="ctr"/>
                </a:tc>
                <a:tc>
                  <a:txBody>
                    <a:bodyPr/>
                    <a:lstStyle/>
                    <a:p>
                      <a:pPr algn="ctr"/>
                      <a:r>
                        <a:rPr lang="en-GB" dirty="0">
                          <a:latin typeface="Maiandra GD" panose="020E0502030308020204" pitchFamily="34" charset="77"/>
                        </a:rPr>
                        <a:t>3-1-1-2</a:t>
                      </a:r>
                    </a:p>
                  </a:txBody>
                  <a:tcPr anchor="ctr"/>
                </a:tc>
                <a:tc>
                  <a:txBody>
                    <a:bodyPr/>
                    <a:lstStyle/>
                    <a:p>
                      <a:pPr algn="ctr"/>
                      <a:r>
                        <a:rPr lang="en-GB" dirty="0">
                          <a:latin typeface="Maiandra GD" panose="020E0502030308020204" pitchFamily="34" charset="77"/>
                        </a:rPr>
                        <a:t>4-3-3-3</a:t>
                      </a:r>
                    </a:p>
                  </a:txBody>
                  <a:tcPr anchor="ctr"/>
                </a:tc>
                <a:tc>
                  <a:txBody>
                    <a:bodyPr/>
                    <a:lstStyle/>
                    <a:p>
                      <a:pPr algn="ctr"/>
                      <a:r>
                        <a:rPr lang="en-GB" dirty="0">
                          <a:latin typeface="Maiandra GD" panose="020E0502030308020204" pitchFamily="34" charset="77"/>
                        </a:rPr>
                        <a:t>4-4-4-2</a:t>
                      </a:r>
                    </a:p>
                  </a:txBody>
                  <a:tcPr anchor="ctr"/>
                </a:tc>
                <a:tc>
                  <a:txBody>
                    <a:bodyPr/>
                    <a:lstStyle/>
                    <a:p>
                      <a:pPr algn="ctr"/>
                      <a:r>
                        <a:rPr lang="en-GB" b="1" dirty="0">
                          <a:latin typeface="Maiandra GD" panose="020E0502030308020204" pitchFamily="34" charset="77"/>
                        </a:rPr>
                        <a:t>41</a:t>
                      </a:r>
                    </a:p>
                  </a:txBody>
                  <a:tcPr anchor="ctr"/>
                </a:tc>
                <a:extLst>
                  <a:ext uri="{0D108BD9-81ED-4DB2-BD59-A6C34878D82A}">
                    <a16:rowId xmlns:a16="http://schemas.microsoft.com/office/drawing/2014/main" val="1655842947"/>
                  </a:ext>
                </a:extLst>
              </a:tr>
            </a:tbl>
          </a:graphicData>
        </a:graphic>
      </p:graphicFrame>
    </p:spTree>
    <p:extLst>
      <p:ext uri="{BB962C8B-B14F-4D97-AF65-F5344CB8AC3E}">
        <p14:creationId xmlns:p14="http://schemas.microsoft.com/office/powerpoint/2010/main" val="3330988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179C1F-1BD1-4344-8308-36A6D42E02A4}"/>
              </a:ext>
            </a:extLst>
          </p:cNvPr>
          <p:cNvSpPr>
            <a:spLocks noGrp="1"/>
          </p:cNvSpPr>
          <p:nvPr>
            <p:ph type="title"/>
          </p:nvPr>
        </p:nvSpPr>
        <p:spPr>
          <a:xfrm>
            <a:off x="628649" y="133308"/>
            <a:ext cx="7886700" cy="1325563"/>
          </a:xfrm>
        </p:spPr>
        <p:txBody>
          <a:bodyPr/>
          <a:lstStyle/>
          <a:p>
            <a:r>
              <a:rPr lang="en-GB" dirty="0">
                <a:latin typeface="Maiandra GD" panose="020E0502030308020204" pitchFamily="34" charset="77"/>
              </a:rPr>
              <a:t>Results - Badges</a:t>
            </a:r>
          </a:p>
        </p:txBody>
      </p:sp>
      <p:sp>
        <p:nvSpPr>
          <p:cNvPr id="5" name="CuadroTexto 4">
            <a:extLst>
              <a:ext uri="{FF2B5EF4-FFF2-40B4-BE49-F238E27FC236}">
                <a16:creationId xmlns:a16="http://schemas.microsoft.com/office/drawing/2014/main" id="{CDDA4FC1-11B6-7042-97FE-9B475F210C17}"/>
              </a:ext>
            </a:extLst>
          </p:cNvPr>
          <p:cNvSpPr txBox="1"/>
          <p:nvPr/>
        </p:nvSpPr>
        <p:spPr>
          <a:xfrm>
            <a:off x="549387" y="1364107"/>
            <a:ext cx="8045227" cy="1354217"/>
          </a:xfrm>
          <a:prstGeom prst="rect">
            <a:avLst/>
          </a:prstGeom>
          <a:noFill/>
        </p:spPr>
        <p:txBody>
          <a:bodyPr wrap="square" rtlCol="0">
            <a:spAutoFit/>
          </a:bodyPr>
          <a:lstStyle/>
          <a:p>
            <a:pPr algn="ctr"/>
            <a:r>
              <a:rPr lang="en-GB" sz="2400" dirty="0">
                <a:latin typeface="Maiandra GD" panose="020E0502030308020204" pitchFamily="34" charset="77"/>
              </a:rPr>
              <a:t>Congratulations to </a:t>
            </a:r>
            <a:r>
              <a:rPr lang="en-GB" sz="2400" b="1" dirty="0">
                <a:solidFill>
                  <a:srgbClr val="00B050"/>
                </a:solidFill>
                <a:latin typeface="Maiandra GD" panose="020E0502030308020204" pitchFamily="34" charset="77"/>
              </a:rPr>
              <a:t>Mar </a:t>
            </a:r>
            <a:r>
              <a:rPr lang="en-GB" sz="2400" b="1" dirty="0" err="1">
                <a:solidFill>
                  <a:srgbClr val="00B050"/>
                </a:solidFill>
                <a:latin typeface="Maiandra GD" panose="020E0502030308020204" pitchFamily="34" charset="77"/>
              </a:rPr>
              <a:t>Bofarull</a:t>
            </a:r>
            <a:r>
              <a:rPr lang="en-GB" sz="2400" dirty="0">
                <a:latin typeface="Maiandra GD" panose="020E0502030308020204" pitchFamily="34" charset="77"/>
              </a:rPr>
              <a:t>, </a:t>
            </a:r>
            <a:r>
              <a:rPr lang="en-GB" sz="2400" b="1" dirty="0">
                <a:solidFill>
                  <a:srgbClr val="00B050"/>
                </a:solidFill>
                <a:latin typeface="Maiandra GD" panose="020E0502030308020204" pitchFamily="34" charset="77"/>
              </a:rPr>
              <a:t>Paula García</a:t>
            </a:r>
            <a:r>
              <a:rPr lang="en-GB" sz="2400" dirty="0">
                <a:latin typeface="Maiandra GD" panose="020E0502030308020204" pitchFamily="34" charset="77"/>
              </a:rPr>
              <a:t>, </a:t>
            </a:r>
            <a:r>
              <a:rPr lang="en-GB" sz="2400" b="1" dirty="0">
                <a:solidFill>
                  <a:srgbClr val="00B050"/>
                </a:solidFill>
                <a:latin typeface="Maiandra GD" panose="020E0502030308020204" pitchFamily="34" charset="77"/>
              </a:rPr>
              <a:t>Nadine Lombardo</a:t>
            </a:r>
            <a:r>
              <a:rPr lang="en-GB" sz="2400" dirty="0">
                <a:latin typeface="Maiandra GD" panose="020E0502030308020204" pitchFamily="34" charset="77"/>
              </a:rPr>
              <a:t>, </a:t>
            </a:r>
            <a:r>
              <a:rPr lang="en-GB" sz="2400" b="1" dirty="0">
                <a:solidFill>
                  <a:srgbClr val="00B050"/>
                </a:solidFill>
                <a:latin typeface="Maiandra GD" panose="020E0502030308020204" pitchFamily="34" charset="77"/>
              </a:rPr>
              <a:t>Christina Salguero </a:t>
            </a:r>
            <a:r>
              <a:rPr lang="en-GB" sz="2400" dirty="0">
                <a:latin typeface="Maiandra GD" panose="020E0502030308020204" pitchFamily="34" charset="77"/>
              </a:rPr>
              <a:t>and </a:t>
            </a:r>
            <a:r>
              <a:rPr lang="en-GB" sz="2400" b="1" dirty="0">
                <a:solidFill>
                  <a:srgbClr val="00B050"/>
                </a:solidFill>
                <a:latin typeface="Maiandra GD" panose="020E0502030308020204" pitchFamily="34" charset="77"/>
              </a:rPr>
              <a:t>Miriam Valero</a:t>
            </a:r>
            <a:r>
              <a:rPr lang="en-GB" sz="2400" dirty="0">
                <a:latin typeface="Maiandra GD" panose="020E0502030308020204" pitchFamily="34" charset="77"/>
              </a:rPr>
              <a:t>!!!</a:t>
            </a:r>
          </a:p>
          <a:p>
            <a:pPr algn="ctr"/>
            <a:endParaRPr lang="en-GB" sz="1000" dirty="0">
              <a:latin typeface="Maiandra GD" panose="020E0502030308020204" pitchFamily="34" charset="77"/>
            </a:endParaRPr>
          </a:p>
          <a:p>
            <a:pPr algn="ctr"/>
            <a:r>
              <a:rPr lang="en-GB" sz="2400" dirty="0">
                <a:latin typeface="Maiandra GD" panose="020E0502030308020204" pitchFamily="34" charset="77"/>
              </a:rPr>
              <a:t>They have won a wild card in a (0) task!!!</a:t>
            </a:r>
          </a:p>
        </p:txBody>
      </p:sp>
      <p:pic>
        <p:nvPicPr>
          <p:cNvPr id="2050" name="Picture 2" descr="WINNER - Happy Squirrel | Make a Meme">
            <a:extLst>
              <a:ext uri="{FF2B5EF4-FFF2-40B4-BE49-F238E27FC236}">
                <a16:creationId xmlns:a16="http://schemas.microsoft.com/office/drawing/2014/main" id="{B47B6A63-1061-CA44-B100-0950A1CB29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3527" y="2846783"/>
            <a:ext cx="2790286" cy="358111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we have a winner - the gatsby cheers | Meme Generator">
            <a:extLst>
              <a:ext uri="{FF2B5EF4-FFF2-40B4-BE49-F238E27FC236}">
                <a16:creationId xmlns:a16="http://schemas.microsoft.com/office/drawing/2014/main" id="{0D40E759-89F5-8640-9126-822A3CC5E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9369" y="2835519"/>
            <a:ext cx="3488529" cy="3603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59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87F29E10-E219-A941-8E84-720DBAD847C2}"/>
              </a:ext>
            </a:extLst>
          </p:cNvPr>
          <p:cNvSpPr txBox="1">
            <a:spLocks/>
          </p:cNvSpPr>
          <p:nvPr/>
        </p:nvSpPr>
        <p:spPr>
          <a:xfrm>
            <a:off x="685800" y="1825411"/>
            <a:ext cx="7772400" cy="3207178"/>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latin typeface="Maiandra GD" panose="020E0502030308020204" pitchFamily="34" charset="77"/>
              </a:rPr>
              <a:t>And now it’s time for…</a:t>
            </a:r>
          </a:p>
          <a:p>
            <a:pPr algn="ctr"/>
            <a:endParaRPr lang="en-GB" dirty="0">
              <a:latin typeface="Maiandra GD" panose="020E0502030308020204" pitchFamily="34" charset="77"/>
            </a:endParaRPr>
          </a:p>
          <a:p>
            <a:pPr algn="ctr"/>
            <a:r>
              <a:rPr lang="en-GB" dirty="0">
                <a:latin typeface="Maiandra GD" panose="020E0502030308020204" pitchFamily="34" charset="77"/>
              </a:rPr>
              <a:t>Round 3!</a:t>
            </a:r>
          </a:p>
          <a:p>
            <a:pPr algn="ctr"/>
            <a:endParaRPr lang="en-GB" sz="2600" dirty="0">
              <a:latin typeface="Maiandra GD" panose="020E0502030308020204" pitchFamily="34" charset="77"/>
            </a:endParaRPr>
          </a:p>
          <a:p>
            <a:pPr algn="ctr"/>
            <a:r>
              <a:rPr lang="en-GB" sz="2600" dirty="0">
                <a:latin typeface="Maiandra GD" panose="020E0502030308020204" pitchFamily="34" charset="77"/>
              </a:rPr>
              <a:t>Relative clauses</a:t>
            </a:r>
          </a:p>
          <a:p>
            <a:pPr algn="ctr"/>
            <a:r>
              <a:rPr lang="en-GB" sz="2600" dirty="0">
                <a:latin typeface="Maiandra GD" panose="020E0502030308020204" pitchFamily="34" charset="77"/>
              </a:rPr>
              <a:t>or</a:t>
            </a:r>
          </a:p>
          <a:p>
            <a:pPr algn="ctr"/>
            <a:r>
              <a:rPr lang="en-GB" sz="2600" dirty="0">
                <a:latin typeface="Maiandra GD" panose="020E0502030308020204" pitchFamily="34" charset="77"/>
              </a:rPr>
              <a:t>Modal verbs of speculation and deduction</a:t>
            </a:r>
          </a:p>
        </p:txBody>
      </p:sp>
    </p:spTree>
    <p:extLst>
      <p:ext uri="{BB962C8B-B14F-4D97-AF65-F5344CB8AC3E}">
        <p14:creationId xmlns:p14="http://schemas.microsoft.com/office/powerpoint/2010/main" val="1161279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79B3AD-3D8E-9448-B7DD-27A59BB485C4}"/>
              </a:ext>
            </a:extLst>
          </p:cNvPr>
          <p:cNvSpPr>
            <a:spLocks noGrp="1"/>
          </p:cNvSpPr>
          <p:nvPr>
            <p:ph type="ctrTitle"/>
          </p:nvPr>
        </p:nvSpPr>
        <p:spPr>
          <a:xfrm>
            <a:off x="685800" y="826149"/>
            <a:ext cx="7772400" cy="2387600"/>
          </a:xfrm>
        </p:spPr>
        <p:txBody>
          <a:bodyPr/>
          <a:lstStyle/>
          <a:p>
            <a:r>
              <a:rPr lang="en-GB" dirty="0">
                <a:latin typeface="Maiandra GD" panose="020E0502030308020204" pitchFamily="34" charset="77"/>
              </a:rPr>
              <a:t>Memes - Round 3!</a:t>
            </a:r>
          </a:p>
        </p:txBody>
      </p:sp>
      <p:sp>
        <p:nvSpPr>
          <p:cNvPr id="3" name="Subtítulo 2">
            <a:extLst>
              <a:ext uri="{FF2B5EF4-FFF2-40B4-BE49-F238E27FC236}">
                <a16:creationId xmlns:a16="http://schemas.microsoft.com/office/drawing/2014/main" id="{501D85ED-5AEA-014F-A396-9BE6D90AF0BE}"/>
              </a:ext>
            </a:extLst>
          </p:cNvPr>
          <p:cNvSpPr>
            <a:spLocks noGrp="1"/>
          </p:cNvSpPr>
          <p:nvPr>
            <p:ph type="subTitle" idx="1"/>
          </p:nvPr>
        </p:nvSpPr>
        <p:spPr>
          <a:xfrm>
            <a:off x="1143000" y="3305824"/>
            <a:ext cx="6858000" cy="1655762"/>
          </a:xfrm>
        </p:spPr>
        <p:txBody>
          <a:bodyPr/>
          <a:lstStyle/>
          <a:p>
            <a:r>
              <a:rPr lang="en-GB" dirty="0">
                <a:latin typeface="Maiandra GD" panose="020E0502030308020204" pitchFamily="34" charset="77"/>
              </a:rPr>
              <a:t>Relative clauses</a:t>
            </a:r>
          </a:p>
          <a:p>
            <a:r>
              <a:rPr lang="en-GB" dirty="0">
                <a:latin typeface="Maiandra GD" panose="020E0502030308020204" pitchFamily="34" charset="77"/>
              </a:rPr>
              <a:t>or</a:t>
            </a:r>
          </a:p>
          <a:p>
            <a:r>
              <a:rPr lang="en-GB" dirty="0">
                <a:latin typeface="Maiandra GD" panose="020E0502030308020204" pitchFamily="34" charset="77"/>
              </a:rPr>
              <a:t>Modal verbs of speculation and deduction</a:t>
            </a:r>
          </a:p>
        </p:txBody>
      </p:sp>
    </p:spTree>
    <p:extLst>
      <p:ext uri="{BB962C8B-B14F-4D97-AF65-F5344CB8AC3E}">
        <p14:creationId xmlns:p14="http://schemas.microsoft.com/office/powerpoint/2010/main" val="1548319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E9573B-1E48-E846-B8E6-373157531FF3}"/>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Results - </a:t>
            </a:r>
            <a:r>
              <a:rPr lang="en-GB" dirty="0" err="1">
                <a:latin typeface="Maiandra GD" panose="020E0502030308020204" pitchFamily="34" charset="77"/>
              </a:rPr>
              <a:t>Leaderboard</a:t>
            </a:r>
            <a:endParaRPr lang="en-GB" dirty="0">
              <a:latin typeface="Maiandra GD" panose="020E0502030308020204" pitchFamily="34" charset="77"/>
            </a:endParaRPr>
          </a:p>
        </p:txBody>
      </p:sp>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1749916" y="1330082"/>
          <a:ext cx="5644167" cy="5131705"/>
        </p:xfrm>
        <a:graphic>
          <a:graphicData uri="http://schemas.openxmlformats.org/drawingml/2006/table">
            <a:tbl>
              <a:tblPr firstRow="1" bandRow="1">
                <a:tableStyleId>{21E4AEA4-8DFA-4A89-87EB-49C32662AFE0}</a:tableStyleId>
              </a:tblPr>
              <a:tblGrid>
                <a:gridCol w="1881389">
                  <a:extLst>
                    <a:ext uri="{9D8B030D-6E8A-4147-A177-3AD203B41FA5}">
                      <a16:colId xmlns:a16="http://schemas.microsoft.com/office/drawing/2014/main" val="3586683101"/>
                    </a:ext>
                  </a:extLst>
                </a:gridCol>
                <a:gridCol w="1881389">
                  <a:extLst>
                    <a:ext uri="{9D8B030D-6E8A-4147-A177-3AD203B41FA5}">
                      <a16:colId xmlns:a16="http://schemas.microsoft.com/office/drawing/2014/main" val="1304274195"/>
                    </a:ext>
                  </a:extLst>
                </a:gridCol>
                <a:gridCol w="1881389">
                  <a:extLst>
                    <a:ext uri="{9D8B030D-6E8A-4147-A177-3AD203B41FA5}">
                      <a16:colId xmlns:a16="http://schemas.microsoft.com/office/drawing/2014/main" val="2043813566"/>
                    </a:ext>
                  </a:extLst>
                </a:gridCol>
              </a:tblGrid>
              <a:tr h="431809">
                <a:tc>
                  <a:txBody>
                    <a:bodyPr/>
                    <a:lstStyle/>
                    <a:p>
                      <a:pPr algn="ctr"/>
                      <a:r>
                        <a:rPr lang="en-GB" sz="1600" dirty="0">
                          <a:latin typeface="Maiandra GD" panose="020E0502030308020204" pitchFamily="34" charset="77"/>
                        </a:rPr>
                        <a:t>Group</a:t>
                      </a:r>
                    </a:p>
                  </a:txBody>
                  <a:tcPr anchor="ctr"/>
                </a:tc>
                <a:tc>
                  <a:txBody>
                    <a:bodyPr/>
                    <a:lstStyle/>
                    <a:p>
                      <a:pPr algn="ctr"/>
                      <a:r>
                        <a:rPr lang="en-GB" sz="1600" i="1" dirty="0">
                          <a:latin typeface="Maiandra GD" panose="020E0502030308020204" pitchFamily="34" charset="77"/>
                        </a:rPr>
                        <a:t>N</a:t>
                      </a:r>
                      <a:r>
                        <a:rPr lang="en-GB" sz="1600" dirty="0">
                          <a:latin typeface="Maiandra GD" panose="020E0502030308020204" pitchFamily="34" charset="77"/>
                        </a:rPr>
                        <a:t> of votes R3</a:t>
                      </a:r>
                    </a:p>
                  </a:txBody>
                  <a:tcPr anchor="ctr"/>
                </a:tc>
                <a:tc>
                  <a:txBody>
                    <a:bodyPr/>
                    <a:lstStyle/>
                    <a:p>
                      <a:pPr algn="ctr"/>
                      <a:r>
                        <a:rPr lang="en-GB" sz="1600" i="1" dirty="0">
                          <a:latin typeface="Maiandra GD" panose="020E0502030308020204" pitchFamily="34" charset="77"/>
                        </a:rPr>
                        <a:t>N</a:t>
                      </a:r>
                      <a:r>
                        <a:rPr lang="en-GB" sz="1600" dirty="0">
                          <a:latin typeface="Maiandra GD" panose="020E0502030308020204" pitchFamily="34" charset="77"/>
                        </a:rPr>
                        <a:t> of points R3</a:t>
                      </a:r>
                    </a:p>
                  </a:txBody>
                  <a:tcPr anchor="ctr"/>
                </a:tc>
                <a:extLst>
                  <a:ext uri="{0D108BD9-81ED-4DB2-BD59-A6C34878D82A}">
                    <a16:rowId xmlns:a16="http://schemas.microsoft.com/office/drawing/2014/main" val="3059049937"/>
                  </a:ext>
                </a:extLst>
              </a:tr>
              <a:tr h="522717">
                <a:tc>
                  <a:txBody>
                    <a:bodyPr/>
                    <a:lstStyle/>
                    <a:p>
                      <a:pPr algn="ctr"/>
                      <a:r>
                        <a:rPr lang="en-GB" sz="1600" b="0" dirty="0">
                          <a:latin typeface="Maiandra GD" panose="020E0502030308020204" pitchFamily="34" charset="77"/>
                        </a:rPr>
                        <a:t>2D_D</a:t>
                      </a:r>
                    </a:p>
                    <a:p>
                      <a:pPr algn="ctr"/>
                      <a:r>
                        <a:rPr lang="en-GB" sz="1200" b="0" dirty="0">
                          <a:latin typeface="Maiandra GD" panose="020E0502030308020204" pitchFamily="34" charset="77"/>
                        </a:rPr>
                        <a:t>(</a:t>
                      </a:r>
                      <a:r>
                        <a:rPr lang="en-GB" sz="1200" b="0" dirty="0" err="1">
                          <a:latin typeface="Maiandra GD" panose="020E0502030308020204" pitchFamily="34" charset="77"/>
                        </a:rPr>
                        <a:t>Aleth</a:t>
                      </a:r>
                      <a:r>
                        <a:rPr lang="en-GB" sz="1200" b="0" dirty="0">
                          <a:latin typeface="Maiandra GD" panose="020E0502030308020204" pitchFamily="34" charset="77"/>
                        </a:rPr>
                        <a:t> Zambrano et al.)</a:t>
                      </a:r>
                    </a:p>
                  </a:txBody>
                  <a:tcPr anchor="ctr"/>
                </a:tc>
                <a:tc>
                  <a:txBody>
                    <a:bodyPr/>
                    <a:lstStyle/>
                    <a:p>
                      <a:pPr algn="ctr"/>
                      <a:r>
                        <a:rPr lang="en-GB" sz="2000" b="0" dirty="0">
                          <a:latin typeface="Maiandra GD" panose="020E0502030308020204" pitchFamily="34" charset="77"/>
                        </a:rPr>
                        <a:t>13</a:t>
                      </a:r>
                    </a:p>
                  </a:txBody>
                  <a:tcPr anchor="ctr"/>
                </a:tc>
                <a:tc>
                  <a:txBody>
                    <a:bodyPr/>
                    <a:lstStyle/>
                    <a:p>
                      <a:pPr algn="ctr"/>
                      <a:r>
                        <a:rPr lang="en-GB" sz="2000" b="0" dirty="0">
                          <a:latin typeface="Maiandra GD" panose="020E0502030308020204" pitchFamily="34" charset="77"/>
                        </a:rPr>
                        <a:t>25</a:t>
                      </a:r>
                    </a:p>
                  </a:txBody>
                  <a:tcPr anchor="ctr"/>
                </a:tc>
                <a:extLst>
                  <a:ext uri="{0D108BD9-81ED-4DB2-BD59-A6C34878D82A}">
                    <a16:rowId xmlns:a16="http://schemas.microsoft.com/office/drawing/2014/main" val="1057998787"/>
                  </a:ext>
                </a:extLst>
              </a:tr>
              <a:tr h="522717">
                <a:tc>
                  <a:txBody>
                    <a:bodyPr/>
                    <a:lstStyle/>
                    <a:p>
                      <a:pPr algn="ctr"/>
                      <a:r>
                        <a:rPr lang="en-GB" sz="1600" dirty="0">
                          <a:latin typeface="Maiandra GD" panose="020E0502030308020204" pitchFamily="34" charset="77"/>
                        </a:rPr>
                        <a:t>2D_B</a:t>
                      </a:r>
                    </a:p>
                    <a:p>
                      <a:pPr algn="ctr"/>
                      <a:r>
                        <a:rPr lang="en-GB" sz="1200" dirty="0">
                          <a:latin typeface="Maiandra GD" panose="020E0502030308020204" pitchFamily="34" charset="77"/>
                        </a:rPr>
                        <a:t>(Marta Lozano et al.)</a:t>
                      </a:r>
                    </a:p>
                  </a:txBody>
                  <a:tcPr anchor="ctr"/>
                </a:tc>
                <a:tc>
                  <a:txBody>
                    <a:bodyPr/>
                    <a:lstStyle/>
                    <a:p>
                      <a:pPr algn="ctr"/>
                      <a:r>
                        <a:rPr lang="en-GB" sz="2000" dirty="0">
                          <a:latin typeface="Maiandra GD" panose="020E0502030308020204" pitchFamily="34" charset="77"/>
                        </a:rPr>
                        <a:t>7</a:t>
                      </a:r>
                    </a:p>
                  </a:txBody>
                  <a:tcPr anchor="ctr"/>
                </a:tc>
                <a:tc>
                  <a:txBody>
                    <a:bodyPr/>
                    <a:lstStyle/>
                    <a:p>
                      <a:pPr algn="ctr"/>
                      <a:r>
                        <a:rPr lang="en-GB" sz="2000" dirty="0">
                          <a:latin typeface="Maiandra GD" panose="020E0502030308020204" pitchFamily="34" charset="77"/>
                        </a:rPr>
                        <a:t>20</a:t>
                      </a:r>
                    </a:p>
                  </a:txBody>
                  <a:tcPr anchor="ctr"/>
                </a:tc>
                <a:extLst>
                  <a:ext uri="{0D108BD9-81ED-4DB2-BD59-A6C34878D82A}">
                    <a16:rowId xmlns:a16="http://schemas.microsoft.com/office/drawing/2014/main" val="247784100"/>
                  </a:ext>
                </a:extLst>
              </a:tr>
              <a:tr h="522717">
                <a:tc>
                  <a:txBody>
                    <a:bodyPr/>
                    <a:lstStyle/>
                    <a:p>
                      <a:pPr algn="ctr"/>
                      <a:r>
                        <a:rPr lang="en-GB" sz="1600" b="0" dirty="0">
                          <a:latin typeface="Maiandra GD" panose="020E0502030308020204" pitchFamily="34" charset="77"/>
                        </a:rPr>
                        <a:t>4B_E</a:t>
                      </a:r>
                    </a:p>
                    <a:p>
                      <a:pPr algn="ctr"/>
                      <a:r>
                        <a:rPr lang="en-GB" sz="1200" b="0" dirty="0">
                          <a:latin typeface="Maiandra GD" panose="020E0502030308020204" pitchFamily="34" charset="77"/>
                        </a:rPr>
                        <a:t>(Christina Salguero et al.)</a:t>
                      </a:r>
                    </a:p>
                  </a:txBody>
                  <a:tcPr anchor="ctr"/>
                </a:tc>
                <a:tc>
                  <a:txBody>
                    <a:bodyPr/>
                    <a:lstStyle/>
                    <a:p>
                      <a:pPr algn="ctr"/>
                      <a:r>
                        <a:rPr lang="en-GB" sz="2000" b="0" dirty="0">
                          <a:latin typeface="Maiandra GD" panose="020E0502030308020204" pitchFamily="34" charset="77"/>
                        </a:rPr>
                        <a:t>6</a:t>
                      </a:r>
                    </a:p>
                  </a:txBody>
                  <a:tcPr anchor="ctr"/>
                </a:tc>
                <a:tc>
                  <a:txBody>
                    <a:bodyPr/>
                    <a:lstStyle/>
                    <a:p>
                      <a:pPr algn="ctr"/>
                      <a:r>
                        <a:rPr lang="en-GB" sz="2000" b="0" dirty="0">
                          <a:latin typeface="Maiandra GD" panose="020E0502030308020204" pitchFamily="34" charset="77"/>
                        </a:rPr>
                        <a:t>16</a:t>
                      </a:r>
                    </a:p>
                  </a:txBody>
                  <a:tcPr anchor="ctr"/>
                </a:tc>
                <a:extLst>
                  <a:ext uri="{0D108BD9-81ED-4DB2-BD59-A6C34878D82A}">
                    <a16:rowId xmlns:a16="http://schemas.microsoft.com/office/drawing/2014/main" val="924884753"/>
                  </a:ext>
                </a:extLst>
              </a:tr>
              <a:tr h="522717">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5</a:t>
                      </a:r>
                    </a:p>
                  </a:txBody>
                  <a:tcPr anchor="ctr"/>
                </a:tc>
                <a:tc>
                  <a:txBody>
                    <a:bodyPr/>
                    <a:lstStyle/>
                    <a:p>
                      <a:pPr algn="ctr"/>
                      <a:r>
                        <a:rPr lang="en-GB" sz="2000" dirty="0">
                          <a:latin typeface="Maiandra GD" panose="020E0502030308020204" pitchFamily="34" charset="77"/>
                        </a:rPr>
                        <a:t>13</a:t>
                      </a:r>
                    </a:p>
                  </a:txBody>
                  <a:tcPr anchor="ctr"/>
                </a:tc>
                <a:extLst>
                  <a:ext uri="{0D108BD9-81ED-4DB2-BD59-A6C34878D82A}">
                    <a16:rowId xmlns:a16="http://schemas.microsoft.com/office/drawing/2014/main" val="1993560214"/>
                  </a:ext>
                </a:extLst>
              </a:tr>
              <a:tr h="522717">
                <a:tc>
                  <a:txBody>
                    <a:bodyPr/>
                    <a:lstStyle/>
                    <a:p>
                      <a:pPr algn="ctr"/>
                      <a:r>
                        <a:rPr lang="en-GB" sz="1600" b="0" dirty="0">
                          <a:latin typeface="Maiandra GD" panose="020E0502030308020204" pitchFamily="34" charset="77"/>
                        </a:rPr>
                        <a:t>2D_A</a:t>
                      </a:r>
                    </a:p>
                    <a:p>
                      <a:pPr algn="ctr"/>
                      <a:r>
                        <a:rPr lang="en-GB" sz="1200" b="0" dirty="0">
                          <a:latin typeface="Maiandra GD" panose="020E0502030308020204" pitchFamily="34" charset="77"/>
                        </a:rPr>
                        <a:t>(</a:t>
                      </a:r>
                      <a:r>
                        <a:rPr lang="en-GB" sz="1200" b="0" dirty="0" err="1">
                          <a:latin typeface="Maiandra GD" panose="020E0502030308020204" pitchFamily="34" charset="77"/>
                        </a:rPr>
                        <a:t>Ariadna</a:t>
                      </a:r>
                      <a:r>
                        <a:rPr lang="en-GB" sz="1200" b="0" dirty="0">
                          <a:latin typeface="Maiandra GD" panose="020E0502030308020204" pitchFamily="34" charset="77"/>
                        </a:rPr>
                        <a:t> Rubio et al.)</a:t>
                      </a:r>
                    </a:p>
                  </a:txBody>
                  <a:tcPr anchor="ctr"/>
                </a:tc>
                <a:tc>
                  <a:txBody>
                    <a:bodyPr/>
                    <a:lstStyle/>
                    <a:p>
                      <a:pPr algn="ctr"/>
                      <a:r>
                        <a:rPr lang="en-GB" sz="2000" b="0" dirty="0">
                          <a:latin typeface="Maiandra GD" panose="020E0502030308020204" pitchFamily="34" charset="77"/>
                        </a:rPr>
                        <a:t>4</a:t>
                      </a:r>
                    </a:p>
                  </a:txBody>
                  <a:tcPr anchor="ctr"/>
                </a:tc>
                <a:tc>
                  <a:txBody>
                    <a:bodyPr/>
                    <a:lstStyle/>
                    <a:p>
                      <a:pPr algn="ctr"/>
                      <a:r>
                        <a:rPr lang="en-GB" sz="2000" b="0" dirty="0">
                          <a:latin typeface="Maiandra GD" panose="020E0502030308020204" pitchFamily="34" charset="77"/>
                        </a:rPr>
                        <a:t>11</a:t>
                      </a:r>
                    </a:p>
                  </a:txBody>
                  <a:tcPr anchor="ctr"/>
                </a:tc>
                <a:extLst>
                  <a:ext uri="{0D108BD9-81ED-4DB2-BD59-A6C34878D82A}">
                    <a16:rowId xmlns:a16="http://schemas.microsoft.com/office/drawing/2014/main" val="190895931"/>
                  </a:ext>
                </a:extLst>
              </a:tr>
              <a:tr h="522717">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3</a:t>
                      </a:r>
                    </a:p>
                  </a:txBody>
                  <a:tcPr anchor="ctr"/>
                </a:tc>
                <a:tc>
                  <a:txBody>
                    <a:bodyPr/>
                    <a:lstStyle/>
                    <a:p>
                      <a:pPr algn="ctr"/>
                      <a:r>
                        <a:rPr lang="en-GB" sz="2000" dirty="0">
                          <a:latin typeface="Maiandra GD" panose="020E0502030308020204" pitchFamily="34" charset="77"/>
                        </a:rPr>
                        <a:t>10</a:t>
                      </a:r>
                    </a:p>
                  </a:txBody>
                  <a:tcPr anchor="ctr"/>
                </a:tc>
                <a:extLst>
                  <a:ext uri="{0D108BD9-81ED-4DB2-BD59-A6C34878D82A}">
                    <a16:rowId xmlns:a16="http://schemas.microsoft.com/office/drawing/2014/main" val="2037503050"/>
                  </a:ext>
                </a:extLst>
              </a:tr>
              <a:tr h="522717">
                <a:tc>
                  <a:txBody>
                    <a:bodyPr/>
                    <a:lstStyle/>
                    <a:p>
                      <a:pPr algn="ctr"/>
                      <a:r>
                        <a:rPr lang="en-GB" sz="1600" dirty="0">
                          <a:latin typeface="Maiandra GD" panose="020E0502030308020204" pitchFamily="34" charset="77"/>
                        </a:rPr>
                        <a:t>4B_C</a:t>
                      </a:r>
                    </a:p>
                    <a:p>
                      <a:pPr algn="ctr"/>
                      <a:r>
                        <a:rPr lang="en-GB" sz="1200" dirty="0">
                          <a:latin typeface="Maiandra GD" panose="020E0502030308020204" pitchFamily="34" charset="77"/>
                        </a:rPr>
                        <a:t>(</a:t>
                      </a:r>
                      <a:r>
                        <a:rPr lang="en-GB" sz="1200" dirty="0" err="1">
                          <a:latin typeface="Maiandra GD" panose="020E0502030308020204" pitchFamily="34" charset="77"/>
                        </a:rPr>
                        <a:t>Mireia</a:t>
                      </a:r>
                      <a:r>
                        <a:rPr lang="en-GB" sz="1200" dirty="0">
                          <a:latin typeface="Maiandra GD" panose="020E0502030308020204" pitchFamily="34" charset="77"/>
                        </a:rPr>
                        <a:t> </a:t>
                      </a:r>
                      <a:r>
                        <a:rPr lang="en-GB" sz="1200" dirty="0" err="1">
                          <a:latin typeface="Maiandra GD" panose="020E0502030308020204" pitchFamily="34" charset="77"/>
                        </a:rPr>
                        <a:t>Bleda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3</a:t>
                      </a:r>
                    </a:p>
                  </a:txBody>
                  <a:tcPr anchor="ctr"/>
                </a:tc>
                <a:tc>
                  <a:txBody>
                    <a:bodyPr/>
                    <a:lstStyle/>
                    <a:p>
                      <a:pPr algn="ctr"/>
                      <a:r>
                        <a:rPr lang="en-GB" sz="2000" dirty="0">
                          <a:latin typeface="Maiandra GD" panose="020E0502030308020204" pitchFamily="34" charset="77"/>
                        </a:rPr>
                        <a:t>10</a:t>
                      </a:r>
                    </a:p>
                  </a:txBody>
                  <a:tcPr anchor="ctr"/>
                </a:tc>
                <a:extLst>
                  <a:ext uri="{0D108BD9-81ED-4DB2-BD59-A6C34878D82A}">
                    <a16:rowId xmlns:a16="http://schemas.microsoft.com/office/drawing/2014/main" val="33327462"/>
                  </a:ext>
                </a:extLst>
              </a:tr>
              <a:tr h="522717">
                <a:tc>
                  <a:txBody>
                    <a:bodyPr/>
                    <a:lstStyle/>
                    <a:p>
                      <a:pPr algn="ctr"/>
                      <a:r>
                        <a:rPr lang="en-GB" sz="1600" dirty="0">
                          <a:latin typeface="Maiandra GD" panose="020E0502030308020204" pitchFamily="34" charset="77"/>
                        </a:rPr>
                        <a:t>4B_D</a:t>
                      </a:r>
                    </a:p>
                    <a:p>
                      <a:pPr algn="ctr"/>
                      <a:r>
                        <a:rPr lang="en-GB" sz="1200" dirty="0">
                          <a:latin typeface="Maiandra GD" panose="020E0502030308020204" pitchFamily="34" charset="77"/>
                        </a:rPr>
                        <a:t>(</a:t>
                      </a:r>
                      <a:r>
                        <a:rPr lang="en-GB" sz="1200" dirty="0" err="1">
                          <a:latin typeface="Maiandra GD" panose="020E0502030308020204" pitchFamily="34" charset="77"/>
                        </a:rPr>
                        <a:t>Nerea</a:t>
                      </a:r>
                      <a:r>
                        <a:rPr lang="en-GB" sz="1200" dirty="0">
                          <a:latin typeface="Maiandra GD" panose="020E0502030308020204" pitchFamily="34" charset="77"/>
                        </a:rPr>
                        <a:t> Sánchez et al.)</a:t>
                      </a:r>
                    </a:p>
                  </a:txBody>
                  <a:tcPr anchor="ctr"/>
                </a:tc>
                <a:tc>
                  <a:txBody>
                    <a:bodyPr/>
                    <a:lstStyle/>
                    <a:p>
                      <a:pPr algn="ctr"/>
                      <a:r>
                        <a:rPr lang="en-GB" sz="2000" dirty="0">
                          <a:latin typeface="Maiandra GD" panose="020E0502030308020204" pitchFamily="34" charset="77"/>
                        </a:rPr>
                        <a:t>1</a:t>
                      </a:r>
                    </a:p>
                  </a:txBody>
                  <a:tcPr anchor="ctr"/>
                </a:tc>
                <a:tc>
                  <a:txBody>
                    <a:bodyPr/>
                    <a:lstStyle/>
                    <a:p>
                      <a:pPr algn="ctr"/>
                      <a:r>
                        <a:rPr lang="en-GB" sz="2000" dirty="0">
                          <a:latin typeface="Maiandra GD" panose="020E0502030308020204" pitchFamily="34" charset="77"/>
                        </a:rPr>
                        <a:t>9</a:t>
                      </a:r>
                    </a:p>
                  </a:txBody>
                  <a:tcPr anchor="ctr"/>
                </a:tc>
                <a:extLst>
                  <a:ext uri="{0D108BD9-81ED-4DB2-BD59-A6C34878D82A}">
                    <a16:rowId xmlns:a16="http://schemas.microsoft.com/office/drawing/2014/main" val="3217004435"/>
                  </a:ext>
                </a:extLst>
              </a:tr>
              <a:tr h="495812">
                <a:tc>
                  <a:txBody>
                    <a:bodyPr/>
                    <a:lstStyle/>
                    <a:p>
                      <a:pPr algn="ctr"/>
                      <a:r>
                        <a:rPr lang="en-GB" sz="1600" dirty="0">
                          <a:latin typeface="Maiandra GD" panose="020E0502030308020204" pitchFamily="34" charset="77"/>
                        </a:rPr>
                        <a:t>4B_B </a:t>
                      </a:r>
                    </a:p>
                    <a:p>
                      <a:pPr algn="ctr"/>
                      <a:r>
                        <a:rPr lang="en-GB" sz="1200" dirty="0">
                          <a:latin typeface="Maiandra GD" panose="020E0502030308020204" pitchFamily="34" charset="77"/>
                        </a:rPr>
                        <a:t>(Noelia </a:t>
                      </a:r>
                      <a:r>
                        <a:rPr lang="en-GB" sz="1200" dirty="0" err="1">
                          <a:latin typeface="Maiandra GD" panose="020E0502030308020204" pitchFamily="34" charset="77"/>
                        </a:rPr>
                        <a:t>Calcerrada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0</a:t>
                      </a:r>
                    </a:p>
                  </a:txBody>
                  <a:tcPr anchor="ctr"/>
                </a:tc>
                <a:tc>
                  <a:txBody>
                    <a:bodyPr/>
                    <a:lstStyle/>
                    <a:p>
                      <a:pPr algn="ctr"/>
                      <a:r>
                        <a:rPr lang="en-GB" sz="2000" dirty="0">
                          <a:latin typeface="Maiandra GD" panose="020E0502030308020204" pitchFamily="34" charset="77"/>
                        </a:rPr>
                        <a:t>8</a:t>
                      </a:r>
                    </a:p>
                  </a:txBody>
                  <a:tcPr anchor="ctr"/>
                </a:tc>
                <a:extLst>
                  <a:ext uri="{0D108BD9-81ED-4DB2-BD59-A6C34878D82A}">
                    <a16:rowId xmlns:a16="http://schemas.microsoft.com/office/drawing/2014/main" val="708748484"/>
                  </a:ext>
                </a:extLst>
              </a:tr>
            </a:tbl>
          </a:graphicData>
        </a:graphic>
      </p:graphicFrame>
    </p:spTree>
    <p:extLst>
      <p:ext uri="{BB962C8B-B14F-4D97-AF65-F5344CB8AC3E}">
        <p14:creationId xmlns:p14="http://schemas.microsoft.com/office/powerpoint/2010/main" val="403966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C44CAB-5FB6-E748-8627-D4F3AB81D543}"/>
              </a:ext>
            </a:extLst>
          </p:cNvPr>
          <p:cNvSpPr>
            <a:spLocks noGrp="1"/>
          </p:cNvSpPr>
          <p:nvPr>
            <p:ph type="title"/>
          </p:nvPr>
        </p:nvSpPr>
        <p:spPr>
          <a:xfrm>
            <a:off x="628650" y="2"/>
            <a:ext cx="7886700" cy="1325563"/>
          </a:xfrm>
        </p:spPr>
        <p:txBody>
          <a:bodyPr/>
          <a:lstStyle/>
          <a:p>
            <a:r>
              <a:rPr lang="en-GB" dirty="0">
                <a:latin typeface="Maiandra GD" panose="020E0502030308020204" pitchFamily="34" charset="77"/>
              </a:rPr>
              <a:t>The top three memes were…</a:t>
            </a:r>
          </a:p>
        </p:txBody>
      </p:sp>
      <p:pic>
        <p:nvPicPr>
          <p:cNvPr id="5" name="Marcador de contenido 4" descr="Interfaz de usuario gráfica, Texto, Aplicación&#10;&#10;Descripción generada automáticamente">
            <a:extLst>
              <a:ext uri="{FF2B5EF4-FFF2-40B4-BE49-F238E27FC236}">
                <a16:creationId xmlns:a16="http://schemas.microsoft.com/office/drawing/2014/main" id="{9D127A01-6401-9540-8D98-E18768B89122}"/>
              </a:ext>
            </a:extLst>
          </p:cNvPr>
          <p:cNvPicPr>
            <a:picLocks noGrp="1" noChangeAspect="1"/>
          </p:cNvPicPr>
          <p:nvPr>
            <p:ph idx="1"/>
          </p:nvPr>
        </p:nvPicPr>
        <p:blipFill>
          <a:blip r:embed="rId2"/>
          <a:stretch>
            <a:fillRect/>
          </a:stretch>
        </p:blipFill>
        <p:spPr>
          <a:xfrm>
            <a:off x="809623" y="1340746"/>
            <a:ext cx="3929396" cy="2540216"/>
          </a:xfrm>
          <a:ln w="38100">
            <a:solidFill>
              <a:schemeClr val="tx1"/>
            </a:solidFill>
          </a:ln>
        </p:spPr>
      </p:pic>
      <p:pic>
        <p:nvPicPr>
          <p:cNvPr id="7" name="Imagen 6" descr="Interfaz de usuario gráfica, Sitio web&#10;&#10;Descripción generada automáticamente">
            <a:extLst>
              <a:ext uri="{FF2B5EF4-FFF2-40B4-BE49-F238E27FC236}">
                <a16:creationId xmlns:a16="http://schemas.microsoft.com/office/drawing/2014/main" id="{D85FC2C4-BD9E-0C47-B5E1-05F1D19F59C2}"/>
              </a:ext>
            </a:extLst>
          </p:cNvPr>
          <p:cNvPicPr>
            <a:picLocks noChangeAspect="1"/>
          </p:cNvPicPr>
          <p:nvPr/>
        </p:nvPicPr>
        <p:blipFill>
          <a:blip r:embed="rId3"/>
          <a:stretch>
            <a:fillRect/>
          </a:stretch>
        </p:blipFill>
        <p:spPr>
          <a:xfrm>
            <a:off x="5246171" y="1444161"/>
            <a:ext cx="3153268" cy="2358744"/>
          </a:xfrm>
          <a:prstGeom prst="rect">
            <a:avLst/>
          </a:prstGeom>
          <a:ln w="38100">
            <a:solidFill>
              <a:schemeClr val="tx1"/>
            </a:solidFill>
          </a:ln>
        </p:spPr>
      </p:pic>
      <p:pic>
        <p:nvPicPr>
          <p:cNvPr id="9" name="Imagen 8" descr="Interfaz de usuario gráfica, Texto&#10;&#10;Descripción generada automáticamente">
            <a:extLst>
              <a:ext uri="{FF2B5EF4-FFF2-40B4-BE49-F238E27FC236}">
                <a16:creationId xmlns:a16="http://schemas.microsoft.com/office/drawing/2014/main" id="{7839203C-21F0-0043-9084-8D95849EA067}"/>
              </a:ext>
            </a:extLst>
          </p:cNvPr>
          <p:cNvPicPr>
            <a:picLocks noChangeAspect="1"/>
          </p:cNvPicPr>
          <p:nvPr/>
        </p:nvPicPr>
        <p:blipFill>
          <a:blip r:embed="rId4"/>
          <a:stretch>
            <a:fillRect/>
          </a:stretch>
        </p:blipFill>
        <p:spPr>
          <a:xfrm>
            <a:off x="785886" y="4093394"/>
            <a:ext cx="3976870" cy="2435595"/>
          </a:xfrm>
          <a:prstGeom prst="rect">
            <a:avLst/>
          </a:prstGeom>
          <a:ln w="38100">
            <a:solidFill>
              <a:schemeClr val="tx1"/>
            </a:solidFill>
          </a:ln>
        </p:spPr>
      </p:pic>
      <p:sp>
        <p:nvSpPr>
          <p:cNvPr id="10" name="CuadroTexto 9">
            <a:extLst>
              <a:ext uri="{FF2B5EF4-FFF2-40B4-BE49-F238E27FC236}">
                <a16:creationId xmlns:a16="http://schemas.microsoft.com/office/drawing/2014/main" id="{4DA43A00-F1C2-FE4B-AF35-84C34EC6EA48}"/>
              </a:ext>
            </a:extLst>
          </p:cNvPr>
          <p:cNvSpPr txBox="1"/>
          <p:nvPr/>
        </p:nvSpPr>
        <p:spPr>
          <a:xfrm>
            <a:off x="5652171" y="4199360"/>
            <a:ext cx="2705945" cy="1815882"/>
          </a:xfrm>
          <a:prstGeom prst="rect">
            <a:avLst/>
          </a:prstGeom>
          <a:noFill/>
        </p:spPr>
        <p:txBody>
          <a:bodyPr wrap="square" rtlCol="0">
            <a:spAutoFit/>
          </a:bodyPr>
          <a:lstStyle/>
          <a:p>
            <a:pPr algn="ctr"/>
            <a:r>
              <a:rPr lang="en-GB" sz="2800" dirty="0">
                <a:latin typeface="Maiandra GD" panose="020E0502030308020204" pitchFamily="34" charset="77"/>
              </a:rPr>
              <a:t>These were analysed and judged by CAV students</a:t>
            </a:r>
          </a:p>
        </p:txBody>
      </p:sp>
    </p:spTree>
    <p:extLst>
      <p:ext uri="{BB962C8B-B14F-4D97-AF65-F5344CB8AC3E}">
        <p14:creationId xmlns:p14="http://schemas.microsoft.com/office/powerpoint/2010/main" val="4252441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C44CAB-5FB6-E748-8627-D4F3AB81D543}"/>
              </a:ext>
            </a:extLst>
          </p:cNvPr>
          <p:cNvSpPr>
            <a:spLocks noGrp="1"/>
          </p:cNvSpPr>
          <p:nvPr>
            <p:ph type="title"/>
          </p:nvPr>
        </p:nvSpPr>
        <p:spPr>
          <a:xfrm>
            <a:off x="628650" y="2"/>
            <a:ext cx="7886700" cy="1325563"/>
          </a:xfrm>
        </p:spPr>
        <p:txBody>
          <a:bodyPr/>
          <a:lstStyle/>
          <a:p>
            <a:r>
              <a:rPr lang="en-GB" dirty="0">
                <a:latin typeface="Maiandra GD" panose="020E0502030308020204" pitchFamily="34" charset="77"/>
              </a:rPr>
              <a:t>The top three memes were…</a:t>
            </a:r>
          </a:p>
        </p:txBody>
      </p:sp>
      <p:sp>
        <p:nvSpPr>
          <p:cNvPr id="10" name="CuadroTexto 9">
            <a:extLst>
              <a:ext uri="{FF2B5EF4-FFF2-40B4-BE49-F238E27FC236}">
                <a16:creationId xmlns:a16="http://schemas.microsoft.com/office/drawing/2014/main" id="{4DA43A00-F1C2-FE4B-AF35-84C34EC6EA48}"/>
              </a:ext>
            </a:extLst>
          </p:cNvPr>
          <p:cNvSpPr txBox="1"/>
          <p:nvPr/>
        </p:nvSpPr>
        <p:spPr>
          <a:xfrm>
            <a:off x="5652171" y="4199360"/>
            <a:ext cx="2705945" cy="1815882"/>
          </a:xfrm>
          <a:prstGeom prst="rect">
            <a:avLst/>
          </a:prstGeom>
          <a:noFill/>
        </p:spPr>
        <p:txBody>
          <a:bodyPr wrap="square" rtlCol="0">
            <a:spAutoFit/>
          </a:bodyPr>
          <a:lstStyle/>
          <a:p>
            <a:pPr algn="ctr"/>
            <a:r>
              <a:rPr lang="en-GB" sz="2800" dirty="0">
                <a:latin typeface="Maiandra GD" panose="020E0502030308020204" pitchFamily="34" charset="77"/>
              </a:rPr>
              <a:t>These were analysed and judged by CAV students</a:t>
            </a:r>
          </a:p>
        </p:txBody>
      </p:sp>
      <p:pic>
        <p:nvPicPr>
          <p:cNvPr id="4" name="Imagen 3" descr="Interfaz de usuario gráfica, Texto, Aplicación, Sitio web&#10;&#10;Descripción generada automáticamente">
            <a:extLst>
              <a:ext uri="{FF2B5EF4-FFF2-40B4-BE49-F238E27FC236}">
                <a16:creationId xmlns:a16="http://schemas.microsoft.com/office/drawing/2014/main" id="{CBD11520-D7AE-C645-B8B9-C18294EAFFC7}"/>
              </a:ext>
            </a:extLst>
          </p:cNvPr>
          <p:cNvPicPr>
            <a:picLocks noChangeAspect="1"/>
          </p:cNvPicPr>
          <p:nvPr/>
        </p:nvPicPr>
        <p:blipFill>
          <a:blip r:embed="rId2"/>
          <a:stretch>
            <a:fillRect/>
          </a:stretch>
        </p:blipFill>
        <p:spPr>
          <a:xfrm>
            <a:off x="391968" y="1363426"/>
            <a:ext cx="4386658" cy="2203200"/>
          </a:xfrm>
          <a:prstGeom prst="rect">
            <a:avLst/>
          </a:prstGeom>
          <a:ln w="31750">
            <a:solidFill>
              <a:schemeClr val="tx1"/>
            </a:solidFill>
          </a:ln>
        </p:spPr>
      </p:pic>
      <p:pic>
        <p:nvPicPr>
          <p:cNvPr id="6" name="Imagen 5" descr="Interfaz de usuario gráfica, Texto, Aplicación, Chat o mensaje de texto&#10;&#10;Descripción generada automáticamente">
            <a:extLst>
              <a:ext uri="{FF2B5EF4-FFF2-40B4-BE49-F238E27FC236}">
                <a16:creationId xmlns:a16="http://schemas.microsoft.com/office/drawing/2014/main" id="{9F844C3E-C162-E443-89B0-36095A678DB5}"/>
              </a:ext>
            </a:extLst>
          </p:cNvPr>
          <p:cNvPicPr>
            <a:picLocks noChangeAspect="1"/>
          </p:cNvPicPr>
          <p:nvPr/>
        </p:nvPicPr>
        <p:blipFill>
          <a:blip r:embed="rId3"/>
          <a:stretch>
            <a:fillRect/>
          </a:stretch>
        </p:blipFill>
        <p:spPr>
          <a:xfrm>
            <a:off x="5085471" y="1334523"/>
            <a:ext cx="3839344" cy="2270740"/>
          </a:xfrm>
          <a:prstGeom prst="rect">
            <a:avLst/>
          </a:prstGeom>
          <a:ln w="28575">
            <a:solidFill>
              <a:schemeClr val="tx1"/>
            </a:solidFill>
          </a:ln>
        </p:spPr>
      </p:pic>
      <p:pic>
        <p:nvPicPr>
          <p:cNvPr id="9" name="Imagen 8" descr="Interfaz de usuario gráfica, Aplicación, Teams&#10;&#10;Descripción generada automáticamente">
            <a:extLst>
              <a:ext uri="{FF2B5EF4-FFF2-40B4-BE49-F238E27FC236}">
                <a16:creationId xmlns:a16="http://schemas.microsoft.com/office/drawing/2014/main" id="{8790EBB8-F918-7E4B-A7F2-1F4DC4D7C978}"/>
              </a:ext>
            </a:extLst>
          </p:cNvPr>
          <p:cNvPicPr>
            <a:picLocks noChangeAspect="1"/>
          </p:cNvPicPr>
          <p:nvPr/>
        </p:nvPicPr>
        <p:blipFill>
          <a:blip r:embed="rId4"/>
          <a:stretch>
            <a:fillRect/>
          </a:stretch>
        </p:blipFill>
        <p:spPr>
          <a:xfrm>
            <a:off x="391968" y="3910705"/>
            <a:ext cx="4386658" cy="2427336"/>
          </a:xfrm>
          <a:prstGeom prst="rect">
            <a:avLst/>
          </a:prstGeom>
          <a:ln w="31750">
            <a:solidFill>
              <a:schemeClr val="tx1"/>
            </a:solidFill>
          </a:ln>
        </p:spPr>
      </p:pic>
    </p:spTree>
    <p:extLst>
      <p:ext uri="{BB962C8B-B14F-4D97-AF65-F5344CB8AC3E}">
        <p14:creationId xmlns:p14="http://schemas.microsoft.com/office/powerpoint/2010/main" val="3247198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26"/>
        <p:cNvGrpSpPr/>
        <p:nvPr/>
      </p:nvGrpSpPr>
      <p:grpSpPr>
        <a:xfrm>
          <a:off x="0" y="0"/>
          <a:ext cx="0" cy="0"/>
          <a:chOff x="0" y="0"/>
          <a:chExt cx="0" cy="0"/>
        </a:xfrm>
      </p:grpSpPr>
      <p:sp>
        <p:nvSpPr>
          <p:cNvPr id="327" name="Google Shape;327;p37"/>
          <p:cNvSpPr txBox="1">
            <a:spLocks noGrp="1"/>
          </p:cNvSpPr>
          <p:nvPr>
            <p:ph type="subTitle" idx="1"/>
          </p:nvPr>
        </p:nvSpPr>
        <p:spPr>
          <a:xfrm>
            <a:off x="6414500" y="2367775"/>
            <a:ext cx="2608500" cy="822300"/>
          </a:xfrm>
          <a:prstGeom prst="rect">
            <a:avLst/>
          </a:prstGeom>
        </p:spPr>
        <p:txBody>
          <a:bodyPr spcFirstLastPara="1" vert="horz" wrap="square" lIns="91425" tIns="91425" rIns="91425" bIns="91425" rtlCol="0" anchor="t" anchorCtr="0">
            <a:noAutofit/>
          </a:bodyPr>
          <a:lstStyle/>
          <a:p>
            <a:pPr marL="0" indent="0" algn="ctr">
              <a:lnSpc>
                <a:spcPct val="115000"/>
              </a:lnSpc>
            </a:pPr>
            <a:r>
              <a:rPr lang="en" sz="1400" dirty="0">
                <a:solidFill>
                  <a:srgbClr val="000000"/>
                </a:solidFill>
                <a:latin typeface="Maiandra GD" panose="020E0502030308020204" pitchFamily="34" charset="77"/>
                <a:ea typeface="Arial"/>
                <a:cs typeface="Arial"/>
                <a:sym typeface="Arial"/>
              </a:rPr>
              <a:t>Typical meme structure: font, size and color for the “title”, which is in capital letters</a:t>
            </a:r>
            <a:endParaRPr sz="1400" dirty="0">
              <a:solidFill>
                <a:srgbClr val="000000"/>
              </a:solidFill>
              <a:latin typeface="Maiandra GD" panose="020E0502030308020204" pitchFamily="34" charset="77"/>
              <a:ea typeface="Arial"/>
              <a:cs typeface="Arial"/>
              <a:sym typeface="Arial"/>
            </a:endParaRPr>
          </a:p>
          <a:p>
            <a:pPr marL="0" indent="0" algn="l"/>
            <a:endParaRPr sz="2800" dirty="0">
              <a:latin typeface="Maiandra GD" panose="020E0502030308020204" pitchFamily="34" charset="77"/>
            </a:endParaRPr>
          </a:p>
          <a:p>
            <a:pPr marL="0" indent="0"/>
            <a:endParaRPr sz="2800" dirty="0">
              <a:latin typeface="Maiandra GD" panose="020E0502030308020204" pitchFamily="34" charset="77"/>
            </a:endParaRPr>
          </a:p>
        </p:txBody>
      </p:sp>
      <p:sp>
        <p:nvSpPr>
          <p:cNvPr id="328" name="Google Shape;328;p37"/>
          <p:cNvSpPr txBox="1">
            <a:spLocks noGrp="1"/>
          </p:cNvSpPr>
          <p:nvPr>
            <p:ph type="title"/>
          </p:nvPr>
        </p:nvSpPr>
        <p:spPr>
          <a:xfrm>
            <a:off x="480825" y="463125"/>
            <a:ext cx="4877700" cy="732600"/>
          </a:xfrm>
          <a:prstGeom prst="rect">
            <a:avLst/>
          </a:prstGeom>
        </p:spPr>
        <p:txBody>
          <a:bodyPr spcFirstLastPara="1" vert="horz" wrap="square" lIns="91425" tIns="91425" rIns="91425" bIns="91425" rtlCol="0" anchor="t" anchorCtr="0">
            <a:noAutofit/>
          </a:bodyPr>
          <a:lstStyle/>
          <a:p>
            <a:pPr algn="ctr"/>
            <a:r>
              <a:rPr lang="en" dirty="0">
                <a:latin typeface="Maiandra GD" panose="020E0502030308020204" pitchFamily="34" charset="77"/>
              </a:rPr>
              <a:t>Compositional meaning</a:t>
            </a:r>
            <a:endParaRPr dirty="0">
              <a:latin typeface="Maiandra GD" panose="020E0502030308020204" pitchFamily="34" charset="77"/>
            </a:endParaRPr>
          </a:p>
        </p:txBody>
      </p:sp>
      <p:sp>
        <p:nvSpPr>
          <p:cNvPr id="332" name="Google Shape;332;p37"/>
          <p:cNvSpPr txBox="1">
            <a:spLocks noGrp="1"/>
          </p:cNvSpPr>
          <p:nvPr>
            <p:ph type="subTitle" idx="4294967295"/>
          </p:nvPr>
        </p:nvSpPr>
        <p:spPr>
          <a:xfrm>
            <a:off x="527500" y="3207168"/>
            <a:ext cx="2066925" cy="938213"/>
          </a:xfrm>
          <a:prstGeom prst="rect">
            <a:avLst/>
          </a:prstGeom>
        </p:spPr>
        <p:txBody>
          <a:bodyPr spcFirstLastPara="1" vert="horz" wrap="square" lIns="91425" tIns="91425" rIns="91425" bIns="91425" rtlCol="0" anchor="t" anchorCtr="0">
            <a:noAutofit/>
          </a:bodyPr>
          <a:lstStyle/>
          <a:p>
            <a:pPr marL="0" indent="0" algn="ctr">
              <a:lnSpc>
                <a:spcPct val="115000"/>
              </a:lnSpc>
              <a:buNone/>
            </a:pPr>
            <a:r>
              <a:rPr lang="en" sz="1400" dirty="0">
                <a:solidFill>
                  <a:srgbClr val="000000"/>
                </a:solidFill>
                <a:latin typeface="Maiandra GD" panose="020E0502030308020204" pitchFamily="34" charset="77"/>
                <a:ea typeface="Arial"/>
                <a:cs typeface="Arial"/>
                <a:sym typeface="Arial"/>
              </a:rPr>
              <a:t>To distinguish the hierarchy, the rest of the text is in lower case</a:t>
            </a:r>
            <a:endParaRPr sz="1400" dirty="0">
              <a:solidFill>
                <a:srgbClr val="000000"/>
              </a:solidFill>
              <a:latin typeface="Maiandra GD" panose="020E0502030308020204" pitchFamily="34" charset="77"/>
              <a:ea typeface="Arial"/>
              <a:cs typeface="Arial"/>
              <a:sym typeface="Arial"/>
            </a:endParaRPr>
          </a:p>
          <a:p>
            <a:pPr marL="0" indent="0" algn="just">
              <a:lnSpc>
                <a:spcPct val="115000"/>
              </a:lnSpc>
            </a:pPr>
            <a:endParaRPr sz="1400" b="1" dirty="0">
              <a:solidFill>
                <a:srgbClr val="000000"/>
              </a:solidFill>
              <a:latin typeface="Maiandra GD" panose="020E0502030308020204" pitchFamily="34" charset="77"/>
              <a:ea typeface="Yeseva One"/>
              <a:cs typeface="Yeseva One"/>
              <a:sym typeface="Yeseva One"/>
            </a:endParaRPr>
          </a:p>
        </p:txBody>
      </p:sp>
      <p:sp>
        <p:nvSpPr>
          <p:cNvPr id="329" name="Google Shape;329;p37"/>
          <p:cNvSpPr/>
          <p:nvPr/>
        </p:nvSpPr>
        <p:spPr>
          <a:xfrm>
            <a:off x="2962800" y="2543000"/>
            <a:ext cx="3218400" cy="2067000"/>
          </a:xfrm>
          <a:prstGeom prst="roundRect">
            <a:avLst>
              <a:gd name="adj" fmla="val 4027"/>
            </a:avLst>
          </a:pr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sz="1400" b="0" i="0" u="none" strike="noStrike" kern="0" cap="none" spc="0" normalizeH="0" baseline="0" noProof="0">
              <a:ln>
                <a:noFill/>
              </a:ln>
              <a:solidFill>
                <a:srgbClr val="000000"/>
              </a:solidFill>
              <a:effectLst/>
              <a:uLnTx/>
              <a:uFillTx/>
              <a:latin typeface="Maiandra GD" panose="020E0502030308020204" pitchFamily="34" charset="77"/>
              <a:ea typeface="+mn-ea"/>
              <a:cs typeface="Arial"/>
              <a:sym typeface="Arial"/>
            </a:endParaRPr>
          </a:p>
        </p:txBody>
      </p:sp>
      <p:sp>
        <p:nvSpPr>
          <p:cNvPr id="330" name="Google Shape;330;p37"/>
          <p:cNvSpPr/>
          <p:nvPr/>
        </p:nvSpPr>
        <p:spPr>
          <a:xfrm>
            <a:off x="3538512" y="4662983"/>
            <a:ext cx="2067000" cy="138600"/>
          </a:xfrm>
          <a:prstGeom prst="round2SameRect">
            <a:avLst>
              <a:gd name="adj1" fmla="val 50000"/>
              <a:gd name="adj2" fmla="val 0"/>
            </a:avLst>
          </a:pr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sz="1400" b="0" i="0" u="none" strike="noStrike" kern="0" cap="none" spc="0" normalizeH="0" baseline="0" noProof="0">
              <a:ln>
                <a:noFill/>
              </a:ln>
              <a:solidFill>
                <a:srgbClr val="000000"/>
              </a:solidFill>
              <a:effectLst/>
              <a:uLnTx/>
              <a:uFillTx/>
              <a:latin typeface="Maiandra GD" panose="020E0502030308020204" pitchFamily="34" charset="77"/>
              <a:ea typeface="+mn-ea"/>
              <a:cs typeface="Arial"/>
              <a:sym typeface="Arial"/>
            </a:endParaRPr>
          </a:p>
        </p:txBody>
      </p:sp>
      <p:pic>
        <p:nvPicPr>
          <p:cNvPr id="331" name="Google Shape;331;p37"/>
          <p:cNvPicPr preferRelativeResize="0"/>
          <p:nvPr/>
        </p:nvPicPr>
        <p:blipFill rotWithShape="1">
          <a:blip r:embed="rId5">
            <a:alphaModFix/>
          </a:blip>
          <a:srcRect t="20450" r="37988" b="1818"/>
          <a:stretch/>
        </p:blipFill>
        <p:spPr>
          <a:xfrm>
            <a:off x="3150076" y="2712626"/>
            <a:ext cx="2844225" cy="1710275"/>
          </a:xfrm>
          <a:prstGeom prst="rect">
            <a:avLst/>
          </a:prstGeom>
          <a:noFill/>
          <a:ln>
            <a:noFill/>
          </a:ln>
        </p:spPr>
      </p:pic>
      <p:sp>
        <p:nvSpPr>
          <p:cNvPr id="333" name="Google Shape;333;p37"/>
          <p:cNvSpPr txBox="1"/>
          <p:nvPr/>
        </p:nvSpPr>
        <p:spPr>
          <a:xfrm>
            <a:off x="6286988" y="3447518"/>
            <a:ext cx="2473500" cy="117567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“That” has a bigger size than the rest to emphasize </a:t>
            </a:r>
            <a:r>
              <a:rPr kumimoji="0" lang="en" sz="1400" b="0" i="0" u="none" strike="noStrike" kern="0" cap="none" spc="0" normalizeH="0" baseline="0" noProof="0" dirty="0" err="1">
                <a:ln>
                  <a:noFill/>
                </a:ln>
                <a:solidFill>
                  <a:srgbClr val="000000"/>
                </a:solidFill>
                <a:effectLst/>
                <a:uLnTx/>
                <a:uFillTx/>
                <a:latin typeface="Maiandra GD" panose="020E0502030308020204" pitchFamily="34" charset="77"/>
                <a:ea typeface="+mn-ea"/>
                <a:cs typeface="Arial"/>
                <a:sym typeface="Arial"/>
              </a:rPr>
              <a:t>Rosalía’s</a:t>
            </a: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 choice</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endParaRPr kumimoji="0" sz="1400" b="1" i="0" u="none" strike="noStrike" kern="0" cap="none" spc="0" normalizeH="0" baseline="0" noProof="0" dirty="0">
              <a:ln>
                <a:noFill/>
              </a:ln>
              <a:solidFill>
                <a:srgbClr val="000000"/>
              </a:solidFill>
              <a:effectLst/>
              <a:uLnTx/>
              <a:uFillTx/>
              <a:latin typeface="Maiandra GD" panose="020E0502030308020204" pitchFamily="34" charset="77"/>
              <a:ea typeface="Times New Roman"/>
              <a:cs typeface="Times New Roman"/>
              <a:sym typeface="Times New Roman"/>
            </a:endParaRPr>
          </a:p>
        </p:txBody>
      </p:sp>
      <p:sp>
        <p:nvSpPr>
          <p:cNvPr id="334" name="Google Shape;334;p37"/>
          <p:cNvSpPr txBox="1"/>
          <p:nvPr/>
        </p:nvSpPr>
        <p:spPr>
          <a:xfrm>
            <a:off x="670666" y="5085155"/>
            <a:ext cx="2517050" cy="92791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Minimalist: it only includes the amount of text necessary to understand the meaning</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cxnSp>
        <p:nvCxnSpPr>
          <p:cNvPr id="335" name="Google Shape;335;p37"/>
          <p:cNvCxnSpPr>
            <a:stCxn id="327" idx="1"/>
          </p:cNvCxnSpPr>
          <p:nvPr/>
        </p:nvCxnSpPr>
        <p:spPr>
          <a:xfrm flipH="1">
            <a:off x="6032300" y="2778925"/>
            <a:ext cx="382200" cy="6600"/>
          </a:xfrm>
          <a:prstGeom prst="straightConnector1">
            <a:avLst/>
          </a:prstGeom>
          <a:noFill/>
          <a:ln w="28575" cap="flat" cmpd="sng">
            <a:solidFill>
              <a:srgbClr val="000000"/>
            </a:solidFill>
            <a:prstDash val="solid"/>
            <a:round/>
            <a:headEnd type="none" w="med" len="med"/>
            <a:tailEnd type="triangle" w="med" len="med"/>
          </a:ln>
        </p:spPr>
      </p:cxnSp>
      <p:sp>
        <p:nvSpPr>
          <p:cNvPr id="336" name="Google Shape;336;p37"/>
          <p:cNvSpPr txBox="1"/>
          <p:nvPr/>
        </p:nvSpPr>
        <p:spPr>
          <a:xfrm>
            <a:off x="5358525" y="4801576"/>
            <a:ext cx="3000000" cy="92791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It’s easy and pleasant to look at since all </a:t>
            </a:r>
            <a:r>
              <a:rPr kumimoji="0" lang="en-GB"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the colours are </a:t>
            </a: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very similar and contrast with the text</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sp>
        <p:nvSpPr>
          <p:cNvPr id="337" name="Google Shape;337;p37"/>
          <p:cNvSpPr txBox="1"/>
          <p:nvPr/>
        </p:nvSpPr>
        <p:spPr>
          <a:xfrm>
            <a:off x="464425" y="2218263"/>
            <a:ext cx="2130000" cy="92791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Los 40 Awards reference can help understand the meme</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cxnSp>
        <p:nvCxnSpPr>
          <p:cNvPr id="338" name="Google Shape;338;p37"/>
          <p:cNvCxnSpPr>
            <a:cxnSpLocks/>
          </p:cNvCxnSpPr>
          <p:nvPr/>
        </p:nvCxnSpPr>
        <p:spPr>
          <a:xfrm>
            <a:off x="2338919" y="3575867"/>
            <a:ext cx="889156" cy="114808"/>
          </a:xfrm>
          <a:prstGeom prst="straightConnector1">
            <a:avLst/>
          </a:prstGeom>
          <a:noFill/>
          <a:ln w="28575" cap="flat" cmpd="sng">
            <a:solidFill>
              <a:srgbClr val="000000"/>
            </a:solidFill>
            <a:prstDash val="solid"/>
            <a:round/>
            <a:headEnd type="none" w="med" len="med"/>
            <a:tailEnd type="triangle" w="med" len="med"/>
          </a:ln>
        </p:spPr>
      </p:cxnSp>
      <p:cxnSp>
        <p:nvCxnSpPr>
          <p:cNvPr id="339" name="Google Shape;339;p37"/>
          <p:cNvCxnSpPr/>
          <p:nvPr/>
        </p:nvCxnSpPr>
        <p:spPr>
          <a:xfrm>
            <a:off x="2044925" y="2868275"/>
            <a:ext cx="1119300" cy="128700"/>
          </a:xfrm>
          <a:prstGeom prst="straightConnector1">
            <a:avLst/>
          </a:prstGeom>
          <a:noFill/>
          <a:ln w="28575" cap="flat" cmpd="sng">
            <a:solidFill>
              <a:srgbClr val="000000"/>
            </a:solidFill>
            <a:prstDash val="solid"/>
            <a:round/>
            <a:headEnd type="none" w="med" len="med"/>
            <a:tailEnd type="triangle" w="med" len="med"/>
          </a:ln>
        </p:spPr>
      </p:cxnSp>
      <p:cxnSp>
        <p:nvCxnSpPr>
          <p:cNvPr id="340" name="Google Shape;340;p37"/>
          <p:cNvCxnSpPr>
            <a:cxnSpLocks/>
          </p:cNvCxnSpPr>
          <p:nvPr/>
        </p:nvCxnSpPr>
        <p:spPr>
          <a:xfrm flipH="1">
            <a:off x="5271200" y="3898975"/>
            <a:ext cx="1298814" cy="0"/>
          </a:xfrm>
          <a:prstGeom prst="straightConnector1">
            <a:avLst/>
          </a:prstGeom>
          <a:noFill/>
          <a:ln w="28575" cap="flat" cmpd="sng">
            <a:solidFill>
              <a:srgbClr val="000000"/>
            </a:solidFill>
            <a:prstDash val="solid"/>
            <a:round/>
            <a:headEnd type="none" w="med" len="med"/>
            <a:tailEnd type="triangle" w="med" len="med"/>
          </a:ln>
        </p:spPr>
      </p:cxnSp>
      <p:cxnSp>
        <p:nvCxnSpPr>
          <p:cNvPr id="341" name="Google Shape;341;p37"/>
          <p:cNvCxnSpPr/>
          <p:nvPr/>
        </p:nvCxnSpPr>
        <p:spPr>
          <a:xfrm rot="10800000">
            <a:off x="5898200" y="4439888"/>
            <a:ext cx="516300" cy="344700"/>
          </a:xfrm>
          <a:prstGeom prst="straightConnector1">
            <a:avLst/>
          </a:prstGeom>
          <a:noFill/>
          <a:ln w="28575" cap="flat" cmpd="sng">
            <a:solidFill>
              <a:srgbClr val="000000"/>
            </a:solidFill>
            <a:prstDash val="solid"/>
            <a:round/>
            <a:headEnd type="none" w="med" len="med"/>
            <a:tailEnd type="triangle" w="med" len="med"/>
          </a:ln>
        </p:spPr>
      </p:cxnSp>
      <p:cxnSp>
        <p:nvCxnSpPr>
          <p:cNvPr id="342" name="Google Shape;342;p37"/>
          <p:cNvCxnSpPr/>
          <p:nvPr/>
        </p:nvCxnSpPr>
        <p:spPr>
          <a:xfrm rot="10800000" flipH="1">
            <a:off x="2962800" y="4435875"/>
            <a:ext cx="786000" cy="599400"/>
          </a:xfrm>
          <a:prstGeom prst="straightConnector1">
            <a:avLst/>
          </a:prstGeom>
          <a:noFill/>
          <a:ln w="28575" cap="flat" cmpd="sng">
            <a:solidFill>
              <a:srgbClr val="000000"/>
            </a:solidFill>
            <a:prstDash val="solid"/>
            <a:round/>
            <a:headEnd type="none" w="med" len="med"/>
            <a:tailEnd type="triangle" w="med" len="med"/>
          </a:ln>
        </p:spPr>
      </p:cxnSp>
      <p:pic>
        <p:nvPicPr>
          <p:cNvPr id="2" name="COMPOSITIONAL-MEANING">
            <a:hlinkClick r:id="" action="ppaction://media"/>
            <a:extLst>
              <a:ext uri="{FF2B5EF4-FFF2-40B4-BE49-F238E27FC236}">
                <a16:creationId xmlns:a16="http://schemas.microsoft.com/office/drawing/2014/main" id="{03086076-934A-4CDE-88F4-D06B1CC22FB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37033" y="6107060"/>
            <a:ext cx="487363" cy="487363"/>
          </a:xfrm>
          <a:prstGeom prst="rect">
            <a:avLst/>
          </a:prstGeom>
        </p:spPr>
      </p:pic>
      <p:sp>
        <p:nvSpPr>
          <p:cNvPr id="5" name="CuadroTexto 4">
            <a:extLst>
              <a:ext uri="{FF2B5EF4-FFF2-40B4-BE49-F238E27FC236}">
                <a16:creationId xmlns:a16="http://schemas.microsoft.com/office/drawing/2014/main" id="{8AA44A67-F599-6A46-964F-193DDC616C0F}"/>
              </a:ext>
            </a:extLst>
          </p:cNvPr>
          <p:cNvSpPr txBox="1"/>
          <p:nvPr/>
        </p:nvSpPr>
        <p:spPr>
          <a:xfrm>
            <a:off x="480825" y="6194820"/>
            <a:ext cx="1500732"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Maiandra GD" panose="020E0502030308020204" pitchFamily="34" charset="77"/>
                <a:ea typeface="+mn-ea"/>
                <a:cs typeface="+mn-cs"/>
              </a:rPr>
              <a:t>Eva &amp; Anna</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540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47"/>
        <p:cNvGrpSpPr/>
        <p:nvPr/>
      </p:nvGrpSpPr>
      <p:grpSpPr>
        <a:xfrm>
          <a:off x="0" y="0"/>
          <a:ext cx="0" cy="0"/>
          <a:chOff x="0" y="0"/>
          <a:chExt cx="0" cy="0"/>
        </a:xfrm>
      </p:grpSpPr>
      <p:sp>
        <p:nvSpPr>
          <p:cNvPr id="348" name="Google Shape;348;p38"/>
          <p:cNvSpPr txBox="1">
            <a:spLocks noGrp="1"/>
          </p:cNvSpPr>
          <p:nvPr>
            <p:ph type="subTitle" idx="1"/>
          </p:nvPr>
        </p:nvSpPr>
        <p:spPr>
          <a:xfrm>
            <a:off x="76050" y="4145425"/>
            <a:ext cx="2608500" cy="822300"/>
          </a:xfrm>
          <a:prstGeom prst="rect">
            <a:avLst/>
          </a:prstGeom>
        </p:spPr>
        <p:txBody>
          <a:bodyPr spcFirstLastPara="1" vert="horz" wrap="square" lIns="91425" tIns="91425" rIns="91425" bIns="91425" rtlCol="0" anchor="t" anchorCtr="0">
            <a:noAutofit/>
          </a:bodyPr>
          <a:lstStyle/>
          <a:p>
            <a:pPr marL="0" indent="0" algn="ctr">
              <a:lnSpc>
                <a:spcPct val="115000"/>
              </a:lnSpc>
            </a:pPr>
            <a:r>
              <a:rPr lang="en" sz="1400" dirty="0">
                <a:solidFill>
                  <a:srgbClr val="000000"/>
                </a:solidFill>
                <a:latin typeface="Maiandra GD" panose="020E0502030308020204" pitchFamily="34" charset="77"/>
                <a:ea typeface="Arial"/>
                <a:cs typeface="Arial"/>
                <a:sym typeface="Arial"/>
              </a:rPr>
              <a:t>Double meaning of “that” referring to the pronoun and </a:t>
            </a:r>
            <a:r>
              <a:rPr lang="en" sz="1400" dirty="0" err="1">
                <a:solidFill>
                  <a:srgbClr val="000000"/>
                </a:solidFill>
                <a:latin typeface="Maiandra GD" panose="020E0502030308020204" pitchFamily="34" charset="77"/>
                <a:ea typeface="Arial"/>
                <a:cs typeface="Arial"/>
                <a:sym typeface="Arial"/>
              </a:rPr>
              <a:t>Rauw</a:t>
            </a:r>
            <a:r>
              <a:rPr lang="en" sz="1400" dirty="0">
                <a:solidFill>
                  <a:srgbClr val="000000"/>
                </a:solidFill>
                <a:latin typeface="Maiandra GD" panose="020E0502030308020204" pitchFamily="34" charset="77"/>
                <a:ea typeface="Arial"/>
                <a:cs typeface="Arial"/>
                <a:sym typeface="Arial"/>
              </a:rPr>
              <a:t> Alejandro</a:t>
            </a:r>
            <a:endParaRPr sz="1400" dirty="0">
              <a:solidFill>
                <a:srgbClr val="000000"/>
              </a:solidFill>
              <a:latin typeface="Maiandra GD" panose="020E0502030308020204" pitchFamily="34" charset="77"/>
              <a:ea typeface="Arial"/>
              <a:cs typeface="Arial"/>
              <a:sym typeface="Arial"/>
            </a:endParaRPr>
          </a:p>
          <a:p>
            <a:pPr marL="0" indent="0" algn="ctr">
              <a:lnSpc>
                <a:spcPct val="115000"/>
              </a:lnSpc>
            </a:pPr>
            <a:endParaRPr sz="1400" dirty="0">
              <a:solidFill>
                <a:srgbClr val="000000"/>
              </a:solidFill>
              <a:latin typeface="Maiandra GD" panose="020E0502030308020204" pitchFamily="34" charset="77"/>
              <a:ea typeface="Arial"/>
              <a:cs typeface="Arial"/>
              <a:sym typeface="Arial"/>
            </a:endParaRPr>
          </a:p>
          <a:p>
            <a:pPr marL="0" indent="0" algn="ctr"/>
            <a:endParaRPr sz="2800" dirty="0">
              <a:latin typeface="Maiandra GD" panose="020E0502030308020204" pitchFamily="34" charset="77"/>
            </a:endParaRPr>
          </a:p>
          <a:p>
            <a:pPr marL="0" indent="0" algn="ctr"/>
            <a:endParaRPr sz="2800" dirty="0">
              <a:latin typeface="Maiandra GD" panose="020E0502030308020204" pitchFamily="34" charset="77"/>
            </a:endParaRPr>
          </a:p>
        </p:txBody>
      </p:sp>
      <p:sp>
        <p:nvSpPr>
          <p:cNvPr id="349" name="Google Shape;349;p38"/>
          <p:cNvSpPr txBox="1">
            <a:spLocks noGrp="1"/>
          </p:cNvSpPr>
          <p:nvPr>
            <p:ph type="title"/>
          </p:nvPr>
        </p:nvSpPr>
        <p:spPr>
          <a:xfrm>
            <a:off x="325799" y="607127"/>
            <a:ext cx="4877700" cy="732600"/>
          </a:xfrm>
          <a:prstGeom prst="rect">
            <a:avLst/>
          </a:prstGeom>
        </p:spPr>
        <p:txBody>
          <a:bodyPr spcFirstLastPara="1" vert="horz" wrap="square" lIns="91425" tIns="91425" rIns="91425" bIns="91425" rtlCol="0" anchor="t" anchorCtr="0">
            <a:noAutofit/>
          </a:bodyPr>
          <a:lstStyle/>
          <a:p>
            <a:pPr algn="l"/>
            <a:r>
              <a:rPr lang="en" dirty="0">
                <a:latin typeface="Maiandra GD" panose="020E0502030308020204" pitchFamily="34" charset="77"/>
              </a:rPr>
              <a:t>Caption and source</a:t>
            </a:r>
            <a:endParaRPr dirty="0">
              <a:latin typeface="Maiandra GD" panose="020E0502030308020204" pitchFamily="34" charset="77"/>
              <a:ea typeface="Arial"/>
              <a:cs typeface="Arial"/>
              <a:sym typeface="Arial"/>
            </a:endParaRPr>
          </a:p>
        </p:txBody>
      </p:sp>
      <p:sp>
        <p:nvSpPr>
          <p:cNvPr id="350" name="Google Shape;350;p38"/>
          <p:cNvSpPr/>
          <p:nvPr/>
        </p:nvSpPr>
        <p:spPr>
          <a:xfrm>
            <a:off x="2731450" y="2234650"/>
            <a:ext cx="3449700" cy="2428200"/>
          </a:xfrm>
          <a:prstGeom prst="roundRect">
            <a:avLst>
              <a:gd name="adj" fmla="val 4027"/>
            </a:avLst>
          </a:pr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sz="1400" b="0" i="0" u="none" strike="noStrike" kern="0" cap="none" spc="0" normalizeH="0" baseline="0" noProof="0">
              <a:ln>
                <a:noFill/>
              </a:ln>
              <a:solidFill>
                <a:srgbClr val="000000"/>
              </a:solidFill>
              <a:effectLst/>
              <a:uLnTx/>
              <a:uFillTx/>
              <a:latin typeface="Maiandra GD" panose="020E0502030308020204" pitchFamily="34" charset="77"/>
              <a:ea typeface="+mn-ea"/>
              <a:cs typeface="Arial"/>
              <a:sym typeface="Arial"/>
            </a:endParaRPr>
          </a:p>
        </p:txBody>
      </p:sp>
      <p:sp>
        <p:nvSpPr>
          <p:cNvPr id="351" name="Google Shape;351;p38"/>
          <p:cNvSpPr/>
          <p:nvPr/>
        </p:nvSpPr>
        <p:spPr>
          <a:xfrm>
            <a:off x="3414537" y="4718108"/>
            <a:ext cx="2067000" cy="138600"/>
          </a:xfrm>
          <a:prstGeom prst="round2SameRect">
            <a:avLst>
              <a:gd name="adj1" fmla="val 50000"/>
              <a:gd name="adj2" fmla="val 0"/>
            </a:avLst>
          </a:pr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sz="1400" b="0" i="0" u="none" strike="noStrike" kern="0" cap="none" spc="0" normalizeH="0" baseline="0" noProof="0">
              <a:ln>
                <a:noFill/>
              </a:ln>
              <a:solidFill>
                <a:srgbClr val="000000"/>
              </a:solidFill>
              <a:effectLst/>
              <a:uLnTx/>
              <a:uFillTx/>
              <a:latin typeface="Maiandra GD" panose="020E0502030308020204" pitchFamily="34" charset="77"/>
              <a:ea typeface="+mn-ea"/>
              <a:cs typeface="Arial"/>
              <a:sym typeface="Arial"/>
            </a:endParaRPr>
          </a:p>
        </p:txBody>
      </p:sp>
      <p:sp>
        <p:nvSpPr>
          <p:cNvPr id="352" name="Google Shape;352;p38"/>
          <p:cNvSpPr txBox="1"/>
          <p:nvPr/>
        </p:nvSpPr>
        <p:spPr>
          <a:xfrm>
            <a:off x="6830301" y="2741414"/>
            <a:ext cx="2228626" cy="68015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Short, and the terms used are uncomplicated</a:t>
            </a:r>
            <a:endParaRPr kumimoji="0" sz="1400" b="1" i="0" u="none" strike="noStrike" kern="0" cap="none" spc="0" normalizeH="0" baseline="0" noProof="0" dirty="0">
              <a:ln>
                <a:noFill/>
              </a:ln>
              <a:solidFill>
                <a:srgbClr val="000000"/>
              </a:solidFill>
              <a:effectLst/>
              <a:uLnTx/>
              <a:uFillTx/>
              <a:latin typeface="Maiandra GD" panose="020E0502030308020204" pitchFamily="34" charset="77"/>
              <a:ea typeface="Times New Roman"/>
              <a:cs typeface="Times New Roman"/>
              <a:sym typeface="Times New Roman"/>
            </a:endParaRPr>
          </a:p>
        </p:txBody>
      </p:sp>
      <p:sp>
        <p:nvSpPr>
          <p:cNvPr id="353" name="Google Shape;353;p38"/>
          <p:cNvSpPr txBox="1"/>
          <p:nvPr/>
        </p:nvSpPr>
        <p:spPr>
          <a:xfrm>
            <a:off x="280795" y="2154738"/>
            <a:ext cx="2067000" cy="117567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We think it would have been more appropriate to use “</a:t>
            </a:r>
            <a:r>
              <a:rPr kumimoji="0" lang="en" sz="1400" b="0" i="0" u="none" strike="noStrike" kern="0" cap="none" spc="0" normalizeH="0" baseline="0" noProof="0" dirty="0" err="1">
                <a:ln>
                  <a:noFill/>
                </a:ln>
                <a:solidFill>
                  <a:srgbClr val="000000"/>
                </a:solidFill>
                <a:effectLst/>
                <a:uLnTx/>
                <a:uFillTx/>
                <a:latin typeface="Maiandra GD" panose="020E0502030308020204" pitchFamily="34" charset="77"/>
                <a:ea typeface="+mn-ea"/>
                <a:cs typeface="Arial"/>
                <a:sym typeface="Arial"/>
              </a:rPr>
              <a:t>Rosalía</a:t>
            </a: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 only loves “that””</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sp>
        <p:nvSpPr>
          <p:cNvPr id="354" name="Google Shape;354;p38"/>
          <p:cNvSpPr txBox="1"/>
          <p:nvPr/>
        </p:nvSpPr>
        <p:spPr>
          <a:xfrm>
            <a:off x="6266575" y="3545717"/>
            <a:ext cx="2473500" cy="68015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Clear identification with the image</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pic>
        <p:nvPicPr>
          <p:cNvPr id="355" name="Google Shape;355;p38"/>
          <p:cNvPicPr preferRelativeResize="0"/>
          <p:nvPr/>
        </p:nvPicPr>
        <p:blipFill rotWithShape="1">
          <a:blip r:embed="rId5">
            <a:alphaModFix/>
          </a:blip>
          <a:srcRect l="63665" b="43019"/>
          <a:stretch/>
        </p:blipFill>
        <p:spPr>
          <a:xfrm>
            <a:off x="3053451" y="2349374"/>
            <a:ext cx="2844225" cy="2198876"/>
          </a:xfrm>
          <a:prstGeom prst="rect">
            <a:avLst/>
          </a:prstGeom>
          <a:noFill/>
          <a:ln>
            <a:noFill/>
          </a:ln>
        </p:spPr>
      </p:pic>
      <p:sp>
        <p:nvSpPr>
          <p:cNvPr id="356" name="Google Shape;356;p38"/>
          <p:cNvSpPr txBox="1"/>
          <p:nvPr/>
        </p:nvSpPr>
        <p:spPr>
          <a:xfrm>
            <a:off x="6438325" y="1504345"/>
            <a:ext cx="2130000" cy="68015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There’s no humorous intention, unoriginality</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cxnSp>
        <p:nvCxnSpPr>
          <p:cNvPr id="357" name="Google Shape;357;p38"/>
          <p:cNvCxnSpPr/>
          <p:nvPr/>
        </p:nvCxnSpPr>
        <p:spPr>
          <a:xfrm rot="10800000" flipH="1">
            <a:off x="2296200" y="2675975"/>
            <a:ext cx="936900" cy="36600"/>
          </a:xfrm>
          <a:prstGeom prst="straightConnector1">
            <a:avLst/>
          </a:prstGeom>
          <a:noFill/>
          <a:ln w="28575" cap="flat" cmpd="sng">
            <a:solidFill>
              <a:srgbClr val="000000"/>
            </a:solidFill>
            <a:prstDash val="solid"/>
            <a:round/>
            <a:headEnd type="none" w="med" len="med"/>
            <a:tailEnd type="triangle" w="med" len="med"/>
          </a:ln>
        </p:spPr>
      </p:cxnSp>
      <p:cxnSp>
        <p:nvCxnSpPr>
          <p:cNvPr id="358" name="Google Shape;358;p38"/>
          <p:cNvCxnSpPr>
            <a:cxnSpLocks/>
          </p:cNvCxnSpPr>
          <p:nvPr/>
        </p:nvCxnSpPr>
        <p:spPr>
          <a:xfrm flipH="1" flipV="1">
            <a:off x="5850326" y="2742578"/>
            <a:ext cx="1126586" cy="351272"/>
          </a:xfrm>
          <a:prstGeom prst="straightConnector1">
            <a:avLst/>
          </a:prstGeom>
          <a:noFill/>
          <a:ln w="28575" cap="flat" cmpd="sng">
            <a:solidFill>
              <a:srgbClr val="000000"/>
            </a:solidFill>
            <a:prstDash val="solid"/>
            <a:round/>
            <a:headEnd type="none" w="med" len="med"/>
            <a:tailEnd type="triangle" w="med" len="med"/>
          </a:ln>
        </p:spPr>
      </p:cxnSp>
      <p:cxnSp>
        <p:nvCxnSpPr>
          <p:cNvPr id="359" name="Google Shape;359;p38"/>
          <p:cNvCxnSpPr>
            <a:cxnSpLocks/>
          </p:cNvCxnSpPr>
          <p:nvPr/>
        </p:nvCxnSpPr>
        <p:spPr>
          <a:xfrm flipH="1" flipV="1">
            <a:off x="5135150" y="2780675"/>
            <a:ext cx="1841762" cy="820120"/>
          </a:xfrm>
          <a:prstGeom prst="straightConnector1">
            <a:avLst/>
          </a:prstGeom>
          <a:noFill/>
          <a:ln w="28575" cap="flat" cmpd="sng">
            <a:solidFill>
              <a:srgbClr val="000000"/>
            </a:solidFill>
            <a:prstDash val="solid"/>
            <a:round/>
            <a:headEnd type="none" w="med" len="med"/>
            <a:tailEnd type="stealth" w="med" len="med"/>
          </a:ln>
        </p:spPr>
      </p:cxnSp>
      <p:cxnSp>
        <p:nvCxnSpPr>
          <p:cNvPr id="360" name="Google Shape;360;p38"/>
          <p:cNvCxnSpPr>
            <a:cxnSpLocks/>
          </p:cNvCxnSpPr>
          <p:nvPr/>
        </p:nvCxnSpPr>
        <p:spPr>
          <a:xfrm flipV="1">
            <a:off x="2239850" y="2766925"/>
            <a:ext cx="1271650" cy="1323242"/>
          </a:xfrm>
          <a:prstGeom prst="straightConnector1">
            <a:avLst/>
          </a:prstGeom>
          <a:noFill/>
          <a:ln w="28575" cap="flat" cmpd="sng">
            <a:solidFill>
              <a:srgbClr val="000000"/>
            </a:solidFill>
            <a:prstDash val="solid"/>
            <a:round/>
            <a:headEnd type="none" w="med" len="med"/>
            <a:tailEnd type="triangle" w="med" len="med"/>
          </a:ln>
        </p:spPr>
      </p:cxnSp>
      <p:cxnSp>
        <p:nvCxnSpPr>
          <p:cNvPr id="361" name="Google Shape;361;p38"/>
          <p:cNvCxnSpPr>
            <a:cxnSpLocks/>
          </p:cNvCxnSpPr>
          <p:nvPr/>
        </p:nvCxnSpPr>
        <p:spPr>
          <a:xfrm flipH="1">
            <a:off x="5718221" y="1858333"/>
            <a:ext cx="846584" cy="752870"/>
          </a:xfrm>
          <a:prstGeom prst="straightConnector1">
            <a:avLst/>
          </a:prstGeom>
          <a:noFill/>
          <a:ln w="28575" cap="flat" cmpd="sng">
            <a:solidFill>
              <a:srgbClr val="000000"/>
            </a:solidFill>
            <a:prstDash val="solid"/>
            <a:round/>
            <a:headEnd type="none" w="med" len="med"/>
            <a:tailEnd type="triangle" w="med" len="med"/>
          </a:ln>
        </p:spPr>
      </p:cxnSp>
      <p:sp>
        <p:nvSpPr>
          <p:cNvPr id="362" name="Google Shape;362;p38"/>
          <p:cNvSpPr txBox="1"/>
          <p:nvPr/>
        </p:nvSpPr>
        <p:spPr>
          <a:xfrm>
            <a:off x="6228050" y="4395575"/>
            <a:ext cx="2473500" cy="43239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The source is very long</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cxnSp>
        <p:nvCxnSpPr>
          <p:cNvPr id="363" name="Google Shape;363;p38"/>
          <p:cNvCxnSpPr>
            <a:cxnSpLocks/>
          </p:cNvCxnSpPr>
          <p:nvPr/>
        </p:nvCxnSpPr>
        <p:spPr>
          <a:xfrm flipH="1" flipV="1">
            <a:off x="4444125" y="3093850"/>
            <a:ext cx="2228625" cy="1246467"/>
          </a:xfrm>
          <a:prstGeom prst="straightConnector1">
            <a:avLst/>
          </a:prstGeom>
          <a:noFill/>
          <a:ln w="28575" cap="flat" cmpd="sng">
            <a:solidFill>
              <a:srgbClr val="000000"/>
            </a:solidFill>
            <a:prstDash val="solid"/>
            <a:round/>
            <a:headEnd type="none" w="med" len="med"/>
            <a:tailEnd type="stealth" w="med" len="med"/>
          </a:ln>
        </p:spPr>
      </p:cxnSp>
      <p:pic>
        <p:nvPicPr>
          <p:cNvPr id="2" name="WhatsApp-Audio-2021-12-22-at-20.51-_1_ (1)">
            <a:hlinkClick r:id="" action="ppaction://media"/>
            <a:extLst>
              <a:ext uri="{FF2B5EF4-FFF2-40B4-BE49-F238E27FC236}">
                <a16:creationId xmlns:a16="http://schemas.microsoft.com/office/drawing/2014/main" id="{F1BFF5CB-4A7C-4302-8D98-E0E22362EA2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252712" y="5856457"/>
            <a:ext cx="487363" cy="487363"/>
          </a:xfrm>
          <a:prstGeom prst="rect">
            <a:avLst/>
          </a:prstGeom>
        </p:spPr>
      </p:pic>
      <p:sp>
        <p:nvSpPr>
          <p:cNvPr id="26" name="CuadroTexto 25">
            <a:extLst>
              <a:ext uri="{FF2B5EF4-FFF2-40B4-BE49-F238E27FC236}">
                <a16:creationId xmlns:a16="http://schemas.microsoft.com/office/drawing/2014/main" id="{039B56BF-D82C-EC43-A509-2966D053D5B0}"/>
              </a:ext>
            </a:extLst>
          </p:cNvPr>
          <p:cNvSpPr txBox="1"/>
          <p:nvPr/>
        </p:nvSpPr>
        <p:spPr>
          <a:xfrm>
            <a:off x="480825" y="6194820"/>
            <a:ext cx="1500732"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Maiandra GD" panose="020E0502030308020204" pitchFamily="34" charset="77"/>
                <a:ea typeface="+mn-ea"/>
                <a:cs typeface="+mn-cs"/>
              </a:rPr>
              <a:t>Eva &amp; Anna</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204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68"/>
        <p:cNvGrpSpPr/>
        <p:nvPr/>
      </p:nvGrpSpPr>
      <p:grpSpPr>
        <a:xfrm>
          <a:off x="0" y="0"/>
          <a:ext cx="0" cy="0"/>
          <a:chOff x="0" y="0"/>
          <a:chExt cx="0" cy="0"/>
        </a:xfrm>
      </p:grpSpPr>
      <p:sp>
        <p:nvSpPr>
          <p:cNvPr id="369" name="Google Shape;369;p39"/>
          <p:cNvSpPr txBox="1">
            <a:spLocks noGrp="1"/>
          </p:cNvSpPr>
          <p:nvPr>
            <p:ph type="subTitle" idx="1"/>
          </p:nvPr>
        </p:nvSpPr>
        <p:spPr>
          <a:xfrm>
            <a:off x="139650" y="1939050"/>
            <a:ext cx="2473500" cy="390900"/>
          </a:xfrm>
          <a:prstGeom prst="rect">
            <a:avLst/>
          </a:prstGeom>
        </p:spPr>
        <p:txBody>
          <a:bodyPr spcFirstLastPara="1" vert="horz" wrap="square" lIns="91425" tIns="91425" rIns="91425" bIns="91425" rtlCol="0" anchor="t" anchorCtr="0">
            <a:noAutofit/>
          </a:bodyPr>
          <a:lstStyle/>
          <a:p>
            <a:pPr marL="0" indent="0" algn="ctr">
              <a:lnSpc>
                <a:spcPct val="115000"/>
              </a:lnSpc>
            </a:pPr>
            <a:r>
              <a:rPr lang="en" sz="1400" dirty="0">
                <a:solidFill>
                  <a:srgbClr val="000000"/>
                </a:solidFill>
                <a:latin typeface="Maiandra GD" panose="020E0502030308020204" pitchFamily="34" charset="77"/>
                <a:ea typeface="Arial"/>
                <a:cs typeface="Arial"/>
                <a:sym typeface="Arial"/>
              </a:rPr>
              <a:t>Use of capitals to separate words</a:t>
            </a:r>
            <a:endParaRPr sz="2800" dirty="0">
              <a:latin typeface="Maiandra GD" panose="020E0502030308020204" pitchFamily="34" charset="77"/>
            </a:endParaRPr>
          </a:p>
        </p:txBody>
      </p:sp>
      <p:sp>
        <p:nvSpPr>
          <p:cNvPr id="370" name="Google Shape;370;p39"/>
          <p:cNvSpPr txBox="1">
            <a:spLocks noGrp="1"/>
          </p:cNvSpPr>
          <p:nvPr>
            <p:ph type="title"/>
          </p:nvPr>
        </p:nvSpPr>
        <p:spPr>
          <a:xfrm>
            <a:off x="271135" y="397012"/>
            <a:ext cx="7347540" cy="732600"/>
          </a:xfrm>
          <a:prstGeom prst="rect">
            <a:avLst/>
          </a:prstGeom>
        </p:spPr>
        <p:txBody>
          <a:bodyPr spcFirstLastPara="1" vert="horz" wrap="square" lIns="91425" tIns="91425" rIns="91425" bIns="91425" rtlCol="0" anchor="t" anchorCtr="0">
            <a:noAutofit/>
          </a:bodyPr>
          <a:lstStyle/>
          <a:p>
            <a:pPr algn="l"/>
            <a:r>
              <a:rPr lang="en" dirty="0">
                <a:latin typeface="Maiandra GD" panose="020E0502030308020204" pitchFamily="34" charset="77"/>
              </a:rPr>
              <a:t>Hashtags and grammatical explanation</a:t>
            </a:r>
            <a:endParaRPr dirty="0">
              <a:latin typeface="Maiandra GD" panose="020E0502030308020204" pitchFamily="34" charset="77"/>
              <a:ea typeface="Arial"/>
              <a:cs typeface="Arial"/>
              <a:sym typeface="Arial"/>
            </a:endParaRPr>
          </a:p>
        </p:txBody>
      </p:sp>
      <p:sp>
        <p:nvSpPr>
          <p:cNvPr id="371" name="Google Shape;371;p39"/>
          <p:cNvSpPr/>
          <p:nvPr/>
        </p:nvSpPr>
        <p:spPr>
          <a:xfrm>
            <a:off x="2731450" y="2234650"/>
            <a:ext cx="3449700" cy="2428200"/>
          </a:xfrm>
          <a:prstGeom prst="roundRect">
            <a:avLst>
              <a:gd name="adj" fmla="val 4027"/>
            </a:avLst>
          </a:pr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sz="1400" b="0" i="0" u="none" strike="noStrike" kern="0" cap="none" spc="0" normalizeH="0" baseline="0" noProof="0">
              <a:ln>
                <a:noFill/>
              </a:ln>
              <a:solidFill>
                <a:srgbClr val="000000"/>
              </a:solidFill>
              <a:effectLst/>
              <a:uLnTx/>
              <a:uFillTx/>
              <a:latin typeface="Maiandra GD" panose="020E0502030308020204" pitchFamily="34" charset="77"/>
              <a:ea typeface="+mn-ea"/>
              <a:cs typeface="Arial"/>
              <a:sym typeface="Arial"/>
            </a:endParaRPr>
          </a:p>
        </p:txBody>
      </p:sp>
      <p:sp>
        <p:nvSpPr>
          <p:cNvPr id="372" name="Google Shape;372;p39"/>
          <p:cNvSpPr/>
          <p:nvPr/>
        </p:nvSpPr>
        <p:spPr>
          <a:xfrm>
            <a:off x="3414537" y="4718108"/>
            <a:ext cx="2067000" cy="138600"/>
          </a:xfrm>
          <a:prstGeom prst="round2SameRect">
            <a:avLst>
              <a:gd name="adj1" fmla="val 50000"/>
              <a:gd name="adj2" fmla="val 0"/>
            </a:avLst>
          </a:prstGeom>
          <a:solidFill>
            <a:schemeClr val="dk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endParaRPr kumimoji="0" sz="1400" b="0" i="0" u="none" strike="noStrike" kern="0" cap="none" spc="0" normalizeH="0" baseline="0" noProof="0">
              <a:ln>
                <a:noFill/>
              </a:ln>
              <a:solidFill>
                <a:srgbClr val="000000"/>
              </a:solidFill>
              <a:effectLst/>
              <a:uLnTx/>
              <a:uFillTx/>
              <a:latin typeface="Maiandra GD" panose="020E0502030308020204" pitchFamily="34" charset="77"/>
              <a:ea typeface="+mn-ea"/>
              <a:cs typeface="Arial"/>
              <a:sym typeface="Arial"/>
            </a:endParaRPr>
          </a:p>
        </p:txBody>
      </p:sp>
      <p:sp>
        <p:nvSpPr>
          <p:cNvPr id="373" name="Google Shape;373;p39"/>
          <p:cNvSpPr txBox="1"/>
          <p:nvPr/>
        </p:nvSpPr>
        <p:spPr>
          <a:xfrm>
            <a:off x="6557750" y="2858356"/>
            <a:ext cx="2473500" cy="142343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Some hashtag related to Los 40 Awards would have been interesting and helped people that didn’t watch the ceremony</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sp>
        <p:nvSpPr>
          <p:cNvPr id="374" name="Google Shape;374;p39"/>
          <p:cNvSpPr txBox="1"/>
          <p:nvPr/>
        </p:nvSpPr>
        <p:spPr>
          <a:xfrm>
            <a:off x="80184" y="2656275"/>
            <a:ext cx="2216016" cy="92791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It could have mentioned all the people that appear, not just </a:t>
            </a:r>
            <a:r>
              <a:rPr kumimoji="0" lang="en" sz="1400" b="0" i="0" u="none" strike="noStrike" kern="0" cap="none" spc="0" normalizeH="0" baseline="0" noProof="0" dirty="0" err="1">
                <a:ln>
                  <a:noFill/>
                </a:ln>
                <a:solidFill>
                  <a:srgbClr val="000000"/>
                </a:solidFill>
                <a:effectLst/>
                <a:uLnTx/>
                <a:uFillTx/>
                <a:latin typeface="Maiandra GD" panose="020E0502030308020204" pitchFamily="34" charset="77"/>
                <a:ea typeface="+mn-ea"/>
                <a:cs typeface="Arial"/>
                <a:sym typeface="Arial"/>
              </a:rPr>
              <a:t>Rosalía</a:t>
            </a:r>
            <a:endParaRPr kumimoji="0" sz="1400" b="1" i="0" u="none" strike="noStrike" kern="0" cap="none" spc="0" normalizeH="0" baseline="0" noProof="0" dirty="0">
              <a:ln>
                <a:noFill/>
              </a:ln>
              <a:solidFill>
                <a:srgbClr val="000000"/>
              </a:solidFill>
              <a:effectLst/>
              <a:uLnTx/>
              <a:uFillTx/>
              <a:latin typeface="Maiandra GD" panose="020E0502030308020204" pitchFamily="34" charset="77"/>
              <a:ea typeface="Times New Roman"/>
              <a:cs typeface="Times New Roman"/>
              <a:sym typeface="Times New Roman"/>
            </a:endParaRPr>
          </a:p>
        </p:txBody>
      </p:sp>
      <p:pic>
        <p:nvPicPr>
          <p:cNvPr id="375" name="Google Shape;375;p39"/>
          <p:cNvPicPr preferRelativeResize="0"/>
          <p:nvPr/>
        </p:nvPicPr>
        <p:blipFill rotWithShape="1">
          <a:blip r:embed="rId7">
            <a:alphaModFix/>
          </a:blip>
          <a:srcRect l="67445" t="21763" b="43020"/>
          <a:stretch/>
        </p:blipFill>
        <p:spPr>
          <a:xfrm>
            <a:off x="2859289" y="2582139"/>
            <a:ext cx="3177487" cy="1694523"/>
          </a:xfrm>
          <a:prstGeom prst="rect">
            <a:avLst/>
          </a:prstGeom>
          <a:noFill/>
          <a:ln>
            <a:noFill/>
          </a:ln>
        </p:spPr>
      </p:pic>
      <p:sp>
        <p:nvSpPr>
          <p:cNvPr id="376" name="Google Shape;376;p39"/>
          <p:cNvSpPr txBox="1"/>
          <p:nvPr/>
        </p:nvSpPr>
        <p:spPr>
          <a:xfrm>
            <a:off x="6438325" y="1589219"/>
            <a:ext cx="2360700" cy="92791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Humorous intention in the last name: “Alejandro” with “</a:t>
            </a:r>
            <a:r>
              <a:rPr kumimoji="0" lang="en" sz="1400" b="0" i="0" u="none" strike="noStrike" kern="0" cap="none" spc="0" normalizeH="0" baseline="0" noProof="0" dirty="0" err="1">
                <a:ln>
                  <a:noFill/>
                </a:ln>
                <a:solidFill>
                  <a:srgbClr val="000000"/>
                </a:solidFill>
                <a:effectLst/>
                <a:uLnTx/>
                <a:uFillTx/>
                <a:latin typeface="Maiandra GD" panose="020E0502030308020204" pitchFamily="34" charset="77"/>
                <a:ea typeface="+mn-ea"/>
                <a:cs typeface="Arial"/>
                <a:sym typeface="Arial"/>
              </a:rPr>
              <a:t>Alejaja</a:t>
            </a: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cxnSp>
        <p:nvCxnSpPr>
          <p:cNvPr id="377" name="Google Shape;377;p39"/>
          <p:cNvCxnSpPr/>
          <p:nvPr/>
        </p:nvCxnSpPr>
        <p:spPr>
          <a:xfrm>
            <a:off x="2494100" y="2403450"/>
            <a:ext cx="474900" cy="225300"/>
          </a:xfrm>
          <a:prstGeom prst="straightConnector1">
            <a:avLst/>
          </a:prstGeom>
          <a:noFill/>
          <a:ln w="28575" cap="flat" cmpd="sng">
            <a:solidFill>
              <a:srgbClr val="000000"/>
            </a:solidFill>
            <a:prstDash val="solid"/>
            <a:round/>
            <a:headEnd type="none" w="med" len="med"/>
            <a:tailEnd type="triangle" w="med" len="med"/>
          </a:ln>
        </p:spPr>
      </p:cxnSp>
      <p:cxnSp>
        <p:nvCxnSpPr>
          <p:cNvPr id="378" name="Google Shape;378;p39"/>
          <p:cNvCxnSpPr>
            <a:stCxn id="379" idx="0"/>
          </p:cNvCxnSpPr>
          <p:nvPr/>
        </p:nvCxnSpPr>
        <p:spPr>
          <a:xfrm flipH="1" flipV="1">
            <a:off x="5657925" y="4163750"/>
            <a:ext cx="903600" cy="748200"/>
          </a:xfrm>
          <a:prstGeom prst="straightConnector1">
            <a:avLst/>
          </a:prstGeom>
          <a:noFill/>
          <a:ln w="28575" cap="flat" cmpd="sng">
            <a:solidFill>
              <a:srgbClr val="000000"/>
            </a:solidFill>
            <a:prstDash val="solid"/>
            <a:round/>
            <a:headEnd type="none" w="med" len="med"/>
            <a:tailEnd type="triangle" w="med" len="med"/>
          </a:ln>
        </p:spPr>
      </p:cxnSp>
      <p:cxnSp>
        <p:nvCxnSpPr>
          <p:cNvPr id="380" name="Google Shape;380;p39"/>
          <p:cNvCxnSpPr>
            <a:cxnSpLocks/>
          </p:cNvCxnSpPr>
          <p:nvPr/>
        </p:nvCxnSpPr>
        <p:spPr>
          <a:xfrm flipH="1" flipV="1">
            <a:off x="5593525" y="2822600"/>
            <a:ext cx="968000" cy="333513"/>
          </a:xfrm>
          <a:prstGeom prst="straightConnector1">
            <a:avLst/>
          </a:prstGeom>
          <a:noFill/>
          <a:ln w="28575" cap="flat" cmpd="sng">
            <a:solidFill>
              <a:srgbClr val="000000"/>
            </a:solidFill>
            <a:prstDash val="solid"/>
            <a:round/>
            <a:headEnd type="none" w="med" len="med"/>
            <a:tailEnd type="stealth" w="med" len="med"/>
          </a:ln>
        </p:spPr>
      </p:cxnSp>
      <p:cxnSp>
        <p:nvCxnSpPr>
          <p:cNvPr id="381" name="Google Shape;381;p39"/>
          <p:cNvCxnSpPr>
            <a:cxnSpLocks/>
            <a:stCxn id="374" idx="3"/>
          </p:cNvCxnSpPr>
          <p:nvPr/>
        </p:nvCxnSpPr>
        <p:spPr>
          <a:xfrm flipV="1">
            <a:off x="2296200" y="2803281"/>
            <a:ext cx="633900" cy="316952"/>
          </a:xfrm>
          <a:prstGeom prst="straightConnector1">
            <a:avLst/>
          </a:prstGeom>
          <a:noFill/>
          <a:ln w="28575" cap="flat" cmpd="sng">
            <a:solidFill>
              <a:srgbClr val="000000"/>
            </a:solidFill>
            <a:prstDash val="solid"/>
            <a:round/>
            <a:headEnd type="none" w="med" len="med"/>
            <a:tailEnd type="triangle" w="med" len="med"/>
          </a:ln>
        </p:spPr>
      </p:cxnSp>
      <p:cxnSp>
        <p:nvCxnSpPr>
          <p:cNvPr id="382" name="Google Shape;382;p39"/>
          <p:cNvCxnSpPr>
            <a:cxnSpLocks/>
            <a:stCxn id="376" idx="1"/>
          </p:cNvCxnSpPr>
          <p:nvPr/>
        </p:nvCxnSpPr>
        <p:spPr>
          <a:xfrm flipH="1">
            <a:off x="5593525" y="2053177"/>
            <a:ext cx="844800" cy="603098"/>
          </a:xfrm>
          <a:prstGeom prst="straightConnector1">
            <a:avLst/>
          </a:prstGeom>
          <a:noFill/>
          <a:ln w="28575" cap="flat" cmpd="sng">
            <a:solidFill>
              <a:srgbClr val="000000"/>
            </a:solidFill>
            <a:prstDash val="solid"/>
            <a:round/>
            <a:headEnd type="none" w="med" len="med"/>
            <a:tailEnd type="triangle" w="med" len="med"/>
          </a:ln>
        </p:spPr>
      </p:cxnSp>
      <p:sp>
        <p:nvSpPr>
          <p:cNvPr id="383" name="Google Shape;383;p39"/>
          <p:cNvSpPr txBox="1"/>
          <p:nvPr/>
        </p:nvSpPr>
        <p:spPr>
          <a:xfrm>
            <a:off x="224558" y="3784682"/>
            <a:ext cx="2193000" cy="117567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Misuse of “relative” because, if it doesn’t have “pronouns” after it, it means family members</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cxnSp>
        <p:nvCxnSpPr>
          <p:cNvPr id="384" name="Google Shape;384;p39"/>
          <p:cNvCxnSpPr>
            <a:cxnSpLocks/>
            <a:stCxn id="385" idx="0"/>
          </p:cNvCxnSpPr>
          <p:nvPr/>
        </p:nvCxnSpPr>
        <p:spPr>
          <a:xfrm flipV="1">
            <a:off x="2500080" y="4129012"/>
            <a:ext cx="985996" cy="1288444"/>
          </a:xfrm>
          <a:prstGeom prst="straightConnector1">
            <a:avLst/>
          </a:prstGeom>
          <a:noFill/>
          <a:ln w="28575" cap="flat" cmpd="sng">
            <a:solidFill>
              <a:srgbClr val="000000"/>
            </a:solidFill>
            <a:prstDash val="solid"/>
            <a:round/>
            <a:headEnd type="none" w="med" len="med"/>
            <a:tailEnd type="stealth" w="med" len="med"/>
          </a:ln>
        </p:spPr>
      </p:cxnSp>
      <p:cxnSp>
        <p:nvCxnSpPr>
          <p:cNvPr id="386" name="Google Shape;386;p39"/>
          <p:cNvCxnSpPr>
            <a:cxnSpLocks/>
          </p:cNvCxnSpPr>
          <p:nvPr/>
        </p:nvCxnSpPr>
        <p:spPr>
          <a:xfrm flipV="1">
            <a:off x="2132375" y="2948550"/>
            <a:ext cx="991425" cy="912200"/>
          </a:xfrm>
          <a:prstGeom prst="straightConnector1">
            <a:avLst/>
          </a:prstGeom>
          <a:noFill/>
          <a:ln w="28575" cap="flat" cmpd="sng">
            <a:solidFill>
              <a:srgbClr val="000000"/>
            </a:solidFill>
            <a:prstDash val="solid"/>
            <a:round/>
            <a:headEnd type="none" w="med" len="med"/>
            <a:tailEnd type="triangle" w="med" len="med"/>
          </a:ln>
        </p:spPr>
      </p:cxnSp>
      <p:sp>
        <p:nvSpPr>
          <p:cNvPr id="385" name="Google Shape;385;p39"/>
          <p:cNvSpPr txBox="1"/>
          <p:nvPr/>
        </p:nvSpPr>
        <p:spPr>
          <a:xfrm>
            <a:off x="917557" y="5417456"/>
            <a:ext cx="3165045" cy="68015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It explains the meme and shows how the students relate to it</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sp>
        <p:nvSpPr>
          <p:cNvPr id="379" name="Google Shape;379;p39"/>
          <p:cNvSpPr txBox="1"/>
          <p:nvPr/>
        </p:nvSpPr>
        <p:spPr>
          <a:xfrm>
            <a:off x="4875075" y="4911950"/>
            <a:ext cx="3372900" cy="680156"/>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115000"/>
              </a:lnSpc>
              <a:spcBef>
                <a:spcPts val="0"/>
              </a:spcBef>
              <a:spcAft>
                <a:spcPts val="0"/>
              </a:spcAft>
              <a:buClr>
                <a:srgbClr val="000000"/>
              </a:buClr>
              <a:buSzTx/>
              <a:buFontTx/>
              <a:buNone/>
              <a:tabLst/>
              <a:defRPr/>
            </a:pPr>
            <a:r>
              <a:rPr kumimoji="0" lang="en"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rPr>
              <a:t>It doesn’t stress the importance of the relative pronouns and their misuse</a:t>
            </a:r>
            <a:endParaRPr kumimoji="0" sz="1400" b="0" i="0" u="none" strike="noStrike" kern="0" cap="none" spc="0" normalizeH="0" baseline="0" noProof="0" dirty="0">
              <a:ln>
                <a:noFill/>
              </a:ln>
              <a:solidFill>
                <a:srgbClr val="000000"/>
              </a:solidFill>
              <a:effectLst/>
              <a:uLnTx/>
              <a:uFillTx/>
              <a:latin typeface="Maiandra GD" panose="020E0502030308020204" pitchFamily="34" charset="77"/>
              <a:ea typeface="+mn-ea"/>
              <a:cs typeface="Arial"/>
              <a:sym typeface="Arial"/>
            </a:endParaRPr>
          </a:p>
        </p:txBody>
      </p:sp>
      <p:pic>
        <p:nvPicPr>
          <p:cNvPr id="2" name="HASHTAGS">
            <a:hlinkClick r:id="" action="ppaction://media"/>
            <a:extLst>
              <a:ext uri="{FF2B5EF4-FFF2-40B4-BE49-F238E27FC236}">
                <a16:creationId xmlns:a16="http://schemas.microsoft.com/office/drawing/2014/main" id="{50678805-7037-4E43-8739-EC601134BBAC}"/>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7307137" y="6173038"/>
            <a:ext cx="487363" cy="487363"/>
          </a:xfrm>
          <a:prstGeom prst="rect">
            <a:avLst/>
          </a:prstGeom>
        </p:spPr>
      </p:pic>
      <p:pic>
        <p:nvPicPr>
          <p:cNvPr id="3" name="WhatsApp-Audio-2021-12-22-at-20.51">
            <a:hlinkClick r:id="" action="ppaction://media"/>
            <a:extLst>
              <a:ext uri="{FF2B5EF4-FFF2-40B4-BE49-F238E27FC236}">
                <a16:creationId xmlns:a16="http://schemas.microsoft.com/office/drawing/2014/main" id="{D8C0538B-0327-4A23-BA35-E97DC1F8C96A}"/>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8352479" y="6161552"/>
            <a:ext cx="487363" cy="487363"/>
          </a:xfrm>
          <a:prstGeom prst="rect">
            <a:avLst/>
          </a:prstGeom>
        </p:spPr>
      </p:pic>
      <p:sp>
        <p:nvSpPr>
          <p:cNvPr id="29" name="CuadroTexto 28">
            <a:extLst>
              <a:ext uri="{FF2B5EF4-FFF2-40B4-BE49-F238E27FC236}">
                <a16:creationId xmlns:a16="http://schemas.microsoft.com/office/drawing/2014/main" id="{6E08EFF8-86B0-C244-8304-7D30D501D101}"/>
              </a:ext>
            </a:extLst>
          </p:cNvPr>
          <p:cNvSpPr txBox="1"/>
          <p:nvPr/>
        </p:nvSpPr>
        <p:spPr>
          <a:xfrm>
            <a:off x="480825" y="6194820"/>
            <a:ext cx="1500732"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Maiandra GD" panose="020E0502030308020204" pitchFamily="34" charset="77"/>
                <a:ea typeface="+mn-ea"/>
                <a:cs typeface="+mn-cs"/>
              </a:rPr>
              <a:t>Eva &amp; Anna</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846"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57704" fill="hold"/>
                                        <p:tgtEl>
                                          <p:spTgt spid="2"/>
                                        </p:tgtEl>
                                      </p:cBhvr>
                                    </p:cmd>
                                  </p:childTnLst>
                                </p:cTn>
                              </p:par>
                            </p:childTnLst>
                          </p:cTn>
                        </p:par>
                      </p:childTnLst>
                    </p:cTn>
                  </p:par>
                </p:childTnLst>
              </p:cTn>
              <p:nextCondLst>
                <p:cond evt="onClick" delay="0">
                  <p:tgtEl>
                    <p:spTgt spid="2"/>
                  </p:tgtEl>
                </p:cond>
              </p:nextCondLst>
            </p:seq>
            <p:audio>
              <p:cMediaNode vol="80000">
                <p:cTn id="13" fill="hold" display="0">
                  <p:stCondLst>
                    <p:cond delay="indefinite"/>
                  </p:stCondLst>
                  <p:endCondLst>
                    <p:cond evt="onStopAudio" delay="0">
                      <p:tgtEl>
                        <p:sldTgt/>
                      </p:tgtEl>
                    </p:cond>
                  </p:endCondLst>
                </p:cTn>
                <p:tgtEl>
                  <p:spTgt spid="2"/>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a:extLst>
              <a:ext uri="{FF2B5EF4-FFF2-40B4-BE49-F238E27FC236}">
                <a16:creationId xmlns:a16="http://schemas.microsoft.com/office/drawing/2014/main" id="{9D01518D-DA56-B04D-B609-4FACDA9FA6F6}"/>
              </a:ext>
            </a:extLst>
          </p:cNvPr>
          <p:cNvPicPr>
            <a:picLocks noGrp="1" noChangeAspect="1"/>
          </p:cNvPicPr>
          <p:nvPr>
            <p:ph idx="1"/>
          </p:nvPr>
        </p:nvPicPr>
        <p:blipFill rotWithShape="1">
          <a:blip r:embed="rId4"/>
          <a:srcRect r="24228"/>
          <a:stretch/>
        </p:blipFill>
        <p:spPr>
          <a:xfrm>
            <a:off x="1124440" y="869677"/>
            <a:ext cx="6895120" cy="5118646"/>
          </a:xfrm>
        </p:spPr>
      </p:pic>
      <p:pic>
        <p:nvPicPr>
          <p:cNvPr id="3" name="WhatsApp Audio 2021-12-19 at 19.59.06">
            <a:hlinkClick r:id="" action="ppaction://media"/>
            <a:extLst>
              <a:ext uri="{FF2B5EF4-FFF2-40B4-BE49-F238E27FC236}">
                <a16:creationId xmlns:a16="http://schemas.microsoft.com/office/drawing/2014/main" id="{A85E5240-FCCC-4302-9FE3-798B1FA7F1AD}"/>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8299620" y="6070279"/>
            <a:ext cx="457200" cy="457200"/>
          </a:xfrm>
          <a:prstGeom prst="rect">
            <a:avLst/>
          </a:prstGeom>
        </p:spPr>
      </p:pic>
      <p:sp>
        <p:nvSpPr>
          <p:cNvPr id="6" name="CuadroTexto 5">
            <a:extLst>
              <a:ext uri="{FF2B5EF4-FFF2-40B4-BE49-F238E27FC236}">
                <a16:creationId xmlns:a16="http://schemas.microsoft.com/office/drawing/2014/main" id="{A74D8937-BE0B-A842-A8EE-7B82F963A3F3}"/>
              </a:ext>
            </a:extLst>
          </p:cNvPr>
          <p:cNvSpPr txBox="1"/>
          <p:nvPr/>
        </p:nvSpPr>
        <p:spPr>
          <a:xfrm>
            <a:off x="502276" y="6154061"/>
            <a:ext cx="2092239" cy="400110"/>
          </a:xfrm>
          <a:prstGeom prst="rect">
            <a:avLst/>
          </a:prstGeom>
          <a:noFill/>
        </p:spPr>
        <p:txBody>
          <a:bodyPr wrap="none" rtlCol="0">
            <a:spAutoFit/>
          </a:bodyPr>
          <a:lstStyle/>
          <a:p>
            <a:r>
              <a:rPr lang="en-GB" sz="2000" dirty="0">
                <a:latin typeface="Maiandra GD" panose="020E0502030308020204" pitchFamily="34" charset="77"/>
              </a:rPr>
              <a:t>Gianluca &amp; Denis</a:t>
            </a:r>
          </a:p>
        </p:txBody>
      </p:sp>
    </p:spTree>
    <p:extLst>
      <p:ext uri="{BB962C8B-B14F-4D97-AF65-F5344CB8AC3E}">
        <p14:creationId xmlns:p14="http://schemas.microsoft.com/office/powerpoint/2010/main" val="364374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420"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a:extLst>
              <a:ext uri="{FF2B5EF4-FFF2-40B4-BE49-F238E27FC236}">
                <a16:creationId xmlns:a16="http://schemas.microsoft.com/office/drawing/2014/main" id="{8F77AFC6-AEA7-604F-A68D-3616B97FCDD7}"/>
              </a:ext>
            </a:extLst>
          </p:cNvPr>
          <p:cNvPicPr>
            <a:picLocks noGrp="1" noChangeAspect="1"/>
          </p:cNvPicPr>
          <p:nvPr>
            <p:ph idx="1"/>
          </p:nvPr>
        </p:nvPicPr>
        <p:blipFill rotWithShape="1">
          <a:blip r:embed="rId4"/>
          <a:srcRect l="5198" r="10209"/>
          <a:stretch/>
        </p:blipFill>
        <p:spPr>
          <a:xfrm>
            <a:off x="704984" y="715953"/>
            <a:ext cx="7734032" cy="5142756"/>
          </a:xfrm>
        </p:spPr>
      </p:pic>
      <p:pic>
        <p:nvPicPr>
          <p:cNvPr id="6" name="Elementi multimediali online 5" descr="Carrer de la Unió, 7 4">
            <a:hlinkClick r:id="" action="ppaction://media"/>
            <a:extLst>
              <a:ext uri="{FF2B5EF4-FFF2-40B4-BE49-F238E27FC236}">
                <a16:creationId xmlns:a16="http://schemas.microsoft.com/office/drawing/2014/main" id="{B9ADB9F9-AD72-854B-97ED-D6566C7FE69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210550" y="6000006"/>
            <a:ext cx="609600" cy="609600"/>
          </a:xfrm>
          <a:prstGeom prst="rect">
            <a:avLst/>
          </a:prstGeom>
        </p:spPr>
      </p:pic>
      <p:sp>
        <p:nvSpPr>
          <p:cNvPr id="4" name="CuadroTexto 3">
            <a:extLst>
              <a:ext uri="{FF2B5EF4-FFF2-40B4-BE49-F238E27FC236}">
                <a16:creationId xmlns:a16="http://schemas.microsoft.com/office/drawing/2014/main" id="{22521C3E-CA69-EC47-8A4F-4AA5FBB2B91E}"/>
              </a:ext>
            </a:extLst>
          </p:cNvPr>
          <p:cNvSpPr txBox="1"/>
          <p:nvPr/>
        </p:nvSpPr>
        <p:spPr>
          <a:xfrm>
            <a:off x="3463756" y="991300"/>
            <a:ext cx="1336710" cy="535278"/>
          </a:xfrm>
          <a:prstGeom prst="rect">
            <a:avLst/>
          </a:prstGeom>
          <a:solidFill>
            <a:schemeClr val="bg1"/>
          </a:solidFill>
        </p:spPr>
        <p:txBody>
          <a:bodyPr wrap="square" rtlCol="0">
            <a:spAutoFit/>
          </a:bodyPr>
          <a:lstStyle/>
          <a:p>
            <a:endParaRPr lang="en-GB" dirty="0"/>
          </a:p>
        </p:txBody>
      </p:sp>
      <p:sp>
        <p:nvSpPr>
          <p:cNvPr id="3" name="CuadroTexto 2">
            <a:extLst>
              <a:ext uri="{FF2B5EF4-FFF2-40B4-BE49-F238E27FC236}">
                <a16:creationId xmlns:a16="http://schemas.microsoft.com/office/drawing/2014/main" id="{7653B5BE-E6CB-9E43-A78F-572E60D44EBC}"/>
              </a:ext>
            </a:extLst>
          </p:cNvPr>
          <p:cNvSpPr txBox="1"/>
          <p:nvPr/>
        </p:nvSpPr>
        <p:spPr>
          <a:xfrm>
            <a:off x="3726133" y="760467"/>
            <a:ext cx="1074333" cy="461665"/>
          </a:xfrm>
          <a:prstGeom prst="rect">
            <a:avLst/>
          </a:prstGeom>
          <a:noFill/>
        </p:spPr>
        <p:txBody>
          <a:bodyPr wrap="none" rtlCol="0">
            <a:spAutoFit/>
          </a:bodyPr>
          <a:lstStyle/>
          <a:p>
            <a:r>
              <a:rPr lang="en-GB" sz="2400" b="1" dirty="0">
                <a:latin typeface="Arial" panose="020B0604020202020204" pitchFamily="34" charset="0"/>
                <a:cs typeface="Arial" panose="020B0604020202020204" pitchFamily="34" charset="0"/>
              </a:rPr>
              <a:t>Image</a:t>
            </a:r>
          </a:p>
        </p:txBody>
      </p:sp>
      <p:sp>
        <p:nvSpPr>
          <p:cNvPr id="8" name="CuadroTexto 7">
            <a:extLst>
              <a:ext uri="{FF2B5EF4-FFF2-40B4-BE49-F238E27FC236}">
                <a16:creationId xmlns:a16="http://schemas.microsoft.com/office/drawing/2014/main" id="{E57C038C-069B-2E40-9A17-8931932FEEEB}"/>
              </a:ext>
            </a:extLst>
          </p:cNvPr>
          <p:cNvSpPr txBox="1"/>
          <p:nvPr/>
        </p:nvSpPr>
        <p:spPr>
          <a:xfrm>
            <a:off x="502276" y="6154061"/>
            <a:ext cx="2092239" cy="400110"/>
          </a:xfrm>
          <a:prstGeom prst="rect">
            <a:avLst/>
          </a:prstGeom>
          <a:noFill/>
        </p:spPr>
        <p:txBody>
          <a:bodyPr wrap="none" rtlCol="0">
            <a:spAutoFit/>
          </a:bodyPr>
          <a:lstStyle/>
          <a:p>
            <a:r>
              <a:rPr lang="en-GB" sz="2000" dirty="0">
                <a:latin typeface="Maiandra GD" panose="020E0502030308020204" pitchFamily="34" charset="77"/>
              </a:rPr>
              <a:t>Gianluca &amp; Denis</a:t>
            </a:r>
          </a:p>
        </p:txBody>
      </p:sp>
    </p:spTree>
    <p:extLst>
      <p:ext uri="{BB962C8B-B14F-4D97-AF65-F5344CB8AC3E}">
        <p14:creationId xmlns:p14="http://schemas.microsoft.com/office/powerpoint/2010/main" val="714292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916"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a:extLst>
              <a:ext uri="{FF2B5EF4-FFF2-40B4-BE49-F238E27FC236}">
                <a16:creationId xmlns:a16="http://schemas.microsoft.com/office/drawing/2014/main" id="{37000504-6088-9D4C-B760-A9705A16E52F}"/>
              </a:ext>
            </a:extLst>
          </p:cNvPr>
          <p:cNvPicPr>
            <a:picLocks noGrp="1" noChangeAspect="1"/>
          </p:cNvPicPr>
          <p:nvPr>
            <p:ph idx="1"/>
          </p:nvPr>
        </p:nvPicPr>
        <p:blipFill rotWithShape="1">
          <a:blip r:embed="rId4"/>
          <a:srcRect l="7122" r="7111"/>
          <a:stretch/>
        </p:blipFill>
        <p:spPr>
          <a:xfrm>
            <a:off x="759854" y="962583"/>
            <a:ext cx="7521262" cy="4932834"/>
          </a:xfrm>
        </p:spPr>
      </p:pic>
      <p:pic>
        <p:nvPicPr>
          <p:cNvPr id="3" name="WhatsApp Audio 2021-12-19 at 20.06.36">
            <a:hlinkClick r:id="" action="ppaction://media"/>
            <a:extLst>
              <a:ext uri="{FF2B5EF4-FFF2-40B4-BE49-F238E27FC236}">
                <a16:creationId xmlns:a16="http://schemas.microsoft.com/office/drawing/2014/main" id="{36B79CCE-2B32-42B3-8036-0835E5AE00E0}"/>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8281116" y="5925461"/>
            <a:ext cx="457200" cy="457200"/>
          </a:xfrm>
          <a:prstGeom prst="rect">
            <a:avLst/>
          </a:prstGeom>
        </p:spPr>
      </p:pic>
      <p:sp>
        <p:nvSpPr>
          <p:cNvPr id="6" name="CuadroTexto 5">
            <a:extLst>
              <a:ext uri="{FF2B5EF4-FFF2-40B4-BE49-F238E27FC236}">
                <a16:creationId xmlns:a16="http://schemas.microsoft.com/office/drawing/2014/main" id="{A4D14658-3AD8-3249-81BB-257AA5A8C561}"/>
              </a:ext>
            </a:extLst>
          </p:cNvPr>
          <p:cNvSpPr txBox="1"/>
          <p:nvPr/>
        </p:nvSpPr>
        <p:spPr>
          <a:xfrm>
            <a:off x="502276" y="6154061"/>
            <a:ext cx="2092239" cy="400110"/>
          </a:xfrm>
          <a:prstGeom prst="rect">
            <a:avLst/>
          </a:prstGeom>
          <a:noFill/>
        </p:spPr>
        <p:txBody>
          <a:bodyPr wrap="none" rtlCol="0">
            <a:spAutoFit/>
          </a:bodyPr>
          <a:lstStyle/>
          <a:p>
            <a:r>
              <a:rPr lang="en-GB" sz="2000" dirty="0">
                <a:latin typeface="Maiandra GD" panose="020E0502030308020204" pitchFamily="34" charset="77"/>
              </a:rPr>
              <a:t>Gianluca &amp; Denis</a:t>
            </a:r>
          </a:p>
        </p:txBody>
      </p:sp>
    </p:spTree>
    <p:extLst>
      <p:ext uri="{BB962C8B-B14F-4D97-AF65-F5344CB8AC3E}">
        <p14:creationId xmlns:p14="http://schemas.microsoft.com/office/powerpoint/2010/main" val="3191916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5324"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a:extLst>
              <a:ext uri="{FF2B5EF4-FFF2-40B4-BE49-F238E27FC236}">
                <a16:creationId xmlns:a16="http://schemas.microsoft.com/office/drawing/2014/main" id="{F3B03FAA-B258-024A-97AF-C3F919445B6E}"/>
              </a:ext>
            </a:extLst>
          </p:cNvPr>
          <p:cNvPicPr>
            <a:picLocks noGrp="1" noChangeAspect="1"/>
          </p:cNvPicPr>
          <p:nvPr>
            <p:ph idx="1"/>
          </p:nvPr>
        </p:nvPicPr>
        <p:blipFill rotWithShape="1">
          <a:blip r:embed="rId4"/>
          <a:srcRect l="6875"/>
          <a:stretch/>
        </p:blipFill>
        <p:spPr>
          <a:xfrm>
            <a:off x="314325" y="728461"/>
            <a:ext cx="8515350" cy="5143500"/>
          </a:xfrm>
        </p:spPr>
      </p:pic>
      <p:pic>
        <p:nvPicPr>
          <p:cNvPr id="6" name="Elementi multimediali online 5" descr="Carrer de la Unió, 7 12">
            <a:hlinkClick r:id="" action="ppaction://media"/>
            <a:extLst>
              <a:ext uri="{FF2B5EF4-FFF2-40B4-BE49-F238E27FC236}">
                <a16:creationId xmlns:a16="http://schemas.microsoft.com/office/drawing/2014/main" id="{756D09A3-3C97-0141-AF19-47AC4E9BDB0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25714" y="5824739"/>
            <a:ext cx="609600" cy="609600"/>
          </a:xfrm>
          <a:prstGeom prst="rect">
            <a:avLst/>
          </a:prstGeom>
        </p:spPr>
      </p:pic>
      <p:sp>
        <p:nvSpPr>
          <p:cNvPr id="3" name="CuadroTexto 2">
            <a:extLst>
              <a:ext uri="{FF2B5EF4-FFF2-40B4-BE49-F238E27FC236}">
                <a16:creationId xmlns:a16="http://schemas.microsoft.com/office/drawing/2014/main" id="{1AE2D1FD-7398-3D47-A114-4E33932DC0B6}"/>
              </a:ext>
            </a:extLst>
          </p:cNvPr>
          <p:cNvSpPr txBox="1"/>
          <p:nvPr/>
        </p:nvSpPr>
        <p:spPr>
          <a:xfrm>
            <a:off x="502276" y="6154061"/>
            <a:ext cx="2092239" cy="400110"/>
          </a:xfrm>
          <a:prstGeom prst="rect">
            <a:avLst/>
          </a:prstGeom>
          <a:noFill/>
        </p:spPr>
        <p:txBody>
          <a:bodyPr wrap="none" rtlCol="0">
            <a:spAutoFit/>
          </a:bodyPr>
          <a:lstStyle/>
          <a:p>
            <a:r>
              <a:rPr lang="en-GB" sz="2000" dirty="0">
                <a:latin typeface="Maiandra GD" panose="020E0502030308020204" pitchFamily="34" charset="77"/>
              </a:rPr>
              <a:t>Gianluca &amp; Denis</a:t>
            </a:r>
          </a:p>
        </p:txBody>
      </p:sp>
    </p:spTree>
    <p:extLst>
      <p:ext uri="{BB962C8B-B14F-4D97-AF65-F5344CB8AC3E}">
        <p14:creationId xmlns:p14="http://schemas.microsoft.com/office/powerpoint/2010/main" val="3444843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376"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B4A66CC-F6CE-4763-A88F-46BB31FB6F5D}"/>
              </a:ext>
            </a:extLst>
          </p:cNvPr>
          <p:cNvPicPr>
            <a:picLocks noChangeAspect="1"/>
          </p:cNvPicPr>
          <p:nvPr/>
        </p:nvPicPr>
        <p:blipFill>
          <a:blip r:embed="rId5"/>
          <a:stretch>
            <a:fillRect/>
          </a:stretch>
        </p:blipFill>
        <p:spPr>
          <a:xfrm>
            <a:off x="718937" y="1660795"/>
            <a:ext cx="3471340" cy="3989685"/>
          </a:xfrm>
          <a:prstGeom prst="rect">
            <a:avLst/>
          </a:prstGeom>
        </p:spPr>
      </p:pic>
      <p:sp>
        <p:nvSpPr>
          <p:cNvPr id="4" name="Callout: Line with Border and Accent Bar 3">
            <a:extLst>
              <a:ext uri="{FF2B5EF4-FFF2-40B4-BE49-F238E27FC236}">
                <a16:creationId xmlns:a16="http://schemas.microsoft.com/office/drawing/2014/main" id="{7A0585D8-5663-453D-9DE2-F1F12E5A00A6}"/>
              </a:ext>
            </a:extLst>
          </p:cNvPr>
          <p:cNvSpPr/>
          <p:nvPr/>
        </p:nvSpPr>
        <p:spPr>
          <a:xfrm>
            <a:off x="5423993" y="1039204"/>
            <a:ext cx="3164408" cy="598289"/>
          </a:xfrm>
          <a:prstGeom prst="accentBorderCallout1">
            <a:avLst>
              <a:gd name="adj1" fmla="val 18750"/>
              <a:gd name="adj2" fmla="val -8333"/>
              <a:gd name="adj3" fmla="val 133121"/>
              <a:gd name="adj4" fmla="val -494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latin typeface="Maiandra GD" panose="020E0502030308020204" pitchFamily="34" charset="77"/>
              </a:rPr>
              <a:t>Typical meme image (familiarity) + text in a sequential mode (top + on image)</a:t>
            </a:r>
          </a:p>
        </p:txBody>
      </p:sp>
      <p:sp>
        <p:nvSpPr>
          <p:cNvPr id="6" name="Callout: Line with Border and Accent Bar 5">
            <a:extLst>
              <a:ext uri="{FF2B5EF4-FFF2-40B4-BE49-F238E27FC236}">
                <a16:creationId xmlns:a16="http://schemas.microsoft.com/office/drawing/2014/main" id="{9858D993-F5AE-427A-91A1-C5F827837FC6}"/>
              </a:ext>
            </a:extLst>
          </p:cNvPr>
          <p:cNvSpPr/>
          <p:nvPr/>
        </p:nvSpPr>
        <p:spPr>
          <a:xfrm>
            <a:off x="5423993" y="3011731"/>
            <a:ext cx="3164409" cy="889355"/>
          </a:xfrm>
          <a:prstGeom prst="accentBorderCallout1">
            <a:avLst>
              <a:gd name="adj1" fmla="val 18750"/>
              <a:gd name="adj2" fmla="val -8333"/>
              <a:gd name="adj3" fmla="val -111217"/>
              <a:gd name="adj4" fmla="val -449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latin typeface="Maiandra GD" panose="020E0502030308020204" pitchFamily="34" charset="77"/>
              </a:rPr>
              <a:t>Font type, size and colour </a:t>
            </a:r>
            <a:r>
              <a:rPr lang="en-GB" sz="1400" dirty="0">
                <a:latin typeface="Maiandra GD" panose="020E0502030308020204" pitchFamily="34" charset="77"/>
                <a:sym typeface="Wingdings" panose="05000000000000000000" pitchFamily="2" charset="2"/>
              </a:rPr>
              <a:t> </a:t>
            </a:r>
          </a:p>
          <a:p>
            <a:pPr algn="ctr"/>
            <a:r>
              <a:rPr lang="en-GB" sz="1400" dirty="0">
                <a:latin typeface="Maiandra GD" panose="020E0502030308020204" pitchFamily="34" charset="77"/>
                <a:sym typeface="Wingdings" panose="05000000000000000000" pitchFamily="2" charset="2"/>
              </a:rPr>
              <a:t>meme-like on top, not at bottom</a:t>
            </a:r>
            <a:endParaRPr lang="en-GB" sz="1400" dirty="0">
              <a:latin typeface="Maiandra GD" panose="020E0502030308020204" pitchFamily="34" charset="77"/>
            </a:endParaRPr>
          </a:p>
        </p:txBody>
      </p:sp>
      <p:sp>
        <p:nvSpPr>
          <p:cNvPr id="14" name="Content Placeholder 13">
            <a:extLst>
              <a:ext uri="{FF2B5EF4-FFF2-40B4-BE49-F238E27FC236}">
                <a16:creationId xmlns:a16="http://schemas.microsoft.com/office/drawing/2014/main" id="{54D8B97C-EA8C-43AA-8498-18D685F7BB37}"/>
              </a:ext>
            </a:extLst>
          </p:cNvPr>
          <p:cNvSpPr>
            <a:spLocks noGrp="1"/>
          </p:cNvSpPr>
          <p:nvPr>
            <p:ph idx="1"/>
          </p:nvPr>
        </p:nvSpPr>
        <p:spPr>
          <a:xfrm>
            <a:off x="5423993" y="4863193"/>
            <a:ext cx="3164410" cy="787286"/>
          </a:xfrm>
          <a:prstGeom prst="accentBorderCallout1">
            <a:avLst>
              <a:gd name="adj1" fmla="val 18750"/>
              <a:gd name="adj2" fmla="val -8333"/>
              <a:gd name="adj3" fmla="val 43822"/>
              <a:gd name="adj4" fmla="val -388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indent="0" algn="ctr">
              <a:buNone/>
            </a:pPr>
            <a:r>
              <a:rPr lang="en-GB" sz="1200" dirty="0">
                <a:latin typeface="Maiandra GD" panose="020E0502030308020204" pitchFamily="34" charset="77"/>
              </a:rPr>
              <a:t>Phonological writing for humorous purposes + 3 question marks </a:t>
            </a:r>
            <a:r>
              <a:rPr lang="en-GB" sz="1200" dirty="0">
                <a:latin typeface="Maiandra GD" panose="020E0502030308020204" pitchFamily="34" charset="77"/>
                <a:sym typeface="Wingdings" panose="05000000000000000000" pitchFamily="2" charset="2"/>
              </a:rPr>
              <a:t> standard for emphasis, but not meme-like</a:t>
            </a:r>
            <a:endParaRPr lang="en-GB" sz="1200" dirty="0">
              <a:latin typeface="Maiandra GD" panose="020E0502030308020204" pitchFamily="34" charset="77"/>
            </a:endParaRPr>
          </a:p>
        </p:txBody>
      </p:sp>
      <p:sp>
        <p:nvSpPr>
          <p:cNvPr id="8" name="Callout: Line with Border and Accent Bar 7">
            <a:extLst>
              <a:ext uri="{FF2B5EF4-FFF2-40B4-BE49-F238E27FC236}">
                <a16:creationId xmlns:a16="http://schemas.microsoft.com/office/drawing/2014/main" id="{E158F217-9454-49D2-A755-D2ACC14DA728}"/>
              </a:ext>
            </a:extLst>
          </p:cNvPr>
          <p:cNvSpPr/>
          <p:nvPr/>
        </p:nvSpPr>
        <p:spPr>
          <a:xfrm>
            <a:off x="5423993" y="1730094"/>
            <a:ext cx="3164410" cy="598289"/>
          </a:xfrm>
          <a:prstGeom prst="accentBorderCallout1">
            <a:avLst>
              <a:gd name="adj1" fmla="val 18750"/>
              <a:gd name="adj2" fmla="val -8333"/>
              <a:gd name="adj3" fmla="val 16675"/>
              <a:gd name="adj4" fmla="val -494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latin typeface="Maiandra GD" panose="020E0502030308020204" pitchFamily="34" charset="77"/>
              </a:rPr>
              <a:t>Relay relation with the image “When...” </a:t>
            </a:r>
          </a:p>
        </p:txBody>
      </p:sp>
      <p:sp>
        <p:nvSpPr>
          <p:cNvPr id="10" name="Content Placeholder 13">
            <a:extLst>
              <a:ext uri="{FF2B5EF4-FFF2-40B4-BE49-F238E27FC236}">
                <a16:creationId xmlns:a16="http://schemas.microsoft.com/office/drawing/2014/main" id="{0A6ACC20-E56E-436C-B3A0-E01515E38221}"/>
              </a:ext>
            </a:extLst>
          </p:cNvPr>
          <p:cNvSpPr txBox="1">
            <a:spLocks/>
          </p:cNvSpPr>
          <p:nvPr/>
        </p:nvSpPr>
        <p:spPr>
          <a:xfrm>
            <a:off x="5423993" y="3981776"/>
            <a:ext cx="3164410" cy="787286"/>
          </a:xfrm>
          <a:prstGeom prst="accentBorderCallout1">
            <a:avLst>
              <a:gd name="adj1" fmla="val 18750"/>
              <a:gd name="adj2" fmla="val -8333"/>
              <a:gd name="adj3" fmla="val 108347"/>
              <a:gd name="adj4" fmla="val -39100"/>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l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lt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lt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9pPr>
          </a:lstStyle>
          <a:p>
            <a:pPr marL="0" indent="0" algn="ctr">
              <a:lnSpc>
                <a:spcPct val="100000"/>
              </a:lnSpc>
              <a:buNone/>
            </a:pPr>
            <a:r>
              <a:rPr lang="en-GB" sz="1400" dirty="0">
                <a:latin typeface="Maiandra GD" panose="020E0502030308020204" pitchFamily="34" charset="77"/>
              </a:rPr>
              <a:t>‘</a:t>
            </a:r>
            <a:r>
              <a:rPr lang="en-GB" sz="1400" dirty="0" err="1">
                <a:latin typeface="Maiandra GD" panose="020E0502030308020204" pitchFamily="34" charset="77"/>
              </a:rPr>
              <a:t>Esquiusmi</a:t>
            </a:r>
            <a:r>
              <a:rPr lang="en-GB" sz="1400" dirty="0">
                <a:latin typeface="Maiandra GD" panose="020E0502030308020204" pitchFamily="34" charset="77"/>
              </a:rPr>
              <a:t>’</a:t>
            </a:r>
            <a:r>
              <a:rPr lang="en-GB" sz="1400" dirty="0">
                <a:latin typeface="Maiandra GD" panose="020E0502030308020204" pitchFamily="34" charset="77"/>
                <a:sym typeface="Wingdings" panose="05000000000000000000" pitchFamily="2" charset="2"/>
              </a:rPr>
              <a:t> anchorage, describing the child’s facial expression</a:t>
            </a:r>
            <a:r>
              <a:rPr lang="en-GB" sz="1400" dirty="0">
                <a:latin typeface="Maiandra GD" panose="020E0502030308020204" pitchFamily="34" charset="77"/>
              </a:rPr>
              <a:t> </a:t>
            </a:r>
          </a:p>
        </p:txBody>
      </p:sp>
      <p:cxnSp>
        <p:nvCxnSpPr>
          <p:cNvPr id="11" name="Straight Connector 10">
            <a:extLst>
              <a:ext uri="{FF2B5EF4-FFF2-40B4-BE49-F238E27FC236}">
                <a16:creationId xmlns:a16="http://schemas.microsoft.com/office/drawing/2014/main" id="{425BEC96-2FAD-4828-906B-095003B5801B}"/>
              </a:ext>
            </a:extLst>
          </p:cNvPr>
          <p:cNvCxnSpPr/>
          <p:nvPr/>
        </p:nvCxnSpPr>
        <p:spPr>
          <a:xfrm flipH="1">
            <a:off x="4190277" y="3429001"/>
            <a:ext cx="1001486" cy="1260021"/>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Callout: Line with Border and Accent Bar 12">
            <a:extLst>
              <a:ext uri="{FF2B5EF4-FFF2-40B4-BE49-F238E27FC236}">
                <a16:creationId xmlns:a16="http://schemas.microsoft.com/office/drawing/2014/main" id="{13A75EC8-05DE-4A73-91EB-47CE95B51398}"/>
              </a:ext>
            </a:extLst>
          </p:cNvPr>
          <p:cNvSpPr/>
          <p:nvPr/>
        </p:nvSpPr>
        <p:spPr>
          <a:xfrm>
            <a:off x="5423992" y="2373096"/>
            <a:ext cx="3164410" cy="598289"/>
          </a:xfrm>
          <a:prstGeom prst="accentBorderCallout1">
            <a:avLst>
              <a:gd name="adj1" fmla="val 18750"/>
              <a:gd name="adj2" fmla="val -8333"/>
              <a:gd name="adj3" fmla="val -46400"/>
              <a:gd name="adj4" fmla="val -843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latin typeface="Maiandra GD" panose="020E0502030308020204" pitchFamily="34" charset="77"/>
              </a:rPr>
              <a:t>Verb phrase wrongly split (can be – omitted) + cursor </a:t>
            </a:r>
            <a:r>
              <a:rPr lang="en-GB" sz="1400" dirty="0">
                <a:latin typeface="Maiandra GD" panose="020E0502030308020204" pitchFamily="34" charset="77"/>
                <a:sym typeface="Wingdings" panose="05000000000000000000" pitchFamily="2" charset="2"/>
              </a:rPr>
              <a:t> sloppiness</a:t>
            </a:r>
            <a:endParaRPr lang="en-GB" sz="1400" dirty="0">
              <a:latin typeface="Maiandra GD" panose="020E0502030308020204" pitchFamily="34" charset="77"/>
            </a:endParaRPr>
          </a:p>
        </p:txBody>
      </p:sp>
      <p:pic>
        <p:nvPicPr>
          <p:cNvPr id="15" name="Audio 14">
            <a:hlinkClick r:id="" action="ppaction://media"/>
            <a:extLst>
              <a:ext uri="{FF2B5EF4-FFF2-40B4-BE49-F238E27FC236}">
                <a16:creationId xmlns:a16="http://schemas.microsoft.com/office/drawing/2014/main" id="{8A24ECCE-8DCC-496D-B8E4-7826BB2FAD5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53267" y="6057341"/>
            <a:ext cx="487362" cy="487362"/>
          </a:xfrm>
          <a:prstGeom prst="rect">
            <a:avLst/>
          </a:prstGeom>
        </p:spPr>
      </p:pic>
      <p:sp>
        <p:nvSpPr>
          <p:cNvPr id="12" name="CuadroTexto 11">
            <a:extLst>
              <a:ext uri="{FF2B5EF4-FFF2-40B4-BE49-F238E27FC236}">
                <a16:creationId xmlns:a16="http://schemas.microsoft.com/office/drawing/2014/main" id="{1DBC5004-A8FF-DC42-B4AB-5C5709DD1528}"/>
              </a:ext>
            </a:extLst>
          </p:cNvPr>
          <p:cNvSpPr txBox="1"/>
          <p:nvPr/>
        </p:nvSpPr>
        <p:spPr>
          <a:xfrm>
            <a:off x="502276" y="6154061"/>
            <a:ext cx="1798890" cy="400110"/>
          </a:xfrm>
          <a:prstGeom prst="rect">
            <a:avLst/>
          </a:prstGeom>
          <a:noFill/>
        </p:spPr>
        <p:txBody>
          <a:bodyPr wrap="none" rtlCol="0">
            <a:spAutoFit/>
          </a:bodyPr>
          <a:lstStyle/>
          <a:p>
            <a:r>
              <a:rPr lang="en-GB" sz="2000" dirty="0">
                <a:latin typeface="Maiandra GD" panose="020E0502030308020204" pitchFamily="34" charset="77"/>
              </a:rPr>
              <a:t>Maria del Mar</a:t>
            </a:r>
          </a:p>
        </p:txBody>
      </p:sp>
    </p:spTree>
    <p:extLst>
      <p:ext uri="{BB962C8B-B14F-4D97-AF65-F5344CB8AC3E}">
        <p14:creationId xmlns:p14="http://schemas.microsoft.com/office/powerpoint/2010/main" val="1228564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5"/>
                                        </p:tgtEl>
                                      </p:cBhvr>
                                    </p:cmd>
                                  </p:childTnLst>
                                </p:cTn>
                              </p:par>
                            </p:childTnLst>
                          </p:cTn>
                        </p:par>
                      </p:childTnLst>
                    </p:cTn>
                  </p:par>
                </p:childTnLst>
              </p:cTn>
              <p:nextCondLst>
                <p:cond evt="onClick" delay="0">
                  <p:tgtEl>
                    <p:spTgt spid="15"/>
                  </p:tgtEl>
                </p:cond>
              </p:nextCondLst>
            </p:seq>
            <p:audio isNarration="1">
              <p:cMediaNode vol="80000">
                <p:cTn id="7" fill="hold" display="0">
                  <p:stCondLst>
                    <p:cond delay="indefinite"/>
                  </p:stCondLst>
                  <p:endCondLst>
                    <p:cond evt="onStopAudio" delay="0">
                      <p:tgtEl>
                        <p:sldTgt/>
                      </p:tgtEl>
                    </p:cond>
                  </p:endCondLst>
                </p:cTn>
                <p:tgtEl>
                  <p:spTgt spid="15"/>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5030EFC-15F9-4868-BFA7-49505E1AFC2B}"/>
              </a:ext>
            </a:extLst>
          </p:cNvPr>
          <p:cNvPicPr>
            <a:picLocks noGrp="1" noChangeAspect="1"/>
          </p:cNvPicPr>
          <p:nvPr>
            <p:ph idx="1"/>
          </p:nvPr>
        </p:nvPicPr>
        <p:blipFill>
          <a:blip r:embed="rId5"/>
          <a:stretch>
            <a:fillRect/>
          </a:stretch>
        </p:blipFill>
        <p:spPr>
          <a:xfrm>
            <a:off x="434295" y="2193710"/>
            <a:ext cx="4449762" cy="2296167"/>
          </a:xfrm>
        </p:spPr>
      </p:pic>
      <p:sp>
        <p:nvSpPr>
          <p:cNvPr id="4" name="Callout: Line with Border and Accent Bar 3">
            <a:extLst>
              <a:ext uri="{FF2B5EF4-FFF2-40B4-BE49-F238E27FC236}">
                <a16:creationId xmlns:a16="http://schemas.microsoft.com/office/drawing/2014/main" id="{A66C9FA8-6D2A-41CC-BBBE-B2116595AC34}"/>
              </a:ext>
            </a:extLst>
          </p:cNvPr>
          <p:cNvSpPr/>
          <p:nvPr/>
        </p:nvSpPr>
        <p:spPr>
          <a:xfrm>
            <a:off x="5704116" y="1551799"/>
            <a:ext cx="3164408" cy="598289"/>
          </a:xfrm>
          <a:prstGeom prst="accentBorderCallout1">
            <a:avLst>
              <a:gd name="adj1" fmla="val 18750"/>
              <a:gd name="adj2" fmla="val -8333"/>
              <a:gd name="adj3" fmla="val 133121"/>
              <a:gd name="adj4" fmla="val -494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latin typeface="Maiandra GD" panose="020E0502030308020204" pitchFamily="34" charset="77"/>
              </a:rPr>
              <a:t>Caption: identification, repetition. Redundant. “Excuse me”.</a:t>
            </a:r>
          </a:p>
        </p:txBody>
      </p:sp>
      <p:sp>
        <p:nvSpPr>
          <p:cNvPr id="6" name="Callout: Line with Border and Accent Bar 5">
            <a:extLst>
              <a:ext uri="{FF2B5EF4-FFF2-40B4-BE49-F238E27FC236}">
                <a16:creationId xmlns:a16="http://schemas.microsoft.com/office/drawing/2014/main" id="{F2890CFB-5495-4B94-A9B3-DAAAA84BB47C}"/>
              </a:ext>
            </a:extLst>
          </p:cNvPr>
          <p:cNvSpPr/>
          <p:nvPr/>
        </p:nvSpPr>
        <p:spPr>
          <a:xfrm>
            <a:off x="5754916" y="2466199"/>
            <a:ext cx="3164408" cy="598289"/>
          </a:xfrm>
          <a:prstGeom prst="accentBorderCallout1">
            <a:avLst>
              <a:gd name="adj1" fmla="val 18750"/>
              <a:gd name="adj2" fmla="val -8333"/>
              <a:gd name="adj3" fmla="val 90667"/>
              <a:gd name="adj4" fmla="val -336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latin typeface="Maiandra GD" panose="020E0502030308020204" pitchFamily="34" charset="77"/>
              </a:rPr>
              <a:t>Hashtags: unoriginal, not even conventional, just descriptive. No caps.</a:t>
            </a:r>
          </a:p>
        </p:txBody>
      </p:sp>
      <p:sp>
        <p:nvSpPr>
          <p:cNvPr id="7" name="Callout: Line with Border and Accent Bar 6">
            <a:extLst>
              <a:ext uri="{FF2B5EF4-FFF2-40B4-BE49-F238E27FC236}">
                <a16:creationId xmlns:a16="http://schemas.microsoft.com/office/drawing/2014/main" id="{57C9F335-EB42-4E1C-AC7E-4DEDC705135E}"/>
              </a:ext>
            </a:extLst>
          </p:cNvPr>
          <p:cNvSpPr/>
          <p:nvPr/>
        </p:nvSpPr>
        <p:spPr>
          <a:xfrm>
            <a:off x="5754916" y="3431399"/>
            <a:ext cx="3164408" cy="598289"/>
          </a:xfrm>
          <a:prstGeom prst="accentBorderCallout1">
            <a:avLst>
              <a:gd name="adj1" fmla="val 18750"/>
              <a:gd name="adj2" fmla="val -8333"/>
              <a:gd name="adj3" fmla="val 36082"/>
              <a:gd name="adj4" fmla="val -327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latin typeface="Maiandra GD" panose="020E0502030308020204" pitchFamily="34" charset="77"/>
              </a:rPr>
              <a:t>Complete and accurate explanation.  </a:t>
            </a:r>
          </a:p>
        </p:txBody>
      </p:sp>
      <p:sp>
        <p:nvSpPr>
          <p:cNvPr id="8" name="Callout: Line with Border and Accent Bar 7">
            <a:extLst>
              <a:ext uri="{FF2B5EF4-FFF2-40B4-BE49-F238E27FC236}">
                <a16:creationId xmlns:a16="http://schemas.microsoft.com/office/drawing/2014/main" id="{EF686E4E-A8F4-4540-B3AB-BFF7A50C20B1}"/>
              </a:ext>
            </a:extLst>
          </p:cNvPr>
          <p:cNvSpPr/>
          <p:nvPr/>
        </p:nvSpPr>
        <p:spPr>
          <a:xfrm>
            <a:off x="5754916" y="4190731"/>
            <a:ext cx="3164408" cy="1261852"/>
          </a:xfrm>
          <a:prstGeom prst="accentBorderCallout1">
            <a:avLst>
              <a:gd name="adj1" fmla="val 18750"/>
              <a:gd name="adj2" fmla="val -8333"/>
              <a:gd name="adj3" fmla="val -31426"/>
              <a:gd name="adj4" fmla="val -1292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latin typeface="Maiandra GD" panose="020E0502030308020204" pitchFamily="34" charset="77"/>
              </a:rPr>
              <a:t>‘Excuse me’ is used to express a polite apology or to request that someone repeats something (American English); </a:t>
            </a:r>
          </a:p>
          <a:p>
            <a:pPr algn="ctr"/>
            <a:r>
              <a:rPr lang="en-GB" sz="1400" dirty="0">
                <a:latin typeface="Maiandra GD" panose="020E0502030308020204" pitchFamily="34" charset="77"/>
              </a:rPr>
              <a:t>it doesn’t convey ‘doubt’.  </a:t>
            </a:r>
          </a:p>
        </p:txBody>
      </p:sp>
      <p:sp>
        <p:nvSpPr>
          <p:cNvPr id="3" name="Oval 2">
            <a:extLst>
              <a:ext uri="{FF2B5EF4-FFF2-40B4-BE49-F238E27FC236}">
                <a16:creationId xmlns:a16="http://schemas.microsoft.com/office/drawing/2014/main" id="{AA020959-50CA-48C9-80D2-82301FF2E352}"/>
              </a:ext>
            </a:extLst>
          </p:cNvPr>
          <p:cNvSpPr/>
          <p:nvPr/>
        </p:nvSpPr>
        <p:spPr>
          <a:xfrm>
            <a:off x="1284515" y="3609156"/>
            <a:ext cx="435429" cy="203200"/>
          </a:xfrm>
          <a:prstGeom prst="ellipse">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latin typeface="Maiandra GD" panose="020E0502030308020204" pitchFamily="34" charset="77"/>
            </a:endParaRPr>
          </a:p>
        </p:txBody>
      </p:sp>
      <p:pic>
        <p:nvPicPr>
          <p:cNvPr id="9" name="Audio 8">
            <a:hlinkClick r:id="" action="ppaction://media"/>
            <a:extLst>
              <a:ext uri="{FF2B5EF4-FFF2-40B4-BE49-F238E27FC236}">
                <a16:creationId xmlns:a16="http://schemas.microsoft.com/office/drawing/2014/main" id="{BB325BAE-1EFA-4373-8EE0-ABBCEA56E20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222343" y="5952428"/>
            <a:ext cx="487362" cy="487362"/>
          </a:xfrm>
          <a:prstGeom prst="rect">
            <a:avLst/>
          </a:prstGeom>
        </p:spPr>
      </p:pic>
      <p:sp>
        <p:nvSpPr>
          <p:cNvPr id="10" name="CuadroTexto 9">
            <a:extLst>
              <a:ext uri="{FF2B5EF4-FFF2-40B4-BE49-F238E27FC236}">
                <a16:creationId xmlns:a16="http://schemas.microsoft.com/office/drawing/2014/main" id="{A6012AEC-3017-854D-A303-73A7BF3B0CF4}"/>
              </a:ext>
            </a:extLst>
          </p:cNvPr>
          <p:cNvSpPr txBox="1"/>
          <p:nvPr/>
        </p:nvSpPr>
        <p:spPr>
          <a:xfrm>
            <a:off x="434295" y="5952428"/>
            <a:ext cx="1798890" cy="400110"/>
          </a:xfrm>
          <a:prstGeom prst="rect">
            <a:avLst/>
          </a:prstGeom>
          <a:noFill/>
        </p:spPr>
        <p:txBody>
          <a:bodyPr wrap="none" rtlCol="0">
            <a:spAutoFit/>
          </a:bodyPr>
          <a:lstStyle/>
          <a:p>
            <a:r>
              <a:rPr lang="en-GB" sz="2000" dirty="0">
                <a:latin typeface="Maiandra GD" panose="020E0502030308020204" pitchFamily="34" charset="77"/>
              </a:rPr>
              <a:t>Maria del Mar</a:t>
            </a:r>
          </a:p>
        </p:txBody>
      </p:sp>
    </p:spTree>
    <p:extLst>
      <p:ext uri="{BB962C8B-B14F-4D97-AF65-F5344CB8AC3E}">
        <p14:creationId xmlns:p14="http://schemas.microsoft.com/office/powerpoint/2010/main" val="1281257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nextCondLst>
                <p:cond evt="onClick" delay="0">
                  <p:tgtEl>
                    <p:spTgt spid="9"/>
                  </p:tgtEl>
                </p:cond>
              </p:nextCondLst>
            </p:seq>
            <p:audio isNarration="1">
              <p:cMediaNode vol="80000">
                <p:cTn id="7"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Shape 136"/>
        <p:cNvGrpSpPr/>
        <p:nvPr/>
      </p:nvGrpSpPr>
      <p:grpSpPr>
        <a:xfrm>
          <a:off x="0" y="0"/>
          <a:ext cx="0" cy="0"/>
          <a:chOff x="0" y="0"/>
          <a:chExt cx="0" cy="0"/>
        </a:xfrm>
      </p:grpSpPr>
      <p:pic>
        <p:nvPicPr>
          <p:cNvPr id="137" name="Google Shape;137;p14"/>
          <p:cNvPicPr preferRelativeResize="0"/>
          <p:nvPr/>
        </p:nvPicPr>
        <p:blipFill>
          <a:blip r:embed="rId5">
            <a:alphaModFix/>
          </a:blip>
          <a:stretch>
            <a:fillRect/>
          </a:stretch>
        </p:blipFill>
        <p:spPr>
          <a:xfrm>
            <a:off x="2483615" y="1114125"/>
            <a:ext cx="4176775" cy="4629750"/>
          </a:xfrm>
          <a:prstGeom prst="rect">
            <a:avLst/>
          </a:prstGeom>
          <a:noFill/>
          <a:ln>
            <a:noFill/>
          </a:ln>
        </p:spPr>
      </p:pic>
      <p:sp>
        <p:nvSpPr>
          <p:cNvPr id="138" name="Google Shape;138;p14"/>
          <p:cNvSpPr/>
          <p:nvPr/>
        </p:nvSpPr>
        <p:spPr>
          <a:xfrm>
            <a:off x="436250" y="4486125"/>
            <a:ext cx="1779900" cy="1041000"/>
          </a:xfrm>
          <a:prstGeom prst="wedgeRectCallout">
            <a:avLst>
              <a:gd name="adj1" fmla="val 74942"/>
              <a:gd name="adj2" fmla="val 4089"/>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9400" bIns="91425" anchor="ctr" anchorCtr="0">
            <a:noAutofit/>
          </a:bodyPr>
          <a:lstStyle/>
          <a:p>
            <a:pPr algn="just" defTabSz="914400">
              <a:buClr>
                <a:srgbClr val="000000"/>
              </a:buClr>
            </a:pPr>
            <a:r>
              <a:rPr lang="ca" sz="1400" kern="0" dirty="0">
                <a:solidFill>
                  <a:srgbClr val="000000"/>
                </a:solidFill>
                <a:latin typeface="Arial"/>
                <a:cs typeface="Arial"/>
                <a:sym typeface="Arial"/>
              </a:rPr>
              <a:t>3 wolves and 3 characters that correspond to the “rule of three”</a:t>
            </a:r>
            <a:endParaRPr sz="1400" kern="0" dirty="0">
              <a:solidFill>
                <a:srgbClr val="000000"/>
              </a:solidFill>
              <a:latin typeface="Arial"/>
              <a:cs typeface="Arial"/>
              <a:sym typeface="Arial"/>
            </a:endParaRPr>
          </a:p>
        </p:txBody>
      </p:sp>
      <p:sp>
        <p:nvSpPr>
          <p:cNvPr id="139" name="Google Shape;139;p14"/>
          <p:cNvSpPr/>
          <p:nvPr/>
        </p:nvSpPr>
        <p:spPr>
          <a:xfrm>
            <a:off x="6660375" y="2575500"/>
            <a:ext cx="2029800" cy="1707000"/>
          </a:xfrm>
          <a:prstGeom prst="wedgeRectCallout">
            <a:avLst>
              <a:gd name="adj1" fmla="val -67057"/>
              <a:gd name="adj2" fmla="val 71618"/>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lnSpc>
                <a:spcPct val="115000"/>
              </a:lnSpc>
              <a:buClr>
                <a:srgbClr val="000000"/>
              </a:buClr>
            </a:pPr>
            <a:r>
              <a:rPr lang="ca" sz="1400" kern="0" dirty="0">
                <a:solidFill>
                  <a:srgbClr val="000000"/>
                </a:solidFill>
                <a:latin typeface="Arial"/>
                <a:cs typeface="Arial"/>
                <a:sym typeface="Arial"/>
              </a:rPr>
              <a:t>Using animals instead of humans also has a humorous intent. It shows how ridiculous the situation is.</a:t>
            </a:r>
            <a:endParaRPr sz="1400" kern="0" dirty="0">
              <a:solidFill>
                <a:srgbClr val="000000"/>
              </a:solidFill>
              <a:latin typeface="Arial"/>
              <a:cs typeface="Arial"/>
              <a:sym typeface="Arial"/>
            </a:endParaRPr>
          </a:p>
          <a:p>
            <a:pPr defTabSz="914400">
              <a:buClr>
                <a:srgbClr val="000000"/>
              </a:buClr>
            </a:pPr>
            <a:endParaRPr sz="1400" kern="0" dirty="0">
              <a:solidFill>
                <a:srgbClr val="000000"/>
              </a:solidFill>
              <a:latin typeface="Arial"/>
              <a:cs typeface="Arial"/>
              <a:sym typeface="Arial"/>
            </a:endParaRPr>
          </a:p>
        </p:txBody>
      </p:sp>
      <p:sp>
        <p:nvSpPr>
          <p:cNvPr id="140" name="Google Shape;140;p14"/>
          <p:cNvSpPr/>
          <p:nvPr/>
        </p:nvSpPr>
        <p:spPr>
          <a:xfrm>
            <a:off x="305475" y="3077075"/>
            <a:ext cx="2029800" cy="916500"/>
          </a:xfrm>
          <a:prstGeom prst="wedgeRectCallout">
            <a:avLst>
              <a:gd name="adj1" fmla="val 85354"/>
              <a:gd name="adj2" fmla="val 92212"/>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400" kern="0">
                <a:solidFill>
                  <a:srgbClr val="000000"/>
                </a:solidFill>
                <a:latin typeface="Arial"/>
                <a:cs typeface="Arial"/>
                <a:sym typeface="Arial"/>
              </a:rPr>
              <a:t>Wolves are humanized. Human facial expressions.</a:t>
            </a:r>
            <a:endParaRPr sz="1400" kern="0">
              <a:solidFill>
                <a:srgbClr val="000000"/>
              </a:solidFill>
              <a:latin typeface="Arial"/>
              <a:cs typeface="Arial"/>
              <a:sym typeface="Arial"/>
            </a:endParaRPr>
          </a:p>
        </p:txBody>
      </p:sp>
      <p:sp>
        <p:nvSpPr>
          <p:cNvPr id="141" name="Google Shape;141;p14"/>
          <p:cNvSpPr/>
          <p:nvPr/>
        </p:nvSpPr>
        <p:spPr>
          <a:xfrm>
            <a:off x="305475" y="1325625"/>
            <a:ext cx="2029800" cy="1364400"/>
          </a:xfrm>
          <a:prstGeom prst="wedgeRectCallout">
            <a:avLst>
              <a:gd name="adj1" fmla="val 84444"/>
              <a:gd name="adj2" fmla="val 751"/>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400" kern="0" dirty="0">
                <a:solidFill>
                  <a:srgbClr val="000000"/>
                </a:solidFill>
                <a:latin typeface="Arial"/>
                <a:cs typeface="Arial"/>
                <a:sym typeface="Arial"/>
              </a:rPr>
              <a:t>Two-step meme. There is a relationship between the first part and the second one to understand the image</a:t>
            </a:r>
            <a:endParaRPr sz="1400" kern="0" dirty="0">
              <a:solidFill>
                <a:srgbClr val="000000"/>
              </a:solidFill>
              <a:latin typeface="Arial"/>
              <a:cs typeface="Arial"/>
              <a:sym typeface="Arial"/>
            </a:endParaRPr>
          </a:p>
        </p:txBody>
      </p:sp>
      <p:sp>
        <p:nvSpPr>
          <p:cNvPr id="142" name="Google Shape;142;p14"/>
          <p:cNvSpPr/>
          <p:nvPr/>
        </p:nvSpPr>
        <p:spPr>
          <a:xfrm>
            <a:off x="6781625" y="1447850"/>
            <a:ext cx="1751400" cy="611100"/>
          </a:xfrm>
          <a:prstGeom prst="wedgeRectCallout">
            <a:avLst>
              <a:gd name="adj1" fmla="val -96511"/>
              <a:gd name="adj2" fmla="val 59974"/>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400" kern="0">
                <a:solidFill>
                  <a:srgbClr val="000000"/>
                </a:solidFill>
                <a:latin typeface="Arial"/>
                <a:cs typeface="Arial"/>
                <a:sym typeface="Arial"/>
              </a:rPr>
              <a:t>Irregular verbs are not learned like this</a:t>
            </a:r>
            <a:endParaRPr sz="1400" kern="0">
              <a:solidFill>
                <a:srgbClr val="000000"/>
              </a:solidFill>
              <a:latin typeface="Arial"/>
              <a:cs typeface="Arial"/>
              <a:sym typeface="Arial"/>
            </a:endParaRPr>
          </a:p>
        </p:txBody>
      </p:sp>
      <p:pic>
        <p:nvPicPr>
          <p:cNvPr id="2" name="Wolves.mp3" descr="Wolves.mp3">
            <a:hlinkClick r:id="" action="ppaction://media"/>
            <a:extLst>
              <a:ext uri="{FF2B5EF4-FFF2-40B4-BE49-F238E27FC236}">
                <a16:creationId xmlns:a16="http://schemas.microsoft.com/office/drawing/2014/main" id="{63C63C7B-54B7-D545-9301-01EA0A46CFFE}"/>
              </a:ext>
            </a:extLst>
          </p:cNvPr>
          <p:cNvPicPr>
            <a:picLocks noChangeAspect="1"/>
          </p:cNvPicPr>
          <p:nvPr>
            <a:audioFile r:link="rId2"/>
            <p:extLst>
              <p:ext uri="{DAA4B4D4-6D71-4841-9C94-3DE7FCFB9230}">
                <p14:media xmlns:p14="http://schemas.microsoft.com/office/powerpoint/2010/main" r:embed="rId1"/>
              </p:ext>
            </p:extLst>
          </p:nvPr>
        </p:nvPicPr>
        <p:blipFill>
          <a:blip r:embed="rId6">
            <a:duotone>
              <a:prstClr val="black"/>
              <a:schemeClr val="accent1">
                <a:tint val="45000"/>
                <a:satMod val="400000"/>
              </a:schemeClr>
            </a:duotone>
          </a:blip>
          <a:stretch>
            <a:fillRect/>
          </a:stretch>
        </p:blipFill>
        <p:spPr>
          <a:xfrm>
            <a:off x="8126625" y="5743875"/>
            <a:ext cx="812800" cy="812800"/>
          </a:xfrm>
          <a:prstGeom prst="rect">
            <a:avLst/>
          </a:prstGeom>
          <a:noFill/>
          <a:effectLst>
            <a:outerShdw blurRad="50800" dist="50800" dir="5400000" algn="ctr" rotWithShape="0">
              <a:schemeClr val="bg2"/>
            </a:outerShdw>
          </a:effectLst>
        </p:spPr>
      </p:pic>
      <p:sp>
        <p:nvSpPr>
          <p:cNvPr id="9" name="CuadroTexto 8">
            <a:extLst>
              <a:ext uri="{FF2B5EF4-FFF2-40B4-BE49-F238E27FC236}">
                <a16:creationId xmlns:a16="http://schemas.microsoft.com/office/drawing/2014/main" id="{D0533F4B-B09A-8448-8C62-561A5E2E6DDA}"/>
              </a:ext>
            </a:extLst>
          </p:cNvPr>
          <p:cNvSpPr txBox="1"/>
          <p:nvPr/>
        </p:nvSpPr>
        <p:spPr>
          <a:xfrm>
            <a:off x="298495" y="253153"/>
            <a:ext cx="1636987" cy="369332"/>
          </a:xfrm>
          <a:prstGeom prst="rect">
            <a:avLst/>
          </a:prstGeom>
          <a:noFill/>
        </p:spPr>
        <p:txBody>
          <a:bodyPr wrap="none" rtlCol="0">
            <a:spAutoFit/>
          </a:bodyPr>
          <a:lstStyle/>
          <a:p>
            <a:r>
              <a:rPr lang="en-GB" dirty="0">
                <a:solidFill>
                  <a:srgbClr val="000000"/>
                </a:solidFill>
                <a:latin typeface="Maiandra GD" panose="020E0502030308020204" pitchFamily="34" charset="77"/>
              </a:rPr>
              <a:t>Albert &amp; </a:t>
            </a:r>
            <a:r>
              <a:rPr lang="en-GB" dirty="0" err="1">
                <a:solidFill>
                  <a:srgbClr val="000000"/>
                </a:solidFill>
                <a:latin typeface="Maiandra GD" panose="020E0502030308020204" pitchFamily="34" charset="77"/>
              </a:rPr>
              <a:t>Sònia</a:t>
            </a:r>
            <a:endParaRPr lang="en-GB" dirty="0">
              <a:solidFill>
                <a:srgbClr val="000000"/>
              </a:solidFill>
              <a:latin typeface="Maiandra GD" panose="020E0502030308020204" pitchFamily="34"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53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AFAA33-54D5-4444-B2D8-43612691F5FA}"/>
              </a:ext>
            </a:extLst>
          </p:cNvPr>
          <p:cNvSpPr>
            <a:spLocks noGrp="1"/>
          </p:cNvSpPr>
          <p:nvPr>
            <p:ph type="title"/>
          </p:nvPr>
        </p:nvSpPr>
        <p:spPr/>
        <p:txBody>
          <a:bodyPr>
            <a:normAutofit/>
          </a:bodyPr>
          <a:lstStyle/>
          <a:p>
            <a:r>
              <a:rPr lang="en-GB" sz="3200" dirty="0">
                <a:latin typeface="Maiandra GD" panose="020E0502030308020204" pitchFamily="34" charset="77"/>
              </a:rPr>
              <a:t>CAV students’ analyses</a:t>
            </a:r>
          </a:p>
        </p:txBody>
      </p:sp>
      <p:sp>
        <p:nvSpPr>
          <p:cNvPr id="3" name="Marcador de texto 2">
            <a:extLst>
              <a:ext uri="{FF2B5EF4-FFF2-40B4-BE49-F238E27FC236}">
                <a16:creationId xmlns:a16="http://schemas.microsoft.com/office/drawing/2014/main" id="{73FE6CBA-24CE-0445-B511-06A5F8D41D70}"/>
              </a:ext>
            </a:extLst>
          </p:cNvPr>
          <p:cNvSpPr>
            <a:spLocks noGrp="1"/>
          </p:cNvSpPr>
          <p:nvPr>
            <p:ph type="body" idx="1"/>
          </p:nvPr>
        </p:nvSpPr>
        <p:spPr/>
        <p:txBody>
          <a:bodyPr>
            <a:normAutofit fontScale="92500" lnSpcReduction="10000"/>
          </a:bodyPr>
          <a:lstStyle/>
          <a:p>
            <a:pPr marL="114300" indent="0">
              <a:lnSpc>
                <a:spcPct val="150000"/>
              </a:lnSpc>
              <a:buNone/>
            </a:pPr>
            <a:r>
              <a:rPr lang="en-GB" sz="2800" dirty="0">
                <a:solidFill>
                  <a:srgbClr val="000000"/>
                </a:solidFill>
                <a:latin typeface="Maiandra GD" panose="020E0502030308020204" pitchFamily="34" charset="77"/>
              </a:rPr>
              <a:t>Which of the three analyses do you like the best on the grounds of…</a:t>
            </a:r>
          </a:p>
          <a:p>
            <a:pPr marL="114300" indent="0">
              <a:lnSpc>
                <a:spcPct val="150000"/>
              </a:lnSpc>
              <a:buNone/>
            </a:pPr>
            <a:endParaRPr lang="en-GB" sz="2800" dirty="0">
              <a:solidFill>
                <a:srgbClr val="000000"/>
              </a:solidFill>
              <a:latin typeface="Maiandra GD" panose="020E0502030308020204" pitchFamily="34" charset="77"/>
            </a:endParaRPr>
          </a:p>
          <a:p>
            <a:pPr lvl="1">
              <a:lnSpc>
                <a:spcPct val="120000"/>
              </a:lnSpc>
              <a:buClr>
                <a:srgbClr val="000000"/>
              </a:buClr>
              <a:buSzPct val="100000"/>
              <a:buFont typeface="Arial" panose="020B0604020202020204" pitchFamily="34" charset="0"/>
              <a:buChar char="•"/>
            </a:pPr>
            <a:r>
              <a:rPr lang="en-GB" sz="2800" dirty="0">
                <a:solidFill>
                  <a:srgbClr val="000000"/>
                </a:solidFill>
                <a:latin typeface="Maiandra GD" panose="020E0502030308020204" pitchFamily="34" charset="77"/>
              </a:rPr>
              <a:t>The clearest explanation in terms of content</a:t>
            </a:r>
          </a:p>
          <a:p>
            <a:pPr lvl="1">
              <a:lnSpc>
                <a:spcPct val="120000"/>
              </a:lnSpc>
              <a:buClr>
                <a:srgbClr val="000000"/>
              </a:buClr>
              <a:buSzPct val="100000"/>
              <a:buFont typeface="Arial" panose="020B0604020202020204" pitchFamily="34" charset="0"/>
              <a:buChar char="•"/>
            </a:pPr>
            <a:r>
              <a:rPr lang="en-GB" sz="2800" dirty="0">
                <a:solidFill>
                  <a:srgbClr val="000000"/>
                </a:solidFill>
                <a:latin typeface="Maiandra GD" panose="020E0502030308020204" pitchFamily="34" charset="77"/>
              </a:rPr>
              <a:t>The best oral performance (delivery, fluency, communication skills)</a:t>
            </a:r>
          </a:p>
          <a:p>
            <a:pPr marL="114300" indent="0">
              <a:lnSpc>
                <a:spcPct val="150000"/>
              </a:lnSpc>
              <a:buNone/>
            </a:pPr>
            <a:endParaRPr lang="en-GB" sz="2800" dirty="0">
              <a:solidFill>
                <a:srgbClr val="000000"/>
              </a:solidFill>
              <a:latin typeface="Maiandra GD" panose="020E0502030308020204" pitchFamily="34" charset="77"/>
            </a:endParaRPr>
          </a:p>
          <a:p>
            <a:pPr marL="114300" indent="0" algn="ctr">
              <a:lnSpc>
                <a:spcPct val="150000"/>
              </a:lnSpc>
              <a:buNone/>
            </a:pPr>
            <a:r>
              <a:rPr lang="en-GB" sz="2800" b="1" dirty="0">
                <a:solidFill>
                  <a:srgbClr val="000000"/>
                </a:solidFill>
                <a:latin typeface="Maiandra GD" panose="020E0502030308020204" pitchFamily="34" charset="77"/>
              </a:rPr>
              <a:t>Hands up!</a:t>
            </a:r>
          </a:p>
          <a:p>
            <a:pPr marL="114300" indent="0">
              <a:buNone/>
            </a:pPr>
            <a:endParaRPr lang="en-GB" sz="2800" dirty="0">
              <a:solidFill>
                <a:srgbClr val="000000"/>
              </a:solidFill>
              <a:latin typeface="Maiandra GD" panose="020E0502030308020204" pitchFamily="34" charset="77"/>
            </a:endParaRPr>
          </a:p>
          <a:p>
            <a:pPr marL="114300" indent="0">
              <a:buNone/>
            </a:pPr>
            <a:endParaRPr lang="en-GB" sz="2800" dirty="0">
              <a:solidFill>
                <a:srgbClr val="000000"/>
              </a:solidFill>
              <a:latin typeface="Maiandra GD" panose="020E0502030308020204" pitchFamily="34" charset="77"/>
            </a:endParaRPr>
          </a:p>
        </p:txBody>
      </p:sp>
    </p:spTree>
    <p:extLst>
      <p:ext uri="{BB962C8B-B14F-4D97-AF65-F5344CB8AC3E}">
        <p14:creationId xmlns:p14="http://schemas.microsoft.com/office/powerpoint/2010/main" val="3995840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93932234-233C-47B2-A5A1-5F6D4EE4CDFF}"/>
              </a:ext>
            </a:extLst>
          </p:cNvPr>
          <p:cNvGraphicFramePr>
            <a:graphicFrameLocks noGrp="1"/>
          </p:cNvGraphicFramePr>
          <p:nvPr>
            <p:extLst>
              <p:ext uri="{D42A27DB-BD31-4B8C-83A1-F6EECF244321}">
                <p14:modId xmlns:p14="http://schemas.microsoft.com/office/powerpoint/2010/main" val="3694634741"/>
              </p:ext>
            </p:extLst>
          </p:nvPr>
        </p:nvGraphicFramePr>
        <p:xfrm>
          <a:off x="254605" y="1060646"/>
          <a:ext cx="8634791" cy="2291080"/>
        </p:xfrm>
        <a:graphic>
          <a:graphicData uri="http://schemas.openxmlformats.org/drawingml/2006/table">
            <a:tbl>
              <a:tblPr firstRow="1" bandRow="1">
                <a:tableStyleId>{5C22544A-7EE6-4342-B048-85BDC9FD1C3A}</a:tableStyleId>
              </a:tblPr>
              <a:tblGrid>
                <a:gridCol w="4700009">
                  <a:extLst>
                    <a:ext uri="{9D8B030D-6E8A-4147-A177-3AD203B41FA5}">
                      <a16:colId xmlns:a16="http://schemas.microsoft.com/office/drawing/2014/main" val="509266753"/>
                    </a:ext>
                  </a:extLst>
                </a:gridCol>
                <a:gridCol w="1311594">
                  <a:extLst>
                    <a:ext uri="{9D8B030D-6E8A-4147-A177-3AD203B41FA5}">
                      <a16:colId xmlns:a16="http://schemas.microsoft.com/office/drawing/2014/main" val="2237311389"/>
                    </a:ext>
                  </a:extLst>
                </a:gridCol>
                <a:gridCol w="1311594">
                  <a:extLst>
                    <a:ext uri="{9D8B030D-6E8A-4147-A177-3AD203B41FA5}">
                      <a16:colId xmlns:a16="http://schemas.microsoft.com/office/drawing/2014/main" val="3352129950"/>
                    </a:ext>
                  </a:extLst>
                </a:gridCol>
                <a:gridCol w="1311594">
                  <a:extLst>
                    <a:ext uri="{9D8B030D-6E8A-4147-A177-3AD203B41FA5}">
                      <a16:colId xmlns:a16="http://schemas.microsoft.com/office/drawing/2014/main" val="1451251770"/>
                    </a:ext>
                  </a:extLst>
                </a:gridCol>
              </a:tblGrid>
              <a:tr h="370840">
                <a:tc>
                  <a:txBody>
                    <a:bodyPr/>
                    <a:lstStyle/>
                    <a:p>
                      <a:pPr algn="ctr"/>
                      <a:r>
                        <a:rPr lang="en-GB" noProof="0">
                          <a:latin typeface="Maiandra GD" panose="020E0502030308020204" pitchFamily="34" charset="77"/>
                        </a:rPr>
                        <a:t>Feedback group</a:t>
                      </a:r>
                    </a:p>
                  </a:txBody>
                  <a:tcPr anchor="ctr"/>
                </a:tc>
                <a:tc>
                  <a:txBody>
                    <a:bodyPr/>
                    <a:lstStyle/>
                    <a:p>
                      <a:pPr algn="ctr"/>
                      <a:r>
                        <a:rPr lang="en-GB" noProof="0" dirty="0">
                          <a:latin typeface="Maiandra GD" panose="020E0502030308020204" pitchFamily="34" charset="77"/>
                        </a:rPr>
                        <a:t>Group 1</a:t>
                      </a:r>
                    </a:p>
                  </a:txBody>
                  <a:tcPr anchor="ctr"/>
                </a:tc>
                <a:tc>
                  <a:txBody>
                    <a:bodyPr/>
                    <a:lstStyle/>
                    <a:p>
                      <a:pPr algn="ctr"/>
                      <a:r>
                        <a:rPr lang="en-GB" noProof="0" dirty="0">
                          <a:latin typeface="Maiandra GD" panose="020E0502030308020204" pitchFamily="34" charset="77"/>
                        </a:rPr>
                        <a:t>Group 2</a:t>
                      </a:r>
                    </a:p>
                  </a:txBody>
                  <a:tcPr anchor="ctr"/>
                </a:tc>
                <a:tc>
                  <a:txBody>
                    <a:bodyPr/>
                    <a:lstStyle/>
                    <a:p>
                      <a:pPr algn="ctr"/>
                      <a:r>
                        <a:rPr lang="en-GB" noProof="0">
                          <a:latin typeface="Maiandra GD" panose="020E0502030308020204" pitchFamily="34" charset="77"/>
                        </a:rPr>
                        <a:t>Total</a:t>
                      </a:r>
                    </a:p>
                  </a:txBody>
                  <a:tcPr anchor="ctr"/>
                </a:tc>
                <a:extLst>
                  <a:ext uri="{0D108BD9-81ED-4DB2-BD59-A6C34878D82A}">
                    <a16:rowId xmlns:a16="http://schemas.microsoft.com/office/drawing/2014/main" val="579667661"/>
                  </a:ext>
                </a:extLst>
              </a:tr>
              <a:tr h="370840">
                <a:tc>
                  <a:txBody>
                    <a:bodyPr/>
                    <a:lstStyle/>
                    <a:p>
                      <a:pPr algn="ctr"/>
                      <a:r>
                        <a:rPr lang="en-GB" noProof="0" dirty="0" err="1">
                          <a:latin typeface="Maiandra GD" panose="020E0502030308020204" pitchFamily="34" charset="77"/>
                        </a:rPr>
                        <a:t>Rosalía</a:t>
                      </a:r>
                      <a:endParaRPr lang="en-GB" noProof="0" dirty="0">
                        <a:latin typeface="Maiandra GD" panose="020E0502030308020204" pitchFamily="34" charset="77"/>
                      </a:endParaRPr>
                    </a:p>
                    <a:p>
                      <a:pPr algn="ctr"/>
                      <a:r>
                        <a:rPr lang="en-GB" noProof="0" dirty="0">
                          <a:latin typeface="Maiandra GD" panose="020E0502030308020204" pitchFamily="34" charset="77"/>
                        </a:rPr>
                        <a:t>(Eva </a:t>
                      </a:r>
                      <a:r>
                        <a:rPr lang="en-GB" noProof="0" dirty="0" err="1">
                          <a:latin typeface="Maiandra GD" panose="020E0502030308020204" pitchFamily="34" charset="77"/>
                        </a:rPr>
                        <a:t>Maestre</a:t>
                      </a:r>
                      <a:r>
                        <a:rPr lang="en-GB" noProof="0" dirty="0">
                          <a:latin typeface="Maiandra GD" panose="020E0502030308020204" pitchFamily="34" charset="77"/>
                        </a:rPr>
                        <a:t> &amp; Anna Faustino)</a:t>
                      </a:r>
                    </a:p>
                  </a:txBody>
                  <a:tcPr anchor="ctr"/>
                </a:tc>
                <a:tc>
                  <a:txBody>
                    <a:bodyPr/>
                    <a:lstStyle/>
                    <a:p>
                      <a:pPr algn="ctr"/>
                      <a:r>
                        <a:rPr lang="en-GB" noProof="0" dirty="0">
                          <a:latin typeface="Maiandra GD" panose="020E0502030308020204" pitchFamily="34" charset="77"/>
                        </a:rPr>
                        <a:t>0</a:t>
                      </a:r>
                    </a:p>
                  </a:txBody>
                  <a:tcPr anchor="ctr"/>
                </a:tc>
                <a:tc>
                  <a:txBody>
                    <a:bodyPr/>
                    <a:lstStyle/>
                    <a:p>
                      <a:pPr algn="ctr"/>
                      <a:r>
                        <a:rPr lang="en-GB" noProof="0" dirty="0">
                          <a:latin typeface="Maiandra GD" panose="020E0502030308020204" pitchFamily="34" charset="77"/>
                        </a:rPr>
                        <a:t>0</a:t>
                      </a:r>
                    </a:p>
                  </a:txBody>
                  <a:tcPr anchor="ctr"/>
                </a:tc>
                <a:tc>
                  <a:txBody>
                    <a:bodyPr/>
                    <a:lstStyle/>
                    <a:p>
                      <a:pPr algn="ctr"/>
                      <a:r>
                        <a:rPr lang="en-GB" noProof="0" dirty="0">
                          <a:latin typeface="Maiandra GD" panose="020E0502030308020204" pitchFamily="34" charset="77"/>
                        </a:rPr>
                        <a:t>0</a:t>
                      </a:r>
                    </a:p>
                  </a:txBody>
                  <a:tcPr anchor="ctr"/>
                </a:tc>
                <a:extLst>
                  <a:ext uri="{0D108BD9-81ED-4DB2-BD59-A6C34878D82A}">
                    <a16:rowId xmlns:a16="http://schemas.microsoft.com/office/drawing/2014/main" val="2870509418"/>
                  </a:ext>
                </a:extLst>
              </a:tr>
              <a:tr h="370840">
                <a:tc>
                  <a:txBody>
                    <a:bodyPr/>
                    <a:lstStyle/>
                    <a:p>
                      <a:pPr algn="ctr"/>
                      <a:r>
                        <a:rPr lang="en-GB" b="1" noProof="0" dirty="0" err="1">
                          <a:latin typeface="Maiandra GD" panose="020E0502030308020204" pitchFamily="34" charset="77"/>
                        </a:rPr>
                        <a:t>Belén</a:t>
                      </a:r>
                      <a:r>
                        <a:rPr lang="en-GB" b="1" noProof="0" dirty="0">
                          <a:latin typeface="Maiandra GD" panose="020E0502030308020204" pitchFamily="34" charset="77"/>
                        </a:rPr>
                        <a:t> Esteban</a:t>
                      </a:r>
                    </a:p>
                    <a:p>
                      <a:pPr algn="ctr"/>
                      <a:r>
                        <a:rPr lang="en-GB" b="1" noProof="0" dirty="0">
                          <a:latin typeface="Maiandra GD" panose="020E0502030308020204" pitchFamily="34" charset="77"/>
                        </a:rPr>
                        <a:t>(Gianluca </a:t>
                      </a:r>
                      <a:r>
                        <a:rPr lang="en-GB" b="1" noProof="0" dirty="0" err="1">
                          <a:latin typeface="Maiandra GD" panose="020E0502030308020204" pitchFamily="34" charset="77"/>
                        </a:rPr>
                        <a:t>Scognamiglio</a:t>
                      </a:r>
                      <a:r>
                        <a:rPr lang="en-GB" b="1" noProof="0" dirty="0">
                          <a:latin typeface="Maiandra GD" panose="020E0502030308020204" pitchFamily="34" charset="77"/>
                        </a:rPr>
                        <a:t> &amp; Denis </a:t>
                      </a:r>
                      <a:r>
                        <a:rPr lang="en-GB" b="1" noProof="0" dirty="0" err="1">
                          <a:latin typeface="Maiandra GD" panose="020E0502030308020204" pitchFamily="34" charset="77"/>
                        </a:rPr>
                        <a:t>Bugaenco</a:t>
                      </a:r>
                      <a:r>
                        <a:rPr lang="en-GB" b="1" noProof="0" dirty="0">
                          <a:latin typeface="Maiandra GD" panose="020E0502030308020204" pitchFamily="34" charset="77"/>
                        </a:rPr>
                        <a:t>)</a:t>
                      </a:r>
                    </a:p>
                  </a:txBody>
                  <a:tcPr anchor="ctr"/>
                </a:tc>
                <a:tc>
                  <a:txBody>
                    <a:bodyPr/>
                    <a:lstStyle/>
                    <a:p>
                      <a:pPr algn="ctr"/>
                      <a:r>
                        <a:rPr lang="en-GB" b="1" noProof="0" dirty="0">
                          <a:latin typeface="Maiandra GD" panose="020E0502030308020204" pitchFamily="34" charset="77"/>
                        </a:rPr>
                        <a:t>5</a:t>
                      </a:r>
                    </a:p>
                  </a:txBody>
                  <a:tcPr anchor="ctr"/>
                </a:tc>
                <a:tc>
                  <a:txBody>
                    <a:bodyPr/>
                    <a:lstStyle/>
                    <a:p>
                      <a:pPr algn="ctr"/>
                      <a:r>
                        <a:rPr lang="en-GB" b="1" noProof="0" dirty="0">
                          <a:latin typeface="Maiandra GD" panose="020E0502030308020204" pitchFamily="34" charset="77"/>
                        </a:rPr>
                        <a:t>6</a:t>
                      </a:r>
                    </a:p>
                  </a:txBody>
                  <a:tcPr anchor="ctr"/>
                </a:tc>
                <a:tc>
                  <a:txBody>
                    <a:bodyPr/>
                    <a:lstStyle/>
                    <a:p>
                      <a:pPr algn="ctr"/>
                      <a:r>
                        <a:rPr lang="en-GB" b="1" noProof="0" dirty="0">
                          <a:latin typeface="Maiandra GD" panose="020E0502030308020204" pitchFamily="34" charset="77"/>
                        </a:rPr>
                        <a:t>11</a:t>
                      </a:r>
                    </a:p>
                  </a:txBody>
                  <a:tcPr anchor="ctr"/>
                </a:tc>
                <a:extLst>
                  <a:ext uri="{0D108BD9-81ED-4DB2-BD59-A6C34878D82A}">
                    <a16:rowId xmlns:a16="http://schemas.microsoft.com/office/drawing/2014/main" val="3145253003"/>
                  </a:ext>
                </a:extLst>
              </a:tr>
              <a:tr h="370840">
                <a:tc>
                  <a:txBody>
                    <a:bodyPr/>
                    <a:lstStyle/>
                    <a:p>
                      <a:pPr algn="ctr"/>
                      <a:r>
                        <a:rPr lang="en-GB" noProof="0" dirty="0" err="1">
                          <a:latin typeface="Maiandra GD" panose="020E0502030308020204" pitchFamily="34" charset="77"/>
                        </a:rPr>
                        <a:t>Esquiusmi</a:t>
                      </a:r>
                      <a:r>
                        <a:rPr lang="en-GB" noProof="0" dirty="0">
                          <a:latin typeface="Maiandra GD" panose="020E0502030308020204" pitchFamily="34" charset="77"/>
                        </a:rPr>
                        <a:t>??</a:t>
                      </a:r>
                    </a:p>
                    <a:p>
                      <a:pPr algn="ctr"/>
                      <a:r>
                        <a:rPr lang="en-GB" noProof="0" dirty="0">
                          <a:latin typeface="Maiandra GD" panose="020E0502030308020204" pitchFamily="34" charset="77"/>
                        </a:rPr>
                        <a:t>(Maria del Mar Suárez)</a:t>
                      </a:r>
                    </a:p>
                  </a:txBody>
                  <a:tcPr anchor="ctr"/>
                </a:tc>
                <a:tc>
                  <a:txBody>
                    <a:bodyPr/>
                    <a:lstStyle/>
                    <a:p>
                      <a:pPr algn="ctr"/>
                      <a:r>
                        <a:rPr lang="en-GB" noProof="0" dirty="0">
                          <a:latin typeface="Maiandra GD" panose="020E0502030308020204" pitchFamily="34" charset="77"/>
                        </a:rPr>
                        <a:t>0</a:t>
                      </a:r>
                    </a:p>
                  </a:txBody>
                  <a:tcPr anchor="ctr"/>
                </a:tc>
                <a:tc>
                  <a:txBody>
                    <a:bodyPr/>
                    <a:lstStyle/>
                    <a:p>
                      <a:pPr algn="ctr"/>
                      <a:r>
                        <a:rPr lang="en-GB" noProof="0" dirty="0">
                          <a:latin typeface="Maiandra GD" panose="020E0502030308020204" pitchFamily="34" charset="77"/>
                        </a:rPr>
                        <a:t>0</a:t>
                      </a:r>
                    </a:p>
                  </a:txBody>
                  <a:tcPr anchor="ctr"/>
                </a:tc>
                <a:tc>
                  <a:txBody>
                    <a:bodyPr/>
                    <a:lstStyle/>
                    <a:p>
                      <a:pPr algn="ctr"/>
                      <a:r>
                        <a:rPr lang="en-GB" noProof="0" dirty="0">
                          <a:latin typeface="Maiandra GD" panose="020E0502030308020204" pitchFamily="34" charset="77"/>
                        </a:rPr>
                        <a:t>0</a:t>
                      </a:r>
                    </a:p>
                  </a:txBody>
                  <a:tcPr anchor="ctr"/>
                </a:tc>
                <a:extLst>
                  <a:ext uri="{0D108BD9-81ED-4DB2-BD59-A6C34878D82A}">
                    <a16:rowId xmlns:a16="http://schemas.microsoft.com/office/drawing/2014/main" val="2294132895"/>
                  </a:ext>
                </a:extLst>
              </a:tr>
            </a:tbl>
          </a:graphicData>
        </a:graphic>
      </p:graphicFrame>
      <p:pic>
        <p:nvPicPr>
          <p:cNvPr id="5" name="Content Placeholder 6">
            <a:extLst>
              <a:ext uri="{FF2B5EF4-FFF2-40B4-BE49-F238E27FC236}">
                <a16:creationId xmlns:a16="http://schemas.microsoft.com/office/drawing/2014/main" id="{1D42E111-762D-E94E-BE92-996E148BEAA1}"/>
              </a:ext>
            </a:extLst>
          </p:cNvPr>
          <p:cNvPicPr>
            <a:picLocks noChangeAspect="1"/>
          </p:cNvPicPr>
          <p:nvPr/>
        </p:nvPicPr>
        <p:blipFill rotWithShape="1">
          <a:blip r:embed="rId2"/>
          <a:srcRect t="8537" r="2" b="15070"/>
          <a:stretch/>
        </p:blipFill>
        <p:spPr>
          <a:xfrm>
            <a:off x="770842" y="3732551"/>
            <a:ext cx="2791757" cy="2843696"/>
          </a:xfrm>
          <a:prstGeom prst="rect">
            <a:avLst/>
          </a:prstGeom>
        </p:spPr>
      </p:pic>
      <p:pic>
        <p:nvPicPr>
          <p:cNvPr id="6" name="Picture 4">
            <a:extLst>
              <a:ext uri="{FF2B5EF4-FFF2-40B4-BE49-F238E27FC236}">
                <a16:creationId xmlns:a16="http://schemas.microsoft.com/office/drawing/2014/main" id="{B539039D-EF0E-CF46-89D4-70A72ABB948C}"/>
              </a:ext>
            </a:extLst>
          </p:cNvPr>
          <p:cNvPicPr>
            <a:picLocks noChangeAspect="1"/>
          </p:cNvPicPr>
          <p:nvPr/>
        </p:nvPicPr>
        <p:blipFill rotWithShape="1">
          <a:blip r:embed="rId3"/>
          <a:srcRect l="9116" t="27626" r="4065" b="4"/>
          <a:stretch/>
        </p:blipFill>
        <p:spPr>
          <a:xfrm>
            <a:off x="4122296" y="3832402"/>
            <a:ext cx="4046921" cy="2530039"/>
          </a:xfrm>
          <a:prstGeom prst="rect">
            <a:avLst/>
          </a:prstGeom>
        </p:spPr>
      </p:pic>
      <p:sp>
        <p:nvSpPr>
          <p:cNvPr id="8" name="Title 1">
            <a:extLst>
              <a:ext uri="{FF2B5EF4-FFF2-40B4-BE49-F238E27FC236}">
                <a16:creationId xmlns:a16="http://schemas.microsoft.com/office/drawing/2014/main" id="{0010A5F1-6331-7444-ACBB-C9B6580590A5}"/>
              </a:ext>
            </a:extLst>
          </p:cNvPr>
          <p:cNvSpPr>
            <a:spLocks noGrp="1"/>
          </p:cNvSpPr>
          <p:nvPr>
            <p:ph type="title"/>
          </p:nvPr>
        </p:nvSpPr>
        <p:spPr>
          <a:xfrm>
            <a:off x="433778" y="0"/>
            <a:ext cx="2320290" cy="1234440"/>
          </a:xfrm>
        </p:spPr>
        <p:txBody>
          <a:bodyPr vert="horz" lIns="91440" tIns="45720" rIns="91440" bIns="45720" rtlCol="0" anchor="ctr">
            <a:normAutofit/>
          </a:bodyPr>
          <a:lstStyle/>
          <a:p>
            <a:r>
              <a:rPr lang="ca-ES" sz="2400" dirty="0">
                <a:latin typeface="Maiandra GD" panose="020E0502030308020204" pitchFamily="34" charset="77"/>
              </a:rPr>
              <a:t>Round 3</a:t>
            </a:r>
            <a:endParaRPr lang="en-US" sz="2400" dirty="0">
              <a:latin typeface="Maiandra GD" panose="020E0502030308020204" pitchFamily="34" charset="77"/>
            </a:endParaRPr>
          </a:p>
        </p:txBody>
      </p:sp>
    </p:spTree>
    <p:extLst>
      <p:ext uri="{BB962C8B-B14F-4D97-AF65-F5344CB8AC3E}">
        <p14:creationId xmlns:p14="http://schemas.microsoft.com/office/powerpoint/2010/main" val="36477387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chart&#10;&#10;Description automatically generated">
            <a:extLst>
              <a:ext uri="{FF2B5EF4-FFF2-40B4-BE49-F238E27FC236}">
                <a16:creationId xmlns:a16="http://schemas.microsoft.com/office/drawing/2014/main" id="{2FD9A7BE-D839-44EB-B9C5-0C145632705C}"/>
              </a:ext>
            </a:extLst>
          </p:cNvPr>
          <p:cNvPicPr>
            <a:picLocks noChangeAspect="1"/>
          </p:cNvPicPr>
          <p:nvPr/>
        </p:nvPicPr>
        <p:blipFill rotWithShape="1">
          <a:blip r:embed="rId2"/>
          <a:srcRect r="1834" b="7"/>
          <a:stretch/>
        </p:blipFill>
        <p:spPr>
          <a:xfrm>
            <a:off x="764518" y="2244161"/>
            <a:ext cx="3477698" cy="3542422"/>
          </a:xfrm>
          <a:prstGeom prst="rect">
            <a:avLst/>
          </a:prstGeom>
        </p:spPr>
      </p:pic>
      <p:sp>
        <p:nvSpPr>
          <p:cNvPr id="10" name="Text Placeholder 7">
            <a:extLst>
              <a:ext uri="{FF2B5EF4-FFF2-40B4-BE49-F238E27FC236}">
                <a16:creationId xmlns:a16="http://schemas.microsoft.com/office/drawing/2014/main" id="{92149E39-BF89-4C4F-A9FE-0B2DEDB37244}"/>
              </a:ext>
            </a:extLst>
          </p:cNvPr>
          <p:cNvSpPr txBox="1">
            <a:spLocks/>
          </p:cNvSpPr>
          <p:nvPr/>
        </p:nvSpPr>
        <p:spPr>
          <a:xfrm>
            <a:off x="4572000" y="3398152"/>
            <a:ext cx="4179902" cy="1234440"/>
          </a:xfrm>
          <a:prstGeom prst="rect">
            <a:avLst/>
          </a:prstGeom>
        </p:spPr>
        <p:txBody>
          <a:bodyPr vert="horz" lIns="91440" tIns="45720" rIns="91440" bIns="45720" rtlCol="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914400">
              <a:buNone/>
            </a:pPr>
            <a:r>
              <a:rPr lang="en-US" sz="3200" b="1" dirty="0">
                <a:latin typeface="Maiandra GD" panose="020E0502030308020204" pitchFamily="34" charset="77"/>
              </a:rPr>
              <a:t>+0.5 on your PPT performance</a:t>
            </a:r>
          </a:p>
        </p:txBody>
      </p:sp>
      <p:sp>
        <p:nvSpPr>
          <p:cNvPr id="16" name="Title 1">
            <a:extLst>
              <a:ext uri="{FF2B5EF4-FFF2-40B4-BE49-F238E27FC236}">
                <a16:creationId xmlns:a16="http://schemas.microsoft.com/office/drawing/2014/main" id="{F7EE3FCE-02B9-BD4F-BBC2-38A7696BDCE6}"/>
              </a:ext>
            </a:extLst>
          </p:cNvPr>
          <p:cNvSpPr txBox="1">
            <a:spLocks/>
          </p:cNvSpPr>
          <p:nvPr/>
        </p:nvSpPr>
        <p:spPr>
          <a:xfrm>
            <a:off x="540821" y="312529"/>
            <a:ext cx="2320290" cy="123444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a-ES" sz="3600" dirty="0">
                <a:latin typeface="Maiandra GD" panose="020E0502030308020204" pitchFamily="34" charset="77"/>
              </a:rPr>
              <a:t>Round 3</a:t>
            </a:r>
            <a:endParaRPr lang="en-US" sz="3600" dirty="0">
              <a:latin typeface="Maiandra GD" panose="020E0502030308020204" pitchFamily="34" charset="77"/>
            </a:endParaRPr>
          </a:p>
        </p:txBody>
      </p:sp>
    </p:spTree>
    <p:extLst>
      <p:ext uri="{BB962C8B-B14F-4D97-AF65-F5344CB8AC3E}">
        <p14:creationId xmlns:p14="http://schemas.microsoft.com/office/powerpoint/2010/main" val="376619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Pantalla de un televisor&#10;&#10;Descripción generada automáticamente con confianza media">
            <a:extLst>
              <a:ext uri="{FF2B5EF4-FFF2-40B4-BE49-F238E27FC236}">
                <a16:creationId xmlns:a16="http://schemas.microsoft.com/office/drawing/2014/main" id="{95ABDCC8-6091-EF4C-AE83-01435ADF8B2B}"/>
              </a:ext>
            </a:extLst>
          </p:cNvPr>
          <p:cNvPicPr>
            <a:picLocks noChangeAspect="1"/>
          </p:cNvPicPr>
          <p:nvPr/>
        </p:nvPicPr>
        <p:blipFill rotWithShape="1">
          <a:blip r:embed="rId2">
            <a:alphaModFix/>
          </a:blip>
          <a:srcRect/>
          <a:stretch/>
        </p:blipFill>
        <p:spPr>
          <a:xfrm>
            <a:off x="-2" y="347730"/>
            <a:ext cx="9144000" cy="6858000"/>
          </a:xfrm>
          <a:prstGeom prst="rect">
            <a:avLst/>
          </a:prstGeom>
        </p:spPr>
      </p:pic>
      <p:sp>
        <p:nvSpPr>
          <p:cNvPr id="13" name="Título 1">
            <a:extLst>
              <a:ext uri="{FF2B5EF4-FFF2-40B4-BE49-F238E27FC236}">
                <a16:creationId xmlns:a16="http://schemas.microsoft.com/office/drawing/2014/main" id="{59DC3C99-28CD-8849-85B5-BB0FA748A299}"/>
              </a:ext>
            </a:extLst>
          </p:cNvPr>
          <p:cNvSpPr>
            <a:spLocks noGrp="1"/>
          </p:cNvSpPr>
          <p:nvPr>
            <p:ph type="ctrTitle"/>
          </p:nvPr>
        </p:nvSpPr>
        <p:spPr>
          <a:xfrm>
            <a:off x="726948" y="5154168"/>
            <a:ext cx="5229903" cy="1261872"/>
          </a:xfrm>
        </p:spPr>
        <p:txBody>
          <a:bodyPr anchor="ctr">
            <a:normAutofit/>
          </a:bodyPr>
          <a:lstStyle/>
          <a:p>
            <a:pPr algn="l"/>
            <a:r>
              <a:rPr lang="en-GB" sz="5400" dirty="0">
                <a:solidFill>
                  <a:schemeClr val="tx1">
                    <a:lumMod val="85000"/>
                    <a:lumOff val="15000"/>
                  </a:schemeClr>
                </a:solidFill>
                <a:latin typeface="Maiandra GD" panose="020E0502030308020204" pitchFamily="34" charset="77"/>
              </a:rPr>
              <a:t>Results - Badges</a:t>
            </a:r>
          </a:p>
        </p:txBody>
      </p:sp>
    </p:spTree>
    <p:extLst>
      <p:ext uri="{BB962C8B-B14F-4D97-AF65-F5344CB8AC3E}">
        <p14:creationId xmlns:p14="http://schemas.microsoft.com/office/powerpoint/2010/main" val="3545302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179C1F-1BD1-4344-8308-36A6D42E02A4}"/>
              </a:ext>
            </a:extLst>
          </p:cNvPr>
          <p:cNvSpPr>
            <a:spLocks noGrp="1"/>
          </p:cNvSpPr>
          <p:nvPr>
            <p:ph type="title"/>
          </p:nvPr>
        </p:nvSpPr>
        <p:spPr/>
        <p:txBody>
          <a:bodyPr/>
          <a:lstStyle/>
          <a:p>
            <a:r>
              <a:rPr lang="en-GB" dirty="0">
                <a:latin typeface="Maiandra GD" panose="020E0502030308020204" pitchFamily="34" charset="77"/>
              </a:rPr>
              <a:t>Results - Badges</a:t>
            </a:r>
          </a:p>
        </p:txBody>
      </p:sp>
      <p:sp>
        <p:nvSpPr>
          <p:cNvPr id="5" name="CuadroTexto 4">
            <a:extLst>
              <a:ext uri="{FF2B5EF4-FFF2-40B4-BE49-F238E27FC236}">
                <a16:creationId xmlns:a16="http://schemas.microsoft.com/office/drawing/2014/main" id="{CDDA4FC1-11B6-7042-97FE-9B475F210C17}"/>
              </a:ext>
            </a:extLst>
          </p:cNvPr>
          <p:cNvSpPr txBox="1"/>
          <p:nvPr/>
        </p:nvSpPr>
        <p:spPr>
          <a:xfrm>
            <a:off x="549388" y="1652054"/>
            <a:ext cx="8045227" cy="830997"/>
          </a:xfrm>
          <a:prstGeom prst="rect">
            <a:avLst/>
          </a:prstGeom>
          <a:noFill/>
        </p:spPr>
        <p:txBody>
          <a:bodyPr wrap="square" rtlCol="0">
            <a:spAutoFit/>
          </a:bodyPr>
          <a:lstStyle/>
          <a:p>
            <a:pPr algn="ctr"/>
            <a:r>
              <a:rPr lang="en-GB" sz="2400" dirty="0">
                <a:latin typeface="Maiandra GD" panose="020E0502030308020204" pitchFamily="34" charset="77"/>
              </a:rPr>
              <a:t>Four groups marked all memes on four criteria and on a scale from 1 to 4 (indeed, lots of 4s </a:t>
            </a:r>
            <a:r>
              <a:rPr lang="en-GB" sz="2400" dirty="0">
                <a:latin typeface="Maiandra GD" panose="020E0502030308020204" pitchFamily="34" charset="77"/>
                <a:sym typeface="Wingdings" pitchFamily="2" charset="2"/>
              </a:rPr>
              <a:t></a:t>
            </a:r>
            <a:r>
              <a:rPr lang="en-GB" sz="2400" dirty="0">
                <a:latin typeface="Maiandra GD" panose="020E0502030308020204" pitchFamily="34" charset="77"/>
              </a:rPr>
              <a:t>)</a:t>
            </a:r>
          </a:p>
        </p:txBody>
      </p:sp>
      <p:graphicFrame>
        <p:nvGraphicFramePr>
          <p:cNvPr id="6" name="Tabla 4">
            <a:extLst>
              <a:ext uri="{FF2B5EF4-FFF2-40B4-BE49-F238E27FC236}">
                <a16:creationId xmlns:a16="http://schemas.microsoft.com/office/drawing/2014/main" id="{1AD337E9-13B9-DE43-978F-DEC27EC44DDB}"/>
              </a:ext>
            </a:extLst>
          </p:cNvPr>
          <p:cNvGraphicFramePr>
            <a:graphicFrameLocks noGrp="1"/>
          </p:cNvGraphicFramePr>
          <p:nvPr/>
        </p:nvGraphicFramePr>
        <p:xfrm>
          <a:off x="115910" y="2743923"/>
          <a:ext cx="8881708" cy="2631718"/>
        </p:xfrm>
        <a:graphic>
          <a:graphicData uri="http://schemas.openxmlformats.org/drawingml/2006/table">
            <a:tbl>
              <a:tblPr firstRow="1" bandRow="1">
                <a:tableStyleId>{21E4AEA4-8DFA-4A89-87EB-49C32662AFE0}</a:tableStyleId>
              </a:tblPr>
              <a:tblGrid>
                <a:gridCol w="1674253">
                  <a:extLst>
                    <a:ext uri="{9D8B030D-6E8A-4147-A177-3AD203B41FA5}">
                      <a16:colId xmlns:a16="http://schemas.microsoft.com/office/drawing/2014/main" val="1359346135"/>
                    </a:ext>
                  </a:extLst>
                </a:gridCol>
                <a:gridCol w="1365161">
                  <a:extLst>
                    <a:ext uri="{9D8B030D-6E8A-4147-A177-3AD203B41FA5}">
                      <a16:colId xmlns:a16="http://schemas.microsoft.com/office/drawing/2014/main" val="4255852781"/>
                    </a:ext>
                  </a:extLst>
                </a:gridCol>
                <a:gridCol w="1311381">
                  <a:extLst>
                    <a:ext uri="{9D8B030D-6E8A-4147-A177-3AD203B41FA5}">
                      <a16:colId xmlns:a16="http://schemas.microsoft.com/office/drawing/2014/main" val="1358791889"/>
                    </a:ext>
                  </a:extLst>
                </a:gridCol>
                <a:gridCol w="1450265">
                  <a:extLst>
                    <a:ext uri="{9D8B030D-6E8A-4147-A177-3AD203B41FA5}">
                      <a16:colId xmlns:a16="http://schemas.microsoft.com/office/drawing/2014/main" val="3865662329"/>
                    </a:ext>
                  </a:extLst>
                </a:gridCol>
                <a:gridCol w="1630383">
                  <a:extLst>
                    <a:ext uri="{9D8B030D-6E8A-4147-A177-3AD203B41FA5}">
                      <a16:colId xmlns:a16="http://schemas.microsoft.com/office/drawing/2014/main" val="2245202660"/>
                    </a:ext>
                  </a:extLst>
                </a:gridCol>
                <a:gridCol w="1450265">
                  <a:extLst>
                    <a:ext uri="{9D8B030D-6E8A-4147-A177-3AD203B41FA5}">
                      <a16:colId xmlns:a16="http://schemas.microsoft.com/office/drawing/2014/main" val="1292077816"/>
                    </a:ext>
                  </a:extLst>
                </a:gridCol>
              </a:tblGrid>
              <a:tr h="711478">
                <a:tc>
                  <a:txBody>
                    <a:bodyPr/>
                    <a:lstStyle/>
                    <a:p>
                      <a:pPr algn="ctr"/>
                      <a:r>
                        <a:rPr lang="en-GB" dirty="0">
                          <a:latin typeface="Maiandra GD" panose="020E0502030308020204" pitchFamily="34" charset="77"/>
                        </a:rPr>
                        <a:t>Memes</a:t>
                      </a:r>
                    </a:p>
                  </a:txBody>
                  <a:tcPr anchor="ctr"/>
                </a:tc>
                <a:tc>
                  <a:txBody>
                    <a:bodyPr/>
                    <a:lstStyle/>
                    <a:p>
                      <a:pPr algn="ctr"/>
                      <a:r>
                        <a:rPr lang="en-GB" dirty="0">
                          <a:latin typeface="Maiandra GD" panose="020E0502030308020204" pitchFamily="34" charset="77"/>
                        </a:rPr>
                        <a:t>Meme itself</a:t>
                      </a:r>
                    </a:p>
                  </a:txBody>
                  <a:tcPr anchor="ctr"/>
                </a:tc>
                <a:tc>
                  <a:txBody>
                    <a:bodyPr/>
                    <a:lstStyle/>
                    <a:p>
                      <a:pPr algn="ctr"/>
                      <a:r>
                        <a:rPr lang="en-GB" dirty="0">
                          <a:latin typeface="Maiandra GD" panose="020E0502030308020204" pitchFamily="34" charset="77"/>
                        </a:rPr>
                        <a:t>Caption</a:t>
                      </a:r>
                    </a:p>
                  </a:txBody>
                  <a:tcPr anchor="ctr"/>
                </a:tc>
                <a:tc>
                  <a:txBody>
                    <a:bodyPr/>
                    <a:lstStyle/>
                    <a:p>
                      <a:pPr algn="ctr"/>
                      <a:r>
                        <a:rPr lang="en-GB" dirty="0">
                          <a:latin typeface="Maiandra GD" panose="020E0502030308020204" pitchFamily="34" charset="77"/>
                        </a:rPr>
                        <a:t>Hashtags</a:t>
                      </a:r>
                    </a:p>
                  </a:txBody>
                  <a:tcPr anchor="ctr"/>
                </a:tc>
                <a:tc>
                  <a:txBody>
                    <a:bodyPr/>
                    <a:lstStyle/>
                    <a:p>
                      <a:pPr algn="ctr"/>
                      <a:r>
                        <a:rPr lang="en-GB" dirty="0">
                          <a:latin typeface="Maiandra GD" panose="020E0502030308020204" pitchFamily="34" charset="77"/>
                        </a:rPr>
                        <a:t>Grammatical </a:t>
                      </a:r>
                    </a:p>
                    <a:p>
                      <a:pPr algn="ctr"/>
                      <a:r>
                        <a:rPr lang="en-GB" dirty="0">
                          <a:latin typeface="Maiandra GD" panose="020E0502030308020204" pitchFamily="34" charset="77"/>
                        </a:rPr>
                        <a:t>explanation</a:t>
                      </a:r>
                    </a:p>
                  </a:txBody>
                  <a:tcPr anchor="ctr"/>
                </a:tc>
                <a:tc>
                  <a:txBody>
                    <a:bodyPr/>
                    <a:lstStyle/>
                    <a:p>
                      <a:pPr algn="ctr"/>
                      <a:r>
                        <a:rPr lang="en-GB" dirty="0">
                          <a:latin typeface="Maiandra GD" panose="020E0502030308020204" pitchFamily="34" charset="77"/>
                        </a:rPr>
                        <a:t>TOTAL</a:t>
                      </a:r>
                    </a:p>
                  </a:txBody>
                  <a:tcPr anchor="ctr"/>
                </a:tc>
                <a:extLst>
                  <a:ext uri="{0D108BD9-81ED-4DB2-BD59-A6C34878D82A}">
                    <a16:rowId xmlns:a16="http://schemas.microsoft.com/office/drawing/2014/main" val="1603393951"/>
                  </a:ext>
                </a:extLst>
              </a:tr>
              <a:tr h="373150">
                <a:tc>
                  <a:txBody>
                    <a:bodyPr/>
                    <a:lstStyle/>
                    <a:p>
                      <a:pPr algn="ctr"/>
                      <a:r>
                        <a:rPr lang="en-GB" dirty="0" err="1">
                          <a:latin typeface="Maiandra GD" panose="020E0502030308020204" pitchFamily="34" charset="77"/>
                        </a:rPr>
                        <a:t>Rosalía</a:t>
                      </a:r>
                      <a:r>
                        <a:rPr lang="en-GB" dirty="0">
                          <a:latin typeface="Maiandra GD" panose="020E0502030308020204" pitchFamily="34" charset="77"/>
                        </a:rPr>
                        <a:t> (2D_D)</a:t>
                      </a:r>
                    </a:p>
                  </a:txBody>
                  <a:tcPr anchor="ctr"/>
                </a:tc>
                <a:tc>
                  <a:txBody>
                    <a:bodyPr/>
                    <a:lstStyle/>
                    <a:p>
                      <a:pPr algn="ctr"/>
                      <a:r>
                        <a:rPr lang="en-GB" dirty="0">
                          <a:latin typeface="Maiandra GD" panose="020E0502030308020204" pitchFamily="34" charset="77"/>
                        </a:rPr>
                        <a:t>3-4-4-4</a:t>
                      </a:r>
                    </a:p>
                  </a:txBody>
                  <a:tcPr anchor="ctr"/>
                </a:tc>
                <a:tc>
                  <a:txBody>
                    <a:bodyPr/>
                    <a:lstStyle/>
                    <a:p>
                      <a:pPr algn="ctr"/>
                      <a:r>
                        <a:rPr lang="en-GB" dirty="0">
                          <a:latin typeface="Maiandra GD" panose="020E0502030308020204" pitchFamily="34" charset="77"/>
                        </a:rPr>
                        <a:t>4-2-4-3</a:t>
                      </a:r>
                    </a:p>
                  </a:txBody>
                  <a:tcPr anchor="ctr"/>
                </a:tc>
                <a:tc>
                  <a:txBody>
                    <a:bodyPr/>
                    <a:lstStyle/>
                    <a:p>
                      <a:pPr algn="ctr"/>
                      <a:r>
                        <a:rPr lang="en-GB" dirty="0">
                          <a:latin typeface="Maiandra GD" panose="020E0502030308020204" pitchFamily="34" charset="77"/>
                        </a:rPr>
                        <a:t>2-1-3-3</a:t>
                      </a:r>
                    </a:p>
                  </a:txBody>
                  <a:tcPr anchor="ctr"/>
                </a:tc>
                <a:tc>
                  <a:txBody>
                    <a:bodyPr/>
                    <a:lstStyle/>
                    <a:p>
                      <a:pPr algn="ctr"/>
                      <a:r>
                        <a:rPr lang="en-GB" dirty="0">
                          <a:latin typeface="Maiandra GD" panose="020E0502030308020204" pitchFamily="34" charset="77"/>
                        </a:rPr>
                        <a:t>4-3-4-4</a:t>
                      </a:r>
                    </a:p>
                  </a:txBody>
                  <a:tcPr anchor="ctr"/>
                </a:tc>
                <a:tc>
                  <a:txBody>
                    <a:bodyPr/>
                    <a:lstStyle/>
                    <a:p>
                      <a:pPr algn="ctr"/>
                      <a:r>
                        <a:rPr lang="en-GB" b="1" dirty="0">
                          <a:latin typeface="Maiandra GD" panose="020E0502030308020204" pitchFamily="34" charset="77"/>
                        </a:rPr>
                        <a:t>52</a:t>
                      </a:r>
                    </a:p>
                  </a:txBody>
                  <a:tcPr anchor="ctr"/>
                </a:tc>
                <a:extLst>
                  <a:ext uri="{0D108BD9-81ED-4DB2-BD59-A6C34878D82A}">
                    <a16:rowId xmlns:a16="http://schemas.microsoft.com/office/drawing/2014/main" val="1009209180"/>
                  </a:ext>
                </a:extLst>
              </a:tr>
              <a:tr h="533072">
                <a:tc>
                  <a:txBody>
                    <a:bodyPr/>
                    <a:lstStyle/>
                    <a:p>
                      <a:pPr algn="ctr"/>
                      <a:r>
                        <a:rPr lang="en-GB" dirty="0" err="1">
                          <a:latin typeface="Maiandra GD" panose="020E0502030308020204" pitchFamily="34" charset="77"/>
                        </a:rPr>
                        <a:t>Esquiusmi</a:t>
                      </a:r>
                      <a:r>
                        <a:rPr lang="en-GB" dirty="0">
                          <a:latin typeface="Maiandra GD" panose="020E0502030308020204" pitchFamily="34" charset="77"/>
                        </a:rPr>
                        <a:t>?</a:t>
                      </a:r>
                    </a:p>
                    <a:p>
                      <a:pPr algn="ctr"/>
                      <a:r>
                        <a:rPr lang="en-GB" dirty="0">
                          <a:latin typeface="Maiandra GD" panose="020E0502030308020204" pitchFamily="34" charset="77"/>
                        </a:rPr>
                        <a:t>(2D_B)</a:t>
                      </a:r>
                    </a:p>
                  </a:txBody>
                  <a:tcPr anchor="ctr"/>
                </a:tc>
                <a:tc>
                  <a:txBody>
                    <a:bodyPr/>
                    <a:lstStyle/>
                    <a:p>
                      <a:pPr algn="ctr"/>
                      <a:r>
                        <a:rPr lang="en-GB" dirty="0">
                          <a:latin typeface="Maiandra GD" panose="020E0502030308020204" pitchFamily="34" charset="77"/>
                        </a:rPr>
                        <a:t>2-1-3-1</a:t>
                      </a:r>
                    </a:p>
                  </a:txBody>
                  <a:tcPr anchor="ctr"/>
                </a:tc>
                <a:tc>
                  <a:txBody>
                    <a:bodyPr/>
                    <a:lstStyle/>
                    <a:p>
                      <a:pPr algn="ctr"/>
                      <a:r>
                        <a:rPr lang="en-GB" dirty="0">
                          <a:latin typeface="Maiandra GD" panose="020E0502030308020204" pitchFamily="34" charset="77"/>
                        </a:rPr>
                        <a:t>1-1-2-1</a:t>
                      </a:r>
                    </a:p>
                  </a:txBody>
                  <a:tcPr anchor="ctr"/>
                </a:tc>
                <a:tc>
                  <a:txBody>
                    <a:bodyPr/>
                    <a:lstStyle/>
                    <a:p>
                      <a:pPr algn="ctr"/>
                      <a:r>
                        <a:rPr lang="en-GB" dirty="0">
                          <a:latin typeface="Maiandra GD" panose="020E0502030308020204" pitchFamily="34" charset="77"/>
                        </a:rPr>
                        <a:t>1-3-2-1</a:t>
                      </a:r>
                    </a:p>
                  </a:txBody>
                  <a:tcPr anchor="ctr"/>
                </a:tc>
                <a:tc>
                  <a:txBody>
                    <a:bodyPr/>
                    <a:lstStyle/>
                    <a:p>
                      <a:pPr algn="ctr"/>
                      <a:r>
                        <a:rPr lang="en-GB" dirty="0">
                          <a:latin typeface="Maiandra GD" panose="020E0502030308020204" pitchFamily="34" charset="77"/>
                        </a:rPr>
                        <a:t>2-3-2-1</a:t>
                      </a:r>
                    </a:p>
                  </a:txBody>
                  <a:tcPr anchor="ctr"/>
                </a:tc>
                <a:tc>
                  <a:txBody>
                    <a:bodyPr/>
                    <a:lstStyle/>
                    <a:p>
                      <a:pPr algn="ctr"/>
                      <a:r>
                        <a:rPr lang="en-GB" b="1" dirty="0">
                          <a:latin typeface="Maiandra GD" panose="020E0502030308020204" pitchFamily="34" charset="77"/>
                        </a:rPr>
                        <a:t>27</a:t>
                      </a:r>
                    </a:p>
                  </a:txBody>
                  <a:tcPr anchor="ctr"/>
                </a:tc>
                <a:extLst>
                  <a:ext uri="{0D108BD9-81ED-4DB2-BD59-A6C34878D82A}">
                    <a16:rowId xmlns:a16="http://schemas.microsoft.com/office/drawing/2014/main" val="75393327"/>
                  </a:ext>
                </a:extLst>
              </a:tr>
              <a:tr h="533072">
                <a:tc>
                  <a:txBody>
                    <a:bodyPr/>
                    <a:lstStyle/>
                    <a:p>
                      <a:pPr algn="ctr"/>
                      <a:r>
                        <a:rPr lang="en-GB" dirty="0" err="1">
                          <a:latin typeface="Maiandra GD" panose="020E0502030308020204" pitchFamily="34" charset="77"/>
                        </a:rPr>
                        <a:t>Belén</a:t>
                      </a:r>
                      <a:r>
                        <a:rPr lang="en-GB" dirty="0">
                          <a:latin typeface="Maiandra GD" panose="020E0502030308020204" pitchFamily="34" charset="77"/>
                        </a:rPr>
                        <a:t> Esteban (4B_E)</a:t>
                      </a:r>
                    </a:p>
                  </a:txBody>
                  <a:tcPr anchor="ctr"/>
                </a:tc>
                <a:tc>
                  <a:txBody>
                    <a:bodyPr/>
                    <a:lstStyle/>
                    <a:p>
                      <a:pPr algn="ctr"/>
                      <a:r>
                        <a:rPr lang="en-GB" dirty="0">
                          <a:latin typeface="Maiandra GD" panose="020E0502030308020204" pitchFamily="34" charset="77"/>
                        </a:rPr>
                        <a:t>4-3-4-3</a:t>
                      </a:r>
                    </a:p>
                  </a:txBody>
                  <a:tcPr anchor="ctr"/>
                </a:tc>
                <a:tc>
                  <a:txBody>
                    <a:bodyPr/>
                    <a:lstStyle/>
                    <a:p>
                      <a:pPr algn="ctr"/>
                      <a:r>
                        <a:rPr lang="en-GB" dirty="0">
                          <a:latin typeface="Maiandra GD" panose="020E0502030308020204" pitchFamily="34" charset="77"/>
                        </a:rPr>
                        <a:t>2-2-3-4</a:t>
                      </a:r>
                    </a:p>
                  </a:txBody>
                  <a:tcPr anchor="ctr"/>
                </a:tc>
                <a:tc>
                  <a:txBody>
                    <a:bodyPr/>
                    <a:lstStyle/>
                    <a:p>
                      <a:pPr algn="ctr"/>
                      <a:r>
                        <a:rPr lang="en-GB" dirty="0">
                          <a:latin typeface="Maiandra GD" panose="020E0502030308020204" pitchFamily="34" charset="77"/>
                        </a:rPr>
                        <a:t>4-2-4-4</a:t>
                      </a:r>
                    </a:p>
                  </a:txBody>
                  <a:tcPr anchor="ctr"/>
                </a:tc>
                <a:tc>
                  <a:txBody>
                    <a:bodyPr/>
                    <a:lstStyle/>
                    <a:p>
                      <a:pPr algn="ctr"/>
                      <a:r>
                        <a:rPr lang="en-GB" dirty="0">
                          <a:latin typeface="Maiandra GD" panose="020E0502030308020204" pitchFamily="34" charset="77"/>
                        </a:rPr>
                        <a:t>2-2-2-3</a:t>
                      </a:r>
                    </a:p>
                  </a:txBody>
                  <a:tcPr anchor="ctr"/>
                </a:tc>
                <a:tc>
                  <a:txBody>
                    <a:bodyPr/>
                    <a:lstStyle/>
                    <a:p>
                      <a:pPr algn="ctr"/>
                      <a:r>
                        <a:rPr lang="en-GB" b="1" dirty="0">
                          <a:latin typeface="Maiandra GD" panose="020E0502030308020204" pitchFamily="34" charset="77"/>
                        </a:rPr>
                        <a:t>48</a:t>
                      </a:r>
                    </a:p>
                  </a:txBody>
                  <a:tcPr anchor="ctr"/>
                </a:tc>
                <a:extLst>
                  <a:ext uri="{0D108BD9-81ED-4DB2-BD59-A6C34878D82A}">
                    <a16:rowId xmlns:a16="http://schemas.microsoft.com/office/drawing/2014/main" val="1655842947"/>
                  </a:ext>
                </a:extLst>
              </a:tr>
            </a:tbl>
          </a:graphicData>
        </a:graphic>
      </p:graphicFrame>
    </p:spTree>
    <p:extLst>
      <p:ext uri="{BB962C8B-B14F-4D97-AF65-F5344CB8AC3E}">
        <p14:creationId xmlns:p14="http://schemas.microsoft.com/office/powerpoint/2010/main" val="1836673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179C1F-1BD1-4344-8308-36A6D42E02A4}"/>
              </a:ext>
            </a:extLst>
          </p:cNvPr>
          <p:cNvSpPr>
            <a:spLocks noGrp="1"/>
          </p:cNvSpPr>
          <p:nvPr>
            <p:ph type="title"/>
          </p:nvPr>
        </p:nvSpPr>
        <p:spPr>
          <a:xfrm>
            <a:off x="628649" y="133308"/>
            <a:ext cx="7886700" cy="1325563"/>
          </a:xfrm>
        </p:spPr>
        <p:txBody>
          <a:bodyPr/>
          <a:lstStyle/>
          <a:p>
            <a:r>
              <a:rPr lang="en-GB" dirty="0">
                <a:latin typeface="Maiandra GD" panose="020E0502030308020204" pitchFamily="34" charset="77"/>
              </a:rPr>
              <a:t>Results - Badges</a:t>
            </a:r>
          </a:p>
        </p:txBody>
      </p:sp>
      <p:sp>
        <p:nvSpPr>
          <p:cNvPr id="5" name="CuadroTexto 4">
            <a:extLst>
              <a:ext uri="{FF2B5EF4-FFF2-40B4-BE49-F238E27FC236}">
                <a16:creationId xmlns:a16="http://schemas.microsoft.com/office/drawing/2014/main" id="{CDDA4FC1-11B6-7042-97FE-9B475F210C17}"/>
              </a:ext>
            </a:extLst>
          </p:cNvPr>
          <p:cNvSpPr txBox="1"/>
          <p:nvPr/>
        </p:nvSpPr>
        <p:spPr>
          <a:xfrm>
            <a:off x="549385" y="1543353"/>
            <a:ext cx="8045227" cy="1354217"/>
          </a:xfrm>
          <a:prstGeom prst="rect">
            <a:avLst/>
          </a:prstGeom>
          <a:noFill/>
        </p:spPr>
        <p:txBody>
          <a:bodyPr wrap="square" rtlCol="0">
            <a:spAutoFit/>
          </a:bodyPr>
          <a:lstStyle/>
          <a:p>
            <a:pPr algn="ctr"/>
            <a:r>
              <a:rPr lang="en-GB" sz="2400" dirty="0">
                <a:latin typeface="Maiandra GD" panose="020E0502030308020204" pitchFamily="34" charset="77"/>
              </a:rPr>
              <a:t>Congratulations to </a:t>
            </a:r>
            <a:r>
              <a:rPr lang="en-GB" sz="2400" b="1" dirty="0">
                <a:solidFill>
                  <a:schemeClr val="accent6"/>
                </a:solidFill>
                <a:latin typeface="Maiandra GD" panose="020E0502030308020204" pitchFamily="34" charset="77"/>
              </a:rPr>
              <a:t>Katia </a:t>
            </a:r>
            <a:r>
              <a:rPr lang="en-GB" sz="2400" b="1" dirty="0" err="1">
                <a:solidFill>
                  <a:schemeClr val="accent6"/>
                </a:solidFill>
                <a:latin typeface="Maiandra GD" panose="020E0502030308020204" pitchFamily="34" charset="77"/>
              </a:rPr>
              <a:t>Colomer</a:t>
            </a:r>
            <a:r>
              <a:rPr lang="en-GB" sz="2400" dirty="0">
                <a:latin typeface="Maiandra GD" panose="020E0502030308020204" pitchFamily="34" charset="77"/>
              </a:rPr>
              <a:t>, </a:t>
            </a:r>
            <a:r>
              <a:rPr lang="en-GB" sz="2400" b="1" dirty="0">
                <a:solidFill>
                  <a:schemeClr val="accent6"/>
                </a:solidFill>
                <a:latin typeface="Maiandra GD" panose="020E0502030308020204" pitchFamily="34" charset="77"/>
              </a:rPr>
              <a:t>Maria Estrada</a:t>
            </a:r>
            <a:r>
              <a:rPr lang="en-GB" sz="2400" dirty="0">
                <a:latin typeface="Maiandra GD" panose="020E0502030308020204" pitchFamily="34" charset="77"/>
              </a:rPr>
              <a:t>, </a:t>
            </a:r>
            <a:r>
              <a:rPr lang="en-GB" sz="2400" b="1" dirty="0">
                <a:solidFill>
                  <a:schemeClr val="accent6"/>
                </a:solidFill>
                <a:latin typeface="Maiandra GD" panose="020E0502030308020204" pitchFamily="34" charset="77"/>
              </a:rPr>
              <a:t>Berta Ferrer</a:t>
            </a:r>
            <a:r>
              <a:rPr lang="en-GB" sz="2400" dirty="0">
                <a:latin typeface="Maiandra GD" panose="020E0502030308020204" pitchFamily="34" charset="77"/>
              </a:rPr>
              <a:t>, </a:t>
            </a:r>
            <a:r>
              <a:rPr lang="en-GB" sz="2400" b="1" dirty="0">
                <a:solidFill>
                  <a:schemeClr val="accent6"/>
                </a:solidFill>
                <a:latin typeface="Maiandra GD" panose="020E0502030308020204" pitchFamily="34" charset="77"/>
              </a:rPr>
              <a:t>Alba Roca </a:t>
            </a:r>
            <a:r>
              <a:rPr lang="en-GB" sz="2400" dirty="0">
                <a:latin typeface="Maiandra GD" panose="020E0502030308020204" pitchFamily="34" charset="77"/>
              </a:rPr>
              <a:t>and </a:t>
            </a:r>
            <a:r>
              <a:rPr lang="en-GB" sz="2400" b="1" dirty="0" err="1">
                <a:solidFill>
                  <a:schemeClr val="accent6"/>
                </a:solidFill>
                <a:latin typeface="Maiandra GD" panose="020E0502030308020204" pitchFamily="34" charset="77"/>
              </a:rPr>
              <a:t>Aleth</a:t>
            </a:r>
            <a:r>
              <a:rPr lang="en-GB" sz="2400" b="1" dirty="0">
                <a:solidFill>
                  <a:schemeClr val="accent6"/>
                </a:solidFill>
                <a:latin typeface="Maiandra GD" panose="020E0502030308020204" pitchFamily="34" charset="77"/>
              </a:rPr>
              <a:t> Zambrano</a:t>
            </a:r>
            <a:r>
              <a:rPr lang="en-GB" sz="2400" dirty="0">
                <a:latin typeface="Maiandra GD" panose="020E0502030308020204" pitchFamily="34" charset="77"/>
              </a:rPr>
              <a:t>!!!</a:t>
            </a:r>
          </a:p>
          <a:p>
            <a:pPr algn="ctr"/>
            <a:endParaRPr lang="en-GB" sz="1000" dirty="0">
              <a:latin typeface="Maiandra GD" panose="020E0502030308020204" pitchFamily="34" charset="77"/>
            </a:endParaRPr>
          </a:p>
          <a:p>
            <a:pPr algn="ctr"/>
            <a:r>
              <a:rPr lang="en-GB" sz="2400" dirty="0">
                <a:latin typeface="Maiandra GD" panose="020E0502030308020204" pitchFamily="34" charset="77"/>
              </a:rPr>
              <a:t>They have won a wild card in a (0) task!!!</a:t>
            </a:r>
          </a:p>
        </p:txBody>
      </p:sp>
      <p:pic>
        <p:nvPicPr>
          <p:cNvPr id="3" name="Picture 2" descr="25 Winner Memes That&amp;#39;ll Make You Feel Really Proud - SayingImages.com | Winner  meme, How are you feeling, Winner">
            <a:extLst>
              <a:ext uri="{FF2B5EF4-FFF2-40B4-BE49-F238E27FC236}">
                <a16:creationId xmlns:a16="http://schemas.microsoft.com/office/drawing/2014/main" id="{4BB1A046-9EA8-004D-953C-1DCD5897F5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074" y="3514824"/>
            <a:ext cx="4333257" cy="244121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adges, badges everywhere… - Imgflip">
            <a:extLst>
              <a:ext uri="{FF2B5EF4-FFF2-40B4-BE49-F238E27FC236}">
                <a16:creationId xmlns:a16="http://schemas.microsoft.com/office/drawing/2014/main" id="{0732FB7F-74BE-6345-BD96-1C4FAB5E91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8386" y="3386036"/>
            <a:ext cx="3804540" cy="2899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7138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ND THE WINNER IS - Oscar Mixup | Meme Generator">
            <a:extLst>
              <a:ext uri="{FF2B5EF4-FFF2-40B4-BE49-F238E27FC236}">
                <a16:creationId xmlns:a16="http://schemas.microsoft.com/office/drawing/2014/main" id="{97D24D49-6C75-824F-A7A1-65AEA331D5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041" y="743755"/>
            <a:ext cx="7639918" cy="5370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09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1616107" y="1381599"/>
          <a:ext cx="5911786" cy="5122232"/>
        </p:xfrm>
        <a:graphic>
          <a:graphicData uri="http://schemas.openxmlformats.org/drawingml/2006/table">
            <a:tbl>
              <a:tblPr firstRow="1" bandRow="1">
                <a:tableStyleId>{21E4AEA4-8DFA-4A89-87EB-49C32662AFE0}</a:tableStyleId>
              </a:tblPr>
              <a:tblGrid>
                <a:gridCol w="1457325">
                  <a:extLst>
                    <a:ext uri="{9D8B030D-6E8A-4147-A177-3AD203B41FA5}">
                      <a16:colId xmlns:a16="http://schemas.microsoft.com/office/drawing/2014/main" val="1699205756"/>
                    </a:ext>
                  </a:extLst>
                </a:gridCol>
                <a:gridCol w="1922081">
                  <a:extLst>
                    <a:ext uri="{9D8B030D-6E8A-4147-A177-3AD203B41FA5}">
                      <a16:colId xmlns:a16="http://schemas.microsoft.com/office/drawing/2014/main" val="3586683101"/>
                    </a:ext>
                  </a:extLst>
                </a:gridCol>
                <a:gridCol w="2532380">
                  <a:extLst>
                    <a:ext uri="{9D8B030D-6E8A-4147-A177-3AD203B41FA5}">
                      <a16:colId xmlns:a16="http://schemas.microsoft.com/office/drawing/2014/main" val="2628056401"/>
                    </a:ext>
                  </a:extLst>
                </a:gridCol>
              </a:tblGrid>
              <a:tr h="437899">
                <a:tc>
                  <a:txBody>
                    <a:bodyPr/>
                    <a:lstStyle/>
                    <a:p>
                      <a:pPr algn="ctr"/>
                      <a:r>
                        <a:rPr lang="en-GB" sz="1600" dirty="0">
                          <a:latin typeface="Maiandra GD" panose="020E0502030308020204" pitchFamily="34" charset="77"/>
                        </a:rPr>
                        <a:t>Final standing</a:t>
                      </a:r>
                    </a:p>
                  </a:txBody>
                  <a:tcPr anchor="ctr"/>
                </a:tc>
                <a:tc>
                  <a:txBody>
                    <a:bodyPr/>
                    <a:lstStyle/>
                    <a:p>
                      <a:pPr algn="ctr"/>
                      <a:r>
                        <a:rPr lang="en-GB" sz="1600" dirty="0">
                          <a:latin typeface="Maiandra GD" panose="020E0502030308020204" pitchFamily="34" charset="77"/>
                        </a:rPr>
                        <a:t>Group</a:t>
                      </a:r>
                    </a:p>
                  </a:txBody>
                  <a:tcPr anchor="ctr"/>
                </a:tc>
                <a:tc>
                  <a:txBody>
                    <a:bodyPr/>
                    <a:lstStyle/>
                    <a:p>
                      <a:pPr algn="ctr"/>
                      <a:r>
                        <a:rPr lang="en-GB" sz="1600" i="1" u="none" dirty="0">
                          <a:latin typeface="Maiandra GD" panose="020E0502030308020204" pitchFamily="34" charset="77"/>
                        </a:rPr>
                        <a:t>N </a:t>
                      </a:r>
                      <a:r>
                        <a:rPr lang="en-GB" sz="1600" i="0" u="none" dirty="0">
                          <a:latin typeface="Maiandra GD" panose="020E0502030308020204" pitchFamily="34" charset="77"/>
                        </a:rPr>
                        <a:t>of points R1 + R2 + R3</a:t>
                      </a:r>
                    </a:p>
                  </a:txBody>
                  <a:tcPr anchor="ctr"/>
                </a:tc>
                <a:extLst>
                  <a:ext uri="{0D108BD9-81ED-4DB2-BD59-A6C34878D82A}">
                    <a16:rowId xmlns:a16="http://schemas.microsoft.com/office/drawing/2014/main" val="3059049937"/>
                  </a:ext>
                </a:extLst>
              </a:tr>
              <a:tr h="530090">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245544224"/>
                  </a:ext>
                </a:extLst>
              </a:tr>
              <a:tr h="530090">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835802243"/>
                  </a:ext>
                </a:extLst>
              </a:tr>
              <a:tr h="530090">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3327462"/>
                  </a:ext>
                </a:extLst>
              </a:tr>
              <a:tr h="530090">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217004435"/>
                  </a:ext>
                </a:extLst>
              </a:tr>
              <a:tr h="502805">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4099988699"/>
                  </a:ext>
                </a:extLst>
              </a:tr>
              <a:tr h="502805">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2966531048"/>
                  </a:ext>
                </a:extLst>
              </a:tr>
              <a:tr h="502805">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469708270"/>
                  </a:ext>
                </a:extLst>
              </a:tr>
              <a:tr h="525468">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708748484"/>
                  </a:ext>
                </a:extLst>
              </a:tr>
              <a:tr h="530090">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919449444"/>
                  </a:ext>
                </a:extLst>
              </a:tr>
            </a:tbl>
          </a:graphicData>
        </a:graphic>
      </p:graphicFrame>
      <p:sp>
        <p:nvSpPr>
          <p:cNvPr id="6" name="Título 1">
            <a:extLst>
              <a:ext uri="{FF2B5EF4-FFF2-40B4-BE49-F238E27FC236}">
                <a16:creationId xmlns:a16="http://schemas.microsoft.com/office/drawing/2014/main" id="{09B4169E-DBA3-824F-ABF5-262CE41C1F8F}"/>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Let’s reveal the winners!</a:t>
            </a:r>
          </a:p>
        </p:txBody>
      </p:sp>
    </p:spTree>
    <p:extLst>
      <p:ext uri="{BB962C8B-B14F-4D97-AF65-F5344CB8AC3E}">
        <p14:creationId xmlns:p14="http://schemas.microsoft.com/office/powerpoint/2010/main" val="624950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1616107" y="1381599"/>
          <a:ext cx="5911786" cy="5122232"/>
        </p:xfrm>
        <a:graphic>
          <a:graphicData uri="http://schemas.openxmlformats.org/drawingml/2006/table">
            <a:tbl>
              <a:tblPr firstRow="1" bandRow="1">
                <a:tableStyleId>{21E4AEA4-8DFA-4A89-87EB-49C32662AFE0}</a:tableStyleId>
              </a:tblPr>
              <a:tblGrid>
                <a:gridCol w="1457325">
                  <a:extLst>
                    <a:ext uri="{9D8B030D-6E8A-4147-A177-3AD203B41FA5}">
                      <a16:colId xmlns:a16="http://schemas.microsoft.com/office/drawing/2014/main" val="1699205756"/>
                    </a:ext>
                  </a:extLst>
                </a:gridCol>
                <a:gridCol w="1922081">
                  <a:extLst>
                    <a:ext uri="{9D8B030D-6E8A-4147-A177-3AD203B41FA5}">
                      <a16:colId xmlns:a16="http://schemas.microsoft.com/office/drawing/2014/main" val="3586683101"/>
                    </a:ext>
                  </a:extLst>
                </a:gridCol>
                <a:gridCol w="2532380">
                  <a:extLst>
                    <a:ext uri="{9D8B030D-6E8A-4147-A177-3AD203B41FA5}">
                      <a16:colId xmlns:a16="http://schemas.microsoft.com/office/drawing/2014/main" val="2628056401"/>
                    </a:ext>
                  </a:extLst>
                </a:gridCol>
              </a:tblGrid>
              <a:tr h="437899">
                <a:tc>
                  <a:txBody>
                    <a:bodyPr/>
                    <a:lstStyle/>
                    <a:p>
                      <a:pPr algn="ctr"/>
                      <a:r>
                        <a:rPr lang="en-GB" sz="1600" dirty="0">
                          <a:latin typeface="Maiandra GD" panose="020E0502030308020204" pitchFamily="34" charset="77"/>
                        </a:rPr>
                        <a:t>Final standing</a:t>
                      </a:r>
                    </a:p>
                  </a:txBody>
                  <a:tcPr anchor="ctr"/>
                </a:tc>
                <a:tc>
                  <a:txBody>
                    <a:bodyPr/>
                    <a:lstStyle/>
                    <a:p>
                      <a:pPr algn="ctr"/>
                      <a:r>
                        <a:rPr lang="en-GB" sz="1600" dirty="0">
                          <a:latin typeface="Maiandra GD" panose="020E0502030308020204" pitchFamily="34" charset="77"/>
                        </a:rPr>
                        <a:t>Group</a:t>
                      </a:r>
                    </a:p>
                  </a:txBody>
                  <a:tcPr anchor="ctr"/>
                </a:tc>
                <a:tc>
                  <a:txBody>
                    <a:bodyPr/>
                    <a:lstStyle/>
                    <a:p>
                      <a:pPr algn="ctr"/>
                      <a:r>
                        <a:rPr lang="en-GB" sz="1600" i="1" u="none" dirty="0">
                          <a:latin typeface="Maiandra GD" panose="020E0502030308020204" pitchFamily="34" charset="77"/>
                        </a:rPr>
                        <a:t>N </a:t>
                      </a:r>
                      <a:r>
                        <a:rPr lang="en-GB" sz="1600" i="0" u="none" dirty="0">
                          <a:latin typeface="Maiandra GD" panose="020E0502030308020204" pitchFamily="34" charset="77"/>
                        </a:rPr>
                        <a:t>of points R1 + R2 + R3</a:t>
                      </a:r>
                    </a:p>
                  </a:txBody>
                  <a:tcPr anchor="ctr"/>
                </a:tc>
                <a:extLst>
                  <a:ext uri="{0D108BD9-81ED-4DB2-BD59-A6C34878D82A}">
                    <a16:rowId xmlns:a16="http://schemas.microsoft.com/office/drawing/2014/main" val="3059049937"/>
                  </a:ext>
                </a:extLst>
              </a:tr>
              <a:tr h="530090">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245544224"/>
                  </a:ext>
                </a:extLst>
              </a:tr>
              <a:tr h="530090">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835802243"/>
                  </a:ext>
                </a:extLst>
              </a:tr>
              <a:tr h="530090">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3327462"/>
                  </a:ext>
                </a:extLst>
              </a:tr>
              <a:tr h="530090">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217004435"/>
                  </a:ext>
                </a:extLst>
              </a:tr>
              <a:tr h="502805">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4099988699"/>
                  </a:ext>
                </a:extLst>
              </a:tr>
              <a:tr h="502805">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2966531048"/>
                  </a:ext>
                </a:extLst>
              </a:tr>
              <a:tr h="502805">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469708270"/>
                  </a:ext>
                </a:extLst>
              </a:tr>
              <a:tr h="525468">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9 + 10 + 13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708748484"/>
                  </a:ext>
                </a:extLst>
              </a:tr>
              <a:tr h="530090">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11 + 11 + 10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3919449444"/>
                  </a:ext>
                </a:extLst>
              </a:tr>
            </a:tbl>
          </a:graphicData>
        </a:graphic>
      </p:graphicFrame>
      <p:sp>
        <p:nvSpPr>
          <p:cNvPr id="6" name="Título 1">
            <a:extLst>
              <a:ext uri="{FF2B5EF4-FFF2-40B4-BE49-F238E27FC236}">
                <a16:creationId xmlns:a16="http://schemas.microsoft.com/office/drawing/2014/main" id="{09B4169E-DBA3-824F-ABF5-262CE41C1F8F}"/>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Let’s reveal the winners!</a:t>
            </a:r>
          </a:p>
        </p:txBody>
      </p:sp>
    </p:spTree>
    <p:extLst>
      <p:ext uri="{BB962C8B-B14F-4D97-AF65-F5344CB8AC3E}">
        <p14:creationId xmlns:p14="http://schemas.microsoft.com/office/powerpoint/2010/main" val="148068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1616107" y="1381599"/>
          <a:ext cx="5911786" cy="5118034"/>
        </p:xfrm>
        <a:graphic>
          <a:graphicData uri="http://schemas.openxmlformats.org/drawingml/2006/table">
            <a:tbl>
              <a:tblPr firstRow="1" bandRow="1">
                <a:tableStyleId>{21E4AEA4-8DFA-4A89-87EB-49C32662AFE0}</a:tableStyleId>
              </a:tblPr>
              <a:tblGrid>
                <a:gridCol w="1457325">
                  <a:extLst>
                    <a:ext uri="{9D8B030D-6E8A-4147-A177-3AD203B41FA5}">
                      <a16:colId xmlns:a16="http://schemas.microsoft.com/office/drawing/2014/main" val="1699205756"/>
                    </a:ext>
                  </a:extLst>
                </a:gridCol>
                <a:gridCol w="1922081">
                  <a:extLst>
                    <a:ext uri="{9D8B030D-6E8A-4147-A177-3AD203B41FA5}">
                      <a16:colId xmlns:a16="http://schemas.microsoft.com/office/drawing/2014/main" val="3586683101"/>
                    </a:ext>
                  </a:extLst>
                </a:gridCol>
                <a:gridCol w="2532380">
                  <a:extLst>
                    <a:ext uri="{9D8B030D-6E8A-4147-A177-3AD203B41FA5}">
                      <a16:colId xmlns:a16="http://schemas.microsoft.com/office/drawing/2014/main" val="2628056401"/>
                    </a:ext>
                  </a:extLst>
                </a:gridCol>
              </a:tblGrid>
              <a:tr h="431809">
                <a:tc>
                  <a:txBody>
                    <a:bodyPr/>
                    <a:lstStyle/>
                    <a:p>
                      <a:pPr algn="ctr"/>
                      <a:r>
                        <a:rPr lang="en-GB" sz="1600" dirty="0">
                          <a:latin typeface="Maiandra GD" panose="020E0502030308020204" pitchFamily="34" charset="77"/>
                        </a:rPr>
                        <a:t>Final standing</a:t>
                      </a:r>
                    </a:p>
                  </a:txBody>
                  <a:tcPr anchor="ctr"/>
                </a:tc>
                <a:tc>
                  <a:txBody>
                    <a:bodyPr/>
                    <a:lstStyle/>
                    <a:p>
                      <a:pPr algn="ctr"/>
                      <a:r>
                        <a:rPr lang="en-GB" sz="1600" dirty="0">
                          <a:latin typeface="Maiandra GD" panose="020E0502030308020204" pitchFamily="34" charset="77"/>
                        </a:rPr>
                        <a:t>Group</a:t>
                      </a:r>
                    </a:p>
                  </a:txBody>
                  <a:tcPr anchor="ctr"/>
                </a:tc>
                <a:tc>
                  <a:txBody>
                    <a:bodyPr/>
                    <a:lstStyle/>
                    <a:p>
                      <a:pPr algn="ctr"/>
                      <a:r>
                        <a:rPr lang="en-GB" sz="1600" i="1" u="none" dirty="0">
                          <a:latin typeface="Maiandra GD" panose="020E0502030308020204" pitchFamily="34" charset="77"/>
                        </a:rPr>
                        <a:t>N </a:t>
                      </a:r>
                      <a:r>
                        <a:rPr lang="en-GB" sz="1600" i="0" u="none" dirty="0">
                          <a:latin typeface="Maiandra GD" panose="020E0502030308020204" pitchFamily="34" charset="77"/>
                        </a:rPr>
                        <a:t>of points R1 + R2 + R3</a:t>
                      </a:r>
                    </a:p>
                  </a:txBody>
                  <a:tcPr anchor="ctr"/>
                </a:tc>
                <a:extLst>
                  <a:ext uri="{0D108BD9-81ED-4DB2-BD59-A6C34878D82A}">
                    <a16:rowId xmlns:a16="http://schemas.microsoft.com/office/drawing/2014/main" val="3059049937"/>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245544224"/>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835802243"/>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3327462"/>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217004435"/>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2D_A</a:t>
                      </a:r>
                    </a:p>
                    <a:p>
                      <a:pPr algn="ctr"/>
                      <a:r>
                        <a:rPr lang="en-GB" sz="1200" dirty="0">
                          <a:latin typeface="Maiandra GD" panose="020E0502030308020204" pitchFamily="34" charset="77"/>
                        </a:rPr>
                        <a:t>(</a:t>
                      </a:r>
                      <a:r>
                        <a:rPr lang="en-GB" sz="1200" dirty="0" err="1">
                          <a:latin typeface="Maiandra GD" panose="020E0502030308020204" pitchFamily="34" charset="77"/>
                        </a:rPr>
                        <a:t>Ariadna</a:t>
                      </a:r>
                      <a:r>
                        <a:rPr lang="en-GB" sz="1200" dirty="0">
                          <a:latin typeface="Maiandra GD" panose="020E0502030308020204" pitchFamily="34" charset="77"/>
                        </a:rPr>
                        <a:t> Rubio et al.)</a:t>
                      </a:r>
                    </a:p>
                  </a:txBody>
                  <a:tcPr anchor="ctr"/>
                </a:tc>
                <a:tc>
                  <a:txBody>
                    <a:bodyPr/>
                    <a:lstStyle/>
                    <a:p>
                      <a:pPr algn="ctr"/>
                      <a:r>
                        <a:rPr lang="en-GB" sz="2000" dirty="0">
                          <a:latin typeface="Maiandra GD" panose="020E0502030308020204" pitchFamily="34" charset="77"/>
                        </a:rPr>
                        <a:t>8 + 16 + 11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099988699"/>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4B_C</a:t>
                      </a:r>
                    </a:p>
                    <a:p>
                      <a:pPr algn="ctr"/>
                      <a:r>
                        <a:rPr lang="en-GB" sz="1200" dirty="0">
                          <a:latin typeface="Maiandra GD" panose="020E0502030308020204" pitchFamily="34" charset="77"/>
                        </a:rPr>
                        <a:t>(</a:t>
                      </a:r>
                      <a:r>
                        <a:rPr lang="en-GB" sz="1200" dirty="0" err="1">
                          <a:latin typeface="Maiandra GD" panose="020E0502030308020204" pitchFamily="34" charset="77"/>
                        </a:rPr>
                        <a:t>Mireia</a:t>
                      </a:r>
                      <a:r>
                        <a:rPr lang="en-GB" sz="1200" dirty="0">
                          <a:latin typeface="Maiandra GD" panose="020E0502030308020204" pitchFamily="34" charset="77"/>
                        </a:rPr>
                        <a:t> </a:t>
                      </a:r>
                      <a:r>
                        <a:rPr lang="en-GB" sz="1200" dirty="0" err="1">
                          <a:latin typeface="Maiandra GD" panose="020E0502030308020204" pitchFamily="34" charset="77"/>
                        </a:rPr>
                        <a:t>Bleda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16 + 9 + 10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2966531048"/>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4B_D</a:t>
                      </a:r>
                    </a:p>
                    <a:p>
                      <a:pPr algn="ctr"/>
                      <a:r>
                        <a:rPr lang="en-GB" sz="1200" dirty="0">
                          <a:latin typeface="Maiandra GD" panose="020E0502030308020204" pitchFamily="34" charset="77"/>
                        </a:rPr>
                        <a:t>(</a:t>
                      </a:r>
                      <a:r>
                        <a:rPr lang="en-GB" sz="1200" dirty="0" err="1">
                          <a:latin typeface="Maiandra GD" panose="020E0502030308020204" pitchFamily="34" charset="77"/>
                        </a:rPr>
                        <a:t>Nerea</a:t>
                      </a:r>
                      <a:r>
                        <a:rPr lang="en-GB" sz="1200" dirty="0">
                          <a:latin typeface="Maiandra GD" panose="020E0502030308020204" pitchFamily="34" charset="77"/>
                        </a:rPr>
                        <a:t> Sánchez et al.)</a:t>
                      </a:r>
                    </a:p>
                  </a:txBody>
                  <a:tcPr anchor="ctr"/>
                </a:tc>
                <a:tc>
                  <a:txBody>
                    <a:bodyPr/>
                    <a:lstStyle/>
                    <a:p>
                      <a:pPr algn="ctr"/>
                      <a:r>
                        <a:rPr lang="en-GB" sz="2000" dirty="0">
                          <a:latin typeface="Maiandra GD" panose="020E0502030308020204" pitchFamily="34" charset="77"/>
                        </a:rPr>
                        <a:t>13 + 13 + 9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69708270"/>
                  </a:ext>
                </a:extLst>
              </a:tr>
              <a:tr h="495812">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9 + 10 + 13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708748484"/>
                  </a:ext>
                </a:extLst>
              </a:tr>
              <a:tr h="522717">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11 + 11 + 10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3919449444"/>
                  </a:ext>
                </a:extLst>
              </a:tr>
            </a:tbl>
          </a:graphicData>
        </a:graphic>
      </p:graphicFrame>
      <p:sp>
        <p:nvSpPr>
          <p:cNvPr id="6" name="Título 1">
            <a:extLst>
              <a:ext uri="{FF2B5EF4-FFF2-40B4-BE49-F238E27FC236}">
                <a16:creationId xmlns:a16="http://schemas.microsoft.com/office/drawing/2014/main" id="{09B4169E-DBA3-824F-ABF5-262CE41C1F8F}"/>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Let’s reveal the winners!</a:t>
            </a:r>
          </a:p>
        </p:txBody>
      </p:sp>
    </p:spTree>
    <p:extLst>
      <p:ext uri="{BB962C8B-B14F-4D97-AF65-F5344CB8AC3E}">
        <p14:creationId xmlns:p14="http://schemas.microsoft.com/office/powerpoint/2010/main" val="178415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Shape 147"/>
        <p:cNvGrpSpPr/>
        <p:nvPr/>
      </p:nvGrpSpPr>
      <p:grpSpPr>
        <a:xfrm>
          <a:off x="0" y="0"/>
          <a:ext cx="0" cy="0"/>
          <a:chOff x="0" y="0"/>
          <a:chExt cx="0" cy="0"/>
        </a:xfrm>
      </p:grpSpPr>
      <p:pic>
        <p:nvPicPr>
          <p:cNvPr id="148" name="Google Shape;148;p15"/>
          <p:cNvPicPr preferRelativeResize="0"/>
          <p:nvPr/>
        </p:nvPicPr>
        <p:blipFill rotWithShape="1">
          <a:blip r:embed="rId5">
            <a:alphaModFix/>
          </a:blip>
          <a:srcRect b="16576"/>
          <a:stretch/>
        </p:blipFill>
        <p:spPr>
          <a:xfrm>
            <a:off x="1918952" y="1125566"/>
            <a:ext cx="5166823" cy="5069172"/>
          </a:xfrm>
          <a:prstGeom prst="rect">
            <a:avLst/>
          </a:prstGeom>
          <a:noFill/>
          <a:ln>
            <a:noFill/>
          </a:ln>
        </p:spPr>
      </p:pic>
      <p:sp>
        <p:nvSpPr>
          <p:cNvPr id="149" name="Google Shape;149;p15"/>
          <p:cNvSpPr/>
          <p:nvPr/>
        </p:nvSpPr>
        <p:spPr>
          <a:xfrm>
            <a:off x="6916666" y="1299925"/>
            <a:ext cx="1937559" cy="881380"/>
          </a:xfrm>
          <a:prstGeom prst="wedgeRectCallout">
            <a:avLst>
              <a:gd name="adj1" fmla="val -78147"/>
              <a:gd name="adj2" fmla="val 23984"/>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100" kern="0" dirty="0">
                <a:solidFill>
                  <a:srgbClr val="000000"/>
                </a:solidFill>
                <a:latin typeface="Arial"/>
                <a:cs typeface="Arial"/>
                <a:sym typeface="Arial"/>
              </a:rPr>
              <a:t>“Rule of three” is a mistranslation, it’s not a mathematical concept.</a:t>
            </a:r>
            <a:endParaRPr sz="1100" kern="0" dirty="0">
              <a:solidFill>
                <a:srgbClr val="000000"/>
              </a:solidFill>
              <a:latin typeface="Arial"/>
              <a:cs typeface="Arial"/>
              <a:sym typeface="Arial"/>
            </a:endParaRPr>
          </a:p>
        </p:txBody>
      </p:sp>
      <p:cxnSp>
        <p:nvCxnSpPr>
          <p:cNvPr id="150" name="Google Shape;150;p15"/>
          <p:cNvCxnSpPr>
            <a:cxnSpLocks/>
          </p:cNvCxnSpPr>
          <p:nvPr/>
        </p:nvCxnSpPr>
        <p:spPr>
          <a:xfrm>
            <a:off x="5413706" y="3213285"/>
            <a:ext cx="743775" cy="0"/>
          </a:xfrm>
          <a:prstGeom prst="straightConnector1">
            <a:avLst/>
          </a:prstGeom>
          <a:noFill/>
          <a:ln w="9525" cap="flat" cmpd="sng">
            <a:solidFill>
              <a:schemeClr val="dk2"/>
            </a:solidFill>
            <a:prstDash val="solid"/>
            <a:round/>
            <a:headEnd type="none" w="med" len="med"/>
            <a:tailEnd type="none" w="med" len="med"/>
          </a:ln>
        </p:spPr>
      </p:cxnSp>
      <p:sp>
        <p:nvSpPr>
          <p:cNvPr id="151" name="Google Shape;151;p15"/>
          <p:cNvSpPr/>
          <p:nvPr/>
        </p:nvSpPr>
        <p:spPr>
          <a:xfrm>
            <a:off x="243302" y="2758874"/>
            <a:ext cx="2157798" cy="833845"/>
          </a:xfrm>
          <a:prstGeom prst="wedgeRectCallout">
            <a:avLst>
              <a:gd name="adj1" fmla="val 57358"/>
              <a:gd name="adj2" fmla="val -17286"/>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200" kern="0">
                <a:solidFill>
                  <a:srgbClr val="000000"/>
                </a:solidFill>
                <a:latin typeface="Arial"/>
                <a:cs typeface="Arial"/>
                <a:sym typeface="Arial"/>
              </a:rPr>
              <a:t>Hashtags describe the content of the meme (past tense, wolf…). They are too literal</a:t>
            </a:r>
            <a:endParaRPr sz="1200" kern="0">
              <a:solidFill>
                <a:srgbClr val="000000"/>
              </a:solidFill>
              <a:latin typeface="Arial"/>
              <a:cs typeface="Arial"/>
              <a:sym typeface="Arial"/>
            </a:endParaRPr>
          </a:p>
        </p:txBody>
      </p:sp>
      <p:sp>
        <p:nvSpPr>
          <p:cNvPr id="152" name="Google Shape;152;p15"/>
          <p:cNvSpPr/>
          <p:nvPr/>
        </p:nvSpPr>
        <p:spPr>
          <a:xfrm>
            <a:off x="7085775" y="4462431"/>
            <a:ext cx="1937559" cy="942119"/>
          </a:xfrm>
          <a:prstGeom prst="wedgeRectCallout">
            <a:avLst>
              <a:gd name="adj1" fmla="val -78342"/>
              <a:gd name="adj2" fmla="val 2655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200" kern="0" dirty="0">
                <a:solidFill>
                  <a:srgbClr val="000000"/>
                </a:solidFill>
                <a:latin typeface="Arial"/>
                <a:cs typeface="Arial"/>
                <a:sym typeface="Arial"/>
              </a:rPr>
              <a:t>The explanation is too long. It is complete and put in simple words, though.</a:t>
            </a:r>
            <a:endParaRPr sz="1200" kern="0" dirty="0">
              <a:solidFill>
                <a:srgbClr val="000000"/>
              </a:solidFill>
              <a:latin typeface="Arial"/>
              <a:cs typeface="Arial"/>
              <a:sym typeface="Arial"/>
            </a:endParaRPr>
          </a:p>
        </p:txBody>
      </p:sp>
      <p:sp>
        <p:nvSpPr>
          <p:cNvPr id="153" name="Google Shape;153;p15"/>
          <p:cNvSpPr/>
          <p:nvPr/>
        </p:nvSpPr>
        <p:spPr>
          <a:xfrm>
            <a:off x="366491" y="1160049"/>
            <a:ext cx="1937559" cy="942119"/>
          </a:xfrm>
          <a:prstGeom prst="wedgeRectCallout">
            <a:avLst>
              <a:gd name="adj1" fmla="val 77304"/>
              <a:gd name="adj2" fmla="val 30732"/>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200" kern="0" dirty="0">
                <a:solidFill>
                  <a:srgbClr val="000000"/>
                </a:solidFill>
                <a:latin typeface="Arial"/>
                <a:cs typeface="Arial"/>
                <a:sym typeface="Arial"/>
              </a:rPr>
              <a:t>Caption mixes both subjects (English + Maths)</a:t>
            </a:r>
            <a:endParaRPr sz="1200" kern="0" dirty="0">
              <a:solidFill>
                <a:srgbClr val="000000"/>
              </a:solidFill>
              <a:latin typeface="Arial"/>
              <a:cs typeface="Arial"/>
              <a:sym typeface="Arial"/>
            </a:endParaRPr>
          </a:p>
        </p:txBody>
      </p:sp>
      <p:sp>
        <p:nvSpPr>
          <p:cNvPr id="154" name="Google Shape;154;p15"/>
          <p:cNvSpPr/>
          <p:nvPr/>
        </p:nvSpPr>
        <p:spPr>
          <a:xfrm>
            <a:off x="471619" y="4933491"/>
            <a:ext cx="1586606" cy="881380"/>
          </a:xfrm>
          <a:prstGeom prst="wedgeRectCallout">
            <a:avLst>
              <a:gd name="adj1" fmla="val 79634"/>
              <a:gd name="adj2" fmla="val -41746"/>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200" kern="0" dirty="0">
                <a:solidFill>
                  <a:srgbClr val="000000"/>
                </a:solidFill>
                <a:latin typeface="Arial"/>
                <a:cs typeface="Arial"/>
                <a:sym typeface="Arial"/>
              </a:rPr>
              <a:t>Unnecessary comma between “subject” and “is”</a:t>
            </a:r>
            <a:endParaRPr sz="1200" kern="0" dirty="0">
              <a:solidFill>
                <a:srgbClr val="000000"/>
              </a:solidFill>
              <a:latin typeface="Arial"/>
              <a:cs typeface="Arial"/>
              <a:sym typeface="Arial"/>
            </a:endParaRPr>
          </a:p>
        </p:txBody>
      </p:sp>
      <p:sp>
        <p:nvSpPr>
          <p:cNvPr id="155" name="Google Shape;155;p15"/>
          <p:cNvSpPr/>
          <p:nvPr/>
        </p:nvSpPr>
        <p:spPr>
          <a:xfrm>
            <a:off x="7162828" y="2225599"/>
            <a:ext cx="1727872" cy="942119"/>
          </a:xfrm>
          <a:prstGeom prst="wedgeRectCallout">
            <a:avLst>
              <a:gd name="adj1" fmla="val -115434"/>
              <a:gd name="adj2" fmla="val 34411"/>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200" kern="0">
                <a:solidFill>
                  <a:srgbClr val="000000"/>
                </a:solidFill>
                <a:latin typeface="Arial"/>
                <a:cs typeface="Arial"/>
                <a:sym typeface="Arial"/>
              </a:rPr>
              <a:t>No capital letters used to separate one word from the other</a:t>
            </a:r>
            <a:endParaRPr sz="1200" kern="0">
              <a:solidFill>
                <a:srgbClr val="000000"/>
              </a:solidFill>
              <a:latin typeface="Arial"/>
              <a:cs typeface="Arial"/>
              <a:sym typeface="Arial"/>
            </a:endParaRPr>
          </a:p>
        </p:txBody>
      </p:sp>
      <p:pic>
        <p:nvPicPr>
          <p:cNvPr id="2" name="Nueva grabación 2.mp3" descr="Nueva grabación 2.mp3">
            <a:hlinkClick r:id="" action="ppaction://media"/>
            <a:extLst>
              <a:ext uri="{FF2B5EF4-FFF2-40B4-BE49-F238E27FC236}">
                <a16:creationId xmlns:a16="http://schemas.microsoft.com/office/drawing/2014/main" id="{15AB1AE3-1CA2-254E-89B0-0BF1EE2E3933}"/>
              </a:ext>
            </a:extLst>
          </p:cNvPr>
          <p:cNvPicPr>
            <a:picLocks noChangeAspect="1"/>
          </p:cNvPicPr>
          <p:nvPr>
            <a:audioFile r:link="rId2"/>
            <p:extLst>
              <p:ext uri="{DAA4B4D4-6D71-4841-9C94-3DE7FCFB9230}">
                <p14:media xmlns:p14="http://schemas.microsoft.com/office/powerpoint/2010/main" r:embed="rId1"/>
              </p:ext>
            </p:extLst>
          </p:nvPr>
        </p:nvPicPr>
        <p:blipFill>
          <a:blip r:embed="rId6">
            <a:duotone>
              <a:prstClr val="black"/>
              <a:schemeClr val="accent1">
                <a:tint val="45000"/>
                <a:satMod val="400000"/>
              </a:schemeClr>
            </a:duotone>
          </a:blip>
          <a:stretch>
            <a:fillRect/>
          </a:stretch>
        </p:blipFill>
        <p:spPr>
          <a:xfrm>
            <a:off x="8182743" y="5831591"/>
            <a:ext cx="812800" cy="812800"/>
          </a:xfrm>
          <a:prstGeom prst="rect">
            <a:avLst/>
          </a:prstGeom>
          <a:effectLst>
            <a:outerShdw blurRad="50800" dist="50800" dir="5400000" algn="ctr" rotWithShape="0">
              <a:schemeClr val="bg2"/>
            </a:outerShdw>
          </a:effectLst>
        </p:spPr>
      </p:pic>
      <p:sp>
        <p:nvSpPr>
          <p:cNvPr id="11" name="CuadroTexto 10">
            <a:extLst>
              <a:ext uri="{FF2B5EF4-FFF2-40B4-BE49-F238E27FC236}">
                <a16:creationId xmlns:a16="http://schemas.microsoft.com/office/drawing/2014/main" id="{0578AAB2-D8B3-A445-B064-DD1AB2AB7484}"/>
              </a:ext>
            </a:extLst>
          </p:cNvPr>
          <p:cNvSpPr txBox="1"/>
          <p:nvPr/>
        </p:nvSpPr>
        <p:spPr>
          <a:xfrm>
            <a:off x="298495" y="253153"/>
            <a:ext cx="1636987" cy="369332"/>
          </a:xfrm>
          <a:prstGeom prst="rect">
            <a:avLst/>
          </a:prstGeom>
          <a:noFill/>
        </p:spPr>
        <p:txBody>
          <a:bodyPr wrap="none" rtlCol="0">
            <a:spAutoFit/>
          </a:bodyPr>
          <a:lstStyle/>
          <a:p>
            <a:r>
              <a:rPr lang="en-GB" dirty="0">
                <a:solidFill>
                  <a:srgbClr val="000000"/>
                </a:solidFill>
                <a:latin typeface="Maiandra GD" panose="020E0502030308020204" pitchFamily="34" charset="77"/>
              </a:rPr>
              <a:t>Albert &amp; </a:t>
            </a:r>
            <a:r>
              <a:rPr lang="en-GB" dirty="0" err="1">
                <a:solidFill>
                  <a:srgbClr val="000000"/>
                </a:solidFill>
                <a:latin typeface="Maiandra GD" panose="020E0502030308020204" pitchFamily="34" charset="77"/>
              </a:rPr>
              <a:t>Sònia</a:t>
            </a:r>
            <a:endParaRPr lang="en-GB" dirty="0">
              <a:solidFill>
                <a:srgbClr val="000000"/>
              </a:solidFill>
              <a:latin typeface="Maiandra GD" panose="020E0502030308020204" pitchFamily="34"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64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0000">
                <p:cTn id="7" fill="hold" display="0">
                  <p:stCondLst>
                    <p:cond delay="indefinite"/>
                  </p:stCondLst>
                  <p:endCondLst>
                    <p:cond evt="onStopAudio" delay="0">
                      <p:tgtEl>
                        <p:sldTgt/>
                      </p:tgtEl>
                    </p:cond>
                  </p:endCondLst>
                </p:cTn>
                <p:tgtEl>
                  <p:spTgt spid="2"/>
                </p:tgtEl>
              </p:cMediaNode>
            </p:audio>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1616107" y="1381599"/>
          <a:ext cx="5911786" cy="5118034"/>
        </p:xfrm>
        <a:graphic>
          <a:graphicData uri="http://schemas.openxmlformats.org/drawingml/2006/table">
            <a:tbl>
              <a:tblPr firstRow="1" bandRow="1">
                <a:tableStyleId>{21E4AEA4-8DFA-4A89-87EB-49C32662AFE0}</a:tableStyleId>
              </a:tblPr>
              <a:tblGrid>
                <a:gridCol w="1457325">
                  <a:extLst>
                    <a:ext uri="{9D8B030D-6E8A-4147-A177-3AD203B41FA5}">
                      <a16:colId xmlns:a16="http://schemas.microsoft.com/office/drawing/2014/main" val="1699205756"/>
                    </a:ext>
                  </a:extLst>
                </a:gridCol>
                <a:gridCol w="1922081">
                  <a:extLst>
                    <a:ext uri="{9D8B030D-6E8A-4147-A177-3AD203B41FA5}">
                      <a16:colId xmlns:a16="http://schemas.microsoft.com/office/drawing/2014/main" val="3586683101"/>
                    </a:ext>
                  </a:extLst>
                </a:gridCol>
                <a:gridCol w="2532380">
                  <a:extLst>
                    <a:ext uri="{9D8B030D-6E8A-4147-A177-3AD203B41FA5}">
                      <a16:colId xmlns:a16="http://schemas.microsoft.com/office/drawing/2014/main" val="2628056401"/>
                    </a:ext>
                  </a:extLst>
                </a:gridCol>
              </a:tblGrid>
              <a:tr h="431809">
                <a:tc>
                  <a:txBody>
                    <a:bodyPr/>
                    <a:lstStyle/>
                    <a:p>
                      <a:pPr algn="ctr"/>
                      <a:r>
                        <a:rPr lang="en-GB" sz="1600" dirty="0">
                          <a:latin typeface="Maiandra GD" panose="020E0502030308020204" pitchFamily="34" charset="77"/>
                        </a:rPr>
                        <a:t>Final standing</a:t>
                      </a:r>
                    </a:p>
                  </a:txBody>
                  <a:tcPr anchor="ctr"/>
                </a:tc>
                <a:tc>
                  <a:txBody>
                    <a:bodyPr/>
                    <a:lstStyle/>
                    <a:p>
                      <a:pPr algn="ctr"/>
                      <a:r>
                        <a:rPr lang="en-GB" sz="1600" dirty="0">
                          <a:latin typeface="Maiandra GD" panose="020E0502030308020204" pitchFamily="34" charset="77"/>
                        </a:rPr>
                        <a:t>Group</a:t>
                      </a:r>
                    </a:p>
                  </a:txBody>
                  <a:tcPr anchor="ctr"/>
                </a:tc>
                <a:tc>
                  <a:txBody>
                    <a:bodyPr/>
                    <a:lstStyle/>
                    <a:p>
                      <a:pPr algn="ctr"/>
                      <a:r>
                        <a:rPr lang="en-GB" sz="1600" i="1" u="none" dirty="0">
                          <a:latin typeface="Maiandra GD" panose="020E0502030308020204" pitchFamily="34" charset="77"/>
                        </a:rPr>
                        <a:t>N </a:t>
                      </a:r>
                      <a:r>
                        <a:rPr lang="en-GB" sz="1600" i="0" u="none" dirty="0">
                          <a:latin typeface="Maiandra GD" panose="020E0502030308020204" pitchFamily="34" charset="77"/>
                        </a:rPr>
                        <a:t>of points R1 + R2 + R3</a:t>
                      </a:r>
                    </a:p>
                  </a:txBody>
                  <a:tcPr anchor="ctr"/>
                </a:tc>
                <a:extLst>
                  <a:ext uri="{0D108BD9-81ED-4DB2-BD59-A6C34878D82A}">
                    <a16:rowId xmlns:a16="http://schemas.microsoft.com/office/drawing/2014/main" val="3059049937"/>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245544224"/>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835802243"/>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3327462"/>
                  </a:ext>
                </a:extLst>
              </a:tr>
              <a:tr h="522717">
                <a:tc>
                  <a:txBody>
                    <a:bodyPr/>
                    <a:lstStyle/>
                    <a:p>
                      <a:pPr algn="ctr"/>
                      <a:r>
                        <a:rPr lang="en-GB" sz="2000" b="1" dirty="0">
                          <a:latin typeface="Maiandra GD" panose="020E0502030308020204" pitchFamily="34" charset="77"/>
                        </a:rPr>
                        <a:t>4</a:t>
                      </a:r>
                    </a:p>
                  </a:txBody>
                  <a:tcPr anchor="ctr"/>
                </a:tc>
                <a:tc>
                  <a:txBody>
                    <a:bodyPr/>
                    <a:lstStyle/>
                    <a:p>
                      <a:pPr algn="ctr"/>
                      <a:r>
                        <a:rPr lang="en-GB" sz="1600" dirty="0">
                          <a:latin typeface="Maiandra GD" panose="020E0502030308020204" pitchFamily="34" charset="77"/>
                        </a:rPr>
                        <a:t>2D_B</a:t>
                      </a:r>
                    </a:p>
                    <a:p>
                      <a:pPr algn="ctr"/>
                      <a:r>
                        <a:rPr lang="en-GB" sz="1200" dirty="0">
                          <a:latin typeface="Maiandra GD" panose="020E0502030308020204" pitchFamily="34" charset="77"/>
                        </a:rPr>
                        <a:t>(Marta Lozano et al.)</a:t>
                      </a:r>
                    </a:p>
                  </a:txBody>
                  <a:tcPr anchor="ctr"/>
                </a:tc>
                <a:tc>
                  <a:txBody>
                    <a:bodyPr/>
                    <a:lstStyle/>
                    <a:p>
                      <a:pPr algn="ctr"/>
                      <a:r>
                        <a:rPr lang="en-GB" sz="2000" dirty="0">
                          <a:latin typeface="Maiandra GD" panose="020E0502030308020204" pitchFamily="34" charset="77"/>
                        </a:rPr>
                        <a:t>9 + 10 + 20 = </a:t>
                      </a:r>
                      <a:r>
                        <a:rPr lang="en-GB" sz="2000" b="1" dirty="0">
                          <a:latin typeface="Maiandra GD" panose="020E0502030308020204" pitchFamily="34" charset="77"/>
                        </a:rPr>
                        <a:t>39</a:t>
                      </a:r>
                    </a:p>
                  </a:txBody>
                  <a:tcPr anchor="ctr"/>
                </a:tc>
                <a:extLst>
                  <a:ext uri="{0D108BD9-81ED-4DB2-BD59-A6C34878D82A}">
                    <a16:rowId xmlns:a16="http://schemas.microsoft.com/office/drawing/2014/main" val="3217004435"/>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2D_A</a:t>
                      </a:r>
                    </a:p>
                    <a:p>
                      <a:pPr algn="ctr"/>
                      <a:r>
                        <a:rPr lang="en-GB" sz="1200" dirty="0">
                          <a:latin typeface="Maiandra GD" panose="020E0502030308020204" pitchFamily="34" charset="77"/>
                        </a:rPr>
                        <a:t>(</a:t>
                      </a:r>
                      <a:r>
                        <a:rPr lang="en-GB" sz="1200" dirty="0" err="1">
                          <a:latin typeface="Maiandra GD" panose="020E0502030308020204" pitchFamily="34" charset="77"/>
                        </a:rPr>
                        <a:t>Ariadna</a:t>
                      </a:r>
                      <a:r>
                        <a:rPr lang="en-GB" sz="1200" dirty="0">
                          <a:latin typeface="Maiandra GD" panose="020E0502030308020204" pitchFamily="34" charset="77"/>
                        </a:rPr>
                        <a:t> Rubio et al.)</a:t>
                      </a:r>
                    </a:p>
                  </a:txBody>
                  <a:tcPr anchor="ctr"/>
                </a:tc>
                <a:tc>
                  <a:txBody>
                    <a:bodyPr/>
                    <a:lstStyle/>
                    <a:p>
                      <a:pPr algn="ctr"/>
                      <a:r>
                        <a:rPr lang="en-GB" sz="2000" dirty="0">
                          <a:latin typeface="Maiandra GD" panose="020E0502030308020204" pitchFamily="34" charset="77"/>
                        </a:rPr>
                        <a:t>8 + 16 + 11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099988699"/>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4B_C</a:t>
                      </a:r>
                    </a:p>
                    <a:p>
                      <a:pPr algn="ctr"/>
                      <a:r>
                        <a:rPr lang="en-GB" sz="1200" dirty="0">
                          <a:latin typeface="Maiandra GD" panose="020E0502030308020204" pitchFamily="34" charset="77"/>
                        </a:rPr>
                        <a:t>(</a:t>
                      </a:r>
                      <a:r>
                        <a:rPr lang="en-GB" sz="1200" dirty="0" err="1">
                          <a:latin typeface="Maiandra GD" panose="020E0502030308020204" pitchFamily="34" charset="77"/>
                        </a:rPr>
                        <a:t>Mireia</a:t>
                      </a:r>
                      <a:r>
                        <a:rPr lang="en-GB" sz="1200" dirty="0">
                          <a:latin typeface="Maiandra GD" panose="020E0502030308020204" pitchFamily="34" charset="77"/>
                        </a:rPr>
                        <a:t> </a:t>
                      </a:r>
                      <a:r>
                        <a:rPr lang="en-GB" sz="1200" dirty="0" err="1">
                          <a:latin typeface="Maiandra GD" panose="020E0502030308020204" pitchFamily="34" charset="77"/>
                        </a:rPr>
                        <a:t>Bleda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16 + 9 + 10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2966531048"/>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4B_D</a:t>
                      </a:r>
                    </a:p>
                    <a:p>
                      <a:pPr algn="ctr"/>
                      <a:r>
                        <a:rPr lang="en-GB" sz="1200" dirty="0">
                          <a:latin typeface="Maiandra GD" panose="020E0502030308020204" pitchFamily="34" charset="77"/>
                        </a:rPr>
                        <a:t>(</a:t>
                      </a:r>
                      <a:r>
                        <a:rPr lang="en-GB" sz="1200" dirty="0" err="1">
                          <a:latin typeface="Maiandra GD" panose="020E0502030308020204" pitchFamily="34" charset="77"/>
                        </a:rPr>
                        <a:t>Nerea</a:t>
                      </a:r>
                      <a:r>
                        <a:rPr lang="en-GB" sz="1200" dirty="0">
                          <a:latin typeface="Maiandra GD" panose="020E0502030308020204" pitchFamily="34" charset="77"/>
                        </a:rPr>
                        <a:t> Sánchez et al.)</a:t>
                      </a:r>
                    </a:p>
                  </a:txBody>
                  <a:tcPr anchor="ctr"/>
                </a:tc>
                <a:tc>
                  <a:txBody>
                    <a:bodyPr/>
                    <a:lstStyle/>
                    <a:p>
                      <a:pPr algn="ctr"/>
                      <a:r>
                        <a:rPr lang="en-GB" sz="2000" dirty="0">
                          <a:latin typeface="Maiandra GD" panose="020E0502030308020204" pitchFamily="34" charset="77"/>
                        </a:rPr>
                        <a:t>13 + 13 + 9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69708270"/>
                  </a:ext>
                </a:extLst>
              </a:tr>
              <a:tr h="495812">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9 + 10 + 13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708748484"/>
                  </a:ext>
                </a:extLst>
              </a:tr>
              <a:tr h="522717">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11 + 11 + 10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3919449444"/>
                  </a:ext>
                </a:extLst>
              </a:tr>
            </a:tbl>
          </a:graphicData>
        </a:graphic>
      </p:graphicFrame>
      <p:sp>
        <p:nvSpPr>
          <p:cNvPr id="6" name="Título 1">
            <a:extLst>
              <a:ext uri="{FF2B5EF4-FFF2-40B4-BE49-F238E27FC236}">
                <a16:creationId xmlns:a16="http://schemas.microsoft.com/office/drawing/2014/main" id="{09B4169E-DBA3-824F-ABF5-262CE41C1F8F}"/>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Let’s reveal the winners!</a:t>
            </a:r>
          </a:p>
        </p:txBody>
      </p:sp>
    </p:spTree>
    <p:extLst>
      <p:ext uri="{BB962C8B-B14F-4D97-AF65-F5344CB8AC3E}">
        <p14:creationId xmlns:p14="http://schemas.microsoft.com/office/powerpoint/2010/main" val="1291346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1616107" y="1381599"/>
          <a:ext cx="5911786" cy="5118034"/>
        </p:xfrm>
        <a:graphic>
          <a:graphicData uri="http://schemas.openxmlformats.org/drawingml/2006/table">
            <a:tbl>
              <a:tblPr firstRow="1" bandRow="1">
                <a:tableStyleId>{21E4AEA4-8DFA-4A89-87EB-49C32662AFE0}</a:tableStyleId>
              </a:tblPr>
              <a:tblGrid>
                <a:gridCol w="1457325">
                  <a:extLst>
                    <a:ext uri="{9D8B030D-6E8A-4147-A177-3AD203B41FA5}">
                      <a16:colId xmlns:a16="http://schemas.microsoft.com/office/drawing/2014/main" val="1699205756"/>
                    </a:ext>
                  </a:extLst>
                </a:gridCol>
                <a:gridCol w="1922081">
                  <a:extLst>
                    <a:ext uri="{9D8B030D-6E8A-4147-A177-3AD203B41FA5}">
                      <a16:colId xmlns:a16="http://schemas.microsoft.com/office/drawing/2014/main" val="3586683101"/>
                    </a:ext>
                  </a:extLst>
                </a:gridCol>
                <a:gridCol w="2532380">
                  <a:extLst>
                    <a:ext uri="{9D8B030D-6E8A-4147-A177-3AD203B41FA5}">
                      <a16:colId xmlns:a16="http://schemas.microsoft.com/office/drawing/2014/main" val="2628056401"/>
                    </a:ext>
                  </a:extLst>
                </a:gridCol>
              </a:tblGrid>
              <a:tr h="431809">
                <a:tc>
                  <a:txBody>
                    <a:bodyPr/>
                    <a:lstStyle/>
                    <a:p>
                      <a:pPr algn="ctr"/>
                      <a:r>
                        <a:rPr lang="en-GB" sz="1600" dirty="0">
                          <a:latin typeface="Maiandra GD" panose="020E0502030308020204" pitchFamily="34" charset="77"/>
                        </a:rPr>
                        <a:t>Final standing</a:t>
                      </a:r>
                    </a:p>
                  </a:txBody>
                  <a:tcPr anchor="ctr"/>
                </a:tc>
                <a:tc>
                  <a:txBody>
                    <a:bodyPr/>
                    <a:lstStyle/>
                    <a:p>
                      <a:pPr algn="ctr"/>
                      <a:r>
                        <a:rPr lang="en-GB" sz="1600" dirty="0">
                          <a:latin typeface="Maiandra GD" panose="020E0502030308020204" pitchFamily="34" charset="77"/>
                        </a:rPr>
                        <a:t>Group</a:t>
                      </a:r>
                    </a:p>
                  </a:txBody>
                  <a:tcPr anchor="ctr"/>
                </a:tc>
                <a:tc>
                  <a:txBody>
                    <a:bodyPr/>
                    <a:lstStyle/>
                    <a:p>
                      <a:pPr algn="ctr"/>
                      <a:r>
                        <a:rPr lang="en-GB" sz="1600" i="1" u="none" dirty="0">
                          <a:latin typeface="Maiandra GD" panose="020E0502030308020204" pitchFamily="34" charset="77"/>
                        </a:rPr>
                        <a:t>N </a:t>
                      </a:r>
                      <a:r>
                        <a:rPr lang="en-GB" sz="1600" i="0" u="none" dirty="0">
                          <a:latin typeface="Maiandra GD" panose="020E0502030308020204" pitchFamily="34" charset="77"/>
                        </a:rPr>
                        <a:t>of points R1 + R2 + R3</a:t>
                      </a:r>
                    </a:p>
                  </a:txBody>
                  <a:tcPr anchor="ctr"/>
                </a:tc>
                <a:extLst>
                  <a:ext uri="{0D108BD9-81ED-4DB2-BD59-A6C34878D82A}">
                    <a16:rowId xmlns:a16="http://schemas.microsoft.com/office/drawing/2014/main" val="3059049937"/>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245544224"/>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835802243"/>
                  </a:ext>
                </a:extLst>
              </a:tr>
              <a:tr h="522717">
                <a:tc>
                  <a:txBody>
                    <a:bodyPr/>
                    <a:lstStyle/>
                    <a:p>
                      <a:pPr algn="ctr"/>
                      <a:r>
                        <a:rPr lang="en-GB" sz="2000" b="1" dirty="0">
                          <a:latin typeface="Maiandra GD" panose="020E0502030308020204" pitchFamily="34" charset="77"/>
                        </a:rPr>
                        <a:t>3</a:t>
                      </a:r>
                    </a:p>
                  </a:txBody>
                  <a:tcPr anchor="ctr"/>
                </a:tc>
                <a:tc>
                  <a:txBody>
                    <a:bodyPr/>
                    <a:lstStyle/>
                    <a:p>
                      <a:pPr algn="ctr"/>
                      <a:r>
                        <a:rPr lang="en-GB" sz="1600" dirty="0">
                          <a:latin typeface="Maiandra GD" panose="020E0502030308020204" pitchFamily="34" charset="77"/>
                        </a:rPr>
                        <a:t>4B_B </a:t>
                      </a:r>
                    </a:p>
                    <a:p>
                      <a:pPr algn="ctr"/>
                      <a:r>
                        <a:rPr lang="en-GB" sz="1200" dirty="0">
                          <a:latin typeface="Maiandra GD" panose="020E0502030308020204" pitchFamily="34" charset="77"/>
                        </a:rPr>
                        <a:t>(Noelia </a:t>
                      </a:r>
                      <a:r>
                        <a:rPr lang="en-GB" sz="1200" dirty="0" err="1">
                          <a:latin typeface="Maiandra GD" panose="020E0502030308020204" pitchFamily="34" charset="77"/>
                        </a:rPr>
                        <a:t>Calcerrada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25 + 9 + 8 = </a:t>
                      </a:r>
                      <a:r>
                        <a:rPr lang="en-GB" sz="2000" b="1" dirty="0">
                          <a:latin typeface="Maiandra GD" panose="020E0502030308020204" pitchFamily="34" charset="77"/>
                        </a:rPr>
                        <a:t>42</a:t>
                      </a:r>
                    </a:p>
                  </a:txBody>
                  <a:tcPr anchor="ctr"/>
                </a:tc>
                <a:extLst>
                  <a:ext uri="{0D108BD9-81ED-4DB2-BD59-A6C34878D82A}">
                    <a16:rowId xmlns:a16="http://schemas.microsoft.com/office/drawing/2014/main" val="33327462"/>
                  </a:ext>
                </a:extLst>
              </a:tr>
              <a:tr h="522717">
                <a:tc>
                  <a:txBody>
                    <a:bodyPr/>
                    <a:lstStyle/>
                    <a:p>
                      <a:pPr algn="ctr"/>
                      <a:r>
                        <a:rPr lang="en-GB" sz="2000" b="1" dirty="0">
                          <a:latin typeface="Maiandra GD" panose="020E0502030308020204" pitchFamily="34" charset="77"/>
                        </a:rPr>
                        <a:t>4</a:t>
                      </a:r>
                    </a:p>
                  </a:txBody>
                  <a:tcPr anchor="ctr"/>
                </a:tc>
                <a:tc>
                  <a:txBody>
                    <a:bodyPr/>
                    <a:lstStyle/>
                    <a:p>
                      <a:pPr algn="ctr"/>
                      <a:r>
                        <a:rPr lang="en-GB" sz="1600" dirty="0">
                          <a:latin typeface="Maiandra GD" panose="020E0502030308020204" pitchFamily="34" charset="77"/>
                        </a:rPr>
                        <a:t>2D_B</a:t>
                      </a:r>
                    </a:p>
                    <a:p>
                      <a:pPr algn="ctr"/>
                      <a:r>
                        <a:rPr lang="en-GB" sz="1200" dirty="0">
                          <a:latin typeface="Maiandra GD" panose="020E0502030308020204" pitchFamily="34" charset="77"/>
                        </a:rPr>
                        <a:t>(Marta Lozano et al.)</a:t>
                      </a:r>
                    </a:p>
                  </a:txBody>
                  <a:tcPr anchor="ctr"/>
                </a:tc>
                <a:tc>
                  <a:txBody>
                    <a:bodyPr/>
                    <a:lstStyle/>
                    <a:p>
                      <a:pPr algn="ctr"/>
                      <a:r>
                        <a:rPr lang="en-GB" sz="2000" dirty="0">
                          <a:latin typeface="Maiandra GD" panose="020E0502030308020204" pitchFamily="34" charset="77"/>
                        </a:rPr>
                        <a:t>9 + 10 + 20 = </a:t>
                      </a:r>
                      <a:r>
                        <a:rPr lang="en-GB" sz="2000" b="1" dirty="0">
                          <a:latin typeface="Maiandra GD" panose="020E0502030308020204" pitchFamily="34" charset="77"/>
                        </a:rPr>
                        <a:t>39</a:t>
                      </a:r>
                    </a:p>
                  </a:txBody>
                  <a:tcPr anchor="ctr"/>
                </a:tc>
                <a:extLst>
                  <a:ext uri="{0D108BD9-81ED-4DB2-BD59-A6C34878D82A}">
                    <a16:rowId xmlns:a16="http://schemas.microsoft.com/office/drawing/2014/main" val="3217004435"/>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2D_A</a:t>
                      </a:r>
                    </a:p>
                    <a:p>
                      <a:pPr algn="ctr"/>
                      <a:r>
                        <a:rPr lang="en-GB" sz="1200" dirty="0">
                          <a:latin typeface="Maiandra GD" panose="020E0502030308020204" pitchFamily="34" charset="77"/>
                        </a:rPr>
                        <a:t>(</a:t>
                      </a:r>
                      <a:r>
                        <a:rPr lang="en-GB" sz="1200" dirty="0" err="1">
                          <a:latin typeface="Maiandra GD" panose="020E0502030308020204" pitchFamily="34" charset="77"/>
                        </a:rPr>
                        <a:t>Ariadna</a:t>
                      </a:r>
                      <a:r>
                        <a:rPr lang="en-GB" sz="1200" dirty="0">
                          <a:latin typeface="Maiandra GD" panose="020E0502030308020204" pitchFamily="34" charset="77"/>
                        </a:rPr>
                        <a:t> Rubio et al.)</a:t>
                      </a:r>
                    </a:p>
                  </a:txBody>
                  <a:tcPr anchor="ctr"/>
                </a:tc>
                <a:tc>
                  <a:txBody>
                    <a:bodyPr/>
                    <a:lstStyle/>
                    <a:p>
                      <a:pPr algn="ctr"/>
                      <a:r>
                        <a:rPr lang="en-GB" sz="2000" dirty="0">
                          <a:latin typeface="Maiandra GD" panose="020E0502030308020204" pitchFamily="34" charset="77"/>
                        </a:rPr>
                        <a:t>8 + 16 + 11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099988699"/>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4B_C</a:t>
                      </a:r>
                    </a:p>
                    <a:p>
                      <a:pPr algn="ctr"/>
                      <a:r>
                        <a:rPr lang="en-GB" sz="1200" dirty="0">
                          <a:latin typeface="Maiandra GD" panose="020E0502030308020204" pitchFamily="34" charset="77"/>
                        </a:rPr>
                        <a:t>(</a:t>
                      </a:r>
                      <a:r>
                        <a:rPr lang="en-GB" sz="1200" dirty="0" err="1">
                          <a:latin typeface="Maiandra GD" panose="020E0502030308020204" pitchFamily="34" charset="77"/>
                        </a:rPr>
                        <a:t>Mireia</a:t>
                      </a:r>
                      <a:r>
                        <a:rPr lang="en-GB" sz="1200" dirty="0">
                          <a:latin typeface="Maiandra GD" panose="020E0502030308020204" pitchFamily="34" charset="77"/>
                        </a:rPr>
                        <a:t> </a:t>
                      </a:r>
                      <a:r>
                        <a:rPr lang="en-GB" sz="1200" dirty="0" err="1">
                          <a:latin typeface="Maiandra GD" panose="020E0502030308020204" pitchFamily="34" charset="77"/>
                        </a:rPr>
                        <a:t>Bleda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16 + 9 + 10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2966531048"/>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4B_D</a:t>
                      </a:r>
                    </a:p>
                    <a:p>
                      <a:pPr algn="ctr"/>
                      <a:r>
                        <a:rPr lang="en-GB" sz="1200" dirty="0">
                          <a:latin typeface="Maiandra GD" panose="020E0502030308020204" pitchFamily="34" charset="77"/>
                        </a:rPr>
                        <a:t>(</a:t>
                      </a:r>
                      <a:r>
                        <a:rPr lang="en-GB" sz="1200" dirty="0" err="1">
                          <a:latin typeface="Maiandra GD" panose="020E0502030308020204" pitchFamily="34" charset="77"/>
                        </a:rPr>
                        <a:t>Nerea</a:t>
                      </a:r>
                      <a:r>
                        <a:rPr lang="en-GB" sz="1200" dirty="0">
                          <a:latin typeface="Maiandra GD" panose="020E0502030308020204" pitchFamily="34" charset="77"/>
                        </a:rPr>
                        <a:t> Sánchez et al.)</a:t>
                      </a:r>
                    </a:p>
                  </a:txBody>
                  <a:tcPr anchor="ctr"/>
                </a:tc>
                <a:tc>
                  <a:txBody>
                    <a:bodyPr/>
                    <a:lstStyle/>
                    <a:p>
                      <a:pPr algn="ctr"/>
                      <a:r>
                        <a:rPr lang="en-GB" sz="2000" dirty="0">
                          <a:latin typeface="Maiandra GD" panose="020E0502030308020204" pitchFamily="34" charset="77"/>
                        </a:rPr>
                        <a:t>13 + 13 + 9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69708270"/>
                  </a:ext>
                </a:extLst>
              </a:tr>
              <a:tr h="495812">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9 + 10 + 13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708748484"/>
                  </a:ext>
                </a:extLst>
              </a:tr>
              <a:tr h="522717">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11 + 11 + 10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3919449444"/>
                  </a:ext>
                </a:extLst>
              </a:tr>
            </a:tbl>
          </a:graphicData>
        </a:graphic>
      </p:graphicFrame>
      <p:sp>
        <p:nvSpPr>
          <p:cNvPr id="6" name="Título 1">
            <a:extLst>
              <a:ext uri="{FF2B5EF4-FFF2-40B4-BE49-F238E27FC236}">
                <a16:creationId xmlns:a16="http://schemas.microsoft.com/office/drawing/2014/main" id="{09B4169E-DBA3-824F-ABF5-262CE41C1F8F}"/>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Let’s reveal the winners!</a:t>
            </a:r>
          </a:p>
        </p:txBody>
      </p:sp>
    </p:spTree>
    <p:extLst>
      <p:ext uri="{BB962C8B-B14F-4D97-AF65-F5344CB8AC3E}">
        <p14:creationId xmlns:p14="http://schemas.microsoft.com/office/powerpoint/2010/main" val="1065568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1616107" y="1381599"/>
          <a:ext cx="5911786" cy="5118034"/>
        </p:xfrm>
        <a:graphic>
          <a:graphicData uri="http://schemas.openxmlformats.org/drawingml/2006/table">
            <a:tbl>
              <a:tblPr firstRow="1" bandRow="1">
                <a:tableStyleId>{21E4AEA4-8DFA-4A89-87EB-49C32662AFE0}</a:tableStyleId>
              </a:tblPr>
              <a:tblGrid>
                <a:gridCol w="1457325">
                  <a:extLst>
                    <a:ext uri="{9D8B030D-6E8A-4147-A177-3AD203B41FA5}">
                      <a16:colId xmlns:a16="http://schemas.microsoft.com/office/drawing/2014/main" val="1699205756"/>
                    </a:ext>
                  </a:extLst>
                </a:gridCol>
                <a:gridCol w="1922081">
                  <a:extLst>
                    <a:ext uri="{9D8B030D-6E8A-4147-A177-3AD203B41FA5}">
                      <a16:colId xmlns:a16="http://schemas.microsoft.com/office/drawing/2014/main" val="3586683101"/>
                    </a:ext>
                  </a:extLst>
                </a:gridCol>
                <a:gridCol w="2532380">
                  <a:extLst>
                    <a:ext uri="{9D8B030D-6E8A-4147-A177-3AD203B41FA5}">
                      <a16:colId xmlns:a16="http://schemas.microsoft.com/office/drawing/2014/main" val="2628056401"/>
                    </a:ext>
                  </a:extLst>
                </a:gridCol>
              </a:tblGrid>
              <a:tr h="431809">
                <a:tc>
                  <a:txBody>
                    <a:bodyPr/>
                    <a:lstStyle/>
                    <a:p>
                      <a:pPr algn="ctr"/>
                      <a:r>
                        <a:rPr lang="en-GB" sz="1600" dirty="0">
                          <a:latin typeface="Maiandra GD" panose="020E0502030308020204" pitchFamily="34" charset="77"/>
                        </a:rPr>
                        <a:t>Final standing</a:t>
                      </a:r>
                    </a:p>
                  </a:txBody>
                  <a:tcPr anchor="ctr"/>
                </a:tc>
                <a:tc>
                  <a:txBody>
                    <a:bodyPr/>
                    <a:lstStyle/>
                    <a:p>
                      <a:pPr algn="ctr"/>
                      <a:r>
                        <a:rPr lang="en-GB" sz="1600" dirty="0">
                          <a:latin typeface="Maiandra GD" panose="020E0502030308020204" pitchFamily="34" charset="77"/>
                        </a:rPr>
                        <a:t>Group</a:t>
                      </a:r>
                    </a:p>
                  </a:txBody>
                  <a:tcPr anchor="ctr"/>
                </a:tc>
                <a:tc>
                  <a:txBody>
                    <a:bodyPr/>
                    <a:lstStyle/>
                    <a:p>
                      <a:pPr algn="ctr"/>
                      <a:r>
                        <a:rPr lang="en-GB" sz="1600" i="1" u="none" dirty="0">
                          <a:latin typeface="Maiandra GD" panose="020E0502030308020204" pitchFamily="34" charset="77"/>
                        </a:rPr>
                        <a:t>N </a:t>
                      </a:r>
                      <a:r>
                        <a:rPr lang="en-GB" sz="1600" i="0" u="none" dirty="0">
                          <a:latin typeface="Maiandra GD" panose="020E0502030308020204" pitchFamily="34" charset="77"/>
                        </a:rPr>
                        <a:t>of points R1 + R2 + R3</a:t>
                      </a:r>
                    </a:p>
                  </a:txBody>
                  <a:tcPr anchor="ctr"/>
                </a:tc>
                <a:extLst>
                  <a:ext uri="{0D108BD9-81ED-4DB2-BD59-A6C34878D82A}">
                    <a16:rowId xmlns:a16="http://schemas.microsoft.com/office/drawing/2014/main" val="3059049937"/>
                  </a:ext>
                </a:extLst>
              </a:tr>
              <a:tr h="522717">
                <a:tc>
                  <a:txBody>
                    <a:bodyPr/>
                    <a:lstStyle/>
                    <a:p>
                      <a:pPr algn="ctr"/>
                      <a:endParaRPr lang="en-GB" sz="2000" b="1" dirty="0">
                        <a:latin typeface="Maiandra GD" panose="020E0502030308020204" pitchFamily="34" charset="77"/>
                      </a:endParaRPr>
                    </a:p>
                  </a:txBody>
                  <a:tcPr anchor="ctr"/>
                </a:tc>
                <a:tc>
                  <a:txBody>
                    <a:bodyPr/>
                    <a:lstStyle/>
                    <a:p>
                      <a:pPr algn="ctr"/>
                      <a:endParaRPr lang="en-GB" sz="1200" dirty="0">
                        <a:latin typeface="Maiandra GD" panose="020E0502030308020204" pitchFamily="34" charset="77"/>
                      </a:endParaRPr>
                    </a:p>
                  </a:txBody>
                  <a:tcPr anchor="ctr"/>
                </a:tc>
                <a:tc>
                  <a:txBody>
                    <a:bodyPr/>
                    <a:lstStyle/>
                    <a:p>
                      <a:pPr algn="ctr"/>
                      <a:endParaRPr lang="en-GB" sz="2000" b="1" dirty="0">
                        <a:latin typeface="Maiandra GD" panose="020E0502030308020204" pitchFamily="34" charset="77"/>
                      </a:endParaRPr>
                    </a:p>
                  </a:txBody>
                  <a:tcPr anchor="ctr"/>
                </a:tc>
                <a:extLst>
                  <a:ext uri="{0D108BD9-81ED-4DB2-BD59-A6C34878D82A}">
                    <a16:rowId xmlns:a16="http://schemas.microsoft.com/office/drawing/2014/main" val="3245544224"/>
                  </a:ext>
                </a:extLst>
              </a:tr>
              <a:tr h="522717">
                <a:tc>
                  <a:txBody>
                    <a:bodyPr/>
                    <a:lstStyle/>
                    <a:p>
                      <a:pPr algn="ctr"/>
                      <a:r>
                        <a:rPr lang="en-GB" sz="2000" b="1" dirty="0">
                          <a:latin typeface="Maiandra GD" panose="020E0502030308020204" pitchFamily="34" charset="77"/>
                        </a:rPr>
                        <a:t>2</a:t>
                      </a:r>
                    </a:p>
                  </a:txBody>
                  <a:tcPr anchor="ctr"/>
                </a:tc>
                <a:tc>
                  <a:txBody>
                    <a:bodyPr/>
                    <a:lstStyle/>
                    <a:p>
                      <a:pPr algn="ctr"/>
                      <a:r>
                        <a:rPr lang="en-GB" sz="1600" dirty="0">
                          <a:latin typeface="Maiandra GD" panose="020E0502030308020204" pitchFamily="34" charset="77"/>
                        </a:rPr>
                        <a:t>4B_E</a:t>
                      </a:r>
                    </a:p>
                    <a:p>
                      <a:pPr algn="ctr"/>
                      <a:r>
                        <a:rPr lang="en-GB" sz="1200" dirty="0">
                          <a:latin typeface="Maiandra GD" panose="020E0502030308020204" pitchFamily="34" charset="77"/>
                        </a:rPr>
                        <a:t>(Christina Salguero et al.)</a:t>
                      </a:r>
                    </a:p>
                  </a:txBody>
                  <a:tcPr anchor="ctr"/>
                </a:tc>
                <a:tc>
                  <a:txBody>
                    <a:bodyPr/>
                    <a:lstStyle/>
                    <a:p>
                      <a:pPr algn="ctr"/>
                      <a:r>
                        <a:rPr lang="en-GB" sz="2000" dirty="0">
                          <a:latin typeface="Maiandra GD" panose="020E0502030308020204" pitchFamily="34" charset="77"/>
                        </a:rPr>
                        <a:t>20 + 20 + 16 = </a:t>
                      </a:r>
                      <a:r>
                        <a:rPr lang="en-GB" sz="2000" b="1" dirty="0">
                          <a:latin typeface="Maiandra GD" panose="020E0502030308020204" pitchFamily="34" charset="77"/>
                        </a:rPr>
                        <a:t>56</a:t>
                      </a:r>
                    </a:p>
                  </a:txBody>
                  <a:tcPr anchor="ctr"/>
                </a:tc>
                <a:extLst>
                  <a:ext uri="{0D108BD9-81ED-4DB2-BD59-A6C34878D82A}">
                    <a16:rowId xmlns:a16="http://schemas.microsoft.com/office/drawing/2014/main" val="3835802243"/>
                  </a:ext>
                </a:extLst>
              </a:tr>
              <a:tr h="522717">
                <a:tc>
                  <a:txBody>
                    <a:bodyPr/>
                    <a:lstStyle/>
                    <a:p>
                      <a:pPr algn="ctr"/>
                      <a:r>
                        <a:rPr lang="en-GB" sz="2000" b="1" dirty="0">
                          <a:latin typeface="Maiandra GD" panose="020E0502030308020204" pitchFamily="34" charset="77"/>
                        </a:rPr>
                        <a:t>3</a:t>
                      </a:r>
                    </a:p>
                  </a:txBody>
                  <a:tcPr anchor="ctr"/>
                </a:tc>
                <a:tc>
                  <a:txBody>
                    <a:bodyPr/>
                    <a:lstStyle/>
                    <a:p>
                      <a:pPr algn="ctr"/>
                      <a:r>
                        <a:rPr lang="en-GB" sz="1600" dirty="0">
                          <a:latin typeface="Maiandra GD" panose="020E0502030308020204" pitchFamily="34" charset="77"/>
                        </a:rPr>
                        <a:t>4B_B </a:t>
                      </a:r>
                    </a:p>
                    <a:p>
                      <a:pPr algn="ctr"/>
                      <a:r>
                        <a:rPr lang="en-GB" sz="1200" dirty="0">
                          <a:latin typeface="Maiandra GD" panose="020E0502030308020204" pitchFamily="34" charset="77"/>
                        </a:rPr>
                        <a:t>(Noelia </a:t>
                      </a:r>
                      <a:r>
                        <a:rPr lang="en-GB" sz="1200" dirty="0" err="1">
                          <a:latin typeface="Maiandra GD" panose="020E0502030308020204" pitchFamily="34" charset="77"/>
                        </a:rPr>
                        <a:t>Calcerrada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25 + 9 + 8 = </a:t>
                      </a:r>
                      <a:r>
                        <a:rPr lang="en-GB" sz="2000" b="1" dirty="0">
                          <a:latin typeface="Maiandra GD" panose="020E0502030308020204" pitchFamily="34" charset="77"/>
                        </a:rPr>
                        <a:t>42</a:t>
                      </a:r>
                    </a:p>
                  </a:txBody>
                  <a:tcPr anchor="ctr"/>
                </a:tc>
                <a:extLst>
                  <a:ext uri="{0D108BD9-81ED-4DB2-BD59-A6C34878D82A}">
                    <a16:rowId xmlns:a16="http://schemas.microsoft.com/office/drawing/2014/main" val="33327462"/>
                  </a:ext>
                </a:extLst>
              </a:tr>
              <a:tr h="522717">
                <a:tc>
                  <a:txBody>
                    <a:bodyPr/>
                    <a:lstStyle/>
                    <a:p>
                      <a:pPr algn="ctr"/>
                      <a:r>
                        <a:rPr lang="en-GB" sz="2000" b="1" dirty="0">
                          <a:latin typeface="Maiandra GD" panose="020E0502030308020204" pitchFamily="34" charset="77"/>
                        </a:rPr>
                        <a:t>4</a:t>
                      </a:r>
                    </a:p>
                  </a:txBody>
                  <a:tcPr anchor="ctr"/>
                </a:tc>
                <a:tc>
                  <a:txBody>
                    <a:bodyPr/>
                    <a:lstStyle/>
                    <a:p>
                      <a:pPr algn="ctr"/>
                      <a:r>
                        <a:rPr lang="en-GB" sz="1600" dirty="0">
                          <a:latin typeface="Maiandra GD" panose="020E0502030308020204" pitchFamily="34" charset="77"/>
                        </a:rPr>
                        <a:t>2D_B</a:t>
                      </a:r>
                    </a:p>
                    <a:p>
                      <a:pPr algn="ctr"/>
                      <a:r>
                        <a:rPr lang="en-GB" sz="1200" dirty="0">
                          <a:latin typeface="Maiandra GD" panose="020E0502030308020204" pitchFamily="34" charset="77"/>
                        </a:rPr>
                        <a:t>(Marta Lozano et al.)</a:t>
                      </a:r>
                    </a:p>
                  </a:txBody>
                  <a:tcPr anchor="ctr"/>
                </a:tc>
                <a:tc>
                  <a:txBody>
                    <a:bodyPr/>
                    <a:lstStyle/>
                    <a:p>
                      <a:pPr algn="ctr"/>
                      <a:r>
                        <a:rPr lang="en-GB" sz="2000" dirty="0">
                          <a:latin typeface="Maiandra GD" panose="020E0502030308020204" pitchFamily="34" charset="77"/>
                        </a:rPr>
                        <a:t>9 + 10 + 20 = </a:t>
                      </a:r>
                      <a:r>
                        <a:rPr lang="en-GB" sz="2000" b="1" dirty="0">
                          <a:latin typeface="Maiandra GD" panose="020E0502030308020204" pitchFamily="34" charset="77"/>
                        </a:rPr>
                        <a:t>39</a:t>
                      </a:r>
                    </a:p>
                  </a:txBody>
                  <a:tcPr anchor="ctr"/>
                </a:tc>
                <a:extLst>
                  <a:ext uri="{0D108BD9-81ED-4DB2-BD59-A6C34878D82A}">
                    <a16:rowId xmlns:a16="http://schemas.microsoft.com/office/drawing/2014/main" val="3217004435"/>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2D_A</a:t>
                      </a:r>
                    </a:p>
                    <a:p>
                      <a:pPr algn="ctr"/>
                      <a:r>
                        <a:rPr lang="en-GB" sz="1200" dirty="0">
                          <a:latin typeface="Maiandra GD" panose="020E0502030308020204" pitchFamily="34" charset="77"/>
                        </a:rPr>
                        <a:t>(</a:t>
                      </a:r>
                      <a:r>
                        <a:rPr lang="en-GB" sz="1200" dirty="0" err="1">
                          <a:latin typeface="Maiandra GD" panose="020E0502030308020204" pitchFamily="34" charset="77"/>
                        </a:rPr>
                        <a:t>Ariadna</a:t>
                      </a:r>
                      <a:r>
                        <a:rPr lang="en-GB" sz="1200" dirty="0">
                          <a:latin typeface="Maiandra GD" panose="020E0502030308020204" pitchFamily="34" charset="77"/>
                        </a:rPr>
                        <a:t> Rubio et al.)</a:t>
                      </a:r>
                    </a:p>
                  </a:txBody>
                  <a:tcPr anchor="ctr"/>
                </a:tc>
                <a:tc>
                  <a:txBody>
                    <a:bodyPr/>
                    <a:lstStyle/>
                    <a:p>
                      <a:pPr algn="ctr"/>
                      <a:r>
                        <a:rPr lang="en-GB" sz="2000" dirty="0">
                          <a:latin typeface="Maiandra GD" panose="020E0502030308020204" pitchFamily="34" charset="77"/>
                        </a:rPr>
                        <a:t>8 + 16 + 11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099988699"/>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4B_C</a:t>
                      </a:r>
                    </a:p>
                    <a:p>
                      <a:pPr algn="ctr"/>
                      <a:r>
                        <a:rPr lang="en-GB" sz="1200" dirty="0">
                          <a:latin typeface="Maiandra GD" panose="020E0502030308020204" pitchFamily="34" charset="77"/>
                        </a:rPr>
                        <a:t>(</a:t>
                      </a:r>
                      <a:r>
                        <a:rPr lang="en-GB" sz="1200" dirty="0" err="1">
                          <a:latin typeface="Maiandra GD" panose="020E0502030308020204" pitchFamily="34" charset="77"/>
                        </a:rPr>
                        <a:t>Mireia</a:t>
                      </a:r>
                      <a:r>
                        <a:rPr lang="en-GB" sz="1200" dirty="0">
                          <a:latin typeface="Maiandra GD" panose="020E0502030308020204" pitchFamily="34" charset="77"/>
                        </a:rPr>
                        <a:t> </a:t>
                      </a:r>
                      <a:r>
                        <a:rPr lang="en-GB" sz="1200" dirty="0" err="1">
                          <a:latin typeface="Maiandra GD" panose="020E0502030308020204" pitchFamily="34" charset="77"/>
                        </a:rPr>
                        <a:t>Bleda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16 + 9 + 10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2966531048"/>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4B_D</a:t>
                      </a:r>
                    </a:p>
                    <a:p>
                      <a:pPr algn="ctr"/>
                      <a:r>
                        <a:rPr lang="en-GB" sz="1200" dirty="0">
                          <a:latin typeface="Maiandra GD" panose="020E0502030308020204" pitchFamily="34" charset="77"/>
                        </a:rPr>
                        <a:t>(</a:t>
                      </a:r>
                      <a:r>
                        <a:rPr lang="en-GB" sz="1200" dirty="0" err="1">
                          <a:latin typeface="Maiandra GD" panose="020E0502030308020204" pitchFamily="34" charset="77"/>
                        </a:rPr>
                        <a:t>Nerea</a:t>
                      </a:r>
                      <a:r>
                        <a:rPr lang="en-GB" sz="1200" dirty="0">
                          <a:latin typeface="Maiandra GD" panose="020E0502030308020204" pitchFamily="34" charset="77"/>
                        </a:rPr>
                        <a:t> Sánchez et al.)</a:t>
                      </a:r>
                    </a:p>
                  </a:txBody>
                  <a:tcPr anchor="ctr"/>
                </a:tc>
                <a:tc>
                  <a:txBody>
                    <a:bodyPr/>
                    <a:lstStyle/>
                    <a:p>
                      <a:pPr algn="ctr"/>
                      <a:r>
                        <a:rPr lang="en-GB" sz="2000" dirty="0">
                          <a:latin typeface="Maiandra GD" panose="020E0502030308020204" pitchFamily="34" charset="77"/>
                        </a:rPr>
                        <a:t>13 + 13 + 9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69708270"/>
                  </a:ext>
                </a:extLst>
              </a:tr>
              <a:tr h="495812">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9 + 10 + 13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708748484"/>
                  </a:ext>
                </a:extLst>
              </a:tr>
              <a:tr h="522717">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11 + 11 + 10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3919449444"/>
                  </a:ext>
                </a:extLst>
              </a:tr>
            </a:tbl>
          </a:graphicData>
        </a:graphic>
      </p:graphicFrame>
      <p:sp>
        <p:nvSpPr>
          <p:cNvPr id="6" name="Título 1">
            <a:extLst>
              <a:ext uri="{FF2B5EF4-FFF2-40B4-BE49-F238E27FC236}">
                <a16:creationId xmlns:a16="http://schemas.microsoft.com/office/drawing/2014/main" id="{09B4169E-DBA3-824F-ABF5-262CE41C1F8F}"/>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Let’s reveal the winners!</a:t>
            </a:r>
          </a:p>
        </p:txBody>
      </p:sp>
    </p:spTree>
    <p:extLst>
      <p:ext uri="{BB962C8B-B14F-4D97-AF65-F5344CB8AC3E}">
        <p14:creationId xmlns:p14="http://schemas.microsoft.com/office/powerpoint/2010/main" val="1876725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F6052E47-CF17-7844-984D-9BD6A1176F2E}"/>
              </a:ext>
            </a:extLst>
          </p:cNvPr>
          <p:cNvGraphicFramePr>
            <a:graphicFrameLocks noGrp="1"/>
          </p:cNvGraphicFramePr>
          <p:nvPr/>
        </p:nvGraphicFramePr>
        <p:xfrm>
          <a:off x="1616107" y="1381599"/>
          <a:ext cx="5911786" cy="5118034"/>
        </p:xfrm>
        <a:graphic>
          <a:graphicData uri="http://schemas.openxmlformats.org/drawingml/2006/table">
            <a:tbl>
              <a:tblPr firstRow="1" bandRow="1">
                <a:tableStyleId>{21E4AEA4-8DFA-4A89-87EB-49C32662AFE0}</a:tableStyleId>
              </a:tblPr>
              <a:tblGrid>
                <a:gridCol w="1457325">
                  <a:extLst>
                    <a:ext uri="{9D8B030D-6E8A-4147-A177-3AD203B41FA5}">
                      <a16:colId xmlns:a16="http://schemas.microsoft.com/office/drawing/2014/main" val="1699205756"/>
                    </a:ext>
                  </a:extLst>
                </a:gridCol>
                <a:gridCol w="1922081">
                  <a:extLst>
                    <a:ext uri="{9D8B030D-6E8A-4147-A177-3AD203B41FA5}">
                      <a16:colId xmlns:a16="http://schemas.microsoft.com/office/drawing/2014/main" val="3586683101"/>
                    </a:ext>
                  </a:extLst>
                </a:gridCol>
                <a:gridCol w="2532380">
                  <a:extLst>
                    <a:ext uri="{9D8B030D-6E8A-4147-A177-3AD203B41FA5}">
                      <a16:colId xmlns:a16="http://schemas.microsoft.com/office/drawing/2014/main" val="2628056401"/>
                    </a:ext>
                  </a:extLst>
                </a:gridCol>
              </a:tblGrid>
              <a:tr h="431809">
                <a:tc>
                  <a:txBody>
                    <a:bodyPr/>
                    <a:lstStyle/>
                    <a:p>
                      <a:pPr algn="ctr"/>
                      <a:r>
                        <a:rPr lang="en-GB" sz="1600" dirty="0">
                          <a:latin typeface="Maiandra GD" panose="020E0502030308020204" pitchFamily="34" charset="77"/>
                        </a:rPr>
                        <a:t>Final standing</a:t>
                      </a:r>
                    </a:p>
                  </a:txBody>
                  <a:tcPr anchor="ctr"/>
                </a:tc>
                <a:tc>
                  <a:txBody>
                    <a:bodyPr/>
                    <a:lstStyle/>
                    <a:p>
                      <a:pPr algn="ctr"/>
                      <a:r>
                        <a:rPr lang="en-GB" sz="1600" dirty="0">
                          <a:latin typeface="Maiandra GD" panose="020E0502030308020204" pitchFamily="34" charset="77"/>
                        </a:rPr>
                        <a:t>Group</a:t>
                      </a:r>
                    </a:p>
                  </a:txBody>
                  <a:tcPr anchor="ctr"/>
                </a:tc>
                <a:tc>
                  <a:txBody>
                    <a:bodyPr/>
                    <a:lstStyle/>
                    <a:p>
                      <a:pPr algn="ctr"/>
                      <a:r>
                        <a:rPr lang="en-GB" sz="1600" i="1" u="none" dirty="0">
                          <a:latin typeface="Maiandra GD" panose="020E0502030308020204" pitchFamily="34" charset="77"/>
                        </a:rPr>
                        <a:t>N </a:t>
                      </a:r>
                      <a:r>
                        <a:rPr lang="en-GB" sz="1600" i="0" u="none" dirty="0">
                          <a:latin typeface="Maiandra GD" panose="020E0502030308020204" pitchFamily="34" charset="77"/>
                        </a:rPr>
                        <a:t>of points R1 + R2 + R3</a:t>
                      </a:r>
                    </a:p>
                  </a:txBody>
                  <a:tcPr anchor="ctr"/>
                </a:tc>
                <a:extLst>
                  <a:ext uri="{0D108BD9-81ED-4DB2-BD59-A6C34878D82A}">
                    <a16:rowId xmlns:a16="http://schemas.microsoft.com/office/drawing/2014/main" val="3059049937"/>
                  </a:ext>
                </a:extLst>
              </a:tr>
              <a:tr h="522717">
                <a:tc>
                  <a:txBody>
                    <a:bodyPr/>
                    <a:lstStyle/>
                    <a:p>
                      <a:pPr algn="ctr"/>
                      <a:r>
                        <a:rPr lang="en-GB" sz="2000" b="1" dirty="0">
                          <a:latin typeface="Maiandra GD" panose="020E0502030308020204" pitchFamily="34" charset="77"/>
                        </a:rPr>
                        <a:t>1</a:t>
                      </a:r>
                    </a:p>
                  </a:txBody>
                  <a:tcPr anchor="ctr"/>
                </a:tc>
                <a:tc>
                  <a:txBody>
                    <a:bodyPr/>
                    <a:lstStyle/>
                    <a:p>
                      <a:pPr algn="ctr"/>
                      <a:r>
                        <a:rPr lang="en-GB" sz="1600" dirty="0">
                          <a:latin typeface="Maiandra GD" panose="020E0502030308020204" pitchFamily="34" charset="77"/>
                        </a:rPr>
                        <a:t>2D_D</a:t>
                      </a:r>
                    </a:p>
                    <a:p>
                      <a:pPr algn="ctr"/>
                      <a:r>
                        <a:rPr lang="en-GB" sz="1200" dirty="0">
                          <a:latin typeface="Maiandra GD" panose="020E0502030308020204" pitchFamily="34" charset="77"/>
                        </a:rPr>
                        <a:t>(</a:t>
                      </a:r>
                      <a:r>
                        <a:rPr lang="en-GB" sz="1200" dirty="0" err="1">
                          <a:latin typeface="Maiandra GD" panose="020E0502030308020204" pitchFamily="34" charset="77"/>
                        </a:rPr>
                        <a:t>Aleth</a:t>
                      </a:r>
                      <a:r>
                        <a:rPr lang="en-GB" sz="1200" dirty="0">
                          <a:latin typeface="Maiandra GD" panose="020E0502030308020204" pitchFamily="34" charset="77"/>
                        </a:rPr>
                        <a:t> Zambrano et al.)</a:t>
                      </a:r>
                    </a:p>
                  </a:txBody>
                  <a:tcPr anchor="ctr"/>
                </a:tc>
                <a:tc>
                  <a:txBody>
                    <a:bodyPr/>
                    <a:lstStyle/>
                    <a:p>
                      <a:pPr algn="ctr"/>
                      <a:r>
                        <a:rPr lang="en-GB" sz="2000" dirty="0">
                          <a:latin typeface="Maiandra GD" panose="020E0502030308020204" pitchFamily="34" charset="77"/>
                        </a:rPr>
                        <a:t>10 + 25 + 25 = </a:t>
                      </a:r>
                      <a:r>
                        <a:rPr lang="en-GB" sz="2000" b="1" dirty="0">
                          <a:latin typeface="Maiandra GD" panose="020E0502030308020204" pitchFamily="34" charset="77"/>
                        </a:rPr>
                        <a:t>60</a:t>
                      </a:r>
                    </a:p>
                  </a:txBody>
                  <a:tcPr anchor="ctr"/>
                </a:tc>
                <a:extLst>
                  <a:ext uri="{0D108BD9-81ED-4DB2-BD59-A6C34878D82A}">
                    <a16:rowId xmlns:a16="http://schemas.microsoft.com/office/drawing/2014/main" val="3245544224"/>
                  </a:ext>
                </a:extLst>
              </a:tr>
              <a:tr h="522717">
                <a:tc>
                  <a:txBody>
                    <a:bodyPr/>
                    <a:lstStyle/>
                    <a:p>
                      <a:pPr algn="ctr"/>
                      <a:r>
                        <a:rPr lang="en-GB" sz="2000" b="1" dirty="0">
                          <a:latin typeface="Maiandra GD" panose="020E0502030308020204" pitchFamily="34" charset="77"/>
                        </a:rPr>
                        <a:t>2</a:t>
                      </a:r>
                    </a:p>
                  </a:txBody>
                  <a:tcPr anchor="ctr"/>
                </a:tc>
                <a:tc>
                  <a:txBody>
                    <a:bodyPr/>
                    <a:lstStyle/>
                    <a:p>
                      <a:pPr algn="ctr"/>
                      <a:r>
                        <a:rPr lang="en-GB" sz="1600" dirty="0">
                          <a:latin typeface="Maiandra GD" panose="020E0502030308020204" pitchFamily="34" charset="77"/>
                        </a:rPr>
                        <a:t>4B_E</a:t>
                      </a:r>
                    </a:p>
                    <a:p>
                      <a:pPr algn="ctr"/>
                      <a:r>
                        <a:rPr lang="en-GB" sz="1200" dirty="0">
                          <a:latin typeface="Maiandra GD" panose="020E0502030308020204" pitchFamily="34" charset="77"/>
                        </a:rPr>
                        <a:t>(Christina Salguero et al.)</a:t>
                      </a:r>
                    </a:p>
                  </a:txBody>
                  <a:tcPr anchor="ctr"/>
                </a:tc>
                <a:tc>
                  <a:txBody>
                    <a:bodyPr/>
                    <a:lstStyle/>
                    <a:p>
                      <a:pPr algn="ctr"/>
                      <a:r>
                        <a:rPr lang="en-GB" sz="2000" dirty="0">
                          <a:latin typeface="Maiandra GD" panose="020E0502030308020204" pitchFamily="34" charset="77"/>
                        </a:rPr>
                        <a:t>20 + 20 + 16 = </a:t>
                      </a:r>
                      <a:r>
                        <a:rPr lang="en-GB" sz="2000" b="1" dirty="0">
                          <a:latin typeface="Maiandra GD" panose="020E0502030308020204" pitchFamily="34" charset="77"/>
                        </a:rPr>
                        <a:t>56</a:t>
                      </a:r>
                    </a:p>
                  </a:txBody>
                  <a:tcPr anchor="ctr"/>
                </a:tc>
                <a:extLst>
                  <a:ext uri="{0D108BD9-81ED-4DB2-BD59-A6C34878D82A}">
                    <a16:rowId xmlns:a16="http://schemas.microsoft.com/office/drawing/2014/main" val="3835802243"/>
                  </a:ext>
                </a:extLst>
              </a:tr>
              <a:tr h="522717">
                <a:tc>
                  <a:txBody>
                    <a:bodyPr/>
                    <a:lstStyle/>
                    <a:p>
                      <a:pPr algn="ctr"/>
                      <a:r>
                        <a:rPr lang="en-GB" sz="2000" b="1" dirty="0">
                          <a:latin typeface="Maiandra GD" panose="020E0502030308020204" pitchFamily="34" charset="77"/>
                        </a:rPr>
                        <a:t>3</a:t>
                      </a:r>
                    </a:p>
                  </a:txBody>
                  <a:tcPr anchor="ctr"/>
                </a:tc>
                <a:tc>
                  <a:txBody>
                    <a:bodyPr/>
                    <a:lstStyle/>
                    <a:p>
                      <a:pPr algn="ctr"/>
                      <a:r>
                        <a:rPr lang="en-GB" sz="1600" dirty="0">
                          <a:latin typeface="Maiandra GD" panose="020E0502030308020204" pitchFamily="34" charset="77"/>
                        </a:rPr>
                        <a:t>4B_B </a:t>
                      </a:r>
                    </a:p>
                    <a:p>
                      <a:pPr algn="ctr"/>
                      <a:r>
                        <a:rPr lang="en-GB" sz="1200" dirty="0">
                          <a:latin typeface="Maiandra GD" panose="020E0502030308020204" pitchFamily="34" charset="77"/>
                        </a:rPr>
                        <a:t>(Noelia </a:t>
                      </a:r>
                      <a:r>
                        <a:rPr lang="en-GB" sz="1200" dirty="0" err="1">
                          <a:latin typeface="Maiandra GD" panose="020E0502030308020204" pitchFamily="34" charset="77"/>
                        </a:rPr>
                        <a:t>Calcerrada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25 + 9 + 8 = </a:t>
                      </a:r>
                      <a:r>
                        <a:rPr lang="en-GB" sz="2000" b="1" dirty="0">
                          <a:latin typeface="Maiandra GD" panose="020E0502030308020204" pitchFamily="34" charset="77"/>
                        </a:rPr>
                        <a:t>42</a:t>
                      </a:r>
                    </a:p>
                  </a:txBody>
                  <a:tcPr anchor="ctr"/>
                </a:tc>
                <a:extLst>
                  <a:ext uri="{0D108BD9-81ED-4DB2-BD59-A6C34878D82A}">
                    <a16:rowId xmlns:a16="http://schemas.microsoft.com/office/drawing/2014/main" val="33327462"/>
                  </a:ext>
                </a:extLst>
              </a:tr>
              <a:tr h="522717">
                <a:tc>
                  <a:txBody>
                    <a:bodyPr/>
                    <a:lstStyle/>
                    <a:p>
                      <a:pPr algn="ctr"/>
                      <a:r>
                        <a:rPr lang="en-GB" sz="2000" b="1" dirty="0">
                          <a:latin typeface="Maiandra GD" panose="020E0502030308020204" pitchFamily="34" charset="77"/>
                        </a:rPr>
                        <a:t>4</a:t>
                      </a:r>
                    </a:p>
                  </a:txBody>
                  <a:tcPr anchor="ctr"/>
                </a:tc>
                <a:tc>
                  <a:txBody>
                    <a:bodyPr/>
                    <a:lstStyle/>
                    <a:p>
                      <a:pPr algn="ctr"/>
                      <a:r>
                        <a:rPr lang="en-GB" sz="1600" dirty="0">
                          <a:latin typeface="Maiandra GD" panose="020E0502030308020204" pitchFamily="34" charset="77"/>
                        </a:rPr>
                        <a:t>2D_B</a:t>
                      </a:r>
                    </a:p>
                    <a:p>
                      <a:pPr algn="ctr"/>
                      <a:r>
                        <a:rPr lang="en-GB" sz="1200" dirty="0">
                          <a:latin typeface="Maiandra GD" panose="020E0502030308020204" pitchFamily="34" charset="77"/>
                        </a:rPr>
                        <a:t>(Marta Lozano et al.)</a:t>
                      </a:r>
                    </a:p>
                  </a:txBody>
                  <a:tcPr anchor="ctr"/>
                </a:tc>
                <a:tc>
                  <a:txBody>
                    <a:bodyPr/>
                    <a:lstStyle/>
                    <a:p>
                      <a:pPr algn="ctr"/>
                      <a:r>
                        <a:rPr lang="en-GB" sz="2000" dirty="0">
                          <a:latin typeface="Maiandra GD" panose="020E0502030308020204" pitchFamily="34" charset="77"/>
                        </a:rPr>
                        <a:t>9 + 10 + 20 = </a:t>
                      </a:r>
                      <a:r>
                        <a:rPr lang="en-GB" sz="2000" b="1" dirty="0">
                          <a:latin typeface="Maiandra GD" panose="020E0502030308020204" pitchFamily="34" charset="77"/>
                        </a:rPr>
                        <a:t>39</a:t>
                      </a:r>
                    </a:p>
                  </a:txBody>
                  <a:tcPr anchor="ctr"/>
                </a:tc>
                <a:extLst>
                  <a:ext uri="{0D108BD9-81ED-4DB2-BD59-A6C34878D82A}">
                    <a16:rowId xmlns:a16="http://schemas.microsoft.com/office/drawing/2014/main" val="3217004435"/>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2D_A</a:t>
                      </a:r>
                    </a:p>
                    <a:p>
                      <a:pPr algn="ctr"/>
                      <a:r>
                        <a:rPr lang="en-GB" sz="1200" dirty="0">
                          <a:latin typeface="Maiandra GD" panose="020E0502030308020204" pitchFamily="34" charset="77"/>
                        </a:rPr>
                        <a:t>(</a:t>
                      </a:r>
                      <a:r>
                        <a:rPr lang="en-GB" sz="1200" dirty="0" err="1">
                          <a:latin typeface="Maiandra GD" panose="020E0502030308020204" pitchFamily="34" charset="77"/>
                        </a:rPr>
                        <a:t>Ariadna</a:t>
                      </a:r>
                      <a:r>
                        <a:rPr lang="en-GB" sz="1200" dirty="0">
                          <a:latin typeface="Maiandra GD" panose="020E0502030308020204" pitchFamily="34" charset="77"/>
                        </a:rPr>
                        <a:t> Rubio et al.)</a:t>
                      </a:r>
                    </a:p>
                  </a:txBody>
                  <a:tcPr anchor="ctr"/>
                </a:tc>
                <a:tc>
                  <a:txBody>
                    <a:bodyPr/>
                    <a:lstStyle/>
                    <a:p>
                      <a:pPr algn="ctr"/>
                      <a:r>
                        <a:rPr lang="en-GB" sz="2000" dirty="0">
                          <a:latin typeface="Maiandra GD" panose="020E0502030308020204" pitchFamily="34" charset="77"/>
                        </a:rPr>
                        <a:t>8 + 16 + 11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099988699"/>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4B_C</a:t>
                      </a:r>
                    </a:p>
                    <a:p>
                      <a:pPr algn="ctr"/>
                      <a:r>
                        <a:rPr lang="en-GB" sz="1200" dirty="0">
                          <a:latin typeface="Maiandra GD" panose="020E0502030308020204" pitchFamily="34" charset="77"/>
                        </a:rPr>
                        <a:t>(</a:t>
                      </a:r>
                      <a:r>
                        <a:rPr lang="en-GB" sz="1200" dirty="0" err="1">
                          <a:latin typeface="Maiandra GD" panose="020E0502030308020204" pitchFamily="34" charset="77"/>
                        </a:rPr>
                        <a:t>Mireia</a:t>
                      </a:r>
                      <a:r>
                        <a:rPr lang="en-GB" sz="1200" dirty="0">
                          <a:latin typeface="Maiandra GD" panose="020E0502030308020204" pitchFamily="34" charset="77"/>
                        </a:rPr>
                        <a:t> </a:t>
                      </a:r>
                      <a:r>
                        <a:rPr lang="en-GB" sz="1200" dirty="0" err="1">
                          <a:latin typeface="Maiandra GD" panose="020E0502030308020204" pitchFamily="34" charset="77"/>
                        </a:rPr>
                        <a:t>Bleda</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16 + 9 + 10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2966531048"/>
                  </a:ext>
                </a:extLst>
              </a:tr>
              <a:tr h="495812">
                <a:tc>
                  <a:txBody>
                    <a:bodyPr/>
                    <a:lstStyle/>
                    <a:p>
                      <a:pPr algn="ctr"/>
                      <a:r>
                        <a:rPr lang="en-GB" sz="2000" b="1" dirty="0">
                          <a:latin typeface="Maiandra GD" panose="020E0502030308020204" pitchFamily="34" charset="77"/>
                        </a:rPr>
                        <a:t>5</a:t>
                      </a:r>
                    </a:p>
                  </a:txBody>
                  <a:tcPr anchor="ctr"/>
                </a:tc>
                <a:tc>
                  <a:txBody>
                    <a:bodyPr/>
                    <a:lstStyle/>
                    <a:p>
                      <a:pPr algn="ctr"/>
                      <a:r>
                        <a:rPr lang="en-GB" sz="1600" dirty="0">
                          <a:latin typeface="Maiandra GD" panose="020E0502030308020204" pitchFamily="34" charset="77"/>
                        </a:rPr>
                        <a:t>4B_D</a:t>
                      </a:r>
                    </a:p>
                    <a:p>
                      <a:pPr algn="ctr"/>
                      <a:r>
                        <a:rPr lang="en-GB" sz="1200" dirty="0">
                          <a:latin typeface="Maiandra GD" panose="020E0502030308020204" pitchFamily="34" charset="77"/>
                        </a:rPr>
                        <a:t>(</a:t>
                      </a:r>
                      <a:r>
                        <a:rPr lang="en-GB" sz="1200" dirty="0" err="1">
                          <a:latin typeface="Maiandra GD" panose="020E0502030308020204" pitchFamily="34" charset="77"/>
                        </a:rPr>
                        <a:t>Nerea</a:t>
                      </a:r>
                      <a:r>
                        <a:rPr lang="en-GB" sz="1200" dirty="0">
                          <a:latin typeface="Maiandra GD" panose="020E0502030308020204" pitchFamily="34" charset="77"/>
                        </a:rPr>
                        <a:t> Sánchez et al.)</a:t>
                      </a:r>
                    </a:p>
                  </a:txBody>
                  <a:tcPr anchor="ctr"/>
                </a:tc>
                <a:tc>
                  <a:txBody>
                    <a:bodyPr/>
                    <a:lstStyle/>
                    <a:p>
                      <a:pPr algn="ctr"/>
                      <a:r>
                        <a:rPr lang="en-GB" sz="2000" dirty="0">
                          <a:latin typeface="Maiandra GD" panose="020E0502030308020204" pitchFamily="34" charset="77"/>
                        </a:rPr>
                        <a:t>13 + 13 + 9 = </a:t>
                      </a:r>
                      <a:r>
                        <a:rPr lang="en-GB" sz="2000" b="1" dirty="0">
                          <a:latin typeface="Maiandra GD" panose="020E0502030308020204" pitchFamily="34" charset="77"/>
                        </a:rPr>
                        <a:t>35</a:t>
                      </a:r>
                    </a:p>
                  </a:txBody>
                  <a:tcPr anchor="ctr"/>
                </a:tc>
                <a:extLst>
                  <a:ext uri="{0D108BD9-81ED-4DB2-BD59-A6C34878D82A}">
                    <a16:rowId xmlns:a16="http://schemas.microsoft.com/office/drawing/2014/main" val="469708270"/>
                  </a:ext>
                </a:extLst>
              </a:tr>
              <a:tr h="495812">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2D_C</a:t>
                      </a:r>
                    </a:p>
                    <a:p>
                      <a:pPr algn="ctr"/>
                      <a:r>
                        <a:rPr lang="en-GB" sz="1200" dirty="0">
                          <a:latin typeface="Maiandra GD" panose="020E0502030308020204" pitchFamily="34" charset="77"/>
                        </a:rPr>
                        <a:t>(Claudia Rodríguez et al.)</a:t>
                      </a:r>
                    </a:p>
                  </a:txBody>
                  <a:tcPr anchor="ctr"/>
                </a:tc>
                <a:tc>
                  <a:txBody>
                    <a:bodyPr/>
                    <a:lstStyle/>
                    <a:p>
                      <a:pPr algn="ctr"/>
                      <a:r>
                        <a:rPr lang="en-GB" sz="2000" dirty="0">
                          <a:latin typeface="Maiandra GD" panose="020E0502030308020204" pitchFamily="34" charset="77"/>
                        </a:rPr>
                        <a:t>9 + 10 + 13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708748484"/>
                  </a:ext>
                </a:extLst>
              </a:tr>
              <a:tr h="522717">
                <a:tc>
                  <a:txBody>
                    <a:bodyPr/>
                    <a:lstStyle/>
                    <a:p>
                      <a:pPr algn="ctr"/>
                      <a:r>
                        <a:rPr lang="en-GB" sz="2000" b="1" dirty="0">
                          <a:latin typeface="Maiandra GD" panose="020E0502030308020204" pitchFamily="34" charset="77"/>
                        </a:rPr>
                        <a:t>8</a:t>
                      </a:r>
                    </a:p>
                  </a:txBody>
                  <a:tcPr anchor="ctr"/>
                </a:tc>
                <a:tc>
                  <a:txBody>
                    <a:bodyPr/>
                    <a:lstStyle/>
                    <a:p>
                      <a:pPr algn="ctr"/>
                      <a:r>
                        <a:rPr lang="en-GB" sz="1600" dirty="0">
                          <a:latin typeface="Maiandra GD" panose="020E0502030308020204" pitchFamily="34" charset="77"/>
                        </a:rPr>
                        <a:t>4B_A</a:t>
                      </a:r>
                    </a:p>
                    <a:p>
                      <a:pPr algn="ctr"/>
                      <a:r>
                        <a:rPr lang="en-GB" sz="1200" dirty="0">
                          <a:latin typeface="Maiandra GD" panose="020E0502030308020204" pitchFamily="34" charset="77"/>
                        </a:rPr>
                        <a:t>(Carme </a:t>
                      </a:r>
                      <a:r>
                        <a:rPr lang="en-GB" sz="1200" dirty="0" err="1">
                          <a:latin typeface="Maiandra GD" panose="020E0502030308020204" pitchFamily="34" charset="77"/>
                        </a:rPr>
                        <a:t>Amiell</a:t>
                      </a:r>
                      <a:r>
                        <a:rPr lang="en-GB" sz="1200" dirty="0">
                          <a:latin typeface="Maiandra GD" panose="020E0502030308020204" pitchFamily="34" charset="77"/>
                        </a:rPr>
                        <a:t> et al.)</a:t>
                      </a:r>
                    </a:p>
                  </a:txBody>
                  <a:tcPr anchor="ctr"/>
                </a:tc>
                <a:tc>
                  <a:txBody>
                    <a:bodyPr/>
                    <a:lstStyle/>
                    <a:p>
                      <a:pPr algn="ctr"/>
                      <a:r>
                        <a:rPr lang="en-GB" sz="2000" dirty="0">
                          <a:latin typeface="Maiandra GD" panose="020E0502030308020204" pitchFamily="34" charset="77"/>
                        </a:rPr>
                        <a:t>11 + 11 + 10 = </a:t>
                      </a:r>
                      <a:r>
                        <a:rPr lang="en-GB" sz="2000" b="1" dirty="0">
                          <a:latin typeface="Maiandra GD" panose="020E0502030308020204" pitchFamily="34" charset="77"/>
                        </a:rPr>
                        <a:t>32</a:t>
                      </a:r>
                    </a:p>
                  </a:txBody>
                  <a:tcPr anchor="ctr"/>
                </a:tc>
                <a:extLst>
                  <a:ext uri="{0D108BD9-81ED-4DB2-BD59-A6C34878D82A}">
                    <a16:rowId xmlns:a16="http://schemas.microsoft.com/office/drawing/2014/main" val="3919449444"/>
                  </a:ext>
                </a:extLst>
              </a:tr>
            </a:tbl>
          </a:graphicData>
        </a:graphic>
      </p:graphicFrame>
      <p:sp>
        <p:nvSpPr>
          <p:cNvPr id="6" name="Título 1">
            <a:extLst>
              <a:ext uri="{FF2B5EF4-FFF2-40B4-BE49-F238E27FC236}">
                <a16:creationId xmlns:a16="http://schemas.microsoft.com/office/drawing/2014/main" id="{09B4169E-DBA3-824F-ABF5-262CE41C1F8F}"/>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Let’s reveal the winners!</a:t>
            </a:r>
          </a:p>
        </p:txBody>
      </p:sp>
    </p:spTree>
    <p:extLst>
      <p:ext uri="{BB962C8B-B14F-4D97-AF65-F5344CB8AC3E}">
        <p14:creationId xmlns:p14="http://schemas.microsoft.com/office/powerpoint/2010/main" val="1603246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DDA4FC1-11B6-7042-97FE-9B475F210C17}"/>
              </a:ext>
            </a:extLst>
          </p:cNvPr>
          <p:cNvSpPr txBox="1"/>
          <p:nvPr/>
        </p:nvSpPr>
        <p:spPr>
          <a:xfrm>
            <a:off x="339088" y="1630112"/>
            <a:ext cx="8465824" cy="1546577"/>
          </a:xfrm>
          <a:prstGeom prst="rect">
            <a:avLst/>
          </a:prstGeom>
          <a:noFill/>
        </p:spPr>
        <p:txBody>
          <a:bodyPr wrap="square" rtlCol="0">
            <a:spAutoFit/>
          </a:bodyPr>
          <a:lstStyle/>
          <a:p>
            <a:pPr algn="ctr"/>
            <a:r>
              <a:rPr lang="en-GB" sz="2800" dirty="0">
                <a:latin typeface="Maiandra GD" panose="020E0502030308020204" pitchFamily="34" charset="77"/>
              </a:rPr>
              <a:t>Congratulations to </a:t>
            </a:r>
            <a:r>
              <a:rPr lang="en-GB" sz="2800" b="1" dirty="0">
                <a:solidFill>
                  <a:srgbClr val="7030A0"/>
                </a:solidFill>
                <a:latin typeface="Maiandra GD" panose="020E0502030308020204" pitchFamily="34" charset="77"/>
              </a:rPr>
              <a:t>Katia </a:t>
            </a:r>
            <a:r>
              <a:rPr lang="en-GB" sz="2800" b="1" dirty="0" err="1">
                <a:solidFill>
                  <a:srgbClr val="7030A0"/>
                </a:solidFill>
                <a:latin typeface="Maiandra GD" panose="020E0502030308020204" pitchFamily="34" charset="77"/>
              </a:rPr>
              <a:t>Colomer</a:t>
            </a:r>
            <a:r>
              <a:rPr lang="en-GB" sz="2800" dirty="0">
                <a:latin typeface="Maiandra GD" panose="020E0502030308020204" pitchFamily="34" charset="77"/>
              </a:rPr>
              <a:t>, </a:t>
            </a:r>
            <a:r>
              <a:rPr lang="en-GB" sz="2800" b="1" dirty="0">
                <a:solidFill>
                  <a:srgbClr val="7030A0"/>
                </a:solidFill>
                <a:latin typeface="Maiandra GD" panose="020E0502030308020204" pitchFamily="34" charset="77"/>
              </a:rPr>
              <a:t>Maria Estrada</a:t>
            </a:r>
            <a:r>
              <a:rPr lang="en-GB" sz="2800" dirty="0">
                <a:latin typeface="Maiandra GD" panose="020E0502030308020204" pitchFamily="34" charset="77"/>
              </a:rPr>
              <a:t>, </a:t>
            </a:r>
            <a:r>
              <a:rPr lang="en-GB" sz="2800" b="1" dirty="0">
                <a:solidFill>
                  <a:srgbClr val="7030A0"/>
                </a:solidFill>
                <a:latin typeface="Maiandra GD" panose="020E0502030308020204" pitchFamily="34" charset="77"/>
              </a:rPr>
              <a:t>Berta Ferrer</a:t>
            </a:r>
            <a:r>
              <a:rPr lang="en-GB" sz="2800" dirty="0">
                <a:latin typeface="Maiandra GD" panose="020E0502030308020204" pitchFamily="34" charset="77"/>
              </a:rPr>
              <a:t>, </a:t>
            </a:r>
            <a:r>
              <a:rPr lang="en-GB" sz="2800" b="1" dirty="0">
                <a:solidFill>
                  <a:srgbClr val="7030A0"/>
                </a:solidFill>
                <a:latin typeface="Maiandra GD" panose="020E0502030308020204" pitchFamily="34" charset="77"/>
              </a:rPr>
              <a:t>Alba Roca </a:t>
            </a:r>
            <a:r>
              <a:rPr lang="en-GB" sz="2800" dirty="0">
                <a:latin typeface="Maiandra GD" panose="020E0502030308020204" pitchFamily="34" charset="77"/>
              </a:rPr>
              <a:t>and </a:t>
            </a:r>
            <a:r>
              <a:rPr lang="en-GB" sz="2800" b="1" dirty="0" err="1">
                <a:solidFill>
                  <a:srgbClr val="7030A0"/>
                </a:solidFill>
                <a:latin typeface="Maiandra GD" panose="020E0502030308020204" pitchFamily="34" charset="77"/>
              </a:rPr>
              <a:t>Aleth</a:t>
            </a:r>
            <a:r>
              <a:rPr lang="en-GB" sz="2800" b="1" dirty="0">
                <a:solidFill>
                  <a:srgbClr val="7030A0"/>
                </a:solidFill>
                <a:latin typeface="Maiandra GD" panose="020E0502030308020204" pitchFamily="34" charset="77"/>
              </a:rPr>
              <a:t> Zambrano</a:t>
            </a:r>
            <a:r>
              <a:rPr lang="en-GB" sz="2800" dirty="0">
                <a:latin typeface="Maiandra GD" panose="020E0502030308020204" pitchFamily="34" charset="77"/>
              </a:rPr>
              <a:t>!!!</a:t>
            </a:r>
          </a:p>
          <a:p>
            <a:pPr algn="ctr"/>
            <a:endParaRPr lang="en-GB" sz="1050" dirty="0">
              <a:latin typeface="Maiandra GD" panose="020E0502030308020204" pitchFamily="34" charset="77"/>
            </a:endParaRPr>
          </a:p>
          <a:p>
            <a:pPr algn="ctr"/>
            <a:r>
              <a:rPr lang="en-GB" sz="2800" dirty="0">
                <a:latin typeface="Maiandra GD" panose="020E0502030308020204" pitchFamily="34" charset="77"/>
              </a:rPr>
              <a:t>They have won 0.5 points extra in the final mark!!!!!</a:t>
            </a:r>
          </a:p>
        </p:txBody>
      </p:sp>
      <p:sp>
        <p:nvSpPr>
          <p:cNvPr id="8" name="Título 1">
            <a:extLst>
              <a:ext uri="{FF2B5EF4-FFF2-40B4-BE49-F238E27FC236}">
                <a16:creationId xmlns:a16="http://schemas.microsoft.com/office/drawing/2014/main" id="{371B99DD-C94B-D84E-A26D-722CFE3A5B8C}"/>
              </a:ext>
            </a:extLst>
          </p:cNvPr>
          <p:cNvSpPr>
            <a:spLocks noGrp="1"/>
          </p:cNvSpPr>
          <p:nvPr>
            <p:ph type="title"/>
          </p:nvPr>
        </p:nvSpPr>
        <p:spPr>
          <a:xfrm>
            <a:off x="448077" y="159067"/>
            <a:ext cx="7886700" cy="1325563"/>
          </a:xfrm>
        </p:spPr>
        <p:txBody>
          <a:bodyPr/>
          <a:lstStyle/>
          <a:p>
            <a:r>
              <a:rPr lang="en-GB" dirty="0">
                <a:latin typeface="Maiandra GD" panose="020E0502030308020204" pitchFamily="34" charset="77"/>
              </a:rPr>
              <a:t>Let’s reveal the winners!</a:t>
            </a:r>
          </a:p>
        </p:txBody>
      </p:sp>
      <p:pic>
        <p:nvPicPr>
          <p:cNvPr id="1026" name="Picture 2" descr="RuPual&amp;#39;s Drag Race bags 12 Emmy Nominations. - The Rustin Times">
            <a:extLst>
              <a:ext uri="{FF2B5EF4-FFF2-40B4-BE49-F238E27FC236}">
                <a16:creationId xmlns:a16="http://schemas.microsoft.com/office/drawing/2014/main" id="{4D8FBEBB-75A7-1248-9DFF-F628D70E7E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077" y="3703058"/>
            <a:ext cx="4201046" cy="23609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20 Celebration Memes That Are Simply The Best - SayingImages.com">
            <a:extLst>
              <a:ext uri="{FF2B5EF4-FFF2-40B4-BE49-F238E27FC236}">
                <a16:creationId xmlns:a16="http://schemas.microsoft.com/office/drawing/2014/main" id="{807123ED-6A83-694C-87C3-9694D3A6BF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8010" y="3629795"/>
            <a:ext cx="3765036" cy="2507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774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87F29E10-E219-A941-8E84-720DBAD847C2}"/>
              </a:ext>
            </a:extLst>
          </p:cNvPr>
          <p:cNvSpPr txBox="1">
            <a:spLocks/>
          </p:cNvSpPr>
          <p:nvPr/>
        </p:nvSpPr>
        <p:spPr>
          <a:xfrm>
            <a:off x="685800" y="1825411"/>
            <a:ext cx="7772400" cy="320717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latin typeface="Maiandra GD" panose="020E0502030308020204" pitchFamily="34" charset="77"/>
              </a:rPr>
              <a:t>And now it’s time for you to have your say!</a:t>
            </a:r>
          </a:p>
          <a:p>
            <a:pPr algn="ctr"/>
            <a:endParaRPr lang="en-GB" dirty="0">
              <a:latin typeface="Maiandra GD" panose="020E0502030308020204" pitchFamily="34" charset="77"/>
            </a:endParaRPr>
          </a:p>
          <a:p>
            <a:pPr algn="ctr"/>
            <a:r>
              <a:rPr lang="en-GB" dirty="0">
                <a:latin typeface="Maiandra GD" panose="020E0502030308020204" pitchFamily="34" charset="77"/>
              </a:rPr>
              <a:t>Please answer the </a:t>
            </a:r>
            <a:r>
              <a:rPr lang="en-GB" dirty="0">
                <a:latin typeface="Maiandra GD" panose="020E0502030308020204" pitchFamily="34" charset="77"/>
                <a:hlinkClick r:id="rId2"/>
              </a:rPr>
              <a:t>questionnaire</a:t>
            </a:r>
            <a:r>
              <a:rPr lang="en-GB" dirty="0">
                <a:latin typeface="Maiandra GD" panose="020E0502030308020204" pitchFamily="34" charset="77"/>
              </a:rPr>
              <a:t> on Moodle</a:t>
            </a:r>
            <a:endParaRPr lang="en-GB" sz="2600" dirty="0">
              <a:latin typeface="Maiandra GD" panose="020E0502030308020204" pitchFamily="34" charset="77"/>
            </a:endParaRPr>
          </a:p>
        </p:txBody>
      </p:sp>
    </p:spTree>
    <p:extLst>
      <p:ext uri="{BB962C8B-B14F-4D97-AF65-F5344CB8AC3E}">
        <p14:creationId xmlns:p14="http://schemas.microsoft.com/office/powerpoint/2010/main" val="2261228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5">
            <a:alphaModFix/>
          </a:blip>
          <a:srcRect t="3252" b="3006"/>
          <a:stretch/>
        </p:blipFill>
        <p:spPr>
          <a:xfrm>
            <a:off x="2530388" y="963038"/>
            <a:ext cx="4078087" cy="5109186"/>
          </a:xfrm>
          <a:prstGeom prst="rect">
            <a:avLst/>
          </a:prstGeom>
          <a:noFill/>
          <a:ln>
            <a:noFill/>
          </a:ln>
        </p:spPr>
      </p:pic>
      <p:sp>
        <p:nvSpPr>
          <p:cNvPr id="55" name="Google Shape;55;p13"/>
          <p:cNvSpPr/>
          <p:nvPr/>
        </p:nvSpPr>
        <p:spPr>
          <a:xfrm>
            <a:off x="6744850" y="1087595"/>
            <a:ext cx="2277900" cy="786175"/>
          </a:xfrm>
          <a:prstGeom prst="wedgeRectCallout">
            <a:avLst>
              <a:gd name="adj1" fmla="val -78543"/>
              <a:gd name="adj2" fmla="val 8713"/>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buSzPts val="1100"/>
            </a:pPr>
            <a:r>
              <a:rPr lang="es" sz="1200" kern="0" dirty="0">
                <a:solidFill>
                  <a:srgbClr val="000000"/>
                </a:solidFill>
                <a:latin typeface="Arial"/>
                <a:cs typeface="Arial"/>
                <a:sym typeface="Arial"/>
              </a:rPr>
              <a:t>- Anchorage relation</a:t>
            </a:r>
            <a:endParaRPr sz="1200" kern="0" dirty="0">
              <a:solidFill>
                <a:srgbClr val="000000"/>
              </a:solidFill>
              <a:latin typeface="Arial"/>
              <a:cs typeface="Arial"/>
              <a:sym typeface="Arial"/>
            </a:endParaRPr>
          </a:p>
          <a:p>
            <a:pPr defTabSz="914400">
              <a:buClr>
                <a:srgbClr val="000000"/>
              </a:buClr>
              <a:buSzPts val="1100"/>
            </a:pPr>
            <a:r>
              <a:rPr lang="es" sz="1200" kern="0" dirty="0">
                <a:solidFill>
                  <a:srgbClr val="000000"/>
                </a:solidFill>
                <a:latin typeface="Arial"/>
                <a:cs typeface="Arial"/>
                <a:sym typeface="Arial"/>
              </a:rPr>
              <a:t>- Text and image  are complementary. They do not overlap.</a:t>
            </a:r>
            <a:endParaRPr sz="1200" kern="0" dirty="0">
              <a:solidFill>
                <a:srgbClr val="000000"/>
              </a:solidFill>
              <a:latin typeface="Arial"/>
              <a:cs typeface="Arial"/>
              <a:sym typeface="Arial"/>
            </a:endParaRPr>
          </a:p>
        </p:txBody>
      </p:sp>
      <p:sp>
        <p:nvSpPr>
          <p:cNvPr id="56" name="Google Shape;56;p13"/>
          <p:cNvSpPr/>
          <p:nvPr/>
        </p:nvSpPr>
        <p:spPr>
          <a:xfrm>
            <a:off x="723775" y="2692275"/>
            <a:ext cx="2277900" cy="506100"/>
          </a:xfrm>
          <a:prstGeom prst="wedgeRectCallout">
            <a:avLst>
              <a:gd name="adj1" fmla="val 66645"/>
              <a:gd name="adj2" fmla="val -13647"/>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es" sz="1200" kern="0">
                <a:solidFill>
                  <a:srgbClr val="000000"/>
                </a:solidFill>
                <a:latin typeface="Arial"/>
                <a:cs typeface="Arial"/>
                <a:sym typeface="Arial"/>
              </a:rPr>
              <a:t>- Well balanced (all the meme)</a:t>
            </a:r>
            <a:endParaRPr sz="1200" kern="0">
              <a:solidFill>
                <a:srgbClr val="000000"/>
              </a:solidFill>
              <a:latin typeface="Arial"/>
              <a:cs typeface="Arial"/>
              <a:sym typeface="Arial"/>
            </a:endParaRPr>
          </a:p>
        </p:txBody>
      </p:sp>
      <p:sp>
        <p:nvSpPr>
          <p:cNvPr id="57" name="Google Shape;57;p13"/>
          <p:cNvSpPr/>
          <p:nvPr/>
        </p:nvSpPr>
        <p:spPr>
          <a:xfrm>
            <a:off x="631550" y="4128375"/>
            <a:ext cx="2277900" cy="1012500"/>
          </a:xfrm>
          <a:prstGeom prst="wedgeRectCallout">
            <a:avLst>
              <a:gd name="adj1" fmla="val 85988"/>
              <a:gd name="adj2" fmla="val -14050"/>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es" sz="1200" kern="0" dirty="0">
                <a:solidFill>
                  <a:srgbClr val="000000"/>
                </a:solidFill>
                <a:latin typeface="Arial"/>
                <a:cs typeface="Arial"/>
                <a:sym typeface="Arial"/>
              </a:rPr>
              <a:t>- Facial expressions help to understand and to feel related. - Fast change in mood </a:t>
            </a:r>
            <a:r>
              <a:rPr lang="es" sz="1200" kern="0" dirty="0">
                <a:solidFill>
                  <a:srgbClr val="000000"/>
                </a:solidFill>
                <a:latin typeface="Arial"/>
                <a:cs typeface="Arial"/>
                <a:sym typeface="Wingdings" pitchFamily="2" charset="2"/>
              </a:rPr>
              <a:t></a:t>
            </a:r>
            <a:r>
              <a:rPr lang="es" sz="1200" kern="0" dirty="0">
                <a:solidFill>
                  <a:srgbClr val="000000"/>
                </a:solidFill>
                <a:latin typeface="Arial"/>
                <a:cs typeface="Arial"/>
                <a:sym typeface="Arial"/>
              </a:rPr>
              <a:t> humorous intent</a:t>
            </a:r>
            <a:endParaRPr sz="1200" kern="0" dirty="0">
              <a:solidFill>
                <a:srgbClr val="000000"/>
              </a:solidFill>
              <a:latin typeface="Arial"/>
              <a:cs typeface="Arial"/>
              <a:sym typeface="Arial"/>
            </a:endParaRPr>
          </a:p>
        </p:txBody>
      </p:sp>
      <p:sp>
        <p:nvSpPr>
          <p:cNvPr id="58" name="Google Shape;58;p13"/>
          <p:cNvSpPr/>
          <p:nvPr/>
        </p:nvSpPr>
        <p:spPr>
          <a:xfrm>
            <a:off x="6516250" y="4706825"/>
            <a:ext cx="2277900" cy="1012500"/>
          </a:xfrm>
          <a:prstGeom prst="wedgeRectCallout">
            <a:avLst>
              <a:gd name="adj1" fmla="val -75658"/>
              <a:gd name="adj2" fmla="val 60466"/>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buSzPts val="1100"/>
            </a:pPr>
            <a:r>
              <a:rPr lang="es" sz="1200" kern="0" dirty="0">
                <a:solidFill>
                  <a:srgbClr val="000000"/>
                </a:solidFill>
                <a:latin typeface="Arial"/>
                <a:cs typeface="Arial"/>
                <a:sym typeface="Arial"/>
              </a:rPr>
              <a:t>- Watermark makes the meme unprofessional</a:t>
            </a:r>
            <a:endParaRPr sz="1200" kern="0" dirty="0">
              <a:solidFill>
                <a:srgbClr val="000000"/>
              </a:solidFill>
              <a:latin typeface="Arial"/>
              <a:cs typeface="Arial"/>
              <a:sym typeface="Arial"/>
            </a:endParaRPr>
          </a:p>
          <a:p>
            <a:pPr defTabSz="914400">
              <a:buClr>
                <a:srgbClr val="000000"/>
              </a:buClr>
              <a:buSzPts val="1100"/>
            </a:pPr>
            <a:r>
              <a:rPr lang="es" sz="1200" kern="0" dirty="0">
                <a:solidFill>
                  <a:srgbClr val="000000"/>
                </a:solidFill>
                <a:latin typeface="Arial"/>
                <a:cs typeface="Arial"/>
                <a:sym typeface="Arial"/>
              </a:rPr>
              <a:t>- Poor quality image</a:t>
            </a:r>
            <a:endParaRPr sz="1200" kern="0" dirty="0">
              <a:solidFill>
                <a:srgbClr val="000000"/>
              </a:solidFill>
              <a:latin typeface="Arial"/>
              <a:cs typeface="Arial"/>
              <a:sym typeface="Arial"/>
            </a:endParaRPr>
          </a:p>
          <a:p>
            <a:pPr defTabSz="914400">
              <a:buClr>
                <a:srgbClr val="000000"/>
              </a:buClr>
              <a:buSzPts val="1100"/>
            </a:pPr>
            <a:r>
              <a:rPr lang="es" sz="1200" kern="0" dirty="0">
                <a:solidFill>
                  <a:srgbClr val="000000"/>
                </a:solidFill>
                <a:latin typeface="Arial"/>
                <a:cs typeface="Arial"/>
                <a:sym typeface="Arial"/>
              </a:rPr>
              <a:t>- Copyright?</a:t>
            </a:r>
            <a:endParaRPr sz="1200" kern="0" dirty="0">
              <a:solidFill>
                <a:srgbClr val="000000"/>
              </a:solidFill>
              <a:latin typeface="Arial"/>
              <a:cs typeface="Arial"/>
              <a:sym typeface="Arial"/>
            </a:endParaRPr>
          </a:p>
        </p:txBody>
      </p:sp>
      <p:sp>
        <p:nvSpPr>
          <p:cNvPr id="59" name="Google Shape;59;p13"/>
          <p:cNvSpPr/>
          <p:nvPr/>
        </p:nvSpPr>
        <p:spPr>
          <a:xfrm>
            <a:off x="6562363" y="3095162"/>
            <a:ext cx="2277900" cy="1170600"/>
          </a:xfrm>
          <a:prstGeom prst="wedgeRectCallout">
            <a:avLst>
              <a:gd name="adj1" fmla="val -85419"/>
              <a:gd name="adj2" fmla="val -1357"/>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buSzPts val="1100"/>
            </a:pPr>
            <a:r>
              <a:rPr lang="es" sz="1200" kern="0" dirty="0">
                <a:solidFill>
                  <a:srgbClr val="000000"/>
                </a:solidFill>
                <a:latin typeface="Arial"/>
                <a:cs typeface="Arial"/>
                <a:sym typeface="Arial"/>
              </a:rPr>
              <a:t>- Typical font and size of the memes</a:t>
            </a:r>
            <a:endParaRPr sz="1200" kern="0" dirty="0">
              <a:solidFill>
                <a:srgbClr val="000000"/>
              </a:solidFill>
              <a:latin typeface="Arial"/>
              <a:cs typeface="Arial"/>
              <a:sym typeface="Arial"/>
            </a:endParaRPr>
          </a:p>
          <a:p>
            <a:pPr defTabSz="914400">
              <a:buClr>
                <a:srgbClr val="000000"/>
              </a:buClr>
              <a:buSzPts val="1100"/>
            </a:pPr>
            <a:r>
              <a:rPr lang="es" sz="1200" kern="0" dirty="0">
                <a:solidFill>
                  <a:srgbClr val="000000"/>
                </a:solidFill>
                <a:latin typeface="Arial"/>
                <a:cs typeface="Arial"/>
                <a:sym typeface="Arial"/>
              </a:rPr>
              <a:t>- Easy to read</a:t>
            </a:r>
            <a:endParaRPr sz="1200" kern="0" dirty="0">
              <a:solidFill>
                <a:srgbClr val="000000"/>
              </a:solidFill>
              <a:latin typeface="Arial"/>
              <a:cs typeface="Arial"/>
              <a:sym typeface="Arial"/>
            </a:endParaRPr>
          </a:p>
          <a:p>
            <a:pPr defTabSz="914400">
              <a:buClr>
                <a:srgbClr val="000000"/>
              </a:buClr>
              <a:buSzPts val="1100"/>
            </a:pPr>
            <a:r>
              <a:rPr lang="es" sz="1200" kern="0" dirty="0">
                <a:solidFill>
                  <a:srgbClr val="000000"/>
                </a:solidFill>
                <a:latin typeface="Arial"/>
                <a:cs typeface="Arial"/>
                <a:sym typeface="Arial"/>
              </a:rPr>
              <a:t>- Good position </a:t>
            </a:r>
            <a:r>
              <a:rPr lang="es" sz="1200" kern="0" dirty="0">
                <a:solidFill>
                  <a:srgbClr val="000000"/>
                </a:solidFill>
                <a:latin typeface="Arial"/>
                <a:cs typeface="Arial"/>
                <a:sym typeface="Wingdings" pitchFamily="2" charset="2"/>
              </a:rPr>
              <a:t></a:t>
            </a:r>
            <a:r>
              <a:rPr lang="es" sz="1200" kern="0" dirty="0">
                <a:solidFill>
                  <a:srgbClr val="000000"/>
                </a:solidFill>
                <a:latin typeface="Arial"/>
                <a:cs typeface="Arial"/>
                <a:sym typeface="Arial"/>
              </a:rPr>
              <a:t> the text connects with the image below</a:t>
            </a:r>
            <a:endParaRPr sz="1200" kern="0" dirty="0">
              <a:solidFill>
                <a:srgbClr val="000000"/>
              </a:solidFill>
              <a:latin typeface="Arial"/>
              <a:cs typeface="Arial"/>
              <a:sym typeface="Arial"/>
            </a:endParaRPr>
          </a:p>
        </p:txBody>
      </p:sp>
      <p:pic>
        <p:nvPicPr>
          <p:cNvPr id="2" name="WhatsApp Audio 2021-11-11 at 21.06.29" descr="WhatsApp Audio 2021-11-11 at 21.06.29">
            <a:hlinkClick r:id="" action="ppaction://media"/>
            <a:extLst>
              <a:ext uri="{FF2B5EF4-FFF2-40B4-BE49-F238E27FC236}">
                <a16:creationId xmlns:a16="http://schemas.microsoft.com/office/drawing/2014/main" id="{D14D4378-DF81-4A45-B306-76DC9EC9B0C4}"/>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285780" y="6008499"/>
            <a:ext cx="443065" cy="443065"/>
          </a:xfrm>
          <a:prstGeom prst="rect">
            <a:avLst/>
          </a:prstGeom>
        </p:spPr>
      </p:pic>
      <p:sp>
        <p:nvSpPr>
          <p:cNvPr id="10" name="CuadroTexto 9">
            <a:extLst>
              <a:ext uri="{FF2B5EF4-FFF2-40B4-BE49-F238E27FC236}">
                <a16:creationId xmlns:a16="http://schemas.microsoft.com/office/drawing/2014/main" id="{E9020394-45BA-B44D-AF06-03A05F4F08CD}"/>
              </a:ext>
            </a:extLst>
          </p:cNvPr>
          <p:cNvSpPr txBox="1"/>
          <p:nvPr/>
        </p:nvSpPr>
        <p:spPr>
          <a:xfrm>
            <a:off x="298495" y="253153"/>
            <a:ext cx="1633781" cy="369332"/>
          </a:xfrm>
          <a:prstGeom prst="rect">
            <a:avLst/>
          </a:prstGeom>
          <a:noFill/>
        </p:spPr>
        <p:txBody>
          <a:bodyPr wrap="none" rtlCol="0">
            <a:spAutoFit/>
          </a:bodyPr>
          <a:lstStyle/>
          <a:p>
            <a:r>
              <a:rPr lang="en-GB" dirty="0">
                <a:latin typeface="Maiandra GD" panose="020E0502030308020204" pitchFamily="34" charset="77"/>
              </a:rPr>
              <a:t>Sira &amp; </a:t>
            </a:r>
            <a:r>
              <a:rPr lang="en-GB" dirty="0" err="1">
                <a:latin typeface="Maiandra GD" panose="020E0502030308020204" pitchFamily="34" charset="77"/>
              </a:rPr>
              <a:t>Queralt</a:t>
            </a:r>
            <a:endParaRPr lang="en-GB" dirty="0">
              <a:latin typeface="Maiandra GD" panose="020E0502030308020204" pitchFamily="34"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21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endCondLst>
                    <p:cond evt="onStopAudio" delay="0">
                      <p:tgtEl>
                        <p:sldTgt/>
                      </p:tgtEl>
                    </p:cond>
                  </p:endCondLst>
                </p:cTn>
                <p:tgtEl>
                  <p:spTgt spid="2"/>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Google Shape;65;p14"/>
          <p:cNvPicPr preferRelativeResize="0"/>
          <p:nvPr/>
        </p:nvPicPr>
        <p:blipFill>
          <a:blip r:embed="rId5">
            <a:alphaModFix/>
          </a:blip>
          <a:stretch>
            <a:fillRect/>
          </a:stretch>
        </p:blipFill>
        <p:spPr>
          <a:xfrm>
            <a:off x="1932276" y="1412851"/>
            <a:ext cx="5933124" cy="3824999"/>
          </a:xfrm>
          <a:prstGeom prst="rect">
            <a:avLst/>
          </a:prstGeom>
          <a:noFill/>
          <a:ln>
            <a:noFill/>
          </a:ln>
        </p:spPr>
      </p:pic>
      <p:sp>
        <p:nvSpPr>
          <p:cNvPr id="66" name="Google Shape;66;p14"/>
          <p:cNvSpPr/>
          <p:nvPr/>
        </p:nvSpPr>
        <p:spPr>
          <a:xfrm flipH="1">
            <a:off x="6144894" y="201451"/>
            <a:ext cx="2593800" cy="1211400"/>
          </a:xfrm>
          <a:prstGeom prst="wedgeRectCallout">
            <a:avLst>
              <a:gd name="adj1" fmla="val 47719"/>
              <a:gd name="adj2" fmla="val 127812"/>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es" sz="1200" kern="0" dirty="0">
                <a:solidFill>
                  <a:srgbClr val="333333"/>
                </a:solidFill>
                <a:latin typeface="Arial"/>
                <a:cs typeface="Arial"/>
                <a:sym typeface="Arial"/>
              </a:rPr>
              <a:t>- Simple and funny, but it doesn't give you info about the meme.</a:t>
            </a:r>
            <a:endParaRPr sz="1200" kern="0" dirty="0">
              <a:solidFill>
                <a:srgbClr val="333333"/>
              </a:solidFill>
              <a:latin typeface="Arial"/>
              <a:cs typeface="Arial"/>
              <a:sym typeface="Arial"/>
            </a:endParaRPr>
          </a:p>
          <a:p>
            <a:pPr defTabSz="914400">
              <a:buClr>
                <a:srgbClr val="000000"/>
              </a:buClr>
            </a:pPr>
            <a:r>
              <a:rPr lang="es" sz="1200" kern="0" dirty="0">
                <a:solidFill>
                  <a:srgbClr val="333333"/>
                </a:solidFill>
                <a:latin typeface="Arial"/>
                <a:cs typeface="Arial"/>
                <a:sym typeface="Arial"/>
              </a:rPr>
              <a:t>- Anchorage relation</a:t>
            </a:r>
            <a:endParaRPr sz="1200" kern="0" dirty="0">
              <a:solidFill>
                <a:srgbClr val="333333"/>
              </a:solidFill>
              <a:latin typeface="Arial"/>
              <a:cs typeface="Arial"/>
              <a:sym typeface="Arial"/>
            </a:endParaRPr>
          </a:p>
          <a:p>
            <a:pPr defTabSz="914400">
              <a:buClr>
                <a:srgbClr val="000000"/>
              </a:buClr>
            </a:pPr>
            <a:r>
              <a:rPr lang="es" sz="1200" kern="0" dirty="0">
                <a:solidFill>
                  <a:srgbClr val="333333"/>
                </a:solidFill>
                <a:latin typeface="Arial"/>
                <a:cs typeface="Arial"/>
                <a:sym typeface="Arial"/>
              </a:rPr>
              <a:t>- Too general</a:t>
            </a:r>
            <a:endParaRPr sz="1200" kern="0" dirty="0">
              <a:solidFill>
                <a:srgbClr val="333333"/>
              </a:solidFill>
              <a:latin typeface="Arial"/>
              <a:cs typeface="Arial"/>
              <a:sym typeface="Arial"/>
            </a:endParaRPr>
          </a:p>
          <a:p>
            <a:pPr defTabSz="914400">
              <a:buClr>
                <a:srgbClr val="000000"/>
              </a:buClr>
            </a:pPr>
            <a:r>
              <a:rPr lang="es" sz="1200" kern="0" dirty="0">
                <a:solidFill>
                  <a:srgbClr val="333333"/>
                </a:solidFill>
                <a:latin typeface="Arial"/>
                <a:cs typeface="Arial"/>
                <a:sym typeface="Arial"/>
              </a:rPr>
              <a:t>- “Nothing” is the subject </a:t>
            </a:r>
            <a:r>
              <a:rPr lang="es" sz="1200" kern="0" dirty="0">
                <a:solidFill>
                  <a:srgbClr val="333333"/>
                </a:solidFill>
                <a:latin typeface="Arial"/>
                <a:cs typeface="Arial"/>
                <a:sym typeface="Wingdings" pitchFamily="2" charset="2"/>
              </a:rPr>
              <a:t></a:t>
            </a:r>
            <a:r>
              <a:rPr lang="es" sz="1200" kern="0" dirty="0">
                <a:solidFill>
                  <a:srgbClr val="333333"/>
                </a:solidFill>
                <a:latin typeface="Arial"/>
                <a:cs typeface="Arial"/>
                <a:sym typeface="Arial"/>
              </a:rPr>
              <a:t> More emphasis</a:t>
            </a:r>
            <a:endParaRPr sz="1200" kern="0" dirty="0">
              <a:solidFill>
                <a:srgbClr val="333333"/>
              </a:solidFill>
              <a:latin typeface="Arial"/>
              <a:cs typeface="Arial"/>
              <a:sym typeface="Arial"/>
            </a:endParaRPr>
          </a:p>
        </p:txBody>
      </p:sp>
      <p:sp>
        <p:nvSpPr>
          <p:cNvPr id="67" name="Google Shape;67;p14"/>
          <p:cNvSpPr/>
          <p:nvPr/>
        </p:nvSpPr>
        <p:spPr>
          <a:xfrm>
            <a:off x="6930825" y="4867350"/>
            <a:ext cx="2098500" cy="741000"/>
          </a:xfrm>
          <a:prstGeom prst="wedgeRectCallout">
            <a:avLst>
              <a:gd name="adj1" fmla="val -113832"/>
              <a:gd name="adj2" fmla="val -238691"/>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2700" defTabSz="914400">
              <a:buClr>
                <a:srgbClr val="333333"/>
              </a:buClr>
              <a:buSzPts val="1200"/>
            </a:pPr>
            <a:r>
              <a:rPr lang="es" sz="1200" kern="0" dirty="0">
                <a:solidFill>
                  <a:srgbClr val="333333"/>
                </a:solidFill>
                <a:latin typeface="Arial"/>
                <a:cs typeface="Arial"/>
                <a:sym typeface="Arial"/>
              </a:rPr>
              <a:t>Not traceable BUT changed “f*ck” for “fvck”</a:t>
            </a:r>
            <a:endParaRPr sz="1200" kern="0" dirty="0">
              <a:solidFill>
                <a:srgbClr val="333333"/>
              </a:solidFill>
              <a:latin typeface="Arial"/>
              <a:cs typeface="Arial"/>
              <a:sym typeface="Arial"/>
            </a:endParaRPr>
          </a:p>
        </p:txBody>
      </p:sp>
      <p:sp>
        <p:nvSpPr>
          <p:cNvPr id="68" name="Google Shape;68;p14"/>
          <p:cNvSpPr/>
          <p:nvPr/>
        </p:nvSpPr>
        <p:spPr>
          <a:xfrm flipH="1">
            <a:off x="183175" y="2700125"/>
            <a:ext cx="2282400" cy="1012500"/>
          </a:xfrm>
          <a:prstGeom prst="wedgeRectCallout">
            <a:avLst>
              <a:gd name="adj1" fmla="val -59697"/>
              <a:gd name="adj2" fmla="val 13647"/>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buSzPts val="1100"/>
            </a:pPr>
            <a:r>
              <a:rPr lang="es" sz="1200" kern="0" dirty="0">
                <a:solidFill>
                  <a:srgbClr val="333333"/>
                </a:solidFill>
                <a:latin typeface="Arial"/>
                <a:cs typeface="Arial"/>
                <a:sym typeface="Arial"/>
              </a:rPr>
              <a:t>- Hashtags are not accurate. They do not relate to nor describe the image.</a:t>
            </a:r>
            <a:endParaRPr sz="1200" kern="0" dirty="0">
              <a:solidFill>
                <a:srgbClr val="333333"/>
              </a:solidFill>
              <a:latin typeface="Arial"/>
              <a:cs typeface="Arial"/>
              <a:sym typeface="Arial"/>
            </a:endParaRPr>
          </a:p>
          <a:p>
            <a:pPr defTabSz="914400">
              <a:buClr>
                <a:srgbClr val="000000"/>
              </a:buClr>
            </a:pPr>
            <a:r>
              <a:rPr lang="es" sz="1200" kern="0" dirty="0">
                <a:solidFill>
                  <a:srgbClr val="333333"/>
                </a:solidFill>
                <a:latin typeface="Arial"/>
                <a:cs typeface="Arial"/>
                <a:sym typeface="Arial"/>
              </a:rPr>
              <a:t>- Few hashtags</a:t>
            </a:r>
            <a:endParaRPr sz="1200" kern="0" dirty="0">
              <a:solidFill>
                <a:srgbClr val="333333"/>
              </a:solidFill>
              <a:latin typeface="Arial"/>
              <a:cs typeface="Arial"/>
              <a:sym typeface="Arial"/>
            </a:endParaRPr>
          </a:p>
        </p:txBody>
      </p:sp>
      <p:sp>
        <p:nvSpPr>
          <p:cNvPr id="69" name="Google Shape;69;p14"/>
          <p:cNvSpPr/>
          <p:nvPr/>
        </p:nvSpPr>
        <p:spPr>
          <a:xfrm flipH="1">
            <a:off x="89900" y="4065775"/>
            <a:ext cx="2282400" cy="1012500"/>
          </a:xfrm>
          <a:prstGeom prst="wedgeRectCallout">
            <a:avLst>
              <a:gd name="adj1" fmla="val -61094"/>
              <a:gd name="adj2" fmla="val -42378"/>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buSzPts val="1100"/>
            </a:pPr>
            <a:r>
              <a:rPr lang="es" sz="1200" kern="0" dirty="0">
                <a:solidFill>
                  <a:srgbClr val="333333"/>
                </a:solidFill>
                <a:latin typeface="Arial"/>
                <a:cs typeface="Arial"/>
                <a:sym typeface="Arial"/>
              </a:rPr>
              <a:t>- Accurate and well explained.</a:t>
            </a:r>
            <a:endParaRPr sz="1200" kern="0" dirty="0">
              <a:solidFill>
                <a:srgbClr val="333333"/>
              </a:solidFill>
              <a:latin typeface="Arial"/>
              <a:cs typeface="Arial"/>
              <a:sym typeface="Arial"/>
            </a:endParaRPr>
          </a:p>
          <a:p>
            <a:pPr defTabSz="914400">
              <a:buClr>
                <a:srgbClr val="000000"/>
              </a:buClr>
            </a:pPr>
            <a:r>
              <a:rPr lang="es" sz="1200" kern="0" dirty="0">
                <a:solidFill>
                  <a:srgbClr val="333333"/>
                </a:solidFill>
                <a:latin typeface="Arial"/>
                <a:cs typeface="Arial"/>
                <a:sym typeface="Arial"/>
              </a:rPr>
              <a:t>- Effective. It helps to understand the meme (if you haven’t already)</a:t>
            </a:r>
            <a:endParaRPr sz="1200" kern="0" dirty="0">
              <a:solidFill>
                <a:srgbClr val="333333"/>
              </a:solidFill>
              <a:latin typeface="Arial"/>
              <a:cs typeface="Arial"/>
              <a:sym typeface="Arial"/>
            </a:endParaRPr>
          </a:p>
        </p:txBody>
      </p:sp>
      <p:pic>
        <p:nvPicPr>
          <p:cNvPr id="2" name="WhatsApp Audio 2021-11-11 at 21.56.12" descr="WhatsApp Audio 2021-11-11 at 21.56.12">
            <a:hlinkClick r:id="" action="ppaction://media"/>
            <a:extLst>
              <a:ext uri="{FF2B5EF4-FFF2-40B4-BE49-F238E27FC236}">
                <a16:creationId xmlns:a16="http://schemas.microsoft.com/office/drawing/2014/main" id="{9F5944FC-8EEF-204A-BD19-573EC3D61C2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252003" y="5881033"/>
            <a:ext cx="617699" cy="617699"/>
          </a:xfrm>
          <a:prstGeom prst="rect">
            <a:avLst/>
          </a:prstGeom>
        </p:spPr>
      </p:pic>
      <p:sp>
        <p:nvSpPr>
          <p:cNvPr id="3" name="CuadroTexto 2">
            <a:extLst>
              <a:ext uri="{FF2B5EF4-FFF2-40B4-BE49-F238E27FC236}">
                <a16:creationId xmlns:a16="http://schemas.microsoft.com/office/drawing/2014/main" id="{957676B7-4806-614E-9185-643DB45B88C7}"/>
              </a:ext>
            </a:extLst>
          </p:cNvPr>
          <p:cNvSpPr txBox="1"/>
          <p:nvPr/>
        </p:nvSpPr>
        <p:spPr>
          <a:xfrm>
            <a:off x="298495" y="253153"/>
            <a:ext cx="1633781" cy="369332"/>
          </a:xfrm>
          <a:prstGeom prst="rect">
            <a:avLst/>
          </a:prstGeom>
          <a:noFill/>
        </p:spPr>
        <p:txBody>
          <a:bodyPr wrap="none" rtlCol="0">
            <a:spAutoFit/>
          </a:bodyPr>
          <a:lstStyle/>
          <a:p>
            <a:r>
              <a:rPr lang="en-GB" dirty="0">
                <a:latin typeface="Maiandra GD" panose="020E0502030308020204" pitchFamily="34" charset="77"/>
              </a:rPr>
              <a:t>Sira &amp; </a:t>
            </a:r>
            <a:r>
              <a:rPr lang="en-GB" dirty="0" err="1">
                <a:latin typeface="Maiandra GD" panose="020E0502030308020204" pitchFamily="34" charset="77"/>
              </a:rPr>
              <a:t>Queralt</a:t>
            </a:r>
            <a:endParaRPr lang="en-GB" dirty="0">
              <a:latin typeface="Maiandra GD" panose="020E0502030308020204" pitchFamily="34"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192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63" name="Google Shape;63;p14"/>
          <p:cNvPicPr preferRelativeResize="0"/>
          <p:nvPr/>
        </p:nvPicPr>
        <p:blipFill>
          <a:blip r:embed="rId5">
            <a:alphaModFix/>
          </a:blip>
          <a:stretch>
            <a:fillRect/>
          </a:stretch>
        </p:blipFill>
        <p:spPr>
          <a:xfrm>
            <a:off x="1134414" y="1214401"/>
            <a:ext cx="6875173" cy="4429201"/>
          </a:xfrm>
          <a:prstGeom prst="rect">
            <a:avLst/>
          </a:prstGeom>
          <a:noFill/>
          <a:ln>
            <a:noFill/>
          </a:ln>
        </p:spPr>
      </p:pic>
      <p:sp>
        <p:nvSpPr>
          <p:cNvPr id="64" name="Google Shape;64;p14"/>
          <p:cNvSpPr/>
          <p:nvPr/>
        </p:nvSpPr>
        <p:spPr>
          <a:xfrm>
            <a:off x="5667600" y="2472048"/>
            <a:ext cx="3096000" cy="706500"/>
          </a:xfrm>
          <a:prstGeom prst="wedgeRoundRectCallout">
            <a:avLst>
              <a:gd name="adj1" fmla="val -67645"/>
              <a:gd name="adj2" fmla="val -65916"/>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buClr>
                <a:srgbClr val="000000"/>
              </a:buClr>
            </a:pPr>
            <a:r>
              <a:rPr lang="ca" sz="1300" kern="0" dirty="0">
                <a:solidFill>
                  <a:srgbClr val="000000"/>
                </a:solidFill>
                <a:latin typeface="Arial"/>
                <a:cs typeface="Arial"/>
                <a:sym typeface="Arial"/>
              </a:rPr>
              <a:t>Text above the picture and at the bottom </a:t>
            </a:r>
            <a:r>
              <a:rPr lang="ca" sz="1300" kern="0" dirty="0">
                <a:solidFill>
                  <a:srgbClr val="000000"/>
                </a:solidFill>
                <a:latin typeface="Arial"/>
                <a:cs typeface="Arial"/>
                <a:sym typeface="Wingdings" pitchFamily="2" charset="2"/>
              </a:rPr>
              <a:t> </a:t>
            </a:r>
            <a:r>
              <a:rPr lang="ca" sz="1300" kern="0" dirty="0">
                <a:solidFill>
                  <a:srgbClr val="000000"/>
                </a:solidFill>
                <a:latin typeface="Arial"/>
                <a:cs typeface="Arial"/>
                <a:sym typeface="Arial"/>
              </a:rPr>
              <a:t>grammatical units are kept; prepositional phrase is split  </a:t>
            </a:r>
            <a:endParaRPr sz="1300" kern="0" dirty="0">
              <a:solidFill>
                <a:srgbClr val="000000"/>
              </a:solidFill>
              <a:latin typeface="Arial"/>
              <a:cs typeface="Arial"/>
              <a:sym typeface="Arial"/>
            </a:endParaRPr>
          </a:p>
        </p:txBody>
      </p:sp>
      <p:sp>
        <p:nvSpPr>
          <p:cNvPr id="65" name="Google Shape;65;p14"/>
          <p:cNvSpPr/>
          <p:nvPr/>
        </p:nvSpPr>
        <p:spPr>
          <a:xfrm>
            <a:off x="5624850" y="1005200"/>
            <a:ext cx="3096000" cy="706500"/>
          </a:xfrm>
          <a:prstGeom prst="wedgeRoundRectCallout">
            <a:avLst>
              <a:gd name="adj1" fmla="val -79328"/>
              <a:gd name="adj2" fmla="val 36975"/>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300" kern="0">
                <a:solidFill>
                  <a:srgbClr val="000000"/>
                </a:solidFill>
                <a:latin typeface="Arial"/>
                <a:cs typeface="Arial"/>
                <a:sym typeface="Arial"/>
              </a:rPr>
              <a:t>Typical meme font type, size and color</a:t>
            </a:r>
            <a:endParaRPr sz="1300" kern="0">
              <a:solidFill>
                <a:srgbClr val="000000"/>
              </a:solidFill>
              <a:latin typeface="Arial"/>
              <a:cs typeface="Arial"/>
              <a:sym typeface="Arial"/>
            </a:endParaRPr>
          </a:p>
        </p:txBody>
      </p:sp>
      <p:sp>
        <p:nvSpPr>
          <p:cNvPr id="67" name="Google Shape;67;p14"/>
          <p:cNvSpPr/>
          <p:nvPr/>
        </p:nvSpPr>
        <p:spPr>
          <a:xfrm>
            <a:off x="5710350" y="3411713"/>
            <a:ext cx="3010500" cy="903000"/>
          </a:xfrm>
          <a:prstGeom prst="wedgeRoundRectCallout">
            <a:avLst>
              <a:gd name="adj1" fmla="val -80702"/>
              <a:gd name="adj2" fmla="val -28429"/>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buClr>
                <a:srgbClr val="000000"/>
              </a:buClr>
            </a:pPr>
            <a:r>
              <a:rPr lang="ca" sz="1300" kern="0" dirty="0">
                <a:solidFill>
                  <a:srgbClr val="000000"/>
                </a:solidFill>
                <a:latin typeface="Arial"/>
                <a:cs typeface="Arial"/>
                <a:sym typeface="Arial"/>
              </a:rPr>
              <a:t>Bullock is the protagonist of the image. Her face and her blinded eyes give the sense that she’s at a loss </a:t>
            </a:r>
            <a:r>
              <a:rPr lang="ca" sz="1300" kern="0" dirty="0">
                <a:solidFill>
                  <a:srgbClr val="000000"/>
                </a:solidFill>
                <a:latin typeface="Arial"/>
                <a:cs typeface="Arial"/>
                <a:sym typeface="Wingdings" pitchFamily="2" charset="2"/>
              </a:rPr>
              <a:t></a:t>
            </a:r>
            <a:r>
              <a:rPr lang="ca" sz="1300" kern="0" dirty="0">
                <a:solidFill>
                  <a:srgbClr val="000000"/>
                </a:solidFill>
                <a:latin typeface="Arial"/>
                <a:cs typeface="Arial"/>
                <a:sym typeface="Arial"/>
              </a:rPr>
              <a:t> humorous intent</a:t>
            </a:r>
            <a:endParaRPr sz="1300" kern="0" dirty="0">
              <a:solidFill>
                <a:srgbClr val="000000"/>
              </a:solidFill>
              <a:latin typeface="Arial"/>
              <a:cs typeface="Arial"/>
              <a:sym typeface="Arial"/>
            </a:endParaRPr>
          </a:p>
        </p:txBody>
      </p:sp>
      <p:sp>
        <p:nvSpPr>
          <p:cNvPr id="68" name="Google Shape;68;p14"/>
          <p:cNvSpPr/>
          <p:nvPr/>
        </p:nvSpPr>
        <p:spPr>
          <a:xfrm>
            <a:off x="80100" y="2272850"/>
            <a:ext cx="2204700" cy="501300"/>
          </a:xfrm>
          <a:prstGeom prst="wedgeRoundRectCallout">
            <a:avLst>
              <a:gd name="adj1" fmla="val 56961"/>
              <a:gd name="adj2" fmla="val 39891"/>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defTabSz="914400">
              <a:buClr>
                <a:srgbClr val="000000"/>
              </a:buClr>
            </a:pPr>
            <a:r>
              <a:rPr lang="ca" sz="1300" kern="0" dirty="0">
                <a:solidFill>
                  <a:srgbClr val="000000"/>
                </a:solidFill>
                <a:latin typeface="Arial"/>
                <a:cs typeface="Arial"/>
                <a:sym typeface="Arial"/>
              </a:rPr>
              <a:t>Image-text </a:t>
            </a:r>
            <a:r>
              <a:rPr lang="ca" sz="1300" kern="0" dirty="0">
                <a:solidFill>
                  <a:srgbClr val="000000"/>
                </a:solidFill>
                <a:latin typeface="Arial"/>
                <a:cs typeface="Arial"/>
                <a:sym typeface="Wingdings" pitchFamily="2" charset="2"/>
              </a:rPr>
              <a:t></a:t>
            </a:r>
            <a:r>
              <a:rPr lang="ca" sz="1300" kern="0" dirty="0">
                <a:solidFill>
                  <a:srgbClr val="000000"/>
                </a:solidFill>
                <a:latin typeface="Arial"/>
                <a:cs typeface="Arial"/>
                <a:sym typeface="Arial"/>
              </a:rPr>
              <a:t> relay relation</a:t>
            </a:r>
            <a:endParaRPr sz="1300" kern="0" dirty="0">
              <a:solidFill>
                <a:srgbClr val="000000"/>
              </a:solidFill>
              <a:latin typeface="Arial"/>
              <a:cs typeface="Arial"/>
              <a:sym typeface="Arial"/>
            </a:endParaRPr>
          </a:p>
        </p:txBody>
      </p:sp>
      <p:sp>
        <p:nvSpPr>
          <p:cNvPr id="69" name="Google Shape;69;p14"/>
          <p:cNvSpPr/>
          <p:nvPr/>
        </p:nvSpPr>
        <p:spPr>
          <a:xfrm>
            <a:off x="5710350" y="4434325"/>
            <a:ext cx="3010500" cy="851700"/>
          </a:xfrm>
          <a:prstGeom prst="wedgeRoundRectCallout">
            <a:avLst>
              <a:gd name="adj1" fmla="val -72288"/>
              <a:gd name="adj2" fmla="val -57535"/>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buClr>
                <a:srgbClr val="000000"/>
              </a:buClr>
            </a:pPr>
            <a:r>
              <a:rPr lang="ca" sz="1300" kern="0" dirty="0">
                <a:solidFill>
                  <a:srgbClr val="000000"/>
                </a:solidFill>
                <a:latin typeface="Arial"/>
                <a:cs typeface="Arial"/>
                <a:sym typeface="Arial"/>
              </a:rPr>
              <a:t>Identification with the protagonist when having no idea what tense to choose, this may be students’ face </a:t>
            </a:r>
            <a:r>
              <a:rPr lang="ca" sz="1300" kern="0" dirty="0">
                <a:solidFill>
                  <a:srgbClr val="000000"/>
                </a:solidFill>
                <a:latin typeface="Arial"/>
                <a:cs typeface="Arial"/>
                <a:sym typeface="Wingdings" pitchFamily="2" charset="2"/>
              </a:rPr>
              <a:t></a:t>
            </a:r>
            <a:r>
              <a:rPr lang="ca" sz="1300" kern="0" dirty="0">
                <a:solidFill>
                  <a:srgbClr val="000000"/>
                </a:solidFill>
                <a:latin typeface="Arial"/>
                <a:cs typeface="Arial"/>
                <a:sym typeface="Arial"/>
              </a:rPr>
              <a:t> effective communication</a:t>
            </a:r>
            <a:endParaRPr sz="1300" kern="0" dirty="0">
              <a:solidFill>
                <a:srgbClr val="000000"/>
              </a:solidFill>
              <a:latin typeface="Arial"/>
              <a:cs typeface="Arial"/>
              <a:sym typeface="Arial"/>
            </a:endParaRPr>
          </a:p>
        </p:txBody>
      </p:sp>
      <p:sp>
        <p:nvSpPr>
          <p:cNvPr id="70" name="Google Shape;70;p14"/>
          <p:cNvSpPr/>
          <p:nvPr/>
        </p:nvSpPr>
        <p:spPr>
          <a:xfrm>
            <a:off x="234500" y="975150"/>
            <a:ext cx="1482600" cy="706500"/>
          </a:xfrm>
          <a:prstGeom prst="wedgeRoundRectCallout">
            <a:avLst>
              <a:gd name="adj1" fmla="val 59005"/>
              <a:gd name="adj2" fmla="val 44584"/>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buClr>
                <a:srgbClr val="000000"/>
              </a:buClr>
            </a:pPr>
            <a:r>
              <a:rPr lang="ca" sz="1300" kern="0" dirty="0">
                <a:solidFill>
                  <a:srgbClr val="000000"/>
                </a:solidFill>
                <a:latin typeface="Arial"/>
                <a:cs typeface="Arial"/>
                <a:sym typeface="Arial"/>
              </a:rPr>
              <a:t>Text position for visual convenience</a:t>
            </a:r>
            <a:endParaRPr sz="1300" kern="0" dirty="0">
              <a:solidFill>
                <a:srgbClr val="000000"/>
              </a:solidFill>
              <a:latin typeface="Arial"/>
              <a:cs typeface="Arial"/>
              <a:sym typeface="Arial"/>
            </a:endParaRPr>
          </a:p>
        </p:txBody>
      </p:sp>
      <p:sp>
        <p:nvSpPr>
          <p:cNvPr id="71" name="Google Shape;71;p14"/>
          <p:cNvSpPr/>
          <p:nvPr/>
        </p:nvSpPr>
        <p:spPr>
          <a:xfrm>
            <a:off x="5824500" y="1807913"/>
            <a:ext cx="2696700" cy="501300"/>
          </a:xfrm>
          <a:prstGeom prst="wedgeRoundRectCallout">
            <a:avLst>
              <a:gd name="adj1" fmla="val -63453"/>
              <a:gd name="adj2" fmla="val 6905"/>
              <a:gd name="adj3" fmla="val 0"/>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algn="ctr" defTabSz="914400">
              <a:buClr>
                <a:srgbClr val="000000"/>
              </a:buClr>
            </a:pPr>
            <a:r>
              <a:rPr lang="ca" sz="1300" i="1" kern="0">
                <a:solidFill>
                  <a:srgbClr val="000000"/>
                </a:solidFill>
                <a:latin typeface="Arial"/>
                <a:cs typeface="Arial"/>
                <a:sym typeface="Arial"/>
              </a:rPr>
              <a:t>between </a:t>
            </a:r>
            <a:r>
              <a:rPr lang="ca" sz="1300" kern="0">
                <a:solidFill>
                  <a:srgbClr val="000000"/>
                </a:solidFill>
                <a:latin typeface="Arial"/>
                <a:cs typeface="Arial"/>
                <a:sym typeface="Arial"/>
              </a:rPr>
              <a:t>closely linked to </a:t>
            </a:r>
            <a:r>
              <a:rPr lang="ca" sz="1300" i="1" kern="0">
                <a:solidFill>
                  <a:srgbClr val="000000"/>
                </a:solidFill>
                <a:latin typeface="Arial"/>
                <a:cs typeface="Arial"/>
                <a:sym typeface="Arial"/>
              </a:rPr>
              <a:t>choose</a:t>
            </a:r>
            <a:endParaRPr sz="1300" i="1" kern="0">
              <a:solidFill>
                <a:srgbClr val="000000"/>
              </a:solidFill>
              <a:latin typeface="Arial"/>
              <a:cs typeface="Arial"/>
              <a:sym typeface="Arial"/>
            </a:endParaRPr>
          </a:p>
        </p:txBody>
      </p:sp>
      <p:pic>
        <p:nvPicPr>
          <p:cNvPr id="2" name="Laura_Bullock’s.m4a" descr="Laura_Bullock’s.m4a">
            <a:hlinkClick r:id="" action="ppaction://media"/>
            <a:extLst>
              <a:ext uri="{FF2B5EF4-FFF2-40B4-BE49-F238E27FC236}">
                <a16:creationId xmlns:a16="http://schemas.microsoft.com/office/drawing/2014/main" id="{8A5B6084-A412-694D-A323-335C2657D81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67950" y="5958304"/>
            <a:ext cx="706500" cy="706500"/>
          </a:xfrm>
          <a:prstGeom prst="rect">
            <a:avLst/>
          </a:prstGeom>
        </p:spPr>
      </p:pic>
      <p:sp>
        <p:nvSpPr>
          <p:cNvPr id="11" name="CuadroTexto 10">
            <a:extLst>
              <a:ext uri="{FF2B5EF4-FFF2-40B4-BE49-F238E27FC236}">
                <a16:creationId xmlns:a16="http://schemas.microsoft.com/office/drawing/2014/main" id="{0D77241B-76CB-F94F-8E21-1B942649B54D}"/>
              </a:ext>
            </a:extLst>
          </p:cNvPr>
          <p:cNvSpPr txBox="1"/>
          <p:nvPr/>
        </p:nvSpPr>
        <p:spPr>
          <a:xfrm>
            <a:off x="298495" y="253153"/>
            <a:ext cx="1486304" cy="369332"/>
          </a:xfrm>
          <a:prstGeom prst="rect">
            <a:avLst/>
          </a:prstGeom>
          <a:noFill/>
        </p:spPr>
        <p:txBody>
          <a:bodyPr wrap="none" rtlCol="0">
            <a:spAutoFit/>
          </a:bodyPr>
          <a:lstStyle/>
          <a:p>
            <a:r>
              <a:rPr lang="en-GB" dirty="0">
                <a:solidFill>
                  <a:srgbClr val="000000"/>
                </a:solidFill>
                <a:latin typeface="Maiandra GD" panose="020E0502030308020204" pitchFamily="34" charset="77"/>
              </a:rPr>
              <a:t>Laura &amp; Alba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567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TotalTime>
  <Words>3470</Words>
  <Application>Microsoft Macintosh PowerPoint</Application>
  <PresentationFormat>Presentación en pantalla (4:3)</PresentationFormat>
  <Paragraphs>710</Paragraphs>
  <Slides>65</Slides>
  <Notes>16</Notes>
  <HiddenSlides>0</HiddenSlides>
  <MMClips>25</MMClips>
  <ScaleCrop>false</ScaleCrop>
  <HeadingPairs>
    <vt:vector size="6" baseType="variant">
      <vt:variant>
        <vt:lpstr>Fuentes usadas</vt:lpstr>
      </vt:variant>
      <vt:variant>
        <vt:i4>5</vt:i4>
      </vt:variant>
      <vt:variant>
        <vt:lpstr>Tema</vt:lpstr>
      </vt:variant>
      <vt:variant>
        <vt:i4>5</vt:i4>
      </vt:variant>
      <vt:variant>
        <vt:lpstr>Títulos de diapositiva</vt:lpstr>
      </vt:variant>
      <vt:variant>
        <vt:i4>65</vt:i4>
      </vt:variant>
    </vt:vector>
  </HeadingPairs>
  <TitlesOfParts>
    <vt:vector size="75" baseType="lpstr">
      <vt:lpstr>Arial</vt:lpstr>
      <vt:lpstr>Calibri</vt:lpstr>
      <vt:lpstr>Calibri Light</vt:lpstr>
      <vt:lpstr>Maiandra GD</vt:lpstr>
      <vt:lpstr>Nunito</vt:lpstr>
      <vt:lpstr>Tema de Office</vt:lpstr>
      <vt:lpstr>Shift</vt:lpstr>
      <vt:lpstr>Simple Light</vt:lpstr>
      <vt:lpstr>1_Simple Light</vt:lpstr>
      <vt:lpstr>1_Tema de Office</vt:lpstr>
      <vt:lpstr>Meming while learning</vt:lpstr>
      <vt:lpstr>Memes - Round 1!</vt:lpstr>
      <vt:lpstr>Results - Leaderboard</vt:lpstr>
      <vt:lpstr>The top three memes were…</vt:lpstr>
      <vt:lpstr>Presentación de PowerPoint</vt:lpstr>
      <vt:lpstr>Presentación de PowerPoint</vt:lpstr>
      <vt:lpstr>Presentación de PowerPoint</vt:lpstr>
      <vt:lpstr>Presentación de PowerPoint</vt:lpstr>
      <vt:lpstr>Presentación de PowerPoint</vt:lpstr>
      <vt:lpstr>Presentación de PowerPoint</vt:lpstr>
      <vt:lpstr>CAV students’ analyses</vt:lpstr>
      <vt:lpstr>Round 1</vt:lpstr>
      <vt:lpstr>Round 1</vt:lpstr>
      <vt:lpstr>Presentación de PowerPoint</vt:lpstr>
      <vt:lpstr>Results - Badges</vt:lpstr>
      <vt:lpstr>Results - Badges</vt:lpstr>
      <vt:lpstr>Presentación de PowerPoint</vt:lpstr>
      <vt:lpstr>Memes - Round 2!</vt:lpstr>
      <vt:lpstr>Results - Leaderboard</vt:lpstr>
      <vt:lpstr>Results - Leaderboard</vt:lpstr>
      <vt:lpstr>The top three memes were…</vt:lpstr>
      <vt:lpstr>Presentación de PowerPoint</vt:lpstr>
      <vt:lpstr>Presentación de PowerPoint</vt:lpstr>
      <vt:lpstr>COMPOSITIONAL MEANING (VISUAL IMPACT)    </vt:lpstr>
      <vt:lpstr>CAPTION (TEXT NEXT TO THE IMAGE)    </vt:lpstr>
      <vt:lpstr>CAPTION (TEXT NEXT TO THE IMAGE)    </vt:lpstr>
      <vt:lpstr>HASHTAGS COMPLIMENTING THE IMAGE   </vt:lpstr>
      <vt:lpstr>GRAMMATICAL EXPLANATION  </vt:lpstr>
      <vt:lpstr>Presentación de PowerPoint</vt:lpstr>
      <vt:lpstr>Presentación de PowerPoint</vt:lpstr>
      <vt:lpstr>CAV students’ analyses</vt:lpstr>
      <vt:lpstr>Round 2</vt:lpstr>
      <vt:lpstr>Round 2</vt:lpstr>
      <vt:lpstr>Results - Badges</vt:lpstr>
      <vt:lpstr>Results - Badges</vt:lpstr>
      <vt:lpstr>Results - Badges</vt:lpstr>
      <vt:lpstr>Presentación de PowerPoint</vt:lpstr>
      <vt:lpstr>Memes - Round 3!</vt:lpstr>
      <vt:lpstr>Results - Leaderboard</vt:lpstr>
      <vt:lpstr>The top three memes were…</vt:lpstr>
      <vt:lpstr>Compositional meaning</vt:lpstr>
      <vt:lpstr>Caption and source</vt:lpstr>
      <vt:lpstr>Hashtags and grammatical explanation</vt:lpstr>
      <vt:lpstr>Presentación de PowerPoint</vt:lpstr>
      <vt:lpstr>Presentación de PowerPoint</vt:lpstr>
      <vt:lpstr>Presentación de PowerPoint</vt:lpstr>
      <vt:lpstr>Presentación de PowerPoint</vt:lpstr>
      <vt:lpstr>Presentación de PowerPoint</vt:lpstr>
      <vt:lpstr>Presentación de PowerPoint</vt:lpstr>
      <vt:lpstr>CAV students’ analyses</vt:lpstr>
      <vt:lpstr>Round 3</vt:lpstr>
      <vt:lpstr>Presentación de PowerPoint</vt:lpstr>
      <vt:lpstr>Results - Badges</vt:lpstr>
      <vt:lpstr>Results - Badges</vt:lpstr>
      <vt:lpstr>Results - Badges</vt:lpstr>
      <vt:lpstr>Presentación de PowerPoint</vt:lpstr>
      <vt:lpstr>Let’s reveal the winners!</vt:lpstr>
      <vt:lpstr>Let’s reveal the winners!</vt:lpstr>
      <vt:lpstr>Let’s reveal the winners!</vt:lpstr>
      <vt:lpstr>Let’s reveal the winners!</vt:lpstr>
      <vt:lpstr>Let’s reveal the winners!</vt:lpstr>
      <vt:lpstr>Let’s reveal the winners!</vt:lpstr>
      <vt:lpstr>Let’s reveal the winners!</vt:lpstr>
      <vt:lpstr>Let’s reveal the winners!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Memes - Round 1!</dc:title>
  <dc:creator>Ferran Gesa</dc:creator>
  <cp:lastModifiedBy>Ferran Gesa</cp:lastModifiedBy>
  <cp:revision>13</cp:revision>
  <dcterms:created xsi:type="dcterms:W3CDTF">2021-11-04T10:32:39Z</dcterms:created>
  <dcterms:modified xsi:type="dcterms:W3CDTF">2022-01-12T07:13:40Z</dcterms:modified>
</cp:coreProperties>
</file>