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Lst>
  <p:notesMasterIdLst>
    <p:notesMasterId r:id="rId25"/>
  </p:notesMasterIdLst>
  <p:handoutMasterIdLst>
    <p:handoutMasterId r:id="rId26"/>
  </p:handoutMasterIdLst>
  <p:sldIdLst>
    <p:sldId id="256" r:id="rId2"/>
    <p:sldId id="290" r:id="rId3"/>
    <p:sldId id="285" r:id="rId4"/>
    <p:sldId id="286" r:id="rId5"/>
    <p:sldId id="284" r:id="rId6"/>
    <p:sldId id="257" r:id="rId7"/>
    <p:sldId id="259" r:id="rId8"/>
    <p:sldId id="260" r:id="rId9"/>
    <p:sldId id="271" r:id="rId10"/>
    <p:sldId id="272" r:id="rId11"/>
    <p:sldId id="273" r:id="rId12"/>
    <p:sldId id="274" r:id="rId13"/>
    <p:sldId id="275" r:id="rId14"/>
    <p:sldId id="276" r:id="rId15"/>
    <p:sldId id="277" r:id="rId16"/>
    <p:sldId id="278" r:id="rId17"/>
    <p:sldId id="279" r:id="rId18"/>
    <p:sldId id="280" r:id="rId19"/>
    <p:sldId id="282" r:id="rId20"/>
    <p:sldId id="283" r:id="rId21"/>
    <p:sldId id="287" r:id="rId22"/>
    <p:sldId id="288" r:id="rId23"/>
    <p:sldId id="289" r:id="rId24"/>
  </p:sldIdLst>
  <p:sldSz cx="12192000" cy="6858000"/>
  <p:notesSz cx="7099300" cy="102346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CC"/>
    <a:srgbClr val="3639A2"/>
    <a:srgbClr val="3F4A99"/>
    <a:srgbClr val="405198"/>
    <a:srgbClr val="CCCCCC"/>
    <a:srgbClr val="484296"/>
    <a:srgbClr val="404298"/>
    <a:srgbClr val="414C9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960" autoAdjust="0"/>
    <p:restoredTop sz="83831" autoAdjust="0"/>
  </p:normalViewPr>
  <p:slideViewPr>
    <p:cSldViewPr>
      <p:cViewPr varScale="1">
        <p:scale>
          <a:sx n="68" d="100"/>
          <a:sy n="68" d="100"/>
        </p:scale>
        <p:origin x="1469" y="72"/>
      </p:cViewPr>
      <p:guideLst>
        <p:guide orient="horz" pos="2160"/>
        <p:guide pos="3840"/>
      </p:guideLst>
    </p:cSldViewPr>
  </p:slideViewPr>
  <p:outlineViewPr>
    <p:cViewPr>
      <p:scale>
        <a:sx n="33" d="100"/>
        <a:sy n="33" d="100"/>
      </p:scale>
      <p:origin x="0" y="0"/>
    </p:cViewPr>
    <p:sldLst>
      <p:sld r:id="rId1" collapse="1"/>
      <p:sld r:id="rId2" collapse="1"/>
      <p:sld r:id="rId3" collapse="1"/>
    </p:sldLst>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_rels/viewProps.xml.rels><?xml version="1.0" encoding="UTF-8" standalone="yes"?>
<Relationships xmlns="http://schemas.openxmlformats.org/package/2006/relationships"><Relationship Id="rId3" Type="http://schemas.openxmlformats.org/officeDocument/2006/relationships/slide" Target="slides/slide9.xml"/><Relationship Id="rId2" Type="http://schemas.openxmlformats.org/officeDocument/2006/relationships/slide" Target="slides/slide8.xml"/><Relationship Id="rId1"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8850" name="Rectangle 2"/>
          <p:cNvSpPr>
            <a:spLocks noGrp="1" noChangeArrowheads="1"/>
          </p:cNvSpPr>
          <p:nvPr>
            <p:ph type="hdr" sz="quarter"/>
          </p:nvPr>
        </p:nvSpPr>
        <p:spPr bwMode="auto">
          <a:xfrm>
            <a:off x="0" y="0"/>
            <a:ext cx="3076575" cy="51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48" tIns="49524" rIns="99048" bIns="49524" numCol="1" anchor="t" anchorCtr="0" compatLnSpc="1">
            <a:prstTxWarp prst="textNoShape">
              <a:avLst/>
            </a:prstTxWarp>
          </a:bodyPr>
          <a:lstStyle>
            <a:lvl1pPr defTabSz="990600">
              <a:defRPr sz="1300"/>
            </a:lvl1pPr>
          </a:lstStyle>
          <a:p>
            <a:endParaRPr lang="es-ES" altLang="es-ES"/>
          </a:p>
        </p:txBody>
      </p:sp>
      <p:sp>
        <p:nvSpPr>
          <p:cNvPr id="78851" name="Rectangle 3"/>
          <p:cNvSpPr>
            <a:spLocks noGrp="1" noChangeArrowheads="1"/>
          </p:cNvSpPr>
          <p:nvPr>
            <p:ph type="dt" sz="quarter" idx="1"/>
          </p:nvPr>
        </p:nvSpPr>
        <p:spPr bwMode="auto">
          <a:xfrm>
            <a:off x="4021138" y="0"/>
            <a:ext cx="3076575" cy="51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48" tIns="49524" rIns="99048" bIns="49524" numCol="1" anchor="t" anchorCtr="0" compatLnSpc="1">
            <a:prstTxWarp prst="textNoShape">
              <a:avLst/>
            </a:prstTxWarp>
          </a:bodyPr>
          <a:lstStyle>
            <a:lvl1pPr algn="r" defTabSz="990600">
              <a:defRPr sz="1300"/>
            </a:lvl1pPr>
          </a:lstStyle>
          <a:p>
            <a:endParaRPr lang="es-ES" altLang="es-ES"/>
          </a:p>
        </p:txBody>
      </p:sp>
      <p:sp>
        <p:nvSpPr>
          <p:cNvPr id="78852" name="Rectangle 4"/>
          <p:cNvSpPr>
            <a:spLocks noGrp="1" noChangeArrowheads="1"/>
          </p:cNvSpPr>
          <p:nvPr>
            <p:ph type="ftr" sz="quarter" idx="2"/>
          </p:nvPr>
        </p:nvSpPr>
        <p:spPr bwMode="auto">
          <a:xfrm>
            <a:off x="0" y="9721850"/>
            <a:ext cx="3076575" cy="51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48" tIns="49524" rIns="99048" bIns="49524" numCol="1" anchor="b" anchorCtr="0" compatLnSpc="1">
            <a:prstTxWarp prst="textNoShape">
              <a:avLst/>
            </a:prstTxWarp>
          </a:bodyPr>
          <a:lstStyle>
            <a:lvl1pPr defTabSz="990600">
              <a:defRPr sz="1300"/>
            </a:lvl1pPr>
          </a:lstStyle>
          <a:p>
            <a:endParaRPr lang="es-ES" altLang="es-ES"/>
          </a:p>
        </p:txBody>
      </p:sp>
      <p:sp>
        <p:nvSpPr>
          <p:cNvPr id="78853" name="Rectangle 5"/>
          <p:cNvSpPr>
            <a:spLocks noGrp="1" noChangeArrowheads="1"/>
          </p:cNvSpPr>
          <p:nvPr>
            <p:ph type="sldNum" sz="quarter" idx="3"/>
          </p:nvPr>
        </p:nvSpPr>
        <p:spPr bwMode="auto">
          <a:xfrm>
            <a:off x="4021138" y="9721850"/>
            <a:ext cx="3076575" cy="51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48" tIns="49524" rIns="99048" bIns="49524" numCol="1" anchor="b" anchorCtr="0" compatLnSpc="1">
            <a:prstTxWarp prst="textNoShape">
              <a:avLst/>
            </a:prstTxWarp>
          </a:bodyPr>
          <a:lstStyle>
            <a:lvl1pPr algn="r" defTabSz="990600">
              <a:defRPr sz="1300"/>
            </a:lvl1pPr>
          </a:lstStyle>
          <a:p>
            <a:fld id="{980FAB77-417B-499B-974F-1A2E1047FA40}" type="slidenum">
              <a:rPr lang="es-ES" altLang="es-ES"/>
              <a:pPr/>
              <a:t>‹Nº›</a:t>
            </a:fld>
            <a:endParaRPr lang="es-ES" altLang="es-E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9874" name="Rectangle 2"/>
          <p:cNvSpPr>
            <a:spLocks noGrp="1" noChangeArrowheads="1"/>
          </p:cNvSpPr>
          <p:nvPr>
            <p:ph type="hdr" sz="quarter"/>
          </p:nvPr>
        </p:nvSpPr>
        <p:spPr bwMode="auto">
          <a:xfrm>
            <a:off x="0" y="0"/>
            <a:ext cx="3076575" cy="51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48" tIns="49524" rIns="99048" bIns="49524" numCol="1" anchor="t" anchorCtr="0" compatLnSpc="1">
            <a:prstTxWarp prst="textNoShape">
              <a:avLst/>
            </a:prstTxWarp>
          </a:bodyPr>
          <a:lstStyle>
            <a:lvl1pPr defTabSz="990600">
              <a:defRPr sz="1300"/>
            </a:lvl1pPr>
          </a:lstStyle>
          <a:p>
            <a:endParaRPr lang="es-ES" altLang="es-ES"/>
          </a:p>
        </p:txBody>
      </p:sp>
      <p:sp>
        <p:nvSpPr>
          <p:cNvPr id="79875" name="Rectangle 3"/>
          <p:cNvSpPr>
            <a:spLocks noGrp="1" noChangeArrowheads="1"/>
          </p:cNvSpPr>
          <p:nvPr>
            <p:ph type="dt" idx="1"/>
          </p:nvPr>
        </p:nvSpPr>
        <p:spPr bwMode="auto">
          <a:xfrm>
            <a:off x="4021138" y="0"/>
            <a:ext cx="3076575" cy="51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48" tIns="49524" rIns="99048" bIns="49524" numCol="1" anchor="t" anchorCtr="0" compatLnSpc="1">
            <a:prstTxWarp prst="textNoShape">
              <a:avLst/>
            </a:prstTxWarp>
          </a:bodyPr>
          <a:lstStyle>
            <a:lvl1pPr algn="r" defTabSz="990600">
              <a:defRPr sz="1300"/>
            </a:lvl1pPr>
          </a:lstStyle>
          <a:p>
            <a:endParaRPr lang="es-ES" altLang="es-ES"/>
          </a:p>
        </p:txBody>
      </p:sp>
      <p:sp>
        <p:nvSpPr>
          <p:cNvPr id="79876" name="Rectangle 4"/>
          <p:cNvSpPr>
            <a:spLocks noGrp="1" noRot="1" noChangeAspect="1" noChangeArrowheads="1" noTextEdit="1"/>
          </p:cNvSpPr>
          <p:nvPr>
            <p:ph type="sldImg" idx="2"/>
          </p:nvPr>
        </p:nvSpPr>
        <p:spPr bwMode="auto">
          <a:xfrm>
            <a:off x="139700" y="768350"/>
            <a:ext cx="6819900" cy="3836988"/>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79877" name="Rectangle 5"/>
          <p:cNvSpPr>
            <a:spLocks noGrp="1" noChangeArrowheads="1"/>
          </p:cNvSpPr>
          <p:nvPr>
            <p:ph type="body" sz="quarter" idx="3"/>
          </p:nvPr>
        </p:nvSpPr>
        <p:spPr bwMode="auto">
          <a:xfrm>
            <a:off x="709613" y="4860925"/>
            <a:ext cx="5680075" cy="4605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48" tIns="49524" rIns="99048" bIns="49524" numCol="1" anchor="t" anchorCtr="0" compatLnSpc="1">
            <a:prstTxWarp prst="textNoShape">
              <a:avLst/>
            </a:prstTxWarp>
          </a:bodyPr>
          <a:lstStyle/>
          <a:p>
            <a:pPr lvl="0"/>
            <a:r>
              <a:rPr lang="es-ES" altLang="es-ES"/>
              <a:t>Haga clic para modificar el estilo de texto del patrón</a:t>
            </a:r>
          </a:p>
          <a:p>
            <a:pPr lvl="1"/>
            <a:r>
              <a:rPr lang="es-ES" altLang="es-ES"/>
              <a:t>Segundo nivel</a:t>
            </a:r>
          </a:p>
          <a:p>
            <a:pPr lvl="2"/>
            <a:r>
              <a:rPr lang="es-ES" altLang="es-ES"/>
              <a:t>Tercer nivel</a:t>
            </a:r>
          </a:p>
          <a:p>
            <a:pPr lvl="3"/>
            <a:r>
              <a:rPr lang="es-ES" altLang="es-ES"/>
              <a:t>Cuarto nivel</a:t>
            </a:r>
          </a:p>
          <a:p>
            <a:pPr lvl="4"/>
            <a:r>
              <a:rPr lang="es-ES" altLang="es-ES"/>
              <a:t>Quinto nivel</a:t>
            </a:r>
          </a:p>
        </p:txBody>
      </p:sp>
      <p:sp>
        <p:nvSpPr>
          <p:cNvPr id="79878" name="Rectangle 6"/>
          <p:cNvSpPr>
            <a:spLocks noGrp="1" noChangeArrowheads="1"/>
          </p:cNvSpPr>
          <p:nvPr>
            <p:ph type="ftr" sz="quarter" idx="4"/>
          </p:nvPr>
        </p:nvSpPr>
        <p:spPr bwMode="auto">
          <a:xfrm>
            <a:off x="0" y="9721850"/>
            <a:ext cx="3076575" cy="51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48" tIns="49524" rIns="99048" bIns="49524" numCol="1" anchor="b" anchorCtr="0" compatLnSpc="1">
            <a:prstTxWarp prst="textNoShape">
              <a:avLst/>
            </a:prstTxWarp>
          </a:bodyPr>
          <a:lstStyle>
            <a:lvl1pPr defTabSz="990600">
              <a:defRPr sz="1300"/>
            </a:lvl1pPr>
          </a:lstStyle>
          <a:p>
            <a:endParaRPr lang="es-ES" altLang="es-ES"/>
          </a:p>
        </p:txBody>
      </p:sp>
      <p:sp>
        <p:nvSpPr>
          <p:cNvPr id="79879" name="Rectangle 7"/>
          <p:cNvSpPr>
            <a:spLocks noGrp="1" noChangeArrowheads="1"/>
          </p:cNvSpPr>
          <p:nvPr>
            <p:ph type="sldNum" sz="quarter" idx="5"/>
          </p:nvPr>
        </p:nvSpPr>
        <p:spPr bwMode="auto">
          <a:xfrm>
            <a:off x="4021138" y="9721850"/>
            <a:ext cx="3076575" cy="51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9048" tIns="49524" rIns="99048" bIns="49524" numCol="1" anchor="b" anchorCtr="0" compatLnSpc="1">
            <a:prstTxWarp prst="textNoShape">
              <a:avLst/>
            </a:prstTxWarp>
          </a:bodyPr>
          <a:lstStyle>
            <a:lvl1pPr algn="r" defTabSz="990600">
              <a:defRPr sz="1300"/>
            </a:lvl1pPr>
          </a:lstStyle>
          <a:p>
            <a:fld id="{0AE4F7F1-4FCC-4D94-A791-C1728D79D9A2}" type="slidenum">
              <a:rPr lang="es-ES" altLang="es-ES"/>
              <a:pPr/>
              <a:t>‹Nº›</a:t>
            </a:fld>
            <a:endParaRPr lang="es-ES" alt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anose="02020603050405020304" pitchFamily="18" charset="0"/>
        <a:ea typeface="+mn-ea"/>
        <a:cs typeface="Arial" panose="020B0604020202020204" pitchFamily="34" charset="0"/>
      </a:defRPr>
    </a:lvl1pPr>
    <a:lvl2pPr marL="457200" algn="l" rtl="0" fontAlgn="base">
      <a:spcBef>
        <a:spcPct val="30000"/>
      </a:spcBef>
      <a:spcAft>
        <a:spcPct val="0"/>
      </a:spcAft>
      <a:defRPr sz="1200" kern="1200">
        <a:solidFill>
          <a:schemeClr val="tx1"/>
        </a:solidFill>
        <a:latin typeface="Times New Roman" panose="02020603050405020304" pitchFamily="18" charset="0"/>
        <a:ea typeface="+mn-ea"/>
        <a:cs typeface="Arial" panose="020B0604020202020204" pitchFamily="34" charset="0"/>
      </a:defRPr>
    </a:lvl2pPr>
    <a:lvl3pPr marL="914400" algn="l" rtl="0" fontAlgn="base">
      <a:spcBef>
        <a:spcPct val="30000"/>
      </a:spcBef>
      <a:spcAft>
        <a:spcPct val="0"/>
      </a:spcAft>
      <a:defRPr sz="1200" kern="1200">
        <a:solidFill>
          <a:schemeClr val="tx1"/>
        </a:solidFill>
        <a:latin typeface="Times New Roman" panose="02020603050405020304" pitchFamily="18" charset="0"/>
        <a:ea typeface="+mn-ea"/>
        <a:cs typeface="Arial" panose="020B0604020202020204" pitchFamily="34" charset="0"/>
      </a:defRPr>
    </a:lvl3pPr>
    <a:lvl4pPr marL="1371600" algn="l" rtl="0" fontAlgn="base">
      <a:spcBef>
        <a:spcPct val="30000"/>
      </a:spcBef>
      <a:spcAft>
        <a:spcPct val="0"/>
      </a:spcAft>
      <a:defRPr sz="1200" kern="1200">
        <a:solidFill>
          <a:schemeClr val="tx1"/>
        </a:solidFill>
        <a:latin typeface="Times New Roman" panose="02020603050405020304" pitchFamily="18" charset="0"/>
        <a:ea typeface="+mn-ea"/>
        <a:cs typeface="Arial" panose="020B0604020202020204" pitchFamily="34" charset="0"/>
      </a:defRPr>
    </a:lvl4pPr>
    <a:lvl5pPr marL="1828800" algn="l" rtl="0" fontAlgn="base">
      <a:spcBef>
        <a:spcPct val="30000"/>
      </a:spcBef>
      <a:spcAft>
        <a:spcPct val="0"/>
      </a:spcAft>
      <a:defRPr sz="1200" kern="1200">
        <a:solidFill>
          <a:schemeClr val="tx1"/>
        </a:solidFill>
        <a:latin typeface="Times New Roman" panose="02020603050405020304" pitchFamily="18"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C11EB24-0FFA-432C-B0D2-7EB21F9B7DE8}" type="slidenum">
              <a:rPr lang="es-ES" altLang="es-ES"/>
              <a:pPr/>
              <a:t>1</a:t>
            </a:fld>
            <a:endParaRPr lang="es-ES" altLang="es-ES"/>
          </a:p>
        </p:txBody>
      </p:sp>
      <p:sp>
        <p:nvSpPr>
          <p:cNvPr id="80898" name="Rectangle 2"/>
          <p:cNvSpPr>
            <a:spLocks noGrp="1" noRot="1" noChangeAspect="1" noChangeArrowheads="1" noTextEdit="1"/>
          </p:cNvSpPr>
          <p:nvPr>
            <p:ph type="sldImg"/>
          </p:nvPr>
        </p:nvSpPr>
        <p:spPr>
          <a:xfrm>
            <a:off x="139700" y="768350"/>
            <a:ext cx="6819900" cy="3836988"/>
          </a:xfrm>
          <a:ln/>
        </p:spPr>
      </p:sp>
      <p:sp>
        <p:nvSpPr>
          <p:cNvPr id="80899" name="Rectangle 3"/>
          <p:cNvSpPr>
            <a:spLocks noGrp="1" noChangeArrowheads="1"/>
          </p:cNvSpPr>
          <p:nvPr>
            <p:ph type="body" idx="1"/>
          </p:nvPr>
        </p:nvSpPr>
        <p:spPr/>
        <p:txBody>
          <a:bodyPr/>
          <a:lstStyle/>
          <a:p>
            <a:r>
              <a:rPr lang="es-ES_tradnl" altLang="es-ES" dirty="0"/>
              <a:t>La </a:t>
            </a:r>
            <a:r>
              <a:rPr lang="es-ES_tradnl" altLang="es-ES" dirty="0" err="1"/>
              <a:t>radiotelemetría</a:t>
            </a:r>
            <a:r>
              <a:rPr lang="es-ES_tradnl" altLang="es-ES" dirty="0"/>
              <a:t> permite el registro de variables fisiológicas de animales conscientes y con libertad de movimientos, sin provocar artefactos debidos al estrés y en un ambiente libre de la influencia del investigador, y por tanto, eliminando sus consecuencias en el experimento. Esta técnica resulta especialmente útil en el campo de la farmacología, la toxicología y la fisiología. En los últimos años se han desarrollado sensores </a:t>
            </a:r>
            <a:r>
              <a:rPr lang="es-ES_tradnl" altLang="es-ES" dirty="0" err="1"/>
              <a:t>implantables</a:t>
            </a:r>
            <a:r>
              <a:rPr lang="es-ES_tradnl" altLang="es-ES" dirty="0"/>
              <a:t> de tamaño muy pequeño, que se alojan en el organismo y que interfieren mínimamente en la fisiología y el comportamiento normales del animal estudiado. </a:t>
            </a:r>
            <a:endParaRPr lang="es-ES" altLang="es-E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9169887-8B12-404C-A2BD-003D73F03ABD}" type="slidenum">
              <a:rPr lang="es-ES" altLang="es-ES"/>
              <a:pPr/>
              <a:t>3</a:t>
            </a:fld>
            <a:endParaRPr lang="es-ES" altLang="es-ES"/>
          </a:p>
        </p:txBody>
      </p:sp>
      <p:sp>
        <p:nvSpPr>
          <p:cNvPr id="106498" name="Rectangle 2"/>
          <p:cNvSpPr>
            <a:spLocks noGrp="1" noRot="1" noChangeAspect="1" noChangeArrowheads="1" noTextEdit="1"/>
          </p:cNvSpPr>
          <p:nvPr>
            <p:ph type="sldImg"/>
          </p:nvPr>
        </p:nvSpPr>
        <p:spPr>
          <a:xfrm>
            <a:off x="139700" y="768350"/>
            <a:ext cx="6819900" cy="3836988"/>
          </a:xfrm>
          <a:ln/>
        </p:spPr>
      </p:sp>
      <p:sp>
        <p:nvSpPr>
          <p:cNvPr id="106499" name="Rectangle 3"/>
          <p:cNvSpPr>
            <a:spLocks noGrp="1" noChangeArrowheads="1"/>
          </p:cNvSpPr>
          <p:nvPr>
            <p:ph type="body" idx="1"/>
          </p:nvPr>
        </p:nvSpPr>
        <p:spPr/>
        <p:txBody>
          <a:bodyPr/>
          <a:lstStyle/>
          <a:p>
            <a:r>
              <a:rPr lang="es-ES_tradnl" altLang="es-ES" dirty="0"/>
              <a:t>Cada sensor es capaz de registrar una o más variables. En el caso que nos ocupa se puede registrar la actividad, el electrocardiograma, la frecuencia cardiaca y la temperatura. El sensor está constituido por un emisor de señal y una batería. Las señales emitidas pueden ser captadas por un equipo receptor alojado de forma permanente a poca distancia del animal (</a:t>
            </a:r>
            <a:r>
              <a:rPr lang="es-ES_tradnl" altLang="es-ES" dirty="0" err="1"/>
              <a:t>p.e</a:t>
            </a:r>
            <a:r>
              <a:rPr lang="es-ES_tradnl" altLang="es-ES" dirty="0"/>
              <a:t>., en la pared de la jaula) o medirse puntualmente mediante un lector portátil. Existen modelos de sensores que permiten su implantación en animales de tamaño muy variable, desde ratas hasta perros o cerdos.</a:t>
            </a:r>
            <a:endParaRPr lang="es-ES" altLang="es-E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FA07980-B29E-4E56-BE55-AD26DB4DD2C1}" type="slidenum">
              <a:rPr lang="es-ES" altLang="es-ES"/>
              <a:pPr/>
              <a:t>4</a:t>
            </a:fld>
            <a:endParaRPr lang="es-ES" altLang="es-ES"/>
          </a:p>
        </p:txBody>
      </p:sp>
      <p:sp>
        <p:nvSpPr>
          <p:cNvPr id="112642" name="Rectangle 2"/>
          <p:cNvSpPr>
            <a:spLocks noGrp="1" noRot="1" noChangeAspect="1" noChangeArrowheads="1" noTextEdit="1"/>
          </p:cNvSpPr>
          <p:nvPr>
            <p:ph type="sldImg"/>
          </p:nvPr>
        </p:nvSpPr>
        <p:spPr>
          <a:xfrm>
            <a:off x="139700" y="768350"/>
            <a:ext cx="6819900" cy="3836988"/>
          </a:xfrm>
          <a:ln/>
        </p:spPr>
      </p:sp>
      <p:sp>
        <p:nvSpPr>
          <p:cNvPr id="112643" name="Rectangle 3"/>
          <p:cNvSpPr>
            <a:spLocks noGrp="1" noChangeArrowheads="1"/>
          </p:cNvSpPr>
          <p:nvPr>
            <p:ph type="body" idx="1"/>
          </p:nvPr>
        </p:nvSpPr>
        <p:spPr/>
        <p:txBody>
          <a:bodyPr/>
          <a:lstStyle/>
          <a:p>
            <a:r>
              <a:rPr lang="es-ES_tradnl" altLang="es-ES" dirty="0"/>
              <a:t>Dispositivos </a:t>
            </a:r>
            <a:r>
              <a:rPr lang="es-ES_tradnl" altLang="es-ES" dirty="0" err="1"/>
              <a:t>Radiotelemétricos</a:t>
            </a:r>
            <a:r>
              <a:rPr lang="es-ES_tradnl" altLang="es-ES" dirty="0"/>
              <a:t> son utilizados de forma rutinaria en animales para multitud de aplicaciones y han llegado a ser un valiosísimo apoyo para la investigación en el campo de la biomedicina. En especies de cierto tamaño (perros, primates, ..) los dispositivos telemétricos usualmente se implantan subcutáneamente en un lado del cuerpo, mientras que en especies de menor tamaño (menor de 4.0kg), los transmisores se implantan en la cavidad peritoneal.</a:t>
            </a:r>
            <a:r>
              <a:rPr lang="es-ES" altLang="es-ES" dirty="0"/>
              <a:t> Hay múltiples ventajas del implante subcutáneo frente a la intraperitoneal. Éstas incluyen: visualización de la unidad, reducción del trauma operatorio del animal, disminución del tiempo de recuperación, y la disponibilidad de recuperar el dispositivo sin necesidad de utilizar un procedimiento invasivo. Sin embargo se están implantando con éxito dispositivos subcutáneos en pequeños animales (&lt;1 Kg) sin incidencias ni complicaciones postoperatorias.</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CA12051-DE7E-4E4E-892E-B05A3876C82D}" type="slidenum">
              <a:rPr lang="es-ES" altLang="es-ES"/>
              <a:pPr/>
              <a:t>5</a:t>
            </a:fld>
            <a:endParaRPr lang="es-ES" altLang="es-ES"/>
          </a:p>
        </p:txBody>
      </p:sp>
      <p:sp>
        <p:nvSpPr>
          <p:cNvPr id="82946" name="Rectangle 2"/>
          <p:cNvSpPr>
            <a:spLocks noGrp="1" noRot="1" noChangeAspect="1" noChangeArrowheads="1" noTextEdit="1"/>
          </p:cNvSpPr>
          <p:nvPr>
            <p:ph type="sldImg"/>
          </p:nvPr>
        </p:nvSpPr>
        <p:spPr>
          <a:xfrm>
            <a:off x="139700" y="768350"/>
            <a:ext cx="6819900" cy="3836988"/>
          </a:xfrm>
          <a:ln/>
        </p:spPr>
      </p:sp>
      <p:sp>
        <p:nvSpPr>
          <p:cNvPr id="82947" name="Rectangle 3"/>
          <p:cNvSpPr>
            <a:spLocks noGrp="1" noChangeArrowheads="1"/>
          </p:cNvSpPr>
          <p:nvPr>
            <p:ph type="body" idx="1"/>
          </p:nvPr>
        </p:nvSpPr>
        <p:spPr/>
        <p:txBody>
          <a:bodyPr/>
          <a:lstStyle/>
          <a:p>
            <a:endParaRPr lang="es-ES" alt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69AB885-914E-48B5-8FDE-C78DD9C621BC}" type="slidenum">
              <a:rPr lang="es-ES" altLang="es-ES"/>
              <a:pPr/>
              <a:t>6</a:t>
            </a:fld>
            <a:endParaRPr lang="es-ES" altLang="es-ES"/>
          </a:p>
        </p:txBody>
      </p:sp>
      <p:sp>
        <p:nvSpPr>
          <p:cNvPr id="81922" name="Rectangle 2"/>
          <p:cNvSpPr>
            <a:spLocks noGrp="1" noRot="1" noChangeAspect="1" noChangeArrowheads="1" noTextEdit="1"/>
          </p:cNvSpPr>
          <p:nvPr>
            <p:ph type="sldImg"/>
          </p:nvPr>
        </p:nvSpPr>
        <p:spPr>
          <a:xfrm>
            <a:off x="139700" y="768350"/>
            <a:ext cx="6819900" cy="3836988"/>
          </a:xfrm>
          <a:ln/>
        </p:spPr>
      </p:sp>
      <p:sp>
        <p:nvSpPr>
          <p:cNvPr id="81923" name="Rectangle 3"/>
          <p:cNvSpPr>
            <a:spLocks noGrp="1" noChangeArrowheads="1"/>
          </p:cNvSpPr>
          <p:nvPr>
            <p:ph type="body" idx="1"/>
          </p:nvPr>
        </p:nvSpPr>
        <p:spPr/>
        <p:txBody>
          <a:bodyPr/>
          <a:lstStyle/>
          <a:p>
            <a:r>
              <a:rPr lang="es-ES_tradnl" altLang="es-ES" dirty="0"/>
              <a:t>Bajo anestesia general se prepara al animal para la intervención quirúrgica usando las mismas técnicas tanto para implante subcutáneo como intraperitoneal.</a:t>
            </a:r>
            <a:endParaRPr lang="es-ES" altLang="es-E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FCD9FCC-CB40-44BC-BF07-CBE4ACC0874D}" type="slidenum">
              <a:rPr lang="es-ES" altLang="es-ES"/>
              <a:pPr/>
              <a:t>7</a:t>
            </a:fld>
            <a:endParaRPr lang="es-ES" altLang="es-ES"/>
          </a:p>
        </p:txBody>
      </p:sp>
      <p:sp>
        <p:nvSpPr>
          <p:cNvPr id="83970" name="Rectangle 2"/>
          <p:cNvSpPr>
            <a:spLocks noGrp="1" noRot="1" noChangeAspect="1" noChangeArrowheads="1" noTextEdit="1"/>
          </p:cNvSpPr>
          <p:nvPr>
            <p:ph type="sldImg"/>
          </p:nvPr>
        </p:nvSpPr>
        <p:spPr>
          <a:xfrm>
            <a:off x="139700" y="768350"/>
            <a:ext cx="6819900" cy="3836988"/>
          </a:xfrm>
          <a:ln/>
        </p:spPr>
      </p:sp>
      <p:sp>
        <p:nvSpPr>
          <p:cNvPr id="83971" name="Rectangle 3"/>
          <p:cNvSpPr>
            <a:spLocks noGrp="1" noChangeArrowheads="1"/>
          </p:cNvSpPr>
          <p:nvPr>
            <p:ph type="body" idx="1"/>
          </p:nvPr>
        </p:nvSpPr>
        <p:spPr/>
        <p:txBody>
          <a:bodyPr/>
          <a:lstStyle/>
          <a:p>
            <a:endParaRPr lang="es-ES" altLang="es-E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056C5BD-9372-4283-9808-55243D673A53}" type="slidenum">
              <a:rPr lang="es-ES" altLang="es-ES"/>
              <a:pPr/>
              <a:t>8</a:t>
            </a:fld>
            <a:endParaRPr lang="es-ES" altLang="es-ES"/>
          </a:p>
        </p:txBody>
      </p:sp>
      <p:sp>
        <p:nvSpPr>
          <p:cNvPr id="84994" name="Rectangle 2"/>
          <p:cNvSpPr>
            <a:spLocks noGrp="1" noRot="1" noChangeAspect="1" noChangeArrowheads="1" noTextEdit="1"/>
          </p:cNvSpPr>
          <p:nvPr>
            <p:ph type="sldImg"/>
          </p:nvPr>
        </p:nvSpPr>
        <p:spPr>
          <a:xfrm>
            <a:off x="139700" y="768350"/>
            <a:ext cx="6819900" cy="3836988"/>
          </a:xfrm>
          <a:ln/>
        </p:spPr>
      </p:sp>
      <p:sp>
        <p:nvSpPr>
          <p:cNvPr id="84995" name="Rectangle 3"/>
          <p:cNvSpPr>
            <a:spLocks noGrp="1" noChangeArrowheads="1"/>
          </p:cNvSpPr>
          <p:nvPr>
            <p:ph type="body" idx="1"/>
          </p:nvPr>
        </p:nvSpPr>
        <p:spPr/>
        <p:txBody>
          <a:bodyPr/>
          <a:lstStyle/>
          <a:p>
            <a:endParaRPr lang="es-ES" altLang="es-E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3985943-C4F1-4B29-B4BB-A2FB202907F4}" type="slidenum">
              <a:rPr lang="es-ES" altLang="es-ES"/>
              <a:pPr/>
              <a:t>9</a:t>
            </a:fld>
            <a:endParaRPr lang="es-ES" altLang="es-ES"/>
          </a:p>
        </p:txBody>
      </p:sp>
      <p:sp>
        <p:nvSpPr>
          <p:cNvPr id="86018" name="Rectangle 2"/>
          <p:cNvSpPr>
            <a:spLocks noGrp="1" noRot="1" noChangeAspect="1" noChangeArrowheads="1" noTextEdit="1"/>
          </p:cNvSpPr>
          <p:nvPr>
            <p:ph type="sldImg"/>
          </p:nvPr>
        </p:nvSpPr>
        <p:spPr>
          <a:xfrm>
            <a:off x="139700" y="768350"/>
            <a:ext cx="6819900" cy="3836988"/>
          </a:xfrm>
          <a:ln/>
        </p:spPr>
      </p:sp>
      <p:sp>
        <p:nvSpPr>
          <p:cNvPr id="86019" name="Rectangle 3"/>
          <p:cNvSpPr>
            <a:spLocks noGrp="1" noChangeArrowheads="1"/>
          </p:cNvSpPr>
          <p:nvPr>
            <p:ph type="body" idx="1"/>
          </p:nvPr>
        </p:nvSpPr>
        <p:spPr/>
        <p:txBody>
          <a:bodyPr/>
          <a:lstStyle/>
          <a:p>
            <a:endParaRPr lang="es-ES" altLang="es-E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D37BB1F-8A3E-4AF9-8EF9-2B9926F6D073}" type="slidenum">
              <a:rPr lang="es-ES" altLang="es-ES"/>
              <a:pPr/>
              <a:t>10</a:t>
            </a:fld>
            <a:endParaRPr lang="es-ES" altLang="es-ES"/>
          </a:p>
        </p:txBody>
      </p:sp>
      <p:sp>
        <p:nvSpPr>
          <p:cNvPr id="87042" name="Rectangle 2"/>
          <p:cNvSpPr>
            <a:spLocks noGrp="1" noRot="1" noChangeAspect="1" noChangeArrowheads="1" noTextEdit="1"/>
          </p:cNvSpPr>
          <p:nvPr>
            <p:ph type="sldImg"/>
          </p:nvPr>
        </p:nvSpPr>
        <p:spPr>
          <a:xfrm>
            <a:off x="139700" y="768350"/>
            <a:ext cx="6819900" cy="3836988"/>
          </a:xfrm>
          <a:ln/>
        </p:spPr>
      </p:sp>
      <p:sp>
        <p:nvSpPr>
          <p:cNvPr id="87043" name="Rectangle 3"/>
          <p:cNvSpPr>
            <a:spLocks noGrp="1" noChangeArrowheads="1"/>
          </p:cNvSpPr>
          <p:nvPr>
            <p:ph type="body" idx="1"/>
          </p:nvPr>
        </p:nvSpPr>
        <p:spPr/>
        <p:txBody>
          <a:bodyPr/>
          <a:lstStyle/>
          <a:p>
            <a:endParaRPr lang="es-ES" altLang="es-E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CCD99E3-1EAB-4ED4-BFD4-C3F0EF820B4D}" type="slidenum">
              <a:rPr lang="es-ES" altLang="es-ES"/>
              <a:pPr/>
              <a:t>11</a:t>
            </a:fld>
            <a:endParaRPr lang="es-ES" altLang="es-ES"/>
          </a:p>
        </p:txBody>
      </p:sp>
      <p:sp>
        <p:nvSpPr>
          <p:cNvPr id="88066" name="Rectangle 2"/>
          <p:cNvSpPr>
            <a:spLocks noGrp="1" noRot="1" noChangeAspect="1" noChangeArrowheads="1" noTextEdit="1"/>
          </p:cNvSpPr>
          <p:nvPr>
            <p:ph type="sldImg"/>
          </p:nvPr>
        </p:nvSpPr>
        <p:spPr>
          <a:xfrm>
            <a:off x="139700" y="768350"/>
            <a:ext cx="6819900" cy="3836988"/>
          </a:xfrm>
          <a:ln/>
        </p:spPr>
      </p:sp>
      <p:sp>
        <p:nvSpPr>
          <p:cNvPr id="88067" name="Rectangle 3"/>
          <p:cNvSpPr>
            <a:spLocks noGrp="1" noChangeArrowheads="1"/>
          </p:cNvSpPr>
          <p:nvPr>
            <p:ph type="body" idx="1"/>
          </p:nvPr>
        </p:nvSpPr>
        <p:spPr/>
        <p:txBody>
          <a:bodyPr/>
          <a:lstStyle/>
          <a:p>
            <a:endParaRPr lang="es-ES" altLang="es-E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DD99184-BBA5-4693-A0D1-0B9B1FB68447}" type="slidenum">
              <a:rPr lang="es-ES" altLang="es-ES"/>
              <a:pPr/>
              <a:t>12</a:t>
            </a:fld>
            <a:endParaRPr lang="es-ES" altLang="es-ES"/>
          </a:p>
        </p:txBody>
      </p:sp>
      <p:sp>
        <p:nvSpPr>
          <p:cNvPr id="89090" name="Rectangle 2"/>
          <p:cNvSpPr>
            <a:spLocks noGrp="1" noRot="1" noChangeAspect="1" noChangeArrowheads="1" noTextEdit="1"/>
          </p:cNvSpPr>
          <p:nvPr>
            <p:ph type="sldImg"/>
          </p:nvPr>
        </p:nvSpPr>
        <p:spPr>
          <a:xfrm>
            <a:off x="139700" y="768350"/>
            <a:ext cx="6819900" cy="3836988"/>
          </a:xfrm>
          <a:ln/>
        </p:spPr>
      </p:sp>
      <p:sp>
        <p:nvSpPr>
          <p:cNvPr id="89091" name="Rectangle 3"/>
          <p:cNvSpPr>
            <a:spLocks noGrp="1" noChangeArrowheads="1"/>
          </p:cNvSpPr>
          <p:nvPr>
            <p:ph type="body" idx="1"/>
          </p:nvPr>
        </p:nvSpPr>
        <p:spPr/>
        <p:txBody>
          <a:bodyPr/>
          <a:lstStyle/>
          <a:p>
            <a:endParaRPr lang="es-ES" altLang="es-E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616219D1-452A-497B-B459-3E0A15B1C61F}" type="slidenum">
              <a:rPr lang="es-ES" altLang="es-ES"/>
              <a:pPr/>
              <a:t>13</a:t>
            </a:fld>
            <a:endParaRPr lang="es-ES" altLang="es-E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8AE9E98A-D9A0-469E-B280-99E7D83CFEF2}" type="slidenum">
              <a:rPr lang="es-ES" altLang="es-ES"/>
              <a:pPr/>
              <a:t>14</a:t>
            </a:fld>
            <a:endParaRPr lang="es-ES" altLang="es-E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BED257BE-0601-4661-ADF5-3AC62ABC3923}" type="slidenum">
              <a:rPr lang="es-ES" altLang="es-ES"/>
              <a:pPr/>
              <a:t>15</a:t>
            </a:fld>
            <a:endParaRPr lang="es-ES" altLang="es-E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1BF5ED7-4C96-4724-A3CE-1F36FAC39073}" type="slidenum">
              <a:rPr lang="es-ES" altLang="es-ES"/>
              <a:pPr/>
              <a:t>16</a:t>
            </a:fld>
            <a:endParaRPr lang="es-ES" altLang="es-ES"/>
          </a:p>
        </p:txBody>
      </p:sp>
      <p:sp>
        <p:nvSpPr>
          <p:cNvPr id="91138" name="Rectangle 2"/>
          <p:cNvSpPr>
            <a:spLocks noGrp="1" noRot="1" noChangeAspect="1" noChangeArrowheads="1" noTextEdit="1"/>
          </p:cNvSpPr>
          <p:nvPr>
            <p:ph type="sldImg"/>
          </p:nvPr>
        </p:nvSpPr>
        <p:spPr>
          <a:xfrm>
            <a:off x="139700" y="768350"/>
            <a:ext cx="6819900" cy="3836988"/>
          </a:xfrm>
          <a:ln/>
        </p:spPr>
      </p:sp>
      <p:sp>
        <p:nvSpPr>
          <p:cNvPr id="91139" name="Rectangle 3"/>
          <p:cNvSpPr>
            <a:spLocks noGrp="1" noChangeArrowheads="1"/>
          </p:cNvSpPr>
          <p:nvPr>
            <p:ph type="body" idx="1"/>
          </p:nvPr>
        </p:nvSpPr>
        <p:spPr/>
        <p:txBody>
          <a:bodyPr/>
          <a:lstStyle/>
          <a:p>
            <a:endParaRPr lang="es-ES" altLang="es-E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13A0784-1A72-4350-B2AE-ECAC9B267ED3}" type="slidenum">
              <a:rPr lang="es-ES" altLang="es-ES"/>
              <a:pPr/>
              <a:t>17</a:t>
            </a:fld>
            <a:endParaRPr lang="es-ES" altLang="es-ES"/>
          </a:p>
        </p:txBody>
      </p:sp>
      <p:sp>
        <p:nvSpPr>
          <p:cNvPr id="92162" name="Rectangle 2"/>
          <p:cNvSpPr>
            <a:spLocks noGrp="1" noRot="1" noChangeAspect="1" noChangeArrowheads="1" noTextEdit="1"/>
          </p:cNvSpPr>
          <p:nvPr>
            <p:ph type="sldImg"/>
          </p:nvPr>
        </p:nvSpPr>
        <p:spPr>
          <a:xfrm>
            <a:off x="139700" y="768350"/>
            <a:ext cx="6819900" cy="3836988"/>
          </a:xfrm>
          <a:ln/>
        </p:spPr>
      </p:sp>
      <p:sp>
        <p:nvSpPr>
          <p:cNvPr id="92163" name="Rectangle 3"/>
          <p:cNvSpPr>
            <a:spLocks noGrp="1" noChangeArrowheads="1"/>
          </p:cNvSpPr>
          <p:nvPr>
            <p:ph type="body" idx="1"/>
          </p:nvPr>
        </p:nvSpPr>
        <p:spPr/>
        <p:txBody>
          <a:bodyPr/>
          <a:lstStyle/>
          <a:p>
            <a:endParaRPr lang="es-ES" altLang="es-E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31A3282-7DD3-4E7A-9D8F-3713DE89BA05}" type="slidenum">
              <a:rPr lang="es-ES" altLang="es-ES"/>
              <a:pPr/>
              <a:t>18</a:t>
            </a:fld>
            <a:endParaRPr lang="es-ES" altLang="es-ES"/>
          </a:p>
        </p:txBody>
      </p:sp>
      <p:sp>
        <p:nvSpPr>
          <p:cNvPr id="93186" name="Rectangle 2"/>
          <p:cNvSpPr>
            <a:spLocks noGrp="1" noRot="1" noChangeAspect="1" noChangeArrowheads="1" noTextEdit="1"/>
          </p:cNvSpPr>
          <p:nvPr>
            <p:ph type="sldImg"/>
          </p:nvPr>
        </p:nvSpPr>
        <p:spPr>
          <a:xfrm>
            <a:off x="139700" y="768350"/>
            <a:ext cx="6819900" cy="3836988"/>
          </a:xfrm>
          <a:ln/>
        </p:spPr>
      </p:sp>
      <p:sp>
        <p:nvSpPr>
          <p:cNvPr id="93187" name="Rectangle 3"/>
          <p:cNvSpPr>
            <a:spLocks noGrp="1" noChangeArrowheads="1"/>
          </p:cNvSpPr>
          <p:nvPr>
            <p:ph type="body" idx="1"/>
          </p:nvPr>
        </p:nvSpPr>
        <p:spPr/>
        <p:txBody>
          <a:bodyPr/>
          <a:lstStyle/>
          <a:p>
            <a:endParaRPr lang="es-ES" altLang="es-E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7D7AF38-A29F-4A42-B4E5-F7146AB6817B}" type="slidenum">
              <a:rPr lang="es-ES" altLang="es-ES"/>
              <a:pPr/>
              <a:t>19</a:t>
            </a:fld>
            <a:endParaRPr lang="es-ES" altLang="es-ES"/>
          </a:p>
        </p:txBody>
      </p:sp>
      <p:sp>
        <p:nvSpPr>
          <p:cNvPr id="95234" name="Rectangle 2"/>
          <p:cNvSpPr>
            <a:spLocks noGrp="1" noRot="1" noChangeAspect="1" noChangeArrowheads="1" noTextEdit="1"/>
          </p:cNvSpPr>
          <p:nvPr>
            <p:ph type="sldImg"/>
          </p:nvPr>
        </p:nvSpPr>
        <p:spPr>
          <a:xfrm>
            <a:off x="139700" y="768350"/>
            <a:ext cx="6819900" cy="3836988"/>
          </a:xfrm>
          <a:ln/>
        </p:spPr>
      </p:sp>
      <p:sp>
        <p:nvSpPr>
          <p:cNvPr id="95235" name="Rectangle 3"/>
          <p:cNvSpPr>
            <a:spLocks noGrp="1" noChangeArrowheads="1"/>
          </p:cNvSpPr>
          <p:nvPr>
            <p:ph type="body" idx="1"/>
          </p:nvPr>
        </p:nvSpPr>
        <p:spPr/>
        <p:txBody>
          <a:bodyPr/>
          <a:lstStyle/>
          <a:p>
            <a:endParaRPr lang="es-ES" altLang="es-E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CA70858-6794-44C0-AB1D-F708E8348264}" type="slidenum">
              <a:rPr lang="es-ES" altLang="es-ES"/>
              <a:pPr/>
              <a:t>20</a:t>
            </a:fld>
            <a:endParaRPr lang="es-ES" altLang="es-ES"/>
          </a:p>
        </p:txBody>
      </p:sp>
      <p:sp>
        <p:nvSpPr>
          <p:cNvPr id="96258" name="Rectangle 2"/>
          <p:cNvSpPr>
            <a:spLocks noGrp="1" noRot="1" noChangeAspect="1" noChangeArrowheads="1" noTextEdit="1"/>
          </p:cNvSpPr>
          <p:nvPr>
            <p:ph type="sldImg"/>
          </p:nvPr>
        </p:nvSpPr>
        <p:spPr>
          <a:xfrm>
            <a:off x="139700" y="768350"/>
            <a:ext cx="6819900" cy="3836988"/>
          </a:xfrm>
          <a:ln/>
        </p:spPr>
      </p:sp>
      <p:sp>
        <p:nvSpPr>
          <p:cNvPr id="96259" name="Rectangle 3"/>
          <p:cNvSpPr>
            <a:spLocks noGrp="1" noChangeArrowheads="1"/>
          </p:cNvSpPr>
          <p:nvPr>
            <p:ph type="body" idx="1"/>
          </p:nvPr>
        </p:nvSpPr>
        <p:spPr/>
        <p:txBody>
          <a:bodyPr/>
          <a:lstStyle/>
          <a:p>
            <a:endParaRPr lang="es-ES" altLang="es-E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2758881-25D6-4A1C-B40A-BA558C639B11}" type="slidenum">
              <a:rPr lang="es-ES" altLang="es-ES"/>
              <a:pPr/>
              <a:t>21</a:t>
            </a:fld>
            <a:endParaRPr lang="es-ES" altLang="es-ES"/>
          </a:p>
        </p:txBody>
      </p:sp>
      <p:sp>
        <p:nvSpPr>
          <p:cNvPr id="137218" name="Rectangle 2"/>
          <p:cNvSpPr>
            <a:spLocks noGrp="1" noRot="1" noChangeAspect="1" noChangeArrowheads="1" noTextEdit="1"/>
          </p:cNvSpPr>
          <p:nvPr>
            <p:ph type="sldImg"/>
          </p:nvPr>
        </p:nvSpPr>
        <p:spPr>
          <a:xfrm>
            <a:off x="139700" y="768350"/>
            <a:ext cx="6819900" cy="3836988"/>
          </a:xfrm>
          <a:ln/>
        </p:spPr>
      </p:sp>
      <p:sp>
        <p:nvSpPr>
          <p:cNvPr id="137219" name="Rectangle 3"/>
          <p:cNvSpPr>
            <a:spLocks noGrp="1" noChangeArrowheads="1"/>
          </p:cNvSpPr>
          <p:nvPr>
            <p:ph type="body" idx="1"/>
          </p:nvPr>
        </p:nvSpPr>
        <p:spPr/>
        <p:txBody>
          <a:bodyPr/>
          <a:lstStyle/>
          <a:p>
            <a:endParaRPr lang="es-ES" altLang="es-E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C443CD5-D363-4EED-A97D-7BB18FF83295}" type="slidenum">
              <a:rPr lang="es-ES" altLang="es-ES"/>
              <a:pPr/>
              <a:t>22</a:t>
            </a:fld>
            <a:endParaRPr lang="es-ES" altLang="es-ES"/>
          </a:p>
        </p:txBody>
      </p:sp>
      <p:sp>
        <p:nvSpPr>
          <p:cNvPr id="140290" name="Rectangle 2"/>
          <p:cNvSpPr>
            <a:spLocks noGrp="1" noRot="1" noChangeAspect="1" noChangeArrowheads="1" noTextEdit="1"/>
          </p:cNvSpPr>
          <p:nvPr>
            <p:ph type="sldImg"/>
          </p:nvPr>
        </p:nvSpPr>
        <p:spPr>
          <a:xfrm>
            <a:off x="139700" y="768350"/>
            <a:ext cx="6819900" cy="3836988"/>
          </a:xfrm>
          <a:ln/>
        </p:spPr>
      </p:sp>
      <p:sp>
        <p:nvSpPr>
          <p:cNvPr id="140291" name="Rectangle 3"/>
          <p:cNvSpPr>
            <a:spLocks noGrp="1" noChangeArrowheads="1"/>
          </p:cNvSpPr>
          <p:nvPr>
            <p:ph type="body" idx="1"/>
          </p:nvPr>
        </p:nvSpPr>
        <p:spPr/>
        <p:txBody>
          <a:bodyPr/>
          <a:lstStyle/>
          <a:p>
            <a:endParaRPr lang="es-ES" altLang="es-E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1B70B59-DA55-42C2-8039-50FF331D8AB2}" type="slidenum">
              <a:rPr lang="es-ES" altLang="es-ES"/>
              <a:pPr/>
              <a:t>23</a:t>
            </a:fld>
            <a:endParaRPr lang="es-ES" altLang="es-ES"/>
          </a:p>
        </p:txBody>
      </p:sp>
      <p:sp>
        <p:nvSpPr>
          <p:cNvPr id="141314" name="Rectangle 2"/>
          <p:cNvSpPr>
            <a:spLocks noGrp="1" noRot="1" noChangeAspect="1" noChangeArrowheads="1" noTextEdit="1"/>
          </p:cNvSpPr>
          <p:nvPr>
            <p:ph type="sldImg"/>
          </p:nvPr>
        </p:nvSpPr>
        <p:spPr>
          <a:xfrm>
            <a:off x="139700" y="768350"/>
            <a:ext cx="6819900" cy="3836988"/>
          </a:xfrm>
          <a:ln/>
        </p:spPr>
      </p:sp>
      <p:sp>
        <p:nvSpPr>
          <p:cNvPr id="141315" name="Rectangle 3"/>
          <p:cNvSpPr>
            <a:spLocks noGrp="1" noChangeArrowheads="1"/>
          </p:cNvSpPr>
          <p:nvPr>
            <p:ph type="body" idx="1"/>
          </p:nvPr>
        </p:nvSpPr>
        <p:spPr/>
        <p:txBody>
          <a:bodyPr/>
          <a:lstStyle/>
          <a:p>
            <a:endParaRPr lang="es-ES" alt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n-US" dirty="0"/>
          </a:p>
        </p:txBody>
      </p:sp>
      <p:sp>
        <p:nvSpPr>
          <p:cNvPr id="4" name="Date Placeholder 3"/>
          <p:cNvSpPr>
            <a:spLocks noGrp="1"/>
          </p:cNvSpPr>
          <p:nvPr>
            <p:ph type="dt" sz="half" idx="10"/>
          </p:nvPr>
        </p:nvSpPr>
        <p:spPr/>
        <p:txBody>
          <a:bodyPr/>
          <a:lstStyle/>
          <a:p>
            <a:endParaRPr lang="es-ES" altLang="es-ES"/>
          </a:p>
        </p:txBody>
      </p:sp>
      <p:sp>
        <p:nvSpPr>
          <p:cNvPr id="5" name="Footer Placeholder 4"/>
          <p:cNvSpPr>
            <a:spLocks noGrp="1"/>
          </p:cNvSpPr>
          <p:nvPr>
            <p:ph type="ftr" sz="quarter" idx="11"/>
          </p:nvPr>
        </p:nvSpPr>
        <p:spPr/>
        <p:txBody>
          <a:bodyPr/>
          <a:lstStyle/>
          <a:p>
            <a:endParaRPr lang="es-ES" altLang="es-ES"/>
          </a:p>
        </p:txBody>
      </p:sp>
      <p:sp>
        <p:nvSpPr>
          <p:cNvPr id="6" name="Slide Number Placeholder 5"/>
          <p:cNvSpPr>
            <a:spLocks noGrp="1"/>
          </p:cNvSpPr>
          <p:nvPr>
            <p:ph type="sldNum" sz="quarter" idx="12"/>
          </p:nvPr>
        </p:nvSpPr>
        <p:spPr/>
        <p:txBody>
          <a:bodyPr/>
          <a:lstStyle/>
          <a:p>
            <a:fld id="{0AE5ABDB-3A34-45F8-B4DB-9A41CB48F2D5}" type="slidenum">
              <a:rPr lang="es-ES" altLang="es-ES" smtClean="0"/>
              <a:pPr/>
              <a:t>‹Nº›</a:t>
            </a:fld>
            <a:endParaRPr lang="es-ES" altLang="es-ES"/>
          </a:p>
        </p:txBody>
      </p:sp>
    </p:spTree>
    <p:extLst>
      <p:ext uri="{BB962C8B-B14F-4D97-AF65-F5344CB8AC3E}">
        <p14:creationId xmlns:p14="http://schemas.microsoft.com/office/powerpoint/2010/main" val="2960117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endParaRPr lang="es-ES" altLang="es-ES"/>
          </a:p>
        </p:txBody>
      </p:sp>
      <p:sp>
        <p:nvSpPr>
          <p:cNvPr id="5" name="Footer Placeholder 4"/>
          <p:cNvSpPr>
            <a:spLocks noGrp="1"/>
          </p:cNvSpPr>
          <p:nvPr>
            <p:ph type="ftr" sz="quarter" idx="11"/>
          </p:nvPr>
        </p:nvSpPr>
        <p:spPr/>
        <p:txBody>
          <a:bodyPr/>
          <a:lstStyle/>
          <a:p>
            <a:endParaRPr lang="es-ES" altLang="es-ES"/>
          </a:p>
        </p:txBody>
      </p:sp>
      <p:sp>
        <p:nvSpPr>
          <p:cNvPr id="6" name="Slide Number Placeholder 5"/>
          <p:cNvSpPr>
            <a:spLocks noGrp="1"/>
          </p:cNvSpPr>
          <p:nvPr>
            <p:ph type="sldNum" sz="quarter" idx="12"/>
          </p:nvPr>
        </p:nvSpPr>
        <p:spPr/>
        <p:txBody>
          <a:bodyPr/>
          <a:lstStyle/>
          <a:p>
            <a:fld id="{DE655DB7-8460-4D07-B236-71E1B276A131}" type="slidenum">
              <a:rPr lang="es-ES" altLang="es-ES" smtClean="0"/>
              <a:pPr/>
              <a:t>‹Nº›</a:t>
            </a:fld>
            <a:endParaRPr lang="es-ES" altLang="es-ES"/>
          </a:p>
        </p:txBody>
      </p:sp>
    </p:spTree>
    <p:extLst>
      <p:ext uri="{BB962C8B-B14F-4D97-AF65-F5344CB8AC3E}">
        <p14:creationId xmlns:p14="http://schemas.microsoft.com/office/powerpoint/2010/main" val="10777629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Date Placeholder 3"/>
          <p:cNvSpPr>
            <a:spLocks noGrp="1"/>
          </p:cNvSpPr>
          <p:nvPr>
            <p:ph type="dt" sz="half" idx="10"/>
          </p:nvPr>
        </p:nvSpPr>
        <p:spPr/>
        <p:txBody>
          <a:bodyPr/>
          <a:lstStyle/>
          <a:p>
            <a:endParaRPr lang="es-ES" altLang="es-ES"/>
          </a:p>
        </p:txBody>
      </p:sp>
      <p:sp>
        <p:nvSpPr>
          <p:cNvPr id="5" name="Footer Placeholder 4"/>
          <p:cNvSpPr>
            <a:spLocks noGrp="1"/>
          </p:cNvSpPr>
          <p:nvPr>
            <p:ph type="ftr" sz="quarter" idx="11"/>
          </p:nvPr>
        </p:nvSpPr>
        <p:spPr/>
        <p:txBody>
          <a:bodyPr/>
          <a:lstStyle/>
          <a:p>
            <a:endParaRPr lang="es-ES" altLang="es-ES"/>
          </a:p>
        </p:txBody>
      </p:sp>
      <p:sp>
        <p:nvSpPr>
          <p:cNvPr id="6" name="Slide Number Placeholder 5"/>
          <p:cNvSpPr>
            <a:spLocks noGrp="1"/>
          </p:cNvSpPr>
          <p:nvPr>
            <p:ph type="sldNum" sz="quarter" idx="12"/>
          </p:nvPr>
        </p:nvSpPr>
        <p:spPr/>
        <p:txBody>
          <a:bodyPr/>
          <a:lstStyle/>
          <a:p>
            <a:fld id="{BE499C9A-DF07-4D00-8E2E-10AFDE73B4EF}" type="slidenum">
              <a:rPr lang="es-ES" altLang="es-ES" smtClean="0"/>
              <a:pPr/>
              <a:t>‹Nº›</a:t>
            </a:fld>
            <a:endParaRPr lang="es-ES" altLang="es-ES"/>
          </a:p>
        </p:txBody>
      </p:sp>
    </p:spTree>
    <p:extLst>
      <p:ext uri="{BB962C8B-B14F-4D97-AF65-F5344CB8AC3E}">
        <p14:creationId xmlns:p14="http://schemas.microsoft.com/office/powerpoint/2010/main" val="32459526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endParaRPr lang="es-ES" altLang="es-ES"/>
          </a:p>
        </p:txBody>
      </p:sp>
      <p:sp>
        <p:nvSpPr>
          <p:cNvPr id="6" name="Footer Placeholder 5"/>
          <p:cNvSpPr>
            <a:spLocks noGrp="1"/>
          </p:cNvSpPr>
          <p:nvPr>
            <p:ph type="ftr" sz="quarter" idx="11"/>
          </p:nvPr>
        </p:nvSpPr>
        <p:spPr/>
        <p:txBody>
          <a:bodyPr/>
          <a:lstStyle/>
          <a:p>
            <a:endParaRPr lang="es-ES" altLang="es-ES"/>
          </a:p>
        </p:txBody>
      </p:sp>
      <p:sp>
        <p:nvSpPr>
          <p:cNvPr id="7" name="Slide Number Placeholder 6"/>
          <p:cNvSpPr>
            <a:spLocks noGrp="1"/>
          </p:cNvSpPr>
          <p:nvPr>
            <p:ph type="sldNum" sz="quarter" idx="12"/>
          </p:nvPr>
        </p:nvSpPr>
        <p:spPr/>
        <p:txBody>
          <a:bodyPr/>
          <a:lstStyle/>
          <a:p>
            <a:fld id="{A8D854AC-0015-4565-9931-A59AB4EC70CF}" type="slidenum">
              <a:rPr lang="es-ES" altLang="es-ES" smtClean="0"/>
              <a:pPr/>
              <a:t>‹Nº›</a:t>
            </a:fld>
            <a:endParaRPr lang="es-ES" altLang="es-ES"/>
          </a:p>
        </p:txBody>
      </p:sp>
    </p:spTree>
    <p:extLst>
      <p:ext uri="{BB962C8B-B14F-4D97-AF65-F5344CB8AC3E}">
        <p14:creationId xmlns:p14="http://schemas.microsoft.com/office/powerpoint/2010/main" val="36045284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Content Placeholder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Content Placeholder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endParaRPr lang="es-ES" altLang="es-ES"/>
          </a:p>
        </p:txBody>
      </p:sp>
      <p:sp>
        <p:nvSpPr>
          <p:cNvPr id="8" name="Footer Placeholder 7"/>
          <p:cNvSpPr>
            <a:spLocks noGrp="1"/>
          </p:cNvSpPr>
          <p:nvPr>
            <p:ph type="ftr" sz="quarter" idx="11"/>
          </p:nvPr>
        </p:nvSpPr>
        <p:spPr/>
        <p:txBody>
          <a:bodyPr/>
          <a:lstStyle/>
          <a:p>
            <a:endParaRPr lang="es-ES" altLang="es-ES"/>
          </a:p>
        </p:txBody>
      </p:sp>
      <p:sp>
        <p:nvSpPr>
          <p:cNvPr id="9" name="Slide Number Placeholder 8"/>
          <p:cNvSpPr>
            <a:spLocks noGrp="1"/>
          </p:cNvSpPr>
          <p:nvPr>
            <p:ph type="sldNum" sz="quarter" idx="12"/>
          </p:nvPr>
        </p:nvSpPr>
        <p:spPr/>
        <p:txBody>
          <a:bodyPr/>
          <a:lstStyle/>
          <a:p>
            <a:fld id="{694AE1C6-9DBF-475B-9FBE-BE6DB91FD4AE}" type="slidenum">
              <a:rPr lang="es-ES" altLang="es-ES" smtClean="0"/>
              <a:pPr/>
              <a:t>‹Nº›</a:t>
            </a:fld>
            <a:endParaRPr lang="es-ES" altLang="es-ES"/>
          </a:p>
        </p:txBody>
      </p:sp>
    </p:spTree>
    <p:extLst>
      <p:ext uri="{BB962C8B-B14F-4D97-AF65-F5344CB8AC3E}">
        <p14:creationId xmlns:p14="http://schemas.microsoft.com/office/powerpoint/2010/main" val="38212339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endParaRPr lang="es-ES" altLang="es-ES"/>
          </a:p>
        </p:txBody>
      </p:sp>
      <p:sp>
        <p:nvSpPr>
          <p:cNvPr id="4" name="Footer Placeholder 3"/>
          <p:cNvSpPr>
            <a:spLocks noGrp="1"/>
          </p:cNvSpPr>
          <p:nvPr>
            <p:ph type="ftr" sz="quarter" idx="11"/>
          </p:nvPr>
        </p:nvSpPr>
        <p:spPr/>
        <p:txBody>
          <a:bodyPr/>
          <a:lstStyle/>
          <a:p>
            <a:endParaRPr lang="es-ES" altLang="es-ES"/>
          </a:p>
        </p:txBody>
      </p:sp>
      <p:sp>
        <p:nvSpPr>
          <p:cNvPr id="5" name="Slide Number Placeholder 4"/>
          <p:cNvSpPr>
            <a:spLocks noGrp="1"/>
          </p:cNvSpPr>
          <p:nvPr>
            <p:ph type="sldNum" sz="quarter" idx="12"/>
          </p:nvPr>
        </p:nvSpPr>
        <p:spPr/>
        <p:txBody>
          <a:bodyPr/>
          <a:lstStyle/>
          <a:p>
            <a:fld id="{1ADA4130-2362-491E-9EC9-4D7BA8CAF313}" type="slidenum">
              <a:rPr lang="es-ES" altLang="es-ES" smtClean="0"/>
              <a:pPr/>
              <a:t>‹Nº›</a:t>
            </a:fld>
            <a:endParaRPr lang="es-ES" altLang="es-ES"/>
          </a:p>
        </p:txBody>
      </p:sp>
    </p:spTree>
    <p:extLst>
      <p:ext uri="{BB962C8B-B14F-4D97-AF65-F5344CB8AC3E}">
        <p14:creationId xmlns:p14="http://schemas.microsoft.com/office/powerpoint/2010/main" val="4186596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s-ES" altLang="es-ES"/>
          </a:p>
        </p:txBody>
      </p:sp>
      <p:sp>
        <p:nvSpPr>
          <p:cNvPr id="3" name="Footer Placeholder 2"/>
          <p:cNvSpPr>
            <a:spLocks noGrp="1"/>
          </p:cNvSpPr>
          <p:nvPr>
            <p:ph type="ftr" sz="quarter" idx="11"/>
          </p:nvPr>
        </p:nvSpPr>
        <p:spPr/>
        <p:txBody>
          <a:bodyPr/>
          <a:lstStyle/>
          <a:p>
            <a:endParaRPr lang="es-ES" altLang="es-ES"/>
          </a:p>
        </p:txBody>
      </p:sp>
      <p:sp>
        <p:nvSpPr>
          <p:cNvPr id="4" name="Slide Number Placeholder 3"/>
          <p:cNvSpPr>
            <a:spLocks noGrp="1"/>
          </p:cNvSpPr>
          <p:nvPr>
            <p:ph type="sldNum" sz="quarter" idx="12"/>
          </p:nvPr>
        </p:nvSpPr>
        <p:spPr/>
        <p:txBody>
          <a:bodyPr/>
          <a:lstStyle/>
          <a:p>
            <a:fld id="{499E6EBB-4A94-4773-8156-EAAB78A74B2E}" type="slidenum">
              <a:rPr lang="es-ES" altLang="es-ES" smtClean="0"/>
              <a:pPr/>
              <a:t>‹Nº›</a:t>
            </a:fld>
            <a:endParaRPr lang="es-ES" altLang="es-ES"/>
          </a:p>
        </p:txBody>
      </p:sp>
    </p:spTree>
    <p:extLst>
      <p:ext uri="{BB962C8B-B14F-4D97-AF65-F5344CB8AC3E}">
        <p14:creationId xmlns:p14="http://schemas.microsoft.com/office/powerpoint/2010/main" val="6945941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Date Placeholder 4"/>
          <p:cNvSpPr>
            <a:spLocks noGrp="1"/>
          </p:cNvSpPr>
          <p:nvPr>
            <p:ph type="dt" sz="half" idx="10"/>
          </p:nvPr>
        </p:nvSpPr>
        <p:spPr/>
        <p:txBody>
          <a:bodyPr/>
          <a:lstStyle/>
          <a:p>
            <a:endParaRPr lang="es-ES" altLang="es-ES"/>
          </a:p>
        </p:txBody>
      </p:sp>
      <p:sp>
        <p:nvSpPr>
          <p:cNvPr id="6" name="Footer Placeholder 5"/>
          <p:cNvSpPr>
            <a:spLocks noGrp="1"/>
          </p:cNvSpPr>
          <p:nvPr>
            <p:ph type="ftr" sz="quarter" idx="11"/>
          </p:nvPr>
        </p:nvSpPr>
        <p:spPr/>
        <p:txBody>
          <a:bodyPr/>
          <a:lstStyle/>
          <a:p>
            <a:endParaRPr lang="es-ES" altLang="es-ES"/>
          </a:p>
        </p:txBody>
      </p:sp>
      <p:sp>
        <p:nvSpPr>
          <p:cNvPr id="7" name="Slide Number Placeholder 6"/>
          <p:cNvSpPr>
            <a:spLocks noGrp="1"/>
          </p:cNvSpPr>
          <p:nvPr>
            <p:ph type="sldNum" sz="quarter" idx="12"/>
          </p:nvPr>
        </p:nvSpPr>
        <p:spPr/>
        <p:txBody>
          <a:bodyPr/>
          <a:lstStyle/>
          <a:p>
            <a:fld id="{1AEC2E18-63AE-4992-94CB-8EA8E04D9BA2}" type="slidenum">
              <a:rPr lang="es-ES" altLang="es-ES" smtClean="0"/>
              <a:pPr/>
              <a:t>‹Nº›</a:t>
            </a:fld>
            <a:endParaRPr lang="es-ES" altLang="es-ES"/>
          </a:p>
        </p:txBody>
      </p:sp>
    </p:spTree>
    <p:extLst>
      <p:ext uri="{BB962C8B-B14F-4D97-AF65-F5344CB8AC3E}">
        <p14:creationId xmlns:p14="http://schemas.microsoft.com/office/powerpoint/2010/main" val="14281715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Date Placeholder 4"/>
          <p:cNvSpPr>
            <a:spLocks noGrp="1"/>
          </p:cNvSpPr>
          <p:nvPr>
            <p:ph type="dt" sz="half" idx="10"/>
          </p:nvPr>
        </p:nvSpPr>
        <p:spPr/>
        <p:txBody>
          <a:bodyPr/>
          <a:lstStyle/>
          <a:p>
            <a:endParaRPr lang="es-ES" altLang="es-ES"/>
          </a:p>
        </p:txBody>
      </p:sp>
      <p:sp>
        <p:nvSpPr>
          <p:cNvPr id="6" name="Footer Placeholder 5"/>
          <p:cNvSpPr>
            <a:spLocks noGrp="1"/>
          </p:cNvSpPr>
          <p:nvPr>
            <p:ph type="ftr" sz="quarter" idx="11"/>
          </p:nvPr>
        </p:nvSpPr>
        <p:spPr/>
        <p:txBody>
          <a:bodyPr/>
          <a:lstStyle/>
          <a:p>
            <a:endParaRPr lang="es-ES" altLang="es-ES"/>
          </a:p>
        </p:txBody>
      </p:sp>
      <p:sp>
        <p:nvSpPr>
          <p:cNvPr id="7" name="Slide Number Placeholder 6"/>
          <p:cNvSpPr>
            <a:spLocks noGrp="1"/>
          </p:cNvSpPr>
          <p:nvPr>
            <p:ph type="sldNum" sz="quarter" idx="12"/>
          </p:nvPr>
        </p:nvSpPr>
        <p:spPr/>
        <p:txBody>
          <a:bodyPr/>
          <a:lstStyle/>
          <a:p>
            <a:fld id="{AA1A1710-2F35-47FF-8914-80682D85574D}" type="slidenum">
              <a:rPr lang="es-ES" altLang="es-ES" smtClean="0"/>
              <a:pPr/>
              <a:t>‹Nº›</a:t>
            </a:fld>
            <a:endParaRPr lang="es-ES" altLang="es-ES"/>
          </a:p>
        </p:txBody>
      </p:sp>
    </p:spTree>
    <p:extLst>
      <p:ext uri="{BB962C8B-B14F-4D97-AF65-F5344CB8AC3E}">
        <p14:creationId xmlns:p14="http://schemas.microsoft.com/office/powerpoint/2010/main" val="9548448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endParaRPr lang="es-ES" altLang="es-ES"/>
          </a:p>
        </p:txBody>
      </p:sp>
      <p:sp>
        <p:nvSpPr>
          <p:cNvPr id="5" name="Footer Placeholder 4"/>
          <p:cNvSpPr>
            <a:spLocks noGrp="1"/>
          </p:cNvSpPr>
          <p:nvPr>
            <p:ph type="ftr" sz="quarter" idx="11"/>
          </p:nvPr>
        </p:nvSpPr>
        <p:spPr/>
        <p:txBody>
          <a:bodyPr/>
          <a:lstStyle/>
          <a:p>
            <a:endParaRPr lang="es-ES" altLang="es-ES"/>
          </a:p>
        </p:txBody>
      </p:sp>
      <p:sp>
        <p:nvSpPr>
          <p:cNvPr id="6" name="Slide Number Placeholder 5"/>
          <p:cNvSpPr>
            <a:spLocks noGrp="1"/>
          </p:cNvSpPr>
          <p:nvPr>
            <p:ph type="sldNum" sz="quarter" idx="12"/>
          </p:nvPr>
        </p:nvSpPr>
        <p:spPr/>
        <p:txBody>
          <a:bodyPr/>
          <a:lstStyle/>
          <a:p>
            <a:fld id="{E793320C-05B1-4787-8468-6AD383165068}" type="slidenum">
              <a:rPr lang="es-ES" altLang="es-ES" smtClean="0"/>
              <a:pPr/>
              <a:t>‹Nº›</a:t>
            </a:fld>
            <a:endParaRPr lang="es-ES" altLang="es-ES"/>
          </a:p>
        </p:txBody>
      </p:sp>
    </p:spTree>
    <p:extLst>
      <p:ext uri="{BB962C8B-B14F-4D97-AF65-F5344CB8AC3E}">
        <p14:creationId xmlns:p14="http://schemas.microsoft.com/office/powerpoint/2010/main" val="13889563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endParaRPr lang="es-ES" altLang="es-ES"/>
          </a:p>
        </p:txBody>
      </p:sp>
      <p:sp>
        <p:nvSpPr>
          <p:cNvPr id="5" name="Footer Placeholder 4"/>
          <p:cNvSpPr>
            <a:spLocks noGrp="1"/>
          </p:cNvSpPr>
          <p:nvPr>
            <p:ph type="ftr" sz="quarter" idx="11"/>
          </p:nvPr>
        </p:nvSpPr>
        <p:spPr/>
        <p:txBody>
          <a:bodyPr/>
          <a:lstStyle/>
          <a:p>
            <a:endParaRPr lang="es-ES" altLang="es-ES"/>
          </a:p>
        </p:txBody>
      </p:sp>
      <p:sp>
        <p:nvSpPr>
          <p:cNvPr id="6" name="Slide Number Placeholder 5"/>
          <p:cNvSpPr>
            <a:spLocks noGrp="1"/>
          </p:cNvSpPr>
          <p:nvPr>
            <p:ph type="sldNum" sz="quarter" idx="12"/>
          </p:nvPr>
        </p:nvSpPr>
        <p:spPr/>
        <p:txBody>
          <a:bodyPr/>
          <a:lstStyle/>
          <a:p>
            <a:fld id="{9797D342-6A34-4C12-B2E1-1994874A60C7}" type="slidenum">
              <a:rPr lang="es-ES" altLang="es-ES" smtClean="0"/>
              <a:pPr/>
              <a:t>‹Nº›</a:t>
            </a:fld>
            <a:endParaRPr lang="es-ES" altLang="es-ES"/>
          </a:p>
        </p:txBody>
      </p:sp>
    </p:spTree>
    <p:extLst>
      <p:ext uri="{BB962C8B-B14F-4D97-AF65-F5344CB8AC3E}">
        <p14:creationId xmlns:p14="http://schemas.microsoft.com/office/powerpoint/2010/main" val="4597982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cSld name="Título, 1 objeto y 2 objetos">
    <p:spTree>
      <p:nvGrpSpPr>
        <p:cNvPr id="1" name=""/>
        <p:cNvGrpSpPr/>
        <p:nvPr/>
      </p:nvGrpSpPr>
      <p:grpSpPr>
        <a:xfrm>
          <a:off x="0" y="0"/>
          <a:ext cx="0" cy="0"/>
          <a:chOff x="0" y="0"/>
          <a:chExt cx="0" cy="0"/>
        </a:xfrm>
      </p:grpSpPr>
      <p:sp>
        <p:nvSpPr>
          <p:cNvPr id="2" name="Título 1"/>
          <p:cNvSpPr>
            <a:spLocks noGrp="1"/>
          </p:cNvSpPr>
          <p:nvPr>
            <p:ph type="title"/>
          </p:nvPr>
        </p:nvSpPr>
        <p:spPr>
          <a:xfrm>
            <a:off x="2038351" y="304800"/>
            <a:ext cx="10085916" cy="1143000"/>
          </a:xfrm>
        </p:spPr>
        <p:txBody>
          <a:bodyPr/>
          <a:lstStyle/>
          <a:p>
            <a:r>
              <a:rPr lang="es-ES"/>
              <a:t>Haga clic para modificar el estilo de título del patrón</a:t>
            </a:r>
          </a:p>
        </p:txBody>
      </p:sp>
      <p:sp>
        <p:nvSpPr>
          <p:cNvPr id="3" name="Marcador de contenido 2"/>
          <p:cNvSpPr>
            <a:spLocks noGrp="1"/>
          </p:cNvSpPr>
          <p:nvPr>
            <p:ph sz="half" idx="1"/>
          </p:nvPr>
        </p:nvSpPr>
        <p:spPr>
          <a:xfrm>
            <a:off x="1972734" y="1981200"/>
            <a:ext cx="4982633" cy="411480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p:cNvSpPr>
            <a:spLocks noGrp="1"/>
          </p:cNvSpPr>
          <p:nvPr>
            <p:ph sz="quarter" idx="2"/>
          </p:nvPr>
        </p:nvSpPr>
        <p:spPr>
          <a:xfrm>
            <a:off x="7158568" y="1981200"/>
            <a:ext cx="4982633" cy="198120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contenido 4"/>
          <p:cNvSpPr>
            <a:spLocks noGrp="1"/>
          </p:cNvSpPr>
          <p:nvPr>
            <p:ph sz="quarter" idx="3"/>
          </p:nvPr>
        </p:nvSpPr>
        <p:spPr>
          <a:xfrm>
            <a:off x="7158568" y="4114800"/>
            <a:ext cx="4982633" cy="198120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fecha 5"/>
          <p:cNvSpPr>
            <a:spLocks noGrp="1"/>
          </p:cNvSpPr>
          <p:nvPr>
            <p:ph type="dt" sz="half" idx="10"/>
          </p:nvPr>
        </p:nvSpPr>
        <p:spPr>
          <a:xfrm>
            <a:off x="1974851" y="6248400"/>
            <a:ext cx="2377016" cy="457200"/>
          </a:xfrm>
        </p:spPr>
        <p:txBody>
          <a:bodyPr/>
          <a:lstStyle>
            <a:lvl1pPr>
              <a:defRPr/>
            </a:lvl1pPr>
          </a:lstStyle>
          <a:p>
            <a:endParaRPr lang="es-ES" altLang="es-ES"/>
          </a:p>
        </p:txBody>
      </p:sp>
      <p:sp>
        <p:nvSpPr>
          <p:cNvPr id="7" name="Marcador de pie de página 6"/>
          <p:cNvSpPr>
            <a:spLocks noGrp="1"/>
          </p:cNvSpPr>
          <p:nvPr>
            <p:ph type="ftr" sz="quarter" idx="11"/>
          </p:nvPr>
        </p:nvSpPr>
        <p:spPr>
          <a:xfrm>
            <a:off x="5063067" y="6248400"/>
            <a:ext cx="3860800" cy="457200"/>
          </a:xfrm>
        </p:spPr>
        <p:txBody>
          <a:bodyPr/>
          <a:lstStyle>
            <a:lvl1pPr>
              <a:defRPr/>
            </a:lvl1pPr>
          </a:lstStyle>
          <a:p>
            <a:endParaRPr lang="es-ES" altLang="es-ES"/>
          </a:p>
        </p:txBody>
      </p:sp>
      <p:sp>
        <p:nvSpPr>
          <p:cNvPr id="8" name="Marcador de número de diapositiva 7"/>
          <p:cNvSpPr>
            <a:spLocks noGrp="1"/>
          </p:cNvSpPr>
          <p:nvPr>
            <p:ph type="sldNum" sz="quarter" idx="12"/>
          </p:nvPr>
        </p:nvSpPr>
        <p:spPr>
          <a:xfrm>
            <a:off x="9635067" y="6248400"/>
            <a:ext cx="2540000" cy="457200"/>
          </a:xfrm>
        </p:spPr>
        <p:txBody>
          <a:bodyPr/>
          <a:lstStyle>
            <a:lvl1pPr>
              <a:defRPr/>
            </a:lvl1pPr>
          </a:lstStyle>
          <a:p>
            <a:fld id="{0EC29932-CD1D-419F-94E5-2A519D66A748}" type="slidenum">
              <a:rPr lang="es-ES" altLang="es-ES"/>
              <a:pPr/>
              <a:t>‹Nº›</a:t>
            </a:fld>
            <a:endParaRPr lang="es-ES" altLang="es-ES"/>
          </a:p>
        </p:txBody>
      </p:sp>
    </p:spTree>
    <p:extLst>
      <p:ext uri="{BB962C8B-B14F-4D97-AF65-F5344CB8AC3E}">
        <p14:creationId xmlns:p14="http://schemas.microsoft.com/office/powerpoint/2010/main" val="3622597820"/>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ítulo, texto y objetos">
    <p:spTree>
      <p:nvGrpSpPr>
        <p:cNvPr id="1" name=""/>
        <p:cNvGrpSpPr/>
        <p:nvPr/>
      </p:nvGrpSpPr>
      <p:grpSpPr>
        <a:xfrm>
          <a:off x="0" y="0"/>
          <a:ext cx="0" cy="0"/>
          <a:chOff x="0" y="0"/>
          <a:chExt cx="0" cy="0"/>
        </a:xfrm>
      </p:grpSpPr>
      <p:sp>
        <p:nvSpPr>
          <p:cNvPr id="2" name="Título 1"/>
          <p:cNvSpPr>
            <a:spLocks noGrp="1"/>
          </p:cNvSpPr>
          <p:nvPr>
            <p:ph type="title"/>
          </p:nvPr>
        </p:nvSpPr>
        <p:spPr>
          <a:xfrm>
            <a:off x="2038351" y="304800"/>
            <a:ext cx="10085916" cy="1143000"/>
          </a:xfrm>
        </p:spPr>
        <p:txBody>
          <a:bodyPr/>
          <a:lstStyle/>
          <a:p>
            <a:r>
              <a:rPr lang="es-ES"/>
              <a:t>Haga clic para modificar el estilo de título del patrón</a:t>
            </a:r>
          </a:p>
        </p:txBody>
      </p:sp>
      <p:sp>
        <p:nvSpPr>
          <p:cNvPr id="3" name="Marcador de texto 2"/>
          <p:cNvSpPr>
            <a:spLocks noGrp="1"/>
          </p:cNvSpPr>
          <p:nvPr>
            <p:ph type="body" sz="half" idx="1"/>
          </p:nvPr>
        </p:nvSpPr>
        <p:spPr>
          <a:xfrm>
            <a:off x="1972734" y="1981200"/>
            <a:ext cx="4982633" cy="411480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p:cNvSpPr>
            <a:spLocks noGrp="1"/>
          </p:cNvSpPr>
          <p:nvPr>
            <p:ph sz="half" idx="2"/>
          </p:nvPr>
        </p:nvSpPr>
        <p:spPr>
          <a:xfrm>
            <a:off x="7158568" y="1981200"/>
            <a:ext cx="4982633" cy="411480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p:cNvSpPr>
            <a:spLocks noGrp="1"/>
          </p:cNvSpPr>
          <p:nvPr>
            <p:ph type="dt" sz="half" idx="10"/>
          </p:nvPr>
        </p:nvSpPr>
        <p:spPr>
          <a:xfrm>
            <a:off x="1974851" y="6248400"/>
            <a:ext cx="2377016" cy="457200"/>
          </a:xfrm>
        </p:spPr>
        <p:txBody>
          <a:bodyPr/>
          <a:lstStyle>
            <a:lvl1pPr>
              <a:defRPr/>
            </a:lvl1pPr>
          </a:lstStyle>
          <a:p>
            <a:endParaRPr lang="es-ES" altLang="es-ES"/>
          </a:p>
        </p:txBody>
      </p:sp>
      <p:sp>
        <p:nvSpPr>
          <p:cNvPr id="6" name="Marcador de pie de página 5"/>
          <p:cNvSpPr>
            <a:spLocks noGrp="1"/>
          </p:cNvSpPr>
          <p:nvPr>
            <p:ph type="ftr" sz="quarter" idx="11"/>
          </p:nvPr>
        </p:nvSpPr>
        <p:spPr>
          <a:xfrm>
            <a:off x="5063067" y="6248400"/>
            <a:ext cx="3860800" cy="457200"/>
          </a:xfrm>
        </p:spPr>
        <p:txBody>
          <a:bodyPr/>
          <a:lstStyle>
            <a:lvl1pPr>
              <a:defRPr/>
            </a:lvl1pPr>
          </a:lstStyle>
          <a:p>
            <a:endParaRPr lang="es-ES" altLang="es-ES"/>
          </a:p>
        </p:txBody>
      </p:sp>
      <p:sp>
        <p:nvSpPr>
          <p:cNvPr id="7" name="Marcador de número de diapositiva 6"/>
          <p:cNvSpPr>
            <a:spLocks noGrp="1"/>
          </p:cNvSpPr>
          <p:nvPr>
            <p:ph type="sldNum" sz="quarter" idx="12"/>
          </p:nvPr>
        </p:nvSpPr>
        <p:spPr>
          <a:xfrm>
            <a:off x="9635067" y="6248400"/>
            <a:ext cx="2540000" cy="457200"/>
          </a:xfrm>
        </p:spPr>
        <p:txBody>
          <a:bodyPr/>
          <a:lstStyle>
            <a:lvl1pPr>
              <a:defRPr/>
            </a:lvl1pPr>
          </a:lstStyle>
          <a:p>
            <a:fld id="{CF717AA0-C05F-4ACD-9720-B405B6814B3F}" type="slidenum">
              <a:rPr lang="es-ES" altLang="es-ES"/>
              <a:pPr/>
              <a:t>‹Nº›</a:t>
            </a:fld>
            <a:endParaRPr lang="es-ES" altLang="es-ES"/>
          </a:p>
        </p:txBody>
      </p:sp>
    </p:spTree>
    <p:extLst>
      <p:ext uri="{BB962C8B-B14F-4D97-AF65-F5344CB8AC3E}">
        <p14:creationId xmlns:p14="http://schemas.microsoft.com/office/powerpoint/2010/main" val="3089317110"/>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xAndTwoObj">
  <p:cSld name="Título, texto y 2 objetos">
    <p:spTree>
      <p:nvGrpSpPr>
        <p:cNvPr id="1" name=""/>
        <p:cNvGrpSpPr/>
        <p:nvPr/>
      </p:nvGrpSpPr>
      <p:grpSpPr>
        <a:xfrm>
          <a:off x="0" y="0"/>
          <a:ext cx="0" cy="0"/>
          <a:chOff x="0" y="0"/>
          <a:chExt cx="0" cy="0"/>
        </a:xfrm>
      </p:grpSpPr>
      <p:sp>
        <p:nvSpPr>
          <p:cNvPr id="2" name="Título 1"/>
          <p:cNvSpPr>
            <a:spLocks noGrp="1"/>
          </p:cNvSpPr>
          <p:nvPr>
            <p:ph type="title"/>
          </p:nvPr>
        </p:nvSpPr>
        <p:spPr>
          <a:xfrm>
            <a:off x="2038351" y="304800"/>
            <a:ext cx="10085916" cy="1143000"/>
          </a:xfrm>
        </p:spPr>
        <p:txBody>
          <a:bodyPr/>
          <a:lstStyle/>
          <a:p>
            <a:r>
              <a:rPr lang="es-ES"/>
              <a:t>Haga clic para modificar el estilo de título del patrón</a:t>
            </a:r>
          </a:p>
        </p:txBody>
      </p:sp>
      <p:sp>
        <p:nvSpPr>
          <p:cNvPr id="3" name="Marcador de texto 2"/>
          <p:cNvSpPr>
            <a:spLocks noGrp="1"/>
          </p:cNvSpPr>
          <p:nvPr>
            <p:ph type="body" sz="half" idx="1"/>
          </p:nvPr>
        </p:nvSpPr>
        <p:spPr>
          <a:xfrm>
            <a:off x="1972734" y="1981200"/>
            <a:ext cx="4982633" cy="411480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p:cNvSpPr>
            <a:spLocks noGrp="1"/>
          </p:cNvSpPr>
          <p:nvPr>
            <p:ph sz="quarter" idx="2"/>
          </p:nvPr>
        </p:nvSpPr>
        <p:spPr>
          <a:xfrm>
            <a:off x="7158568" y="1981200"/>
            <a:ext cx="4982633" cy="198120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contenido 4"/>
          <p:cNvSpPr>
            <a:spLocks noGrp="1"/>
          </p:cNvSpPr>
          <p:nvPr>
            <p:ph sz="quarter" idx="3"/>
          </p:nvPr>
        </p:nvSpPr>
        <p:spPr>
          <a:xfrm>
            <a:off x="7158568" y="4114800"/>
            <a:ext cx="4982633" cy="198120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fecha 5"/>
          <p:cNvSpPr>
            <a:spLocks noGrp="1"/>
          </p:cNvSpPr>
          <p:nvPr>
            <p:ph type="dt" sz="half" idx="10"/>
          </p:nvPr>
        </p:nvSpPr>
        <p:spPr>
          <a:xfrm>
            <a:off x="1974851" y="6248400"/>
            <a:ext cx="2377016" cy="457200"/>
          </a:xfrm>
        </p:spPr>
        <p:txBody>
          <a:bodyPr/>
          <a:lstStyle>
            <a:lvl1pPr>
              <a:defRPr/>
            </a:lvl1pPr>
          </a:lstStyle>
          <a:p>
            <a:endParaRPr lang="es-ES" altLang="es-ES"/>
          </a:p>
        </p:txBody>
      </p:sp>
      <p:sp>
        <p:nvSpPr>
          <p:cNvPr id="7" name="Marcador de pie de página 6"/>
          <p:cNvSpPr>
            <a:spLocks noGrp="1"/>
          </p:cNvSpPr>
          <p:nvPr>
            <p:ph type="ftr" sz="quarter" idx="11"/>
          </p:nvPr>
        </p:nvSpPr>
        <p:spPr>
          <a:xfrm>
            <a:off x="5063067" y="6248400"/>
            <a:ext cx="3860800" cy="457200"/>
          </a:xfrm>
        </p:spPr>
        <p:txBody>
          <a:bodyPr/>
          <a:lstStyle>
            <a:lvl1pPr>
              <a:defRPr/>
            </a:lvl1pPr>
          </a:lstStyle>
          <a:p>
            <a:endParaRPr lang="es-ES" altLang="es-ES"/>
          </a:p>
        </p:txBody>
      </p:sp>
      <p:sp>
        <p:nvSpPr>
          <p:cNvPr id="8" name="Marcador de número de diapositiva 7"/>
          <p:cNvSpPr>
            <a:spLocks noGrp="1"/>
          </p:cNvSpPr>
          <p:nvPr>
            <p:ph type="sldNum" sz="quarter" idx="12"/>
          </p:nvPr>
        </p:nvSpPr>
        <p:spPr>
          <a:xfrm>
            <a:off x="9635067" y="6248400"/>
            <a:ext cx="2540000" cy="457200"/>
          </a:xfrm>
        </p:spPr>
        <p:txBody>
          <a:bodyPr/>
          <a:lstStyle>
            <a:lvl1pPr>
              <a:defRPr/>
            </a:lvl1pPr>
          </a:lstStyle>
          <a:p>
            <a:fld id="{AAB43140-AC3E-4EDB-887E-8716E354F3DE}" type="slidenum">
              <a:rPr lang="es-ES" altLang="es-ES"/>
              <a:pPr/>
              <a:t>‹Nº›</a:t>
            </a:fld>
            <a:endParaRPr lang="es-ES" altLang="es-ES"/>
          </a:p>
        </p:txBody>
      </p:sp>
    </p:spTree>
    <p:extLst>
      <p:ext uri="{BB962C8B-B14F-4D97-AF65-F5344CB8AC3E}">
        <p14:creationId xmlns:p14="http://schemas.microsoft.com/office/powerpoint/2010/main" val="2387692471"/>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objOnly">
  <p:cSld name="Contenido">
    <p:spTree>
      <p:nvGrpSpPr>
        <p:cNvPr id="1" name=""/>
        <p:cNvGrpSpPr/>
        <p:nvPr/>
      </p:nvGrpSpPr>
      <p:grpSpPr>
        <a:xfrm>
          <a:off x="0" y="0"/>
          <a:ext cx="0" cy="0"/>
          <a:chOff x="0" y="0"/>
          <a:chExt cx="0" cy="0"/>
        </a:xfrm>
      </p:grpSpPr>
      <p:sp>
        <p:nvSpPr>
          <p:cNvPr id="2" name="Marcador de contenido 1"/>
          <p:cNvSpPr>
            <a:spLocks noGrp="1"/>
          </p:cNvSpPr>
          <p:nvPr>
            <p:ph/>
          </p:nvPr>
        </p:nvSpPr>
        <p:spPr>
          <a:xfrm>
            <a:off x="1972733" y="304800"/>
            <a:ext cx="10168467" cy="5791200"/>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3" name="Marcador de fecha 2"/>
          <p:cNvSpPr>
            <a:spLocks noGrp="1"/>
          </p:cNvSpPr>
          <p:nvPr>
            <p:ph type="dt" sz="half" idx="10"/>
          </p:nvPr>
        </p:nvSpPr>
        <p:spPr>
          <a:xfrm>
            <a:off x="1974851" y="6248400"/>
            <a:ext cx="2377016" cy="457200"/>
          </a:xfrm>
        </p:spPr>
        <p:txBody>
          <a:bodyPr/>
          <a:lstStyle>
            <a:lvl1pPr>
              <a:defRPr/>
            </a:lvl1pPr>
          </a:lstStyle>
          <a:p>
            <a:endParaRPr lang="es-ES" altLang="es-ES"/>
          </a:p>
        </p:txBody>
      </p:sp>
      <p:sp>
        <p:nvSpPr>
          <p:cNvPr id="4" name="Marcador de pie de página 3"/>
          <p:cNvSpPr>
            <a:spLocks noGrp="1"/>
          </p:cNvSpPr>
          <p:nvPr>
            <p:ph type="ftr" sz="quarter" idx="11"/>
          </p:nvPr>
        </p:nvSpPr>
        <p:spPr>
          <a:xfrm>
            <a:off x="5063067" y="6248400"/>
            <a:ext cx="3860800" cy="457200"/>
          </a:xfrm>
        </p:spPr>
        <p:txBody>
          <a:bodyPr/>
          <a:lstStyle>
            <a:lvl1pPr>
              <a:defRPr/>
            </a:lvl1pPr>
          </a:lstStyle>
          <a:p>
            <a:endParaRPr lang="es-ES" altLang="es-ES"/>
          </a:p>
        </p:txBody>
      </p:sp>
      <p:sp>
        <p:nvSpPr>
          <p:cNvPr id="5" name="Marcador de número de diapositiva 4"/>
          <p:cNvSpPr>
            <a:spLocks noGrp="1"/>
          </p:cNvSpPr>
          <p:nvPr>
            <p:ph type="sldNum" sz="quarter" idx="12"/>
          </p:nvPr>
        </p:nvSpPr>
        <p:spPr>
          <a:xfrm>
            <a:off x="9635067" y="6248400"/>
            <a:ext cx="2540000" cy="457200"/>
          </a:xfrm>
        </p:spPr>
        <p:txBody>
          <a:bodyPr/>
          <a:lstStyle>
            <a:lvl1pPr>
              <a:defRPr/>
            </a:lvl1pPr>
          </a:lstStyle>
          <a:p>
            <a:fld id="{6A018494-68F3-4861-981C-81F02AB36E56}" type="slidenum">
              <a:rPr lang="es-ES" altLang="es-ES"/>
              <a:pPr/>
              <a:t>‹Nº›</a:t>
            </a:fld>
            <a:endParaRPr lang="es-ES" altLang="es-ES"/>
          </a:p>
        </p:txBody>
      </p:sp>
    </p:spTree>
    <p:extLst>
      <p:ext uri="{BB962C8B-B14F-4D97-AF65-F5344CB8AC3E}">
        <p14:creationId xmlns:p14="http://schemas.microsoft.com/office/powerpoint/2010/main" val="3362548356"/>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s-ES" altLang="es-E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ltLang="es-E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D22B3D-A7B0-44A2-B0C8-9EF076260876}" type="slidenum">
              <a:rPr lang="es-ES" altLang="es-ES" smtClean="0"/>
              <a:pPr/>
              <a:t>‹Nº›</a:t>
            </a:fld>
            <a:endParaRPr lang="es-ES" altLang="es-ES"/>
          </a:p>
        </p:txBody>
      </p:sp>
    </p:spTree>
    <p:extLst>
      <p:ext uri="{BB962C8B-B14F-4D97-AF65-F5344CB8AC3E}">
        <p14:creationId xmlns:p14="http://schemas.microsoft.com/office/powerpoint/2010/main" val="76480474"/>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8" Type="http://schemas.openxmlformats.org/officeDocument/2006/relationships/hyperlink" Target="http://hdl.handle.net/2445/5626" TargetMode="External"/><Relationship Id="rId13" Type="http://schemas.openxmlformats.org/officeDocument/2006/relationships/hyperlink" Target="http://diposit.ub.edu/dspace/bitstream/2445/5634/9/telemetria09.mp4" TargetMode="External"/><Relationship Id="rId18" Type="http://schemas.openxmlformats.org/officeDocument/2006/relationships/hyperlink" Target="http://hdl.handle.net/2445/5632" TargetMode="External"/><Relationship Id="rId3" Type="http://schemas.openxmlformats.org/officeDocument/2006/relationships/hyperlink" Target="http://diposit.ub.edu/dspace/bitstream/2445/5641/11/telemetria00.mp4" TargetMode="External"/><Relationship Id="rId21" Type="http://schemas.openxmlformats.org/officeDocument/2006/relationships/hyperlink" Target="http://diposit.ub.edu/dspace/bitstream/2445/5625/9/telemetria07.mp4" TargetMode="External"/><Relationship Id="rId7" Type="http://schemas.openxmlformats.org/officeDocument/2006/relationships/hyperlink" Target="http://diposit.ub.edu/dspace/bitstream/2445/5624/9/telemetria02.mp4" TargetMode="External"/><Relationship Id="rId12" Type="http://schemas.openxmlformats.org/officeDocument/2006/relationships/hyperlink" Target="http://hdl.handle.net/2445/5634" TargetMode="External"/><Relationship Id="rId17" Type="http://schemas.openxmlformats.org/officeDocument/2006/relationships/hyperlink" Target="http://diposit.ub.edu/dspace/bitstream/2445/5581/9/telemetria05.mp4" TargetMode="External"/><Relationship Id="rId2" Type="http://schemas.openxmlformats.org/officeDocument/2006/relationships/hyperlink" Target="http://hdl.handle.net/2445/5641" TargetMode="External"/><Relationship Id="rId16" Type="http://schemas.openxmlformats.org/officeDocument/2006/relationships/hyperlink" Target="http://hdl.handle.net/2445/5581" TargetMode="External"/><Relationship Id="rId20" Type="http://schemas.openxmlformats.org/officeDocument/2006/relationships/hyperlink" Target="http://hdl.handle.net/2445/5625" TargetMode="External"/><Relationship Id="rId1" Type="http://schemas.openxmlformats.org/officeDocument/2006/relationships/slideLayout" Target="../slideLayouts/slideLayout6.xml"/><Relationship Id="rId6" Type="http://schemas.openxmlformats.org/officeDocument/2006/relationships/hyperlink" Target="http://hdl.handle.net/2445/5624" TargetMode="External"/><Relationship Id="rId11" Type="http://schemas.openxmlformats.org/officeDocument/2006/relationships/hyperlink" Target="http://diposit.ub.edu/dspace/bitstream/2445/5633/9/telemetria08.mp4" TargetMode="External"/><Relationship Id="rId5" Type="http://schemas.openxmlformats.org/officeDocument/2006/relationships/hyperlink" Target="http://diposit.ub.edu/dspace/bitstream/2445/5642/9/telemetria01.mp4" TargetMode="External"/><Relationship Id="rId15" Type="http://schemas.openxmlformats.org/officeDocument/2006/relationships/hyperlink" Target="http://diposit.ub.edu/dspace/bitstream/2445/5584/9/telemetria04.mp4" TargetMode="External"/><Relationship Id="rId10" Type="http://schemas.openxmlformats.org/officeDocument/2006/relationships/hyperlink" Target="http://hdl.handle.net/2445/5633" TargetMode="External"/><Relationship Id="rId19" Type="http://schemas.openxmlformats.org/officeDocument/2006/relationships/hyperlink" Target="http://diposit.ub.edu/dspace/bitstream/2445/5632/9/telemetria06.mp4" TargetMode="External"/><Relationship Id="rId4" Type="http://schemas.openxmlformats.org/officeDocument/2006/relationships/hyperlink" Target="http://hdl.handle.net/2445/5642" TargetMode="External"/><Relationship Id="rId9" Type="http://schemas.openxmlformats.org/officeDocument/2006/relationships/hyperlink" Target="http://diposit.ub.edu/dspace/bitstream/2445/5626/9/telemetria03.mp4" TargetMode="External"/><Relationship Id="rId14" Type="http://schemas.openxmlformats.org/officeDocument/2006/relationships/hyperlink" Target="http://hdl.handle.net/2445/5584"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4.xml"/><Relationship Id="rId5" Type="http://schemas.openxmlformats.org/officeDocument/2006/relationships/image" Target="http://www.datasci.com/images/products/DSI_JET_multi-animal-sys.gif" TargetMode="Externa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8" Type="http://schemas.openxmlformats.org/officeDocument/2006/relationships/image" Target="http://www.datasci.com/images/products/transmitterdrawn_small.jpg" TargetMode="External"/><Relationship Id="rId13" Type="http://schemas.openxmlformats.org/officeDocument/2006/relationships/image" Target="http://www.datasci.com/images/index/implantable1.gif" TargetMode="External"/><Relationship Id="rId3" Type="http://schemas.openxmlformats.org/officeDocument/2006/relationships/image" Target="../media/image4.jpeg"/><Relationship Id="rId7" Type="http://schemas.openxmlformats.org/officeDocument/2006/relationships/image" Target="../media/image6.jpeg"/><Relationship Id="rId12"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http://www.datasci.com/images/index/external.gif" TargetMode="External"/><Relationship Id="rId11" Type="http://schemas.openxmlformats.org/officeDocument/2006/relationships/hyperlink" Target="http://www.datasci.com/products/implantable_telemetry/transmitters.asp" TargetMode="External"/><Relationship Id="rId5" Type="http://schemas.openxmlformats.org/officeDocument/2006/relationships/image" Target="../media/image5.png"/><Relationship Id="rId10" Type="http://schemas.openxmlformats.org/officeDocument/2006/relationships/image" Target="http://www.datasci.com/images/products/transmitters_small.jpg" TargetMode="External"/><Relationship Id="rId4" Type="http://schemas.openxmlformats.org/officeDocument/2006/relationships/hyperlink" Target="http://www.datasci.com/products/external_telemetry/index.asp" TargetMode="External"/><Relationship Id="rId9"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hyperlink" Target="http://hdl.handle.net/2445/5624" TargetMode="External"/><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hyperlink" Target="http://hdl.handle.net/2445/5641" TargetMode="External"/><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hdl.handle.net/2445/5642" TargetMode="External"/><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hyperlink" Target="http://hdl.handle.net/2445/5626"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hdl.handle.net/2445/5584"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hdl.handle.net/2445/5581"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hdl.handle.net/2445/5632"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hdl.handle.net/2445/5625"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hdl.handle.net/2445/5633"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hdl.handle.net/2445/5634" TargetMode="External"/><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9.xml"/><Relationship Id="rId1" Type="http://schemas.openxmlformats.org/officeDocument/2006/relationships/slideLayout" Target="../slideLayouts/slideLayout6.xml"/><Relationship Id="rId4" Type="http://schemas.openxmlformats.org/officeDocument/2006/relationships/image" Target="../media/image12.jpeg"/></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1.xml"/><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19.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2279576" y="1461269"/>
            <a:ext cx="7848600" cy="1463675"/>
          </a:xfrm>
        </p:spPr>
        <p:txBody>
          <a:bodyPr/>
          <a:lstStyle/>
          <a:p>
            <a:pPr algn="ctr">
              <a:lnSpc>
                <a:spcPct val="85000"/>
              </a:lnSpc>
              <a:spcBef>
                <a:spcPct val="50000"/>
              </a:spcBef>
            </a:pPr>
            <a:r>
              <a:rPr lang="es-ES" altLang="es-ES" sz="3600" b="1" dirty="0"/>
              <a:t>Implantación subcutánea de dispositivos telemétricos en rata</a:t>
            </a:r>
          </a:p>
        </p:txBody>
      </p:sp>
      <p:pic>
        <p:nvPicPr>
          <p:cNvPr id="2055" name="Picture 7" descr="nt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5440" y="3140968"/>
            <a:ext cx="3886200" cy="2768600"/>
          </a:xfrm>
          <a:prstGeom prst="rect">
            <a:avLst/>
          </a:prstGeom>
          <a:noFill/>
          <a:extLst>
            <a:ext uri="{909E8E84-426E-40DD-AFC4-6F175D3DCCD1}">
              <a14:hiddenFill xmlns:a14="http://schemas.microsoft.com/office/drawing/2010/main">
                <a:solidFill>
                  <a:srgbClr val="FFFFFF"/>
                </a:solidFill>
              </a14:hiddenFill>
            </a:ext>
          </a:extLst>
        </p:spPr>
      </p:pic>
      <p:sp>
        <p:nvSpPr>
          <p:cNvPr id="2058" name="Rectangle 10"/>
          <p:cNvSpPr>
            <a:spLocks noChangeArrowheads="1"/>
          </p:cNvSpPr>
          <p:nvPr/>
        </p:nvSpPr>
        <p:spPr bwMode="auto">
          <a:xfrm>
            <a:off x="2692724" y="415681"/>
            <a:ext cx="7564437"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defRPr sz="4400" i="1">
                <a:solidFill>
                  <a:schemeClr val="tx2"/>
                </a:solidFill>
                <a:latin typeface="Times New Roman" panose="02020603050405020304" pitchFamily="18" charset="0"/>
              </a:defRPr>
            </a:lvl1pPr>
            <a:lvl2pPr>
              <a:defRPr sz="4400" i="1">
                <a:solidFill>
                  <a:schemeClr val="tx2"/>
                </a:solidFill>
                <a:latin typeface="Times New Roman" panose="02020603050405020304" pitchFamily="18" charset="0"/>
              </a:defRPr>
            </a:lvl2pPr>
            <a:lvl3pPr>
              <a:defRPr sz="4400" i="1">
                <a:solidFill>
                  <a:schemeClr val="tx2"/>
                </a:solidFill>
                <a:latin typeface="Times New Roman" panose="02020603050405020304" pitchFamily="18" charset="0"/>
              </a:defRPr>
            </a:lvl3pPr>
            <a:lvl4pPr>
              <a:defRPr sz="4400" i="1">
                <a:solidFill>
                  <a:schemeClr val="tx2"/>
                </a:solidFill>
                <a:latin typeface="Times New Roman" panose="02020603050405020304" pitchFamily="18" charset="0"/>
              </a:defRPr>
            </a:lvl4pPr>
            <a:lvl5pPr>
              <a:defRPr sz="4400" i="1">
                <a:solidFill>
                  <a:schemeClr val="tx2"/>
                </a:solidFill>
                <a:latin typeface="Times New Roman" panose="02020603050405020304" pitchFamily="18" charset="0"/>
              </a:defRPr>
            </a:lvl5pPr>
            <a:lvl6pPr marL="457200" fontAlgn="base">
              <a:spcBef>
                <a:spcPct val="0"/>
              </a:spcBef>
              <a:spcAft>
                <a:spcPct val="0"/>
              </a:spcAft>
              <a:defRPr sz="4400" i="1">
                <a:solidFill>
                  <a:schemeClr val="tx2"/>
                </a:solidFill>
                <a:latin typeface="Times New Roman" panose="02020603050405020304" pitchFamily="18" charset="0"/>
              </a:defRPr>
            </a:lvl6pPr>
            <a:lvl7pPr marL="914400" fontAlgn="base">
              <a:spcBef>
                <a:spcPct val="0"/>
              </a:spcBef>
              <a:spcAft>
                <a:spcPct val="0"/>
              </a:spcAft>
              <a:defRPr sz="4400" i="1">
                <a:solidFill>
                  <a:schemeClr val="tx2"/>
                </a:solidFill>
                <a:latin typeface="Times New Roman" panose="02020603050405020304" pitchFamily="18" charset="0"/>
              </a:defRPr>
            </a:lvl7pPr>
            <a:lvl8pPr marL="1371600" fontAlgn="base">
              <a:spcBef>
                <a:spcPct val="0"/>
              </a:spcBef>
              <a:spcAft>
                <a:spcPct val="0"/>
              </a:spcAft>
              <a:defRPr sz="4400" i="1">
                <a:solidFill>
                  <a:schemeClr val="tx2"/>
                </a:solidFill>
                <a:latin typeface="Times New Roman" panose="02020603050405020304" pitchFamily="18" charset="0"/>
              </a:defRPr>
            </a:lvl8pPr>
            <a:lvl9pPr marL="1828800" fontAlgn="base">
              <a:spcBef>
                <a:spcPct val="0"/>
              </a:spcBef>
              <a:spcAft>
                <a:spcPct val="0"/>
              </a:spcAft>
              <a:defRPr sz="4400" i="1">
                <a:solidFill>
                  <a:schemeClr val="tx2"/>
                </a:solidFill>
                <a:latin typeface="Times New Roman" panose="02020603050405020304" pitchFamily="18" charset="0"/>
              </a:defRPr>
            </a:lvl9pPr>
          </a:lstStyle>
          <a:p>
            <a:r>
              <a:rPr lang="es-ES" altLang="es-ES" b="1" dirty="0">
                <a:solidFill>
                  <a:schemeClr val="tx1"/>
                </a:solidFill>
              </a:rPr>
              <a:t>Monitorización por telemetría</a:t>
            </a:r>
            <a:r>
              <a:rPr lang="es-ES" altLang="es-ES" dirty="0"/>
              <a:t> </a:t>
            </a:r>
          </a:p>
        </p:txBody>
      </p:sp>
      <p:sp>
        <p:nvSpPr>
          <p:cNvPr id="2" name="CuadroTexto 1"/>
          <p:cNvSpPr txBox="1"/>
          <p:nvPr/>
        </p:nvSpPr>
        <p:spPr>
          <a:xfrm>
            <a:off x="5735960" y="3025983"/>
            <a:ext cx="5688632" cy="3139321"/>
          </a:xfrm>
          <a:prstGeom prst="rect">
            <a:avLst/>
          </a:prstGeom>
          <a:noFill/>
        </p:spPr>
        <p:txBody>
          <a:bodyPr wrap="square" rtlCol="0">
            <a:spAutoFit/>
          </a:bodyPr>
          <a:lstStyle/>
          <a:p>
            <a:pPr algn="r"/>
            <a:r>
              <a:rPr lang="es-ES" dirty="0"/>
              <a:t>La </a:t>
            </a:r>
            <a:r>
              <a:rPr lang="es-ES" dirty="0" err="1"/>
              <a:t>radiotelemetría</a:t>
            </a:r>
            <a:r>
              <a:rPr lang="es-ES" dirty="0"/>
              <a:t> permite el registro de variables fisiológicas de animales conscientes y con libertad de movimientos, sin provocar artefactos debidos al estrés y en un ambiente libre de la influencia del investigador, y por tanto, eliminando sus consecuencias en el experimento. Esta técnica resulta especialmente útil en el campo de la farmacología, la toxicología y la fisiología. En los últimos años se han desarrollado sensores </a:t>
            </a:r>
            <a:r>
              <a:rPr lang="es-ES" dirty="0" err="1"/>
              <a:t>implantables</a:t>
            </a:r>
            <a:r>
              <a:rPr lang="es-ES" dirty="0"/>
              <a:t> de tamaño muy pequeño, que se alojan en el organismo y que interfieren mínimamente en la fisiología y el comportamiento normales del animal estudiado.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noChangeArrowheads="1"/>
          </p:cNvSpPr>
          <p:nvPr>
            <p:ph type="title"/>
          </p:nvPr>
        </p:nvSpPr>
        <p:spPr>
          <a:xfrm>
            <a:off x="1991544" y="1556792"/>
            <a:ext cx="7848600" cy="936104"/>
          </a:xfrm>
        </p:spPr>
        <p:txBody>
          <a:bodyPr/>
          <a:lstStyle/>
          <a:p>
            <a:pPr algn="ctr">
              <a:lnSpc>
                <a:spcPct val="85000"/>
              </a:lnSpc>
              <a:spcBef>
                <a:spcPct val="50000"/>
              </a:spcBef>
            </a:pPr>
            <a:r>
              <a:rPr lang="es-ES" altLang="es-ES" sz="3600" b="1" dirty="0"/>
              <a:t>Índice</a:t>
            </a:r>
          </a:p>
        </p:txBody>
      </p:sp>
      <p:sp>
        <p:nvSpPr>
          <p:cNvPr id="4" name="Rectangle 10"/>
          <p:cNvSpPr>
            <a:spLocks noChangeArrowheads="1"/>
          </p:cNvSpPr>
          <p:nvPr/>
        </p:nvSpPr>
        <p:spPr bwMode="auto">
          <a:xfrm>
            <a:off x="2692724" y="413792"/>
            <a:ext cx="7564437"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defRPr sz="4400" i="1">
                <a:solidFill>
                  <a:schemeClr val="tx2"/>
                </a:solidFill>
                <a:latin typeface="Times New Roman" panose="02020603050405020304" pitchFamily="18" charset="0"/>
              </a:defRPr>
            </a:lvl1pPr>
            <a:lvl2pPr>
              <a:defRPr sz="4400" i="1">
                <a:solidFill>
                  <a:schemeClr val="tx2"/>
                </a:solidFill>
                <a:latin typeface="Times New Roman" panose="02020603050405020304" pitchFamily="18" charset="0"/>
              </a:defRPr>
            </a:lvl2pPr>
            <a:lvl3pPr>
              <a:defRPr sz="4400" i="1">
                <a:solidFill>
                  <a:schemeClr val="tx2"/>
                </a:solidFill>
                <a:latin typeface="Times New Roman" panose="02020603050405020304" pitchFamily="18" charset="0"/>
              </a:defRPr>
            </a:lvl3pPr>
            <a:lvl4pPr>
              <a:defRPr sz="4400" i="1">
                <a:solidFill>
                  <a:schemeClr val="tx2"/>
                </a:solidFill>
                <a:latin typeface="Times New Roman" panose="02020603050405020304" pitchFamily="18" charset="0"/>
              </a:defRPr>
            </a:lvl4pPr>
            <a:lvl5pPr>
              <a:defRPr sz="4400" i="1">
                <a:solidFill>
                  <a:schemeClr val="tx2"/>
                </a:solidFill>
                <a:latin typeface="Times New Roman" panose="02020603050405020304" pitchFamily="18" charset="0"/>
              </a:defRPr>
            </a:lvl5pPr>
            <a:lvl6pPr marL="457200" fontAlgn="base">
              <a:spcBef>
                <a:spcPct val="0"/>
              </a:spcBef>
              <a:spcAft>
                <a:spcPct val="0"/>
              </a:spcAft>
              <a:defRPr sz="4400" i="1">
                <a:solidFill>
                  <a:schemeClr val="tx2"/>
                </a:solidFill>
                <a:latin typeface="Times New Roman" panose="02020603050405020304" pitchFamily="18" charset="0"/>
              </a:defRPr>
            </a:lvl6pPr>
            <a:lvl7pPr marL="914400" fontAlgn="base">
              <a:spcBef>
                <a:spcPct val="0"/>
              </a:spcBef>
              <a:spcAft>
                <a:spcPct val="0"/>
              </a:spcAft>
              <a:defRPr sz="4400" i="1">
                <a:solidFill>
                  <a:schemeClr val="tx2"/>
                </a:solidFill>
                <a:latin typeface="Times New Roman" panose="02020603050405020304" pitchFamily="18" charset="0"/>
              </a:defRPr>
            </a:lvl7pPr>
            <a:lvl8pPr marL="1371600" fontAlgn="base">
              <a:spcBef>
                <a:spcPct val="0"/>
              </a:spcBef>
              <a:spcAft>
                <a:spcPct val="0"/>
              </a:spcAft>
              <a:defRPr sz="4400" i="1">
                <a:solidFill>
                  <a:schemeClr val="tx2"/>
                </a:solidFill>
                <a:latin typeface="Times New Roman" panose="02020603050405020304" pitchFamily="18" charset="0"/>
              </a:defRPr>
            </a:lvl8pPr>
            <a:lvl9pPr marL="1828800" fontAlgn="base">
              <a:spcBef>
                <a:spcPct val="0"/>
              </a:spcBef>
              <a:spcAft>
                <a:spcPct val="0"/>
              </a:spcAft>
              <a:defRPr sz="4400" i="1">
                <a:solidFill>
                  <a:schemeClr val="tx2"/>
                </a:solidFill>
                <a:latin typeface="Times New Roman" panose="02020603050405020304" pitchFamily="18" charset="0"/>
              </a:defRPr>
            </a:lvl9pPr>
          </a:lstStyle>
          <a:p>
            <a:r>
              <a:rPr lang="es-ES" altLang="es-ES" b="1" dirty="0">
                <a:solidFill>
                  <a:schemeClr val="tx1"/>
                </a:solidFill>
              </a:rPr>
              <a:t>Monitorización por telemetría</a:t>
            </a:r>
            <a:r>
              <a:rPr lang="es-ES" altLang="es-ES" dirty="0"/>
              <a:t> </a:t>
            </a:r>
          </a:p>
        </p:txBody>
      </p:sp>
      <p:sp>
        <p:nvSpPr>
          <p:cNvPr id="7" name="Rectángulo 6"/>
          <p:cNvSpPr/>
          <p:nvPr/>
        </p:nvSpPr>
        <p:spPr>
          <a:xfrm>
            <a:off x="695400" y="2841898"/>
            <a:ext cx="3384376" cy="3539430"/>
          </a:xfrm>
          <a:prstGeom prst="rect">
            <a:avLst/>
          </a:prstGeom>
        </p:spPr>
        <p:txBody>
          <a:bodyPr wrap="square">
            <a:spAutoFit/>
          </a:bodyPr>
          <a:lstStyle/>
          <a:p>
            <a:r>
              <a:rPr lang="es-ES" sz="1400" dirty="0"/>
              <a:t>1. Preparación del sistema y anestesia</a:t>
            </a:r>
          </a:p>
          <a:p>
            <a:r>
              <a:rPr lang="es-ES" sz="1400" dirty="0">
                <a:hlinkClick r:id="rId2"/>
              </a:rPr>
              <a:t>http://hdl.handle.net/2445/5641</a:t>
            </a:r>
            <a:endParaRPr lang="es-ES" sz="1400" dirty="0"/>
          </a:p>
          <a:p>
            <a:r>
              <a:rPr lang="es-ES" sz="1400" dirty="0">
                <a:hlinkClick r:id="rId3"/>
              </a:rPr>
              <a:t>telemetria00.mp4</a:t>
            </a:r>
            <a:endParaRPr lang="es-ES" sz="1400" dirty="0"/>
          </a:p>
          <a:p>
            <a:endParaRPr lang="es-ES" sz="1400" dirty="0"/>
          </a:p>
          <a:p>
            <a:r>
              <a:rPr lang="es-ES" sz="1400" dirty="0"/>
              <a:t>2. Procedimiento quirúrgico</a:t>
            </a:r>
          </a:p>
          <a:p>
            <a:r>
              <a:rPr lang="es-ES" sz="1400" dirty="0">
                <a:hlinkClick r:id="rId4"/>
              </a:rPr>
              <a:t>http://hdl.handle.net/2445/5642</a:t>
            </a:r>
            <a:endParaRPr lang="es-ES" sz="1400" dirty="0"/>
          </a:p>
          <a:p>
            <a:r>
              <a:rPr lang="es-ES" sz="1400" dirty="0">
                <a:hlinkClick r:id="rId5"/>
              </a:rPr>
              <a:t>telemetria01.mp4</a:t>
            </a:r>
            <a:endParaRPr lang="es-ES" sz="1400" dirty="0"/>
          </a:p>
          <a:p>
            <a:endParaRPr lang="es-ES" sz="1400" dirty="0"/>
          </a:p>
          <a:p>
            <a:r>
              <a:rPr lang="es-ES" sz="1400" dirty="0"/>
              <a:t>3. Electrodo</a:t>
            </a:r>
          </a:p>
          <a:p>
            <a:r>
              <a:rPr lang="es-ES" sz="1400" dirty="0">
                <a:hlinkClick r:id="rId6"/>
              </a:rPr>
              <a:t>http://hdl.handle.net/2445/5624</a:t>
            </a:r>
            <a:endParaRPr lang="es-ES" sz="1400" dirty="0"/>
          </a:p>
          <a:p>
            <a:r>
              <a:rPr lang="es-ES" sz="1400" dirty="0">
                <a:hlinkClick r:id="rId7"/>
              </a:rPr>
              <a:t>telemetria02.mp4</a:t>
            </a:r>
            <a:endParaRPr lang="es-ES" sz="1400" dirty="0"/>
          </a:p>
          <a:p>
            <a:endParaRPr lang="es-ES" sz="1400" dirty="0"/>
          </a:p>
          <a:p>
            <a:r>
              <a:rPr lang="es-ES" sz="1400" dirty="0"/>
              <a:t>4. Implantación electrodos</a:t>
            </a:r>
          </a:p>
          <a:p>
            <a:r>
              <a:rPr lang="es-ES" sz="1400" dirty="0">
                <a:hlinkClick r:id="rId8"/>
              </a:rPr>
              <a:t>http://hdl.handle.net/2445/5626</a:t>
            </a:r>
            <a:endParaRPr lang="es-ES" sz="1400" dirty="0"/>
          </a:p>
          <a:p>
            <a:r>
              <a:rPr lang="es-ES" sz="1400" dirty="0">
                <a:hlinkClick r:id="rId9"/>
              </a:rPr>
              <a:t>telemetria03.mp4</a:t>
            </a:r>
            <a:endParaRPr lang="es-ES" sz="1400" dirty="0"/>
          </a:p>
          <a:p>
            <a:endParaRPr lang="es-ES" sz="1400" dirty="0"/>
          </a:p>
        </p:txBody>
      </p:sp>
      <p:sp>
        <p:nvSpPr>
          <p:cNvPr id="9" name="Rectángulo 8"/>
          <p:cNvSpPr/>
          <p:nvPr/>
        </p:nvSpPr>
        <p:spPr>
          <a:xfrm>
            <a:off x="8328248" y="2836674"/>
            <a:ext cx="3312368" cy="1600438"/>
          </a:xfrm>
          <a:prstGeom prst="rect">
            <a:avLst/>
          </a:prstGeom>
        </p:spPr>
        <p:txBody>
          <a:bodyPr wrap="square">
            <a:spAutoFit/>
          </a:bodyPr>
          <a:lstStyle/>
          <a:p>
            <a:r>
              <a:rPr lang="es-ES" sz="1400" dirty="0"/>
              <a:t>9. Preparación terminal antena positiva</a:t>
            </a:r>
          </a:p>
          <a:p>
            <a:r>
              <a:rPr lang="es-ES" sz="1400" dirty="0">
                <a:hlinkClick r:id="rId10"/>
              </a:rPr>
              <a:t>http://hdl.handle.net/2445/5633</a:t>
            </a:r>
            <a:endParaRPr lang="es-ES" sz="1400" dirty="0"/>
          </a:p>
          <a:p>
            <a:r>
              <a:rPr lang="es-ES" sz="1400" dirty="0">
                <a:hlinkClick r:id="rId11"/>
              </a:rPr>
              <a:t>telemetria08.mp4</a:t>
            </a:r>
            <a:endParaRPr lang="es-ES" sz="1400" dirty="0"/>
          </a:p>
          <a:p>
            <a:endParaRPr lang="es-ES" sz="1400" dirty="0"/>
          </a:p>
          <a:p>
            <a:r>
              <a:rPr lang="es-ES" sz="1400" dirty="0"/>
              <a:t>10. Sutura de la zona intervenida</a:t>
            </a:r>
          </a:p>
          <a:p>
            <a:r>
              <a:rPr lang="es-ES" sz="1400" dirty="0">
                <a:hlinkClick r:id="rId12"/>
              </a:rPr>
              <a:t>http://hdl.handle.net/2445/5634</a:t>
            </a:r>
            <a:endParaRPr lang="es-ES" sz="1400" dirty="0"/>
          </a:p>
          <a:p>
            <a:r>
              <a:rPr lang="es-ES" sz="1400" dirty="0">
                <a:hlinkClick r:id="rId13"/>
              </a:rPr>
              <a:t>telemetria09.mp4</a:t>
            </a:r>
            <a:endParaRPr lang="es-ES" sz="1400" dirty="0"/>
          </a:p>
        </p:txBody>
      </p:sp>
      <p:sp>
        <p:nvSpPr>
          <p:cNvPr id="11" name="Rectángulo 10"/>
          <p:cNvSpPr/>
          <p:nvPr/>
        </p:nvSpPr>
        <p:spPr>
          <a:xfrm>
            <a:off x="4511824" y="2841317"/>
            <a:ext cx="3384376" cy="3323987"/>
          </a:xfrm>
          <a:prstGeom prst="rect">
            <a:avLst/>
          </a:prstGeom>
        </p:spPr>
        <p:txBody>
          <a:bodyPr wrap="square">
            <a:spAutoFit/>
          </a:bodyPr>
          <a:lstStyle/>
          <a:p>
            <a:r>
              <a:rPr lang="es-ES" sz="1400" dirty="0"/>
              <a:t>5. Disposición antenas electrodos</a:t>
            </a:r>
          </a:p>
          <a:p>
            <a:r>
              <a:rPr lang="es-ES" sz="1400" dirty="0">
                <a:hlinkClick r:id="rId14"/>
              </a:rPr>
              <a:t>http://hdl.handle.net/2445/5584</a:t>
            </a:r>
            <a:endParaRPr lang="es-ES" sz="1400" dirty="0"/>
          </a:p>
          <a:p>
            <a:r>
              <a:rPr lang="es-ES" sz="1400" dirty="0">
                <a:hlinkClick r:id="rId15"/>
              </a:rPr>
              <a:t>telemetria04.mp4</a:t>
            </a:r>
            <a:endParaRPr lang="es-ES" sz="1400" dirty="0"/>
          </a:p>
          <a:p>
            <a:endParaRPr lang="es-ES" sz="1400" dirty="0"/>
          </a:p>
          <a:p>
            <a:r>
              <a:rPr lang="es-ES" sz="1400" dirty="0"/>
              <a:t>6. Colocación antena negativa</a:t>
            </a:r>
          </a:p>
          <a:p>
            <a:r>
              <a:rPr lang="es-ES" sz="1400" dirty="0">
                <a:hlinkClick r:id="rId16"/>
              </a:rPr>
              <a:t>http://hdl.handle.net/2445/5581</a:t>
            </a:r>
            <a:endParaRPr lang="es-ES" sz="1400" dirty="0"/>
          </a:p>
          <a:p>
            <a:r>
              <a:rPr lang="es-ES" sz="1400" dirty="0">
                <a:hlinkClick r:id="rId17"/>
              </a:rPr>
              <a:t>telemetria05.mp4</a:t>
            </a:r>
            <a:endParaRPr lang="es-ES" sz="1400" dirty="0"/>
          </a:p>
          <a:p>
            <a:endParaRPr lang="es-ES" sz="1400" dirty="0"/>
          </a:p>
          <a:p>
            <a:r>
              <a:rPr lang="es-ES" sz="1400" dirty="0"/>
              <a:t>7. Preparación terminal antena negativa</a:t>
            </a:r>
          </a:p>
          <a:p>
            <a:r>
              <a:rPr lang="es-ES" sz="1400" dirty="0">
                <a:hlinkClick r:id="rId18"/>
              </a:rPr>
              <a:t>http://hdl.handle.net/2445/5632</a:t>
            </a:r>
            <a:endParaRPr lang="es-ES" sz="1400" dirty="0"/>
          </a:p>
          <a:p>
            <a:r>
              <a:rPr lang="es-ES" sz="1400" dirty="0">
                <a:hlinkClick r:id="rId19"/>
              </a:rPr>
              <a:t>telemetria06.mp4</a:t>
            </a:r>
            <a:endParaRPr lang="es-ES" sz="1400" dirty="0"/>
          </a:p>
          <a:p>
            <a:endParaRPr lang="es-ES" sz="1400" dirty="0"/>
          </a:p>
          <a:p>
            <a:r>
              <a:rPr lang="es-ES" sz="1400" dirty="0"/>
              <a:t>8. Colocación antena positiva</a:t>
            </a:r>
          </a:p>
          <a:p>
            <a:r>
              <a:rPr lang="es-ES" sz="1400" dirty="0">
                <a:hlinkClick r:id="rId20"/>
              </a:rPr>
              <a:t>http://hdl.handle.net/2445/5625</a:t>
            </a:r>
            <a:endParaRPr lang="es-ES" sz="1400" dirty="0"/>
          </a:p>
          <a:p>
            <a:r>
              <a:rPr lang="es-ES" sz="1400" dirty="0">
                <a:hlinkClick r:id="rId21"/>
              </a:rPr>
              <a:t>telemetria07.mp4</a:t>
            </a:r>
            <a:endParaRPr lang="es-ES" sz="1400" dirty="0"/>
          </a:p>
        </p:txBody>
      </p:sp>
    </p:spTree>
    <p:extLst>
      <p:ext uri="{BB962C8B-B14F-4D97-AF65-F5344CB8AC3E}">
        <p14:creationId xmlns:p14="http://schemas.microsoft.com/office/powerpoint/2010/main" val="36909331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ChangeArrowheads="1"/>
          </p:cNvSpPr>
          <p:nvPr/>
        </p:nvSpPr>
        <p:spPr bwMode="auto">
          <a:xfrm>
            <a:off x="3052764" y="304800"/>
            <a:ext cx="7564437"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defRPr sz="4400" i="1">
                <a:solidFill>
                  <a:schemeClr val="tx2"/>
                </a:solidFill>
                <a:latin typeface="Times New Roman" panose="02020603050405020304" pitchFamily="18" charset="0"/>
              </a:defRPr>
            </a:lvl1pPr>
            <a:lvl2pPr>
              <a:defRPr sz="4400" i="1">
                <a:solidFill>
                  <a:schemeClr val="tx2"/>
                </a:solidFill>
                <a:latin typeface="Times New Roman" panose="02020603050405020304" pitchFamily="18" charset="0"/>
              </a:defRPr>
            </a:lvl2pPr>
            <a:lvl3pPr>
              <a:defRPr sz="4400" i="1">
                <a:solidFill>
                  <a:schemeClr val="tx2"/>
                </a:solidFill>
                <a:latin typeface="Times New Roman" panose="02020603050405020304" pitchFamily="18" charset="0"/>
              </a:defRPr>
            </a:lvl3pPr>
            <a:lvl4pPr>
              <a:defRPr sz="4400" i="1">
                <a:solidFill>
                  <a:schemeClr val="tx2"/>
                </a:solidFill>
                <a:latin typeface="Times New Roman" panose="02020603050405020304" pitchFamily="18" charset="0"/>
              </a:defRPr>
            </a:lvl4pPr>
            <a:lvl5pPr>
              <a:defRPr sz="4400" i="1">
                <a:solidFill>
                  <a:schemeClr val="tx2"/>
                </a:solidFill>
                <a:latin typeface="Times New Roman" panose="02020603050405020304" pitchFamily="18" charset="0"/>
              </a:defRPr>
            </a:lvl5pPr>
            <a:lvl6pPr marL="457200" fontAlgn="base">
              <a:spcBef>
                <a:spcPct val="0"/>
              </a:spcBef>
              <a:spcAft>
                <a:spcPct val="0"/>
              </a:spcAft>
              <a:defRPr sz="4400" i="1">
                <a:solidFill>
                  <a:schemeClr val="tx2"/>
                </a:solidFill>
                <a:latin typeface="Times New Roman" panose="02020603050405020304" pitchFamily="18" charset="0"/>
              </a:defRPr>
            </a:lvl6pPr>
            <a:lvl7pPr marL="914400" fontAlgn="base">
              <a:spcBef>
                <a:spcPct val="0"/>
              </a:spcBef>
              <a:spcAft>
                <a:spcPct val="0"/>
              </a:spcAft>
              <a:defRPr sz="4400" i="1">
                <a:solidFill>
                  <a:schemeClr val="tx2"/>
                </a:solidFill>
                <a:latin typeface="Times New Roman" panose="02020603050405020304" pitchFamily="18" charset="0"/>
              </a:defRPr>
            </a:lvl7pPr>
            <a:lvl8pPr marL="1371600" fontAlgn="base">
              <a:spcBef>
                <a:spcPct val="0"/>
              </a:spcBef>
              <a:spcAft>
                <a:spcPct val="0"/>
              </a:spcAft>
              <a:defRPr sz="4400" i="1">
                <a:solidFill>
                  <a:schemeClr val="tx2"/>
                </a:solidFill>
                <a:latin typeface="Times New Roman" panose="02020603050405020304" pitchFamily="18" charset="0"/>
              </a:defRPr>
            </a:lvl8pPr>
            <a:lvl9pPr marL="1828800" fontAlgn="base">
              <a:spcBef>
                <a:spcPct val="0"/>
              </a:spcBef>
              <a:spcAft>
                <a:spcPct val="0"/>
              </a:spcAft>
              <a:defRPr sz="4400" i="1">
                <a:solidFill>
                  <a:schemeClr val="tx2"/>
                </a:solidFill>
                <a:latin typeface="Times New Roman" panose="02020603050405020304" pitchFamily="18" charset="0"/>
              </a:defRPr>
            </a:lvl9pPr>
          </a:lstStyle>
          <a:p>
            <a:r>
              <a:rPr lang="es-ES_tradnl" altLang="es-ES" sz="4000" b="1">
                <a:solidFill>
                  <a:schemeClr val="tx1"/>
                </a:solidFill>
                <a:cs typeface="Times New Roman" panose="02020603050405020304" pitchFamily="18" charset="0"/>
              </a:rPr>
              <a:t>Montaje empleado para la captación de datos por telemetría</a:t>
            </a:r>
            <a:endParaRPr lang="es-ES" altLang="es-ES" sz="4000" b="1">
              <a:solidFill>
                <a:schemeClr val="tx1"/>
              </a:solidFill>
              <a:cs typeface="Times New Roman" panose="02020603050405020304" pitchFamily="18" charset="0"/>
            </a:endParaRPr>
          </a:p>
        </p:txBody>
      </p:sp>
      <p:sp>
        <p:nvSpPr>
          <p:cNvPr id="105476" name="Rectangle 4"/>
          <p:cNvSpPr>
            <a:spLocks noChangeArrowheads="1"/>
          </p:cNvSpPr>
          <p:nvPr/>
        </p:nvSpPr>
        <p:spPr bwMode="auto">
          <a:xfrm>
            <a:off x="2065339" y="1844676"/>
            <a:ext cx="8351837"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chemeClr val="tx2"/>
              </a:buClr>
              <a:buSzPct val="95000"/>
              <a:buFont typeface="Wingdings" panose="05000000000000000000" pitchFamily="2" charset="2"/>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fontAlgn="base">
              <a:spcBef>
                <a:spcPct val="20000"/>
              </a:spcBef>
              <a:spcAft>
                <a:spcPct val="0"/>
              </a:spcAft>
              <a:buChar char="•"/>
              <a:defRPr sz="2000">
                <a:solidFill>
                  <a:schemeClr val="tx1"/>
                </a:solidFill>
                <a:latin typeface="Times New Roman" panose="02020603050405020304" pitchFamily="18" charset="0"/>
              </a:defRPr>
            </a:lvl6pPr>
            <a:lvl7pPr marL="2971800" indent="-228600" fontAlgn="base">
              <a:spcBef>
                <a:spcPct val="20000"/>
              </a:spcBef>
              <a:spcAft>
                <a:spcPct val="0"/>
              </a:spcAft>
              <a:buChar char="•"/>
              <a:defRPr sz="2000">
                <a:solidFill>
                  <a:schemeClr val="tx1"/>
                </a:solidFill>
                <a:latin typeface="Times New Roman" panose="02020603050405020304" pitchFamily="18" charset="0"/>
              </a:defRPr>
            </a:lvl7pPr>
            <a:lvl8pPr marL="3429000" indent="-228600" fontAlgn="base">
              <a:spcBef>
                <a:spcPct val="20000"/>
              </a:spcBef>
              <a:spcAft>
                <a:spcPct val="0"/>
              </a:spcAft>
              <a:buChar char="•"/>
              <a:defRPr sz="2000">
                <a:solidFill>
                  <a:schemeClr val="tx1"/>
                </a:solidFill>
                <a:latin typeface="Times New Roman" panose="02020603050405020304" pitchFamily="18" charset="0"/>
              </a:defRPr>
            </a:lvl8pPr>
            <a:lvl9pPr marL="3886200" indent="-228600" fontAlgn="base">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 typeface="Palatino Linotype" panose="02040502050505030304" pitchFamily="18" charset="0"/>
              <a:buNone/>
            </a:pPr>
            <a:r>
              <a:rPr lang="es-ES_tradnl" altLang="es-ES" sz="2400" b="1" i="1"/>
              <a:t>Esquema basado en el sistema de Data Sciences Internacional</a:t>
            </a:r>
            <a:endParaRPr lang="es-ES" altLang="es-ES" sz="2400" b="1" i="1"/>
          </a:p>
        </p:txBody>
      </p:sp>
      <p:pic>
        <p:nvPicPr>
          <p:cNvPr id="105477" name="Picture 5" descr="ESQUEMA2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55168" y="2420939"/>
            <a:ext cx="4953000" cy="3500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5478" name="Picture 6" descr="http://www.datasci.com/images/products/DSI_JET_multi-animal-sys.gif"/>
          <p:cNvPicPr>
            <a:picLocks noGrp="1" noChangeAspect="1" noChangeArrowheads="1"/>
          </p:cNvPicPr>
          <p:nvPr>
            <p:ph sz="half" idx="1"/>
          </p:nvPr>
        </p:nvPicPr>
        <p:blipFill>
          <a:blip r:embed="rId4" r:link="rId5">
            <a:extLst>
              <a:ext uri="{28A0092B-C50C-407E-A947-70E740481C1C}">
                <a14:useLocalDpi xmlns:a14="http://schemas.microsoft.com/office/drawing/2010/main" val="0"/>
              </a:ext>
            </a:extLst>
          </a:blip>
          <a:srcRect/>
          <a:stretch>
            <a:fillRect/>
          </a:stretch>
        </p:blipFill>
        <p:spPr>
          <a:xfrm>
            <a:off x="7904212" y="2420939"/>
            <a:ext cx="3736975" cy="278447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05480" name="Text Box 8"/>
          <p:cNvSpPr txBox="1">
            <a:spLocks noChangeArrowheads="1"/>
          </p:cNvSpPr>
          <p:nvPr/>
        </p:nvSpPr>
        <p:spPr bwMode="auto">
          <a:xfrm>
            <a:off x="8184306" y="5373688"/>
            <a:ext cx="3888358"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80000"/>
              </a:lnSpc>
            </a:pPr>
            <a:r>
              <a:rPr lang="es-ES_tradnl" altLang="es-ES" b="1" dirty="0"/>
              <a:t>Telemetría externa:</a:t>
            </a:r>
          </a:p>
          <a:p>
            <a:pPr>
              <a:lnSpc>
                <a:spcPct val="80000"/>
              </a:lnSpc>
            </a:pPr>
            <a:r>
              <a:rPr lang="es-ES_tradnl" altLang="es-ES" dirty="0"/>
              <a:t>Permite monitorizar múltiples parámetros (ECG, EEG, EMG, temperatura, actividad) en 12 animales sin interferencia (sistema </a:t>
            </a:r>
            <a:r>
              <a:rPr lang="es-ES" altLang="es-ES" sz="1600" dirty="0"/>
              <a:t>Bluetooth®)</a:t>
            </a:r>
            <a:endParaRPr lang="es-ES_tradnl" altLang="es-ES" dirty="0"/>
          </a:p>
        </p:txBody>
      </p:sp>
      <p:sp>
        <p:nvSpPr>
          <p:cNvPr id="105481" name="Text Box 9"/>
          <p:cNvSpPr txBox="1">
            <a:spLocks noChangeArrowheads="1"/>
          </p:cNvSpPr>
          <p:nvPr/>
        </p:nvSpPr>
        <p:spPr bwMode="auto">
          <a:xfrm>
            <a:off x="2923456" y="5897563"/>
            <a:ext cx="239655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s-ES" altLang="es-ES" b="1"/>
              <a:t>Telemetría implantable</a:t>
            </a:r>
          </a:p>
        </p:txBody>
      </p:sp>
      <p:sp>
        <p:nvSpPr>
          <p:cNvPr id="2" name="CuadroTexto 1"/>
          <p:cNvSpPr txBox="1"/>
          <p:nvPr/>
        </p:nvSpPr>
        <p:spPr>
          <a:xfrm>
            <a:off x="400416" y="2597389"/>
            <a:ext cx="1800200" cy="3323987"/>
          </a:xfrm>
          <a:prstGeom prst="rect">
            <a:avLst/>
          </a:prstGeom>
          <a:noFill/>
        </p:spPr>
        <p:txBody>
          <a:bodyPr wrap="square" rtlCol="0">
            <a:spAutoFit/>
          </a:bodyPr>
          <a:lstStyle/>
          <a:p>
            <a:pPr algn="r"/>
            <a:r>
              <a:rPr lang="es-ES" sz="1400" dirty="0"/>
              <a:t>El sensor está constituido por un emisor de señal y una batería. Las señales emitidas pueden ser captadas por un equipo receptor alojado de forma permanente a poca distancia del animal (</a:t>
            </a:r>
            <a:r>
              <a:rPr lang="es-ES" sz="1400" dirty="0" err="1"/>
              <a:t>p.e</a:t>
            </a:r>
            <a:r>
              <a:rPr lang="es-ES" sz="1400" dirty="0"/>
              <a:t>., en la pared de la jaula) o medirse puntualmente mediante un lector portátil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6" name="Rectangle 4"/>
          <p:cNvSpPr>
            <a:spLocks noGrp="1" noChangeArrowheads="1"/>
          </p:cNvSpPr>
          <p:nvPr>
            <p:ph type="title"/>
          </p:nvPr>
        </p:nvSpPr>
        <p:spPr>
          <a:xfrm>
            <a:off x="2038351" y="413792"/>
            <a:ext cx="10085916" cy="1143000"/>
          </a:xfrm>
        </p:spPr>
        <p:txBody>
          <a:bodyPr>
            <a:normAutofit/>
          </a:bodyPr>
          <a:lstStyle/>
          <a:p>
            <a:r>
              <a:rPr lang="es-ES_tradnl" altLang="es-ES" sz="3600" b="1" i="1" dirty="0">
                <a:latin typeface="Times New Roman" panose="02020603050405020304" pitchFamily="18" charset="0"/>
                <a:ea typeface="+mn-ea"/>
                <a:cs typeface="Arial" panose="020B0604020202020204" pitchFamily="34" charset="0"/>
              </a:rPr>
              <a:t>Implantación Subcutánea Dispositivos Telemétricos</a:t>
            </a:r>
            <a:endParaRPr lang="es-ES" altLang="es-ES" sz="3600" b="1" i="1" dirty="0">
              <a:latin typeface="Times New Roman" panose="02020603050405020304" pitchFamily="18" charset="0"/>
              <a:ea typeface="+mn-ea"/>
              <a:cs typeface="Arial" panose="020B0604020202020204" pitchFamily="34" charset="0"/>
            </a:endParaRPr>
          </a:p>
        </p:txBody>
      </p:sp>
      <p:pic>
        <p:nvPicPr>
          <p:cNvPr id="110597" name="Picture 5" descr="ImplanteRata"/>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7608889" y="2349501"/>
            <a:ext cx="2066925" cy="14954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10620" name="Picture 28" descr="DSI External Telemetry">
            <a:hlinkClick r:id="rId4"/>
          </p:cNvPr>
          <p:cNvPicPr>
            <a:picLocks noGrp="1" noChangeAspect="1" noChangeArrowheads="1"/>
          </p:cNvPicPr>
          <p:nvPr>
            <p:ph sz="quarter" idx="3"/>
          </p:nvPr>
        </p:nvPicPr>
        <p:blipFill>
          <a:blip r:embed="rId5" r:link="rId6">
            <a:extLst>
              <a:ext uri="{28A0092B-C50C-407E-A947-70E740481C1C}">
                <a14:useLocalDpi xmlns:a14="http://schemas.microsoft.com/office/drawing/2010/main" val="0"/>
              </a:ext>
            </a:extLst>
          </a:blip>
          <a:srcRect/>
          <a:stretch>
            <a:fillRect/>
          </a:stretch>
        </p:blipFill>
        <p:spPr>
          <a:xfrm>
            <a:off x="3876676" y="4914900"/>
            <a:ext cx="1571625" cy="10287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10599" name="Text Box 7"/>
          <p:cNvSpPr txBox="1">
            <a:spLocks noChangeArrowheads="1"/>
          </p:cNvSpPr>
          <p:nvPr/>
        </p:nvSpPr>
        <p:spPr bwMode="auto">
          <a:xfrm>
            <a:off x="6965951" y="3789363"/>
            <a:ext cx="3190489"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s-ES_tradnl" altLang="es-ES"/>
              <a:t>Implante de transmisor en rata. </a:t>
            </a:r>
          </a:p>
        </p:txBody>
      </p:sp>
      <p:sp>
        <p:nvSpPr>
          <p:cNvPr id="110602" name="Text Box 10"/>
          <p:cNvSpPr txBox="1">
            <a:spLocks noChangeArrowheads="1"/>
          </p:cNvSpPr>
          <p:nvPr/>
        </p:nvSpPr>
        <p:spPr bwMode="auto">
          <a:xfrm>
            <a:off x="3071814" y="4124325"/>
            <a:ext cx="392460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s-ES_tradnl" altLang="es-ES"/>
              <a:t>Modelos de transmisores implantables. </a:t>
            </a:r>
            <a:endParaRPr lang="es-ES" altLang="es-ES"/>
          </a:p>
        </p:txBody>
      </p:sp>
      <p:sp>
        <p:nvSpPr>
          <p:cNvPr id="110603" name="Text Box 11"/>
          <p:cNvSpPr txBox="1">
            <a:spLocks noChangeArrowheads="1"/>
          </p:cNvSpPr>
          <p:nvPr/>
        </p:nvSpPr>
        <p:spPr bwMode="auto">
          <a:xfrm>
            <a:off x="7110376" y="6381750"/>
            <a:ext cx="244637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r"/>
            <a:r>
              <a:rPr lang="es-ES_tradnl" altLang="es-ES"/>
              <a:t>Partes de un transmisor.</a:t>
            </a:r>
            <a:endParaRPr lang="es-ES" altLang="es-ES"/>
          </a:p>
        </p:txBody>
      </p:sp>
      <p:grpSp>
        <p:nvGrpSpPr>
          <p:cNvPr id="110611" name="Group 19"/>
          <p:cNvGrpSpPr>
            <a:grpSpLocks/>
          </p:cNvGrpSpPr>
          <p:nvPr/>
        </p:nvGrpSpPr>
        <p:grpSpPr bwMode="auto">
          <a:xfrm>
            <a:off x="7248525" y="4292601"/>
            <a:ext cx="3168650" cy="2087563"/>
            <a:chOff x="3606" y="2931"/>
            <a:chExt cx="1860" cy="1239"/>
          </a:xfrm>
        </p:grpSpPr>
        <p:pic>
          <p:nvPicPr>
            <p:cNvPr id="110604" name="Picture 12" descr="http://www.datasci.com/images/products/transmitterdrawn_small.jpg"/>
            <p:cNvPicPr>
              <a:picLocks noChangeAspect="1" noChangeArrowheads="1"/>
            </p:cNvPicPr>
            <p:nvPr/>
          </p:nvPicPr>
          <p:blipFill>
            <a:blip r:embed="rId7" r:link="rId8">
              <a:extLst>
                <a:ext uri="{28A0092B-C50C-407E-A947-70E740481C1C}">
                  <a14:useLocalDpi xmlns:a14="http://schemas.microsoft.com/office/drawing/2010/main" val="0"/>
                </a:ext>
              </a:extLst>
            </a:blip>
            <a:srcRect/>
            <a:stretch>
              <a:fillRect/>
            </a:stretch>
          </p:blipFill>
          <p:spPr bwMode="auto">
            <a:xfrm>
              <a:off x="3606" y="2931"/>
              <a:ext cx="1860" cy="123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10606" name="Text Box 14"/>
            <p:cNvSpPr txBox="1">
              <a:spLocks noChangeArrowheads="1"/>
            </p:cNvSpPr>
            <p:nvPr/>
          </p:nvSpPr>
          <p:spPr bwMode="auto">
            <a:xfrm>
              <a:off x="3618" y="3010"/>
              <a:ext cx="454" cy="200"/>
            </a:xfrm>
            <a:prstGeom prst="rect">
              <a:avLst/>
            </a:prstGeom>
            <a:solidFill>
              <a:srgbClr val="484296"/>
            </a:solidFill>
            <a:ln>
              <a:noFill/>
            </a:ln>
            <a:effectLst/>
            <a:extLs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s-ES" altLang="es-ES" sz="1600">
                  <a:solidFill>
                    <a:schemeClr val="accent2"/>
                  </a:solidFill>
                </a:rPr>
                <a:t>Batería</a:t>
              </a:r>
            </a:p>
          </p:txBody>
        </p:sp>
        <p:sp>
          <p:nvSpPr>
            <p:cNvPr id="110607" name="Text Box 15"/>
            <p:cNvSpPr txBox="1">
              <a:spLocks noChangeArrowheads="1"/>
            </p:cNvSpPr>
            <p:nvPr/>
          </p:nvSpPr>
          <p:spPr bwMode="auto">
            <a:xfrm>
              <a:off x="4559" y="3017"/>
              <a:ext cx="862" cy="199"/>
            </a:xfrm>
            <a:prstGeom prst="rect">
              <a:avLst/>
            </a:prstGeom>
            <a:solidFill>
              <a:srgbClr val="484296"/>
            </a:solidFill>
            <a:ln>
              <a:noFill/>
            </a:ln>
            <a:effectLst/>
            <a:extLs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s-ES" altLang="es-ES" sz="1600">
                  <a:solidFill>
                    <a:schemeClr val="accent2"/>
                  </a:solidFill>
                </a:rPr>
                <a:t>Termoplástico</a:t>
              </a:r>
            </a:p>
          </p:txBody>
        </p:sp>
        <p:sp>
          <p:nvSpPr>
            <p:cNvPr id="110608" name="Text Box 16"/>
            <p:cNvSpPr txBox="1">
              <a:spLocks noChangeArrowheads="1"/>
            </p:cNvSpPr>
            <p:nvPr/>
          </p:nvSpPr>
          <p:spPr bwMode="auto">
            <a:xfrm>
              <a:off x="4604" y="3845"/>
              <a:ext cx="862" cy="311"/>
            </a:xfrm>
            <a:prstGeom prst="rect">
              <a:avLst/>
            </a:prstGeom>
            <a:solidFill>
              <a:srgbClr val="484296"/>
            </a:solidFill>
            <a:ln>
              <a:noFill/>
            </a:ln>
            <a:effectLst/>
            <a:extLs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s-ES" altLang="es-ES" sz="1400">
                  <a:solidFill>
                    <a:schemeClr val="accent2"/>
                  </a:solidFill>
                </a:rPr>
                <a:t>Cápsula biocompatible</a:t>
              </a:r>
            </a:p>
          </p:txBody>
        </p:sp>
        <p:sp>
          <p:nvSpPr>
            <p:cNvPr id="110609" name="Text Box 17"/>
            <p:cNvSpPr txBox="1">
              <a:spLocks noChangeArrowheads="1"/>
            </p:cNvSpPr>
            <p:nvPr/>
          </p:nvSpPr>
          <p:spPr bwMode="auto">
            <a:xfrm>
              <a:off x="3618" y="3908"/>
              <a:ext cx="999" cy="181"/>
            </a:xfrm>
            <a:prstGeom prst="rect">
              <a:avLst/>
            </a:prstGeom>
            <a:solidFill>
              <a:srgbClr val="484296"/>
            </a:solidFill>
            <a:ln>
              <a:noFill/>
            </a:ln>
            <a:effectLst/>
            <a:extLs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s-ES" altLang="es-ES" sz="1400">
                  <a:solidFill>
                    <a:schemeClr val="accent2"/>
                  </a:solidFill>
                </a:rPr>
                <a:t>Módulo electrónico</a:t>
              </a:r>
            </a:p>
          </p:txBody>
        </p:sp>
      </p:grpSp>
      <p:pic>
        <p:nvPicPr>
          <p:cNvPr id="110612" name="Picture 20" descr="http://www.datasci.com/images/products/transmitters_small.jpg"/>
          <p:cNvPicPr>
            <a:picLocks noChangeAspect="1" noChangeArrowheads="1"/>
          </p:cNvPicPr>
          <p:nvPr/>
        </p:nvPicPr>
        <p:blipFill>
          <a:blip r:embed="rId9" r:link="rId10">
            <a:extLst>
              <a:ext uri="{28A0092B-C50C-407E-A947-70E740481C1C}">
                <a14:useLocalDpi xmlns:a14="http://schemas.microsoft.com/office/drawing/2010/main" val="0"/>
              </a:ext>
            </a:extLst>
          </a:blip>
          <a:srcRect/>
          <a:stretch>
            <a:fillRect/>
          </a:stretch>
        </p:blipFill>
        <p:spPr bwMode="auto">
          <a:xfrm>
            <a:off x="4799014" y="3011488"/>
            <a:ext cx="1570037"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0613" name="Picture 21" descr="DSI Implantable Telemetry">
            <a:hlinkClick r:id="rId11"/>
          </p:cNvPr>
          <p:cNvPicPr>
            <a:picLocks noChangeAspect="1" noChangeArrowheads="1"/>
          </p:cNvPicPr>
          <p:nvPr/>
        </p:nvPicPr>
        <p:blipFill>
          <a:blip r:embed="rId12" r:link="rId13">
            <a:extLst>
              <a:ext uri="{28A0092B-C50C-407E-A947-70E740481C1C}">
                <a14:useLocalDpi xmlns:a14="http://schemas.microsoft.com/office/drawing/2010/main" val="0"/>
              </a:ext>
            </a:extLst>
          </a:blip>
          <a:srcRect/>
          <a:stretch>
            <a:fillRect/>
          </a:stretch>
        </p:blipFill>
        <p:spPr bwMode="auto">
          <a:xfrm>
            <a:off x="3071814" y="2997201"/>
            <a:ext cx="1584325" cy="105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0615" name="Rectangle 23"/>
          <p:cNvSpPr>
            <a:spLocks noChangeArrowheads="1"/>
          </p:cNvSpPr>
          <p:nvPr/>
        </p:nvSpPr>
        <p:spPr bwMode="auto">
          <a:xfrm>
            <a:off x="3935414" y="1844676"/>
            <a:ext cx="6118225"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chemeClr val="tx2"/>
              </a:buClr>
              <a:buSzPct val="95000"/>
              <a:buFont typeface="Wingdings" panose="05000000000000000000" pitchFamily="2" charset="2"/>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fontAlgn="base">
              <a:spcBef>
                <a:spcPct val="20000"/>
              </a:spcBef>
              <a:spcAft>
                <a:spcPct val="0"/>
              </a:spcAft>
              <a:buChar char="•"/>
              <a:defRPr sz="2000">
                <a:solidFill>
                  <a:schemeClr val="tx1"/>
                </a:solidFill>
                <a:latin typeface="Times New Roman" panose="02020603050405020304" pitchFamily="18" charset="0"/>
              </a:defRPr>
            </a:lvl6pPr>
            <a:lvl7pPr marL="2971800" indent="-228600" fontAlgn="base">
              <a:spcBef>
                <a:spcPct val="20000"/>
              </a:spcBef>
              <a:spcAft>
                <a:spcPct val="0"/>
              </a:spcAft>
              <a:buChar char="•"/>
              <a:defRPr sz="2000">
                <a:solidFill>
                  <a:schemeClr val="tx1"/>
                </a:solidFill>
                <a:latin typeface="Times New Roman" panose="02020603050405020304" pitchFamily="18" charset="0"/>
              </a:defRPr>
            </a:lvl7pPr>
            <a:lvl8pPr marL="3429000" indent="-228600" fontAlgn="base">
              <a:spcBef>
                <a:spcPct val="20000"/>
              </a:spcBef>
              <a:spcAft>
                <a:spcPct val="0"/>
              </a:spcAft>
              <a:buChar char="•"/>
              <a:defRPr sz="2000">
                <a:solidFill>
                  <a:schemeClr val="tx1"/>
                </a:solidFill>
                <a:latin typeface="Times New Roman" panose="02020603050405020304" pitchFamily="18" charset="0"/>
              </a:defRPr>
            </a:lvl8pPr>
            <a:lvl9pPr marL="3886200" indent="-228600" fontAlgn="base">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 typeface="Palatino Linotype" panose="02040502050505030304" pitchFamily="18" charset="0"/>
              <a:buNone/>
            </a:pPr>
            <a:r>
              <a:rPr lang="es-ES_tradnl" altLang="es-ES" sz="2400" b="1" i="1"/>
              <a:t>Transmisores: tipos, estructura e implante</a:t>
            </a:r>
          </a:p>
        </p:txBody>
      </p:sp>
      <p:sp>
        <p:nvSpPr>
          <p:cNvPr id="110622" name="Text Box 30"/>
          <p:cNvSpPr txBox="1">
            <a:spLocks noChangeArrowheads="1"/>
          </p:cNvSpPr>
          <p:nvPr/>
        </p:nvSpPr>
        <p:spPr bwMode="auto">
          <a:xfrm>
            <a:off x="3111501" y="6015038"/>
            <a:ext cx="3533147"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s-ES_tradnl" altLang="es-ES"/>
              <a:t>Modelos de transmisores externos. </a:t>
            </a:r>
          </a:p>
        </p:txBody>
      </p:sp>
      <p:sp>
        <p:nvSpPr>
          <p:cNvPr id="110623" name="Rectangle 31"/>
          <p:cNvSpPr>
            <a:spLocks noChangeArrowheads="1"/>
          </p:cNvSpPr>
          <p:nvPr/>
        </p:nvSpPr>
        <p:spPr bwMode="auto">
          <a:xfrm>
            <a:off x="2424114" y="2203451"/>
            <a:ext cx="4321175"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chemeClr val="tx2"/>
              </a:buClr>
              <a:buSzPct val="95000"/>
              <a:buFont typeface="Wingdings" panose="05000000000000000000" pitchFamily="2" charset="2"/>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fontAlgn="base">
              <a:spcBef>
                <a:spcPct val="20000"/>
              </a:spcBef>
              <a:spcAft>
                <a:spcPct val="0"/>
              </a:spcAft>
              <a:buChar char="•"/>
              <a:defRPr sz="2000">
                <a:solidFill>
                  <a:schemeClr val="tx1"/>
                </a:solidFill>
                <a:latin typeface="Times New Roman" panose="02020603050405020304" pitchFamily="18" charset="0"/>
              </a:defRPr>
            </a:lvl6pPr>
            <a:lvl7pPr marL="2971800" indent="-228600" fontAlgn="base">
              <a:spcBef>
                <a:spcPct val="20000"/>
              </a:spcBef>
              <a:spcAft>
                <a:spcPct val="0"/>
              </a:spcAft>
              <a:buChar char="•"/>
              <a:defRPr sz="2000">
                <a:solidFill>
                  <a:schemeClr val="tx1"/>
                </a:solidFill>
                <a:latin typeface="Times New Roman" panose="02020603050405020304" pitchFamily="18" charset="0"/>
              </a:defRPr>
            </a:lvl7pPr>
            <a:lvl8pPr marL="3429000" indent="-228600" fontAlgn="base">
              <a:spcBef>
                <a:spcPct val="20000"/>
              </a:spcBef>
              <a:spcAft>
                <a:spcPct val="0"/>
              </a:spcAft>
              <a:buChar char="•"/>
              <a:defRPr sz="2000">
                <a:solidFill>
                  <a:schemeClr val="tx1"/>
                </a:solidFill>
                <a:latin typeface="Times New Roman" panose="02020603050405020304" pitchFamily="18" charset="0"/>
              </a:defRPr>
            </a:lvl8pPr>
            <a:lvl9pPr marL="3886200" indent="-228600" fontAlgn="base">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 typeface="Palatino Linotype" panose="02040502050505030304" pitchFamily="18" charset="0"/>
              <a:buNone/>
            </a:pPr>
            <a:r>
              <a:rPr lang="es-ES_tradnl" altLang="es-ES" sz="2000"/>
              <a:t>Fotos de </a:t>
            </a:r>
            <a:r>
              <a:rPr lang="es-ES_tradnl" altLang="es-ES" sz="2000" i="1"/>
              <a:t>Data Sciences Internacional</a:t>
            </a:r>
            <a:endParaRPr lang="es-ES" altLang="es-ES" sz="2000" i="1"/>
          </a:p>
        </p:txBody>
      </p:sp>
      <p:sp>
        <p:nvSpPr>
          <p:cNvPr id="2" name="CuadroTexto 1"/>
          <p:cNvSpPr txBox="1"/>
          <p:nvPr/>
        </p:nvSpPr>
        <p:spPr>
          <a:xfrm>
            <a:off x="351600" y="3637281"/>
            <a:ext cx="1944216" cy="1600438"/>
          </a:xfrm>
          <a:prstGeom prst="rect">
            <a:avLst/>
          </a:prstGeom>
          <a:noFill/>
        </p:spPr>
        <p:txBody>
          <a:bodyPr wrap="square" rtlCol="0">
            <a:spAutoFit/>
          </a:bodyPr>
          <a:lstStyle/>
          <a:p>
            <a:pPr algn="r"/>
            <a:r>
              <a:rPr lang="es-ES" sz="1400" dirty="0"/>
              <a:t>Existen modelos de sensores que permiten su implantación en animales de tamaño muy variable, desde ratas hasta perros o cerdos.</a:t>
            </a:r>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86" name="Rectangle 10"/>
          <p:cNvSpPr>
            <a:spLocks noGrp="1" noChangeArrowheads="1"/>
          </p:cNvSpPr>
          <p:nvPr>
            <p:ph type="body" sz="half" idx="1"/>
          </p:nvPr>
        </p:nvSpPr>
        <p:spPr>
          <a:xfrm>
            <a:off x="1058986" y="2560789"/>
            <a:ext cx="6261150" cy="2236364"/>
          </a:xfrm>
          <a:noFill/>
          <a:ln/>
        </p:spPr>
        <p:txBody>
          <a:bodyPr/>
          <a:lstStyle/>
          <a:p>
            <a:pPr>
              <a:lnSpc>
                <a:spcPct val="80000"/>
              </a:lnSpc>
            </a:pPr>
            <a:r>
              <a:rPr lang="es-ES_tradnl" altLang="es-ES" sz="2400" dirty="0">
                <a:latin typeface="Arial" panose="020B0604020202020204" pitchFamily="34" charset="0"/>
              </a:rPr>
              <a:t>Los electrodos registran señales de tipo </a:t>
            </a:r>
            <a:r>
              <a:rPr lang="es-ES_tradnl" altLang="es-ES" sz="2400" dirty="0" err="1">
                <a:latin typeface="Arial" panose="020B0604020202020204" pitchFamily="34" charset="0"/>
              </a:rPr>
              <a:t>biopotencial</a:t>
            </a:r>
            <a:r>
              <a:rPr lang="es-ES_tradnl" altLang="es-ES" sz="2400" dirty="0">
                <a:latin typeface="Arial" panose="020B0604020202020204" pitchFamily="34" charset="0"/>
              </a:rPr>
              <a:t>.</a:t>
            </a:r>
          </a:p>
          <a:p>
            <a:pPr>
              <a:lnSpc>
                <a:spcPct val="80000"/>
              </a:lnSpc>
              <a:buFont typeface="Wingdings" panose="05000000000000000000" pitchFamily="2" charset="2"/>
              <a:buNone/>
            </a:pPr>
            <a:endParaRPr lang="es-ES_tradnl" altLang="es-ES" sz="2400" dirty="0">
              <a:latin typeface="Arial" panose="020B0604020202020204" pitchFamily="34" charset="0"/>
            </a:endParaRPr>
          </a:p>
          <a:p>
            <a:pPr>
              <a:lnSpc>
                <a:spcPct val="80000"/>
              </a:lnSpc>
            </a:pPr>
            <a:r>
              <a:rPr lang="es-ES_tradnl" altLang="es-ES" sz="2400" dirty="0">
                <a:latin typeface="Arial" panose="020B0604020202020204" pitchFamily="34" charset="0"/>
              </a:rPr>
              <a:t>Permiten la monitorización continua del EKG y por tanto, de la frecuencia cardiaca y de la temperatura.</a:t>
            </a:r>
            <a:r>
              <a:rPr lang="es-ES" altLang="es-ES" sz="2400" dirty="0">
                <a:latin typeface="Arial" panose="020B0604020202020204" pitchFamily="34" charset="0"/>
              </a:rPr>
              <a:t> </a:t>
            </a:r>
          </a:p>
        </p:txBody>
      </p:sp>
      <p:sp>
        <p:nvSpPr>
          <p:cNvPr id="75785" name="Rectangle 9"/>
          <p:cNvSpPr>
            <a:spLocks noChangeArrowheads="1"/>
          </p:cNvSpPr>
          <p:nvPr/>
        </p:nvSpPr>
        <p:spPr bwMode="auto">
          <a:xfrm>
            <a:off x="1055440" y="1861024"/>
            <a:ext cx="60198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chemeClr val="tx2"/>
              </a:buClr>
              <a:buSzPct val="95000"/>
              <a:buFont typeface="Wingdings" panose="05000000000000000000" pitchFamily="2" charset="2"/>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fontAlgn="base">
              <a:spcBef>
                <a:spcPct val="20000"/>
              </a:spcBef>
              <a:spcAft>
                <a:spcPct val="0"/>
              </a:spcAft>
              <a:buChar char="•"/>
              <a:defRPr sz="2000">
                <a:solidFill>
                  <a:schemeClr val="tx1"/>
                </a:solidFill>
                <a:latin typeface="Times New Roman" panose="02020603050405020304" pitchFamily="18" charset="0"/>
              </a:defRPr>
            </a:lvl6pPr>
            <a:lvl7pPr marL="2971800" indent="-228600" fontAlgn="base">
              <a:spcBef>
                <a:spcPct val="20000"/>
              </a:spcBef>
              <a:spcAft>
                <a:spcPct val="0"/>
              </a:spcAft>
              <a:buChar char="•"/>
              <a:defRPr sz="2000">
                <a:solidFill>
                  <a:schemeClr val="tx1"/>
                </a:solidFill>
                <a:latin typeface="Times New Roman" panose="02020603050405020304" pitchFamily="18" charset="0"/>
              </a:defRPr>
            </a:lvl7pPr>
            <a:lvl8pPr marL="3429000" indent="-228600" fontAlgn="base">
              <a:spcBef>
                <a:spcPct val="20000"/>
              </a:spcBef>
              <a:spcAft>
                <a:spcPct val="0"/>
              </a:spcAft>
              <a:buChar char="•"/>
              <a:defRPr sz="2000">
                <a:solidFill>
                  <a:schemeClr val="tx1"/>
                </a:solidFill>
                <a:latin typeface="Times New Roman" panose="02020603050405020304" pitchFamily="18" charset="0"/>
              </a:defRPr>
            </a:lvl8pPr>
            <a:lvl9pPr marL="3886200" indent="-228600" fontAlgn="base">
              <a:spcBef>
                <a:spcPct val="20000"/>
              </a:spcBef>
              <a:spcAft>
                <a:spcPct val="0"/>
              </a:spcAft>
              <a:buChar char="•"/>
              <a:defRPr sz="2000">
                <a:solidFill>
                  <a:schemeClr val="tx1"/>
                </a:solidFill>
                <a:latin typeface="Times New Roman" panose="02020603050405020304" pitchFamily="18" charset="0"/>
              </a:defRPr>
            </a:lvl9pPr>
          </a:lstStyle>
          <a:p>
            <a:pPr>
              <a:lnSpc>
                <a:spcPct val="90000"/>
              </a:lnSpc>
              <a:spcBef>
                <a:spcPct val="50000"/>
              </a:spcBef>
              <a:buFont typeface="Palatino Linotype" panose="02040502050505030304" pitchFamily="18" charset="0"/>
              <a:buNone/>
            </a:pPr>
            <a:r>
              <a:rPr lang="es-ES" altLang="es-ES" sz="2800" b="1">
                <a:latin typeface="Arial" panose="020B0604020202020204" pitchFamily="34" charset="0"/>
                <a:cs typeface="Arial" panose="020B0604020202020204" pitchFamily="34" charset="0"/>
              </a:rPr>
              <a:t>Electrodos (Modelos F20, F40)</a:t>
            </a:r>
            <a:endParaRPr lang="es-ES" altLang="es-ES" sz="2800" b="1">
              <a:cs typeface="Times New Roman" panose="02020603050405020304" pitchFamily="18" charset="0"/>
            </a:endParaRPr>
          </a:p>
        </p:txBody>
      </p:sp>
      <p:sp>
        <p:nvSpPr>
          <p:cNvPr id="75798" name="AutoShape 22">
            <a:hlinkClick r:id="rId3" highlightClick="1"/>
          </p:cNvPr>
          <p:cNvSpPr>
            <a:spLocks noChangeArrowheads="1"/>
          </p:cNvSpPr>
          <p:nvPr/>
        </p:nvSpPr>
        <p:spPr bwMode="auto">
          <a:xfrm>
            <a:off x="8112224" y="3144416"/>
            <a:ext cx="1296987" cy="1042988"/>
          </a:xfrm>
          <a:prstGeom prst="actionButtonMovie">
            <a:avLst/>
          </a:prstGeom>
          <a:solidFill>
            <a:schemeClr val="accent1"/>
          </a:solidFill>
          <a:ln>
            <a:noFill/>
          </a:ln>
          <a:effectLst/>
          <a:extLs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p>
        </p:txBody>
      </p:sp>
      <p:sp>
        <p:nvSpPr>
          <p:cNvPr id="75802" name="Text Box 26"/>
          <p:cNvSpPr txBox="1">
            <a:spLocks noChangeArrowheads="1"/>
          </p:cNvSpPr>
          <p:nvPr/>
        </p:nvSpPr>
        <p:spPr bwMode="auto">
          <a:xfrm>
            <a:off x="7969348" y="2706267"/>
            <a:ext cx="1511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 altLang="es-ES" sz="2000" b="1" i="1" dirty="0">
                <a:solidFill>
                  <a:srgbClr val="0066CC"/>
                </a:solidFill>
              </a:rPr>
              <a:t>El electrodo</a:t>
            </a:r>
          </a:p>
        </p:txBody>
      </p:sp>
      <p:sp>
        <p:nvSpPr>
          <p:cNvPr id="2" name="CuadroTexto 1"/>
          <p:cNvSpPr txBox="1"/>
          <p:nvPr/>
        </p:nvSpPr>
        <p:spPr>
          <a:xfrm>
            <a:off x="695400" y="5157192"/>
            <a:ext cx="10801200" cy="1384995"/>
          </a:xfrm>
          <a:prstGeom prst="rect">
            <a:avLst/>
          </a:prstGeom>
          <a:noFill/>
        </p:spPr>
        <p:txBody>
          <a:bodyPr wrap="square" rtlCol="0">
            <a:spAutoFit/>
          </a:bodyPr>
          <a:lstStyle/>
          <a:p>
            <a:r>
              <a:rPr lang="es-ES" sz="1400" dirty="0"/>
              <a:t>Los Dispositivos </a:t>
            </a:r>
            <a:r>
              <a:rPr lang="es-ES" sz="1400" dirty="0" err="1"/>
              <a:t>Radiotelemétricos</a:t>
            </a:r>
            <a:r>
              <a:rPr lang="es-ES" sz="1400" dirty="0"/>
              <a:t> se utilizan en animales para multitud de aplicaciones, siendo un valioso apoyo para la investigación en el campo de la biomedicina. En especies de cierto tamaño (perros, primates, ..) los transmisores normalmente se implantan subcutáneamente en un lado del cuerpo, mientras que en especies de menor tamaño (menor de 4.0kg), se implantan en la cavidad peritoneal. Hay múltiples ventajas del implante subcutáneo frente a la intraperitoneal: visualización de la unidad, reducción del trauma operatorio del animal, disminución del tiempo de recuperación, y disponibilidad de recuperar el dispositivo sin necesidad de utilizar un procedimiento invasivo. Sin embargo se están implantando con éxito dispositivos subcutáneos en pequeños animales (&lt;1 Kg) sin incidencias ni complicaciones postoperatorias.</a:t>
            </a:r>
          </a:p>
        </p:txBody>
      </p:sp>
      <p:sp>
        <p:nvSpPr>
          <p:cNvPr id="9" name="Rectangle 3"/>
          <p:cNvSpPr>
            <a:spLocks noChangeArrowheads="1"/>
          </p:cNvSpPr>
          <p:nvPr/>
        </p:nvSpPr>
        <p:spPr bwMode="auto">
          <a:xfrm>
            <a:off x="3052764" y="498706"/>
            <a:ext cx="7564437" cy="9900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defRPr sz="4400" i="1">
                <a:solidFill>
                  <a:schemeClr val="tx2"/>
                </a:solidFill>
                <a:latin typeface="Times New Roman" panose="02020603050405020304" pitchFamily="18" charset="0"/>
              </a:defRPr>
            </a:lvl1pPr>
            <a:lvl2pPr>
              <a:defRPr sz="4400" i="1">
                <a:solidFill>
                  <a:schemeClr val="tx2"/>
                </a:solidFill>
                <a:latin typeface="Times New Roman" panose="02020603050405020304" pitchFamily="18" charset="0"/>
              </a:defRPr>
            </a:lvl2pPr>
            <a:lvl3pPr>
              <a:defRPr sz="4400" i="1">
                <a:solidFill>
                  <a:schemeClr val="tx2"/>
                </a:solidFill>
                <a:latin typeface="Times New Roman" panose="02020603050405020304" pitchFamily="18" charset="0"/>
              </a:defRPr>
            </a:lvl3pPr>
            <a:lvl4pPr>
              <a:defRPr sz="4400" i="1">
                <a:solidFill>
                  <a:schemeClr val="tx2"/>
                </a:solidFill>
                <a:latin typeface="Times New Roman" panose="02020603050405020304" pitchFamily="18" charset="0"/>
              </a:defRPr>
            </a:lvl4pPr>
            <a:lvl5pPr>
              <a:defRPr sz="4400" i="1">
                <a:solidFill>
                  <a:schemeClr val="tx2"/>
                </a:solidFill>
                <a:latin typeface="Times New Roman" panose="02020603050405020304" pitchFamily="18" charset="0"/>
              </a:defRPr>
            </a:lvl5pPr>
            <a:lvl6pPr marL="457200" fontAlgn="base">
              <a:spcBef>
                <a:spcPct val="0"/>
              </a:spcBef>
              <a:spcAft>
                <a:spcPct val="0"/>
              </a:spcAft>
              <a:defRPr sz="4400" i="1">
                <a:solidFill>
                  <a:schemeClr val="tx2"/>
                </a:solidFill>
                <a:latin typeface="Times New Roman" panose="02020603050405020304" pitchFamily="18" charset="0"/>
              </a:defRPr>
            </a:lvl6pPr>
            <a:lvl7pPr marL="914400" fontAlgn="base">
              <a:spcBef>
                <a:spcPct val="0"/>
              </a:spcBef>
              <a:spcAft>
                <a:spcPct val="0"/>
              </a:spcAft>
              <a:defRPr sz="4400" i="1">
                <a:solidFill>
                  <a:schemeClr val="tx2"/>
                </a:solidFill>
                <a:latin typeface="Times New Roman" panose="02020603050405020304" pitchFamily="18" charset="0"/>
              </a:defRPr>
            </a:lvl7pPr>
            <a:lvl8pPr marL="1371600" fontAlgn="base">
              <a:spcBef>
                <a:spcPct val="0"/>
              </a:spcBef>
              <a:spcAft>
                <a:spcPct val="0"/>
              </a:spcAft>
              <a:defRPr sz="4400" i="1">
                <a:solidFill>
                  <a:schemeClr val="tx2"/>
                </a:solidFill>
                <a:latin typeface="Times New Roman" panose="02020603050405020304" pitchFamily="18" charset="0"/>
              </a:defRPr>
            </a:lvl8pPr>
            <a:lvl9pPr marL="1828800" fontAlgn="base">
              <a:spcBef>
                <a:spcPct val="0"/>
              </a:spcBef>
              <a:spcAft>
                <a:spcPct val="0"/>
              </a:spcAft>
              <a:defRPr sz="4400" i="1">
                <a:solidFill>
                  <a:schemeClr val="tx2"/>
                </a:solidFill>
                <a:latin typeface="Times New Roman" panose="02020603050405020304" pitchFamily="18" charset="0"/>
              </a:defRPr>
            </a:lvl9pPr>
          </a:lstStyle>
          <a:p>
            <a:r>
              <a:rPr lang="es-ES" altLang="es-ES" sz="3600" b="1" dirty="0">
                <a:solidFill>
                  <a:schemeClr val="tx1"/>
                </a:solidFill>
                <a:cs typeface="Arial" panose="020B0604020202020204" pitchFamily="34" charset="0"/>
              </a:rPr>
              <a:t>PROCEDIMIENTO QUIRÚRGICO</a:t>
            </a:r>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9" name="Rectangle 3"/>
          <p:cNvSpPr>
            <a:spLocks noGrp="1" noChangeArrowheads="1"/>
          </p:cNvSpPr>
          <p:nvPr>
            <p:ph type="body" sz="half" idx="1"/>
          </p:nvPr>
        </p:nvSpPr>
        <p:spPr>
          <a:xfrm>
            <a:off x="2135560" y="2330925"/>
            <a:ext cx="3736975" cy="3402331"/>
          </a:xfrm>
        </p:spPr>
        <p:txBody>
          <a:bodyPr/>
          <a:lstStyle/>
          <a:p>
            <a:pPr>
              <a:spcBef>
                <a:spcPct val="50000"/>
              </a:spcBef>
              <a:buFont typeface="Wingdings" panose="05000000000000000000" pitchFamily="2" charset="2"/>
              <a:buChar char="§"/>
            </a:pPr>
            <a:r>
              <a:rPr lang="es-ES_tradnl" altLang="es-ES" sz="2400" dirty="0">
                <a:latin typeface="Arial" panose="020B0604020202020204" pitchFamily="34" charset="0"/>
              </a:rPr>
              <a:t>Por inhalación: </a:t>
            </a:r>
            <a:r>
              <a:rPr lang="es-ES_tradnl" altLang="es-ES" sz="2400" dirty="0" err="1">
                <a:latin typeface="Arial" panose="020B0604020202020204" pitchFamily="34" charset="0"/>
              </a:rPr>
              <a:t>Isoflurano</a:t>
            </a:r>
            <a:r>
              <a:rPr lang="es-ES_tradnl" altLang="es-ES" sz="2400" dirty="0">
                <a:latin typeface="Arial" panose="020B0604020202020204" pitchFamily="34" charset="0"/>
              </a:rPr>
              <a:t> (Es un halogenado </a:t>
            </a:r>
            <a:r>
              <a:rPr lang="es-ES_tradnl" altLang="es-ES" sz="2400" dirty="0" err="1">
                <a:latin typeface="Arial" panose="020B0604020202020204" pitchFamily="34" charset="0"/>
              </a:rPr>
              <a:t>metil</a:t>
            </a:r>
            <a:r>
              <a:rPr lang="es-ES_tradnl" altLang="es-ES" sz="2400" dirty="0">
                <a:latin typeface="Arial" panose="020B0604020202020204" pitchFamily="34" charset="0"/>
              </a:rPr>
              <a:t>-</a:t>
            </a:r>
            <a:r>
              <a:rPr lang="es-ES_tradnl" altLang="es-ES" sz="2400" dirty="0" err="1">
                <a:latin typeface="Arial" panose="020B0604020202020204" pitchFamily="34" charset="0"/>
              </a:rPr>
              <a:t>etil</a:t>
            </a:r>
            <a:r>
              <a:rPr lang="es-ES_tradnl" altLang="es-ES" sz="2400" dirty="0">
                <a:latin typeface="Arial" panose="020B0604020202020204" pitchFamily="34" charset="0"/>
              </a:rPr>
              <a:t>-éter no inflamable)</a:t>
            </a:r>
          </a:p>
          <a:p>
            <a:pPr>
              <a:spcBef>
                <a:spcPct val="50000"/>
              </a:spcBef>
              <a:buFont typeface="Wingdings" panose="05000000000000000000" pitchFamily="2" charset="2"/>
              <a:buChar char="§"/>
            </a:pPr>
            <a:r>
              <a:rPr lang="es-ES_tradnl" altLang="es-ES" sz="2400" dirty="0">
                <a:latin typeface="Arial" panose="020B0604020202020204" pitchFamily="34" charset="0"/>
              </a:rPr>
              <a:t>flujo = 4 L/min anestesia; 1 L/min mantenimiento, concentración = 1,5 % en el vaporizador</a:t>
            </a:r>
            <a:r>
              <a:rPr lang="es-ES" altLang="es-ES" sz="2400" dirty="0">
                <a:latin typeface="Arial" panose="020B0604020202020204" pitchFamily="34" charset="0"/>
              </a:rPr>
              <a:t> </a:t>
            </a:r>
          </a:p>
        </p:txBody>
      </p:sp>
      <p:sp>
        <p:nvSpPr>
          <p:cNvPr id="4118" name="Text Box 22"/>
          <p:cNvSpPr txBox="1">
            <a:spLocks noChangeArrowheads="1"/>
          </p:cNvSpPr>
          <p:nvPr/>
        </p:nvSpPr>
        <p:spPr bwMode="auto">
          <a:xfrm>
            <a:off x="2135560" y="1587974"/>
            <a:ext cx="6300788"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s-ES" altLang="es-ES" sz="2800" b="1" dirty="0">
                <a:latin typeface="Arial" panose="020B0604020202020204" pitchFamily="34" charset="0"/>
              </a:rPr>
              <a:t>Preparación del sistema y anestesia</a:t>
            </a:r>
          </a:p>
        </p:txBody>
      </p:sp>
      <p:sp>
        <p:nvSpPr>
          <p:cNvPr id="4135" name="Text Box 39"/>
          <p:cNvSpPr txBox="1">
            <a:spLocks noChangeArrowheads="1"/>
          </p:cNvSpPr>
          <p:nvPr/>
        </p:nvSpPr>
        <p:spPr bwMode="auto">
          <a:xfrm>
            <a:off x="7104064" y="3101306"/>
            <a:ext cx="298767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 altLang="es-ES" sz="2000" b="1" i="1" dirty="0">
                <a:solidFill>
                  <a:srgbClr val="0066CC"/>
                </a:solidFill>
              </a:rPr>
              <a:t>Implante intraperitoneal </a:t>
            </a:r>
          </a:p>
          <a:p>
            <a:pPr algn="ctr"/>
            <a:r>
              <a:rPr lang="es-ES" altLang="es-ES" sz="2000" b="1" i="1" dirty="0">
                <a:solidFill>
                  <a:srgbClr val="0066CC"/>
                </a:solidFill>
              </a:rPr>
              <a:t>Preparación y anestesia</a:t>
            </a:r>
          </a:p>
        </p:txBody>
      </p:sp>
      <p:sp>
        <p:nvSpPr>
          <p:cNvPr id="4137" name="AutoShape 41">
            <a:hlinkClick r:id="rId3" highlightClick="1"/>
          </p:cNvPr>
          <p:cNvSpPr>
            <a:spLocks noChangeArrowheads="1"/>
          </p:cNvSpPr>
          <p:nvPr/>
        </p:nvSpPr>
        <p:spPr bwMode="auto">
          <a:xfrm>
            <a:off x="7894639" y="3822030"/>
            <a:ext cx="1296987" cy="1042988"/>
          </a:xfrm>
          <a:prstGeom prst="actionButtonMovie">
            <a:avLst/>
          </a:prstGeom>
          <a:solidFill>
            <a:schemeClr val="accent1"/>
          </a:solidFill>
          <a:ln>
            <a:noFill/>
          </a:ln>
          <a:effectLst/>
          <a:extLs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p>
        </p:txBody>
      </p:sp>
      <p:sp>
        <p:nvSpPr>
          <p:cNvPr id="2" name="CuadroTexto 1"/>
          <p:cNvSpPr txBox="1"/>
          <p:nvPr/>
        </p:nvSpPr>
        <p:spPr>
          <a:xfrm>
            <a:off x="983432" y="5857205"/>
            <a:ext cx="10009112" cy="646331"/>
          </a:xfrm>
          <a:prstGeom prst="rect">
            <a:avLst/>
          </a:prstGeom>
          <a:noFill/>
        </p:spPr>
        <p:txBody>
          <a:bodyPr wrap="square" rtlCol="0">
            <a:spAutoFit/>
          </a:bodyPr>
          <a:lstStyle/>
          <a:p>
            <a:r>
              <a:rPr lang="es-ES_tradnl" altLang="es-ES" dirty="0"/>
              <a:t>Bajo anestesia general se prepara al animal para la intervención quirúrgica usando las mismas técnicas tanto para implante subcutáneo como intraperitoneal.</a:t>
            </a:r>
            <a:endParaRPr lang="es-ES" altLang="es-ES" dirty="0"/>
          </a:p>
        </p:txBody>
      </p:sp>
      <p:sp>
        <p:nvSpPr>
          <p:cNvPr id="9" name="Rectangle 3"/>
          <p:cNvSpPr>
            <a:spLocks noChangeArrowheads="1"/>
          </p:cNvSpPr>
          <p:nvPr/>
        </p:nvSpPr>
        <p:spPr bwMode="auto">
          <a:xfrm>
            <a:off x="3052764" y="498706"/>
            <a:ext cx="7564437" cy="9900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defRPr sz="4400" i="1">
                <a:solidFill>
                  <a:schemeClr val="tx2"/>
                </a:solidFill>
                <a:latin typeface="Times New Roman" panose="02020603050405020304" pitchFamily="18" charset="0"/>
              </a:defRPr>
            </a:lvl1pPr>
            <a:lvl2pPr>
              <a:defRPr sz="4400" i="1">
                <a:solidFill>
                  <a:schemeClr val="tx2"/>
                </a:solidFill>
                <a:latin typeface="Times New Roman" panose="02020603050405020304" pitchFamily="18" charset="0"/>
              </a:defRPr>
            </a:lvl2pPr>
            <a:lvl3pPr>
              <a:defRPr sz="4400" i="1">
                <a:solidFill>
                  <a:schemeClr val="tx2"/>
                </a:solidFill>
                <a:latin typeface="Times New Roman" panose="02020603050405020304" pitchFamily="18" charset="0"/>
              </a:defRPr>
            </a:lvl3pPr>
            <a:lvl4pPr>
              <a:defRPr sz="4400" i="1">
                <a:solidFill>
                  <a:schemeClr val="tx2"/>
                </a:solidFill>
                <a:latin typeface="Times New Roman" panose="02020603050405020304" pitchFamily="18" charset="0"/>
              </a:defRPr>
            </a:lvl4pPr>
            <a:lvl5pPr>
              <a:defRPr sz="4400" i="1">
                <a:solidFill>
                  <a:schemeClr val="tx2"/>
                </a:solidFill>
                <a:latin typeface="Times New Roman" panose="02020603050405020304" pitchFamily="18" charset="0"/>
              </a:defRPr>
            </a:lvl5pPr>
            <a:lvl6pPr marL="457200" fontAlgn="base">
              <a:spcBef>
                <a:spcPct val="0"/>
              </a:spcBef>
              <a:spcAft>
                <a:spcPct val="0"/>
              </a:spcAft>
              <a:defRPr sz="4400" i="1">
                <a:solidFill>
                  <a:schemeClr val="tx2"/>
                </a:solidFill>
                <a:latin typeface="Times New Roman" panose="02020603050405020304" pitchFamily="18" charset="0"/>
              </a:defRPr>
            </a:lvl6pPr>
            <a:lvl7pPr marL="914400" fontAlgn="base">
              <a:spcBef>
                <a:spcPct val="0"/>
              </a:spcBef>
              <a:spcAft>
                <a:spcPct val="0"/>
              </a:spcAft>
              <a:defRPr sz="4400" i="1">
                <a:solidFill>
                  <a:schemeClr val="tx2"/>
                </a:solidFill>
                <a:latin typeface="Times New Roman" panose="02020603050405020304" pitchFamily="18" charset="0"/>
              </a:defRPr>
            </a:lvl7pPr>
            <a:lvl8pPr marL="1371600" fontAlgn="base">
              <a:spcBef>
                <a:spcPct val="0"/>
              </a:spcBef>
              <a:spcAft>
                <a:spcPct val="0"/>
              </a:spcAft>
              <a:defRPr sz="4400" i="1">
                <a:solidFill>
                  <a:schemeClr val="tx2"/>
                </a:solidFill>
                <a:latin typeface="Times New Roman" panose="02020603050405020304" pitchFamily="18" charset="0"/>
              </a:defRPr>
            </a:lvl8pPr>
            <a:lvl9pPr marL="1828800" fontAlgn="base">
              <a:spcBef>
                <a:spcPct val="0"/>
              </a:spcBef>
              <a:spcAft>
                <a:spcPct val="0"/>
              </a:spcAft>
              <a:defRPr sz="4400" i="1">
                <a:solidFill>
                  <a:schemeClr val="tx2"/>
                </a:solidFill>
                <a:latin typeface="Times New Roman" panose="02020603050405020304" pitchFamily="18" charset="0"/>
              </a:defRPr>
            </a:lvl9pPr>
          </a:lstStyle>
          <a:p>
            <a:r>
              <a:rPr lang="es-ES" altLang="es-ES" sz="3600" b="1" dirty="0">
                <a:solidFill>
                  <a:schemeClr val="tx1"/>
                </a:solidFill>
                <a:cs typeface="Arial" panose="020B0604020202020204" pitchFamily="34" charset="0"/>
              </a:rPr>
              <a:t>PROCEDIMIENTO QUIRÚRGICO</a:t>
            </a:r>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3"/>
          <p:cNvSpPr>
            <a:spLocks noGrp="1" noChangeArrowheads="1"/>
          </p:cNvSpPr>
          <p:nvPr>
            <p:ph idx="1"/>
          </p:nvPr>
        </p:nvSpPr>
        <p:spPr>
          <a:xfrm>
            <a:off x="2063552" y="2768600"/>
            <a:ext cx="8496499" cy="3684588"/>
          </a:xfrm>
        </p:spPr>
        <p:txBody>
          <a:bodyPr/>
          <a:lstStyle/>
          <a:p>
            <a:pPr>
              <a:lnSpc>
                <a:spcPct val="80000"/>
              </a:lnSpc>
              <a:spcBef>
                <a:spcPct val="50000"/>
              </a:spcBef>
              <a:buFont typeface="Wingdings" panose="05000000000000000000" pitchFamily="2" charset="2"/>
              <a:buChar char="§"/>
            </a:pPr>
            <a:r>
              <a:rPr lang="es-ES_tradnl" altLang="es-ES" sz="2400" dirty="0">
                <a:latin typeface="Arial" panose="020B0604020202020204" pitchFamily="34" charset="0"/>
                <a:cs typeface="Arial" panose="020B0604020202020204" pitchFamily="34" charset="0"/>
              </a:rPr>
              <a:t>Material quirúrgico: pinzas, tijeras, mosquito, aguja e hilo de sutura.</a:t>
            </a:r>
          </a:p>
          <a:p>
            <a:pPr>
              <a:lnSpc>
                <a:spcPct val="80000"/>
              </a:lnSpc>
              <a:spcBef>
                <a:spcPct val="50000"/>
              </a:spcBef>
              <a:buFont typeface="Wingdings" panose="05000000000000000000" pitchFamily="2" charset="2"/>
              <a:buChar char="§"/>
            </a:pPr>
            <a:r>
              <a:rPr lang="es-ES_tradnl" altLang="es-ES" sz="2400" dirty="0">
                <a:latin typeface="Arial" panose="020B0604020202020204" pitchFamily="34" charset="0"/>
                <a:cs typeface="Arial" panose="020B0604020202020204" pitchFamily="34" charset="0"/>
              </a:rPr>
              <a:t>Trocar y manguito. </a:t>
            </a:r>
          </a:p>
          <a:p>
            <a:pPr>
              <a:lnSpc>
                <a:spcPct val="80000"/>
              </a:lnSpc>
              <a:spcBef>
                <a:spcPct val="50000"/>
              </a:spcBef>
              <a:buFont typeface="Wingdings" panose="05000000000000000000" pitchFamily="2" charset="2"/>
              <a:buChar char="§"/>
            </a:pPr>
            <a:r>
              <a:rPr lang="es-ES_tradnl" altLang="es-ES" sz="2400" dirty="0">
                <a:latin typeface="Arial" panose="020B0604020202020204" pitchFamily="34" charset="0"/>
                <a:cs typeface="Arial" panose="020B0604020202020204" pitchFamily="34" charset="0"/>
              </a:rPr>
              <a:t>Electrodo del tamaño adecuado al animal.</a:t>
            </a:r>
          </a:p>
          <a:p>
            <a:pPr>
              <a:lnSpc>
                <a:spcPct val="80000"/>
              </a:lnSpc>
              <a:spcBef>
                <a:spcPct val="50000"/>
              </a:spcBef>
              <a:buFont typeface="Wingdings" panose="05000000000000000000" pitchFamily="2" charset="2"/>
              <a:buChar char="§"/>
            </a:pPr>
            <a:r>
              <a:rPr lang="es-ES_tradnl" altLang="es-ES" sz="2400" dirty="0">
                <a:latin typeface="Arial" panose="020B0604020202020204" pitchFamily="34" charset="0"/>
                <a:cs typeface="Arial" panose="020B0604020202020204" pitchFamily="34" charset="0"/>
              </a:rPr>
              <a:t>Apuntar el número de serie y garantizar que el dispositivo ha sido identificado con el animal en el cual ha sido implantado.</a:t>
            </a:r>
          </a:p>
          <a:p>
            <a:pPr>
              <a:lnSpc>
                <a:spcPct val="80000"/>
              </a:lnSpc>
              <a:spcBef>
                <a:spcPct val="50000"/>
              </a:spcBef>
              <a:buFont typeface="Wingdings" panose="05000000000000000000" pitchFamily="2" charset="2"/>
              <a:buChar char="§"/>
            </a:pPr>
            <a:r>
              <a:rPr lang="es-ES_tradnl" altLang="es-ES" sz="2400" dirty="0">
                <a:latin typeface="Arial" panose="020B0604020202020204" pitchFamily="34" charset="0"/>
                <a:cs typeface="Arial" panose="020B0604020202020204" pitchFamily="34" charset="0"/>
              </a:rPr>
              <a:t>Guardar el envoltorio para posibles retornos eventuales del implante a DSI.</a:t>
            </a:r>
            <a:r>
              <a:rPr lang="es-ES" altLang="es-ES" sz="2400" dirty="0">
                <a:latin typeface="Arial" panose="020B0604020202020204" pitchFamily="34" charset="0"/>
                <a:cs typeface="Arial" panose="020B0604020202020204" pitchFamily="34" charset="0"/>
              </a:rPr>
              <a:t> </a:t>
            </a:r>
          </a:p>
        </p:txBody>
      </p:sp>
      <p:sp>
        <p:nvSpPr>
          <p:cNvPr id="6150" name="Text Box 6"/>
          <p:cNvSpPr txBox="1">
            <a:spLocks noChangeArrowheads="1"/>
          </p:cNvSpPr>
          <p:nvPr/>
        </p:nvSpPr>
        <p:spPr bwMode="auto">
          <a:xfrm>
            <a:off x="2135560" y="2047654"/>
            <a:ext cx="3705225" cy="433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80000"/>
              </a:lnSpc>
              <a:spcBef>
                <a:spcPct val="50000"/>
              </a:spcBef>
              <a:buClr>
                <a:schemeClr val="tx2"/>
              </a:buClr>
              <a:buSzPct val="95000"/>
              <a:buFont typeface="Palatino Linotype" panose="02040502050505030304" pitchFamily="18" charset="0"/>
              <a:buNone/>
            </a:pPr>
            <a:r>
              <a:rPr lang="es-ES" altLang="es-ES" sz="2800" b="1" dirty="0">
                <a:latin typeface="Arial" panose="020B0604020202020204" pitchFamily="34" charset="0"/>
              </a:rPr>
              <a:t>Preparación material</a:t>
            </a:r>
            <a:endParaRPr lang="es-ES" altLang="es-ES" sz="2800" dirty="0">
              <a:latin typeface="Arial" panose="020B0604020202020204" pitchFamily="34" charset="0"/>
            </a:endParaRPr>
          </a:p>
        </p:txBody>
      </p:sp>
      <p:sp>
        <p:nvSpPr>
          <p:cNvPr id="7" name="Rectangle 3"/>
          <p:cNvSpPr>
            <a:spLocks noChangeArrowheads="1"/>
          </p:cNvSpPr>
          <p:nvPr/>
        </p:nvSpPr>
        <p:spPr bwMode="auto">
          <a:xfrm>
            <a:off x="3052764" y="498706"/>
            <a:ext cx="7564437" cy="9900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defRPr sz="4400" i="1">
                <a:solidFill>
                  <a:schemeClr val="tx2"/>
                </a:solidFill>
                <a:latin typeface="Times New Roman" panose="02020603050405020304" pitchFamily="18" charset="0"/>
              </a:defRPr>
            </a:lvl1pPr>
            <a:lvl2pPr>
              <a:defRPr sz="4400" i="1">
                <a:solidFill>
                  <a:schemeClr val="tx2"/>
                </a:solidFill>
                <a:latin typeface="Times New Roman" panose="02020603050405020304" pitchFamily="18" charset="0"/>
              </a:defRPr>
            </a:lvl2pPr>
            <a:lvl3pPr>
              <a:defRPr sz="4400" i="1">
                <a:solidFill>
                  <a:schemeClr val="tx2"/>
                </a:solidFill>
                <a:latin typeface="Times New Roman" panose="02020603050405020304" pitchFamily="18" charset="0"/>
              </a:defRPr>
            </a:lvl3pPr>
            <a:lvl4pPr>
              <a:defRPr sz="4400" i="1">
                <a:solidFill>
                  <a:schemeClr val="tx2"/>
                </a:solidFill>
                <a:latin typeface="Times New Roman" panose="02020603050405020304" pitchFamily="18" charset="0"/>
              </a:defRPr>
            </a:lvl4pPr>
            <a:lvl5pPr>
              <a:defRPr sz="4400" i="1">
                <a:solidFill>
                  <a:schemeClr val="tx2"/>
                </a:solidFill>
                <a:latin typeface="Times New Roman" panose="02020603050405020304" pitchFamily="18" charset="0"/>
              </a:defRPr>
            </a:lvl5pPr>
            <a:lvl6pPr marL="457200" fontAlgn="base">
              <a:spcBef>
                <a:spcPct val="0"/>
              </a:spcBef>
              <a:spcAft>
                <a:spcPct val="0"/>
              </a:spcAft>
              <a:defRPr sz="4400" i="1">
                <a:solidFill>
                  <a:schemeClr val="tx2"/>
                </a:solidFill>
                <a:latin typeface="Times New Roman" panose="02020603050405020304" pitchFamily="18" charset="0"/>
              </a:defRPr>
            </a:lvl6pPr>
            <a:lvl7pPr marL="914400" fontAlgn="base">
              <a:spcBef>
                <a:spcPct val="0"/>
              </a:spcBef>
              <a:spcAft>
                <a:spcPct val="0"/>
              </a:spcAft>
              <a:defRPr sz="4400" i="1">
                <a:solidFill>
                  <a:schemeClr val="tx2"/>
                </a:solidFill>
                <a:latin typeface="Times New Roman" panose="02020603050405020304" pitchFamily="18" charset="0"/>
              </a:defRPr>
            </a:lvl7pPr>
            <a:lvl8pPr marL="1371600" fontAlgn="base">
              <a:spcBef>
                <a:spcPct val="0"/>
              </a:spcBef>
              <a:spcAft>
                <a:spcPct val="0"/>
              </a:spcAft>
              <a:defRPr sz="4400" i="1">
                <a:solidFill>
                  <a:schemeClr val="tx2"/>
                </a:solidFill>
                <a:latin typeface="Times New Roman" panose="02020603050405020304" pitchFamily="18" charset="0"/>
              </a:defRPr>
            </a:lvl8pPr>
            <a:lvl9pPr marL="1828800" fontAlgn="base">
              <a:spcBef>
                <a:spcPct val="0"/>
              </a:spcBef>
              <a:spcAft>
                <a:spcPct val="0"/>
              </a:spcAft>
              <a:defRPr sz="4400" i="1">
                <a:solidFill>
                  <a:schemeClr val="tx2"/>
                </a:solidFill>
                <a:latin typeface="Times New Roman" panose="02020603050405020304" pitchFamily="18" charset="0"/>
              </a:defRPr>
            </a:lvl9pPr>
          </a:lstStyle>
          <a:p>
            <a:r>
              <a:rPr lang="es-ES" altLang="es-ES" sz="3600" b="1" dirty="0">
                <a:solidFill>
                  <a:schemeClr val="tx1"/>
                </a:solidFill>
                <a:cs typeface="Arial" panose="020B0604020202020204" pitchFamily="34" charset="0"/>
              </a:rPr>
              <a:t>PROCEDIMIENTO QUIRÚRGICO</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p:cNvSpPr>
            <a:spLocks noGrp="1" noChangeArrowheads="1"/>
          </p:cNvSpPr>
          <p:nvPr>
            <p:ph idx="1"/>
          </p:nvPr>
        </p:nvSpPr>
        <p:spPr>
          <a:xfrm>
            <a:off x="1919536" y="2911803"/>
            <a:ext cx="9289032" cy="3037477"/>
          </a:xfrm>
        </p:spPr>
        <p:txBody>
          <a:bodyPr>
            <a:normAutofit/>
          </a:bodyPr>
          <a:lstStyle/>
          <a:p>
            <a:pPr>
              <a:lnSpc>
                <a:spcPct val="90000"/>
              </a:lnSpc>
              <a:spcBef>
                <a:spcPct val="50000"/>
              </a:spcBef>
              <a:buFont typeface="Palatino Linotype" panose="02040502050505030304" pitchFamily="18" charset="0"/>
              <a:buChar char=""/>
            </a:pPr>
            <a:r>
              <a:rPr lang="es-ES_tradnl" altLang="es-ES" sz="2400" dirty="0">
                <a:latin typeface="Arial" panose="020B0604020202020204" pitchFamily="34" charset="0"/>
                <a:cs typeface="Arial" panose="020B0604020202020204" pitchFamily="34" charset="0"/>
              </a:rPr>
              <a:t>Se usan antibióticos y analgésicos postquirúrgicos. </a:t>
            </a:r>
            <a:endParaRPr lang="es-ES_tradnl" altLang="es-ES" sz="2400" dirty="0">
              <a:cs typeface="Times New Roman" panose="02020603050405020304" pitchFamily="18" charset="0"/>
            </a:endParaRPr>
          </a:p>
          <a:p>
            <a:pPr>
              <a:lnSpc>
                <a:spcPct val="90000"/>
              </a:lnSpc>
              <a:spcBef>
                <a:spcPct val="50000"/>
              </a:spcBef>
              <a:buFont typeface="Palatino Linotype" panose="02040502050505030304" pitchFamily="18" charset="0"/>
              <a:buChar char=""/>
            </a:pPr>
            <a:r>
              <a:rPr lang="es-ES_tradnl" altLang="es-ES" sz="2400" dirty="0">
                <a:latin typeface="Arial" panose="020B0604020202020204" pitchFamily="34" charset="0"/>
                <a:cs typeface="Arial" panose="020B0604020202020204" pitchFamily="34" charset="0"/>
              </a:rPr>
              <a:t>Los analgésicos se administran con la bebida, en 35 ml H</a:t>
            </a:r>
            <a:r>
              <a:rPr lang="es-ES_tradnl" altLang="es-ES" sz="2400" baseline="-30000" dirty="0">
                <a:latin typeface="Arial" panose="020B0604020202020204" pitchFamily="34" charset="0"/>
                <a:cs typeface="Arial" panose="020B0604020202020204" pitchFamily="34" charset="0"/>
              </a:rPr>
              <a:t>2</a:t>
            </a:r>
            <a:r>
              <a:rPr lang="es-ES_tradnl" altLang="es-ES" sz="2400" dirty="0">
                <a:latin typeface="Arial" panose="020B0604020202020204" pitchFamily="34" charset="0"/>
                <a:cs typeface="Arial" panose="020B0604020202020204" pitchFamily="34" charset="0"/>
              </a:rPr>
              <a:t>O/rata estándar/día. </a:t>
            </a:r>
          </a:p>
          <a:p>
            <a:pPr>
              <a:lnSpc>
                <a:spcPct val="90000"/>
              </a:lnSpc>
              <a:spcBef>
                <a:spcPct val="50000"/>
              </a:spcBef>
              <a:buFont typeface="Palatino Linotype" panose="02040502050505030304" pitchFamily="18" charset="0"/>
              <a:buChar char=""/>
            </a:pPr>
            <a:r>
              <a:rPr lang="es-ES_tradnl" altLang="es-ES" sz="2400" dirty="0">
                <a:latin typeface="Arial" panose="020B0604020202020204" pitchFamily="34" charset="0"/>
                <a:cs typeface="Arial" panose="020B0604020202020204" pitchFamily="34" charset="0"/>
              </a:rPr>
              <a:t>Se puede utilizar indistintamente:</a:t>
            </a:r>
            <a:endParaRPr lang="es-ES_tradnl" altLang="es-ES" sz="2400" dirty="0">
              <a:cs typeface="Times New Roman" panose="02020603050405020304" pitchFamily="18" charset="0"/>
            </a:endParaRPr>
          </a:p>
          <a:p>
            <a:pPr lvl="1">
              <a:spcBef>
                <a:spcPct val="50000"/>
              </a:spcBef>
              <a:buFont typeface="Palatino Linotype" panose="02040502050505030304" pitchFamily="18" charset="0"/>
              <a:buChar char=""/>
            </a:pPr>
            <a:r>
              <a:rPr lang="es-ES_tradnl" altLang="es-ES" dirty="0">
                <a:latin typeface="Arial" panose="020B0604020202020204" pitchFamily="34" charset="0"/>
                <a:cs typeface="Arial" panose="020B0604020202020204" pitchFamily="34" charset="0"/>
              </a:rPr>
              <a:t>Ibuprofeno pediátrico (dosis = </a:t>
            </a:r>
            <a:r>
              <a:rPr lang="es-ES_tradnl" altLang="es-ES" dirty="0">
                <a:solidFill>
                  <a:srgbClr val="000000"/>
                </a:solidFill>
                <a:latin typeface="Arial" panose="020B0604020202020204" pitchFamily="34" charset="0"/>
                <a:cs typeface="Arial" panose="020B0604020202020204" pitchFamily="34" charset="0"/>
              </a:rPr>
              <a:t>30 mg/Kg)</a:t>
            </a:r>
            <a:endParaRPr lang="es-ES_tradnl" altLang="es-ES" dirty="0">
              <a:cs typeface="Times New Roman" panose="02020603050405020304" pitchFamily="18" charset="0"/>
            </a:endParaRPr>
          </a:p>
          <a:p>
            <a:pPr lvl="1">
              <a:spcBef>
                <a:spcPct val="50000"/>
              </a:spcBef>
              <a:buFont typeface="Palatino Linotype" panose="02040502050505030304" pitchFamily="18" charset="0"/>
              <a:buChar char=""/>
            </a:pPr>
            <a:r>
              <a:rPr lang="es-ES_tradnl" altLang="es-ES" dirty="0">
                <a:latin typeface="Arial" panose="020B0604020202020204" pitchFamily="34" charset="0"/>
                <a:cs typeface="Arial" panose="020B0604020202020204" pitchFamily="34" charset="0"/>
              </a:rPr>
              <a:t>Paracetamol (dosis = 200 mg/Kg)</a:t>
            </a:r>
            <a:r>
              <a:rPr lang="es-ES" altLang="es-ES" dirty="0"/>
              <a:t> </a:t>
            </a:r>
          </a:p>
        </p:txBody>
      </p:sp>
      <p:sp>
        <p:nvSpPr>
          <p:cNvPr id="4" name="Text Box 6"/>
          <p:cNvSpPr txBox="1">
            <a:spLocks noChangeArrowheads="1"/>
          </p:cNvSpPr>
          <p:nvPr/>
        </p:nvSpPr>
        <p:spPr bwMode="auto">
          <a:xfrm>
            <a:off x="1919536" y="2156781"/>
            <a:ext cx="5097870" cy="480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90000"/>
              </a:lnSpc>
              <a:spcBef>
                <a:spcPct val="50000"/>
              </a:spcBef>
              <a:buFont typeface="Palatino Linotype" panose="02040502050505030304" pitchFamily="18" charset="0"/>
              <a:buNone/>
            </a:pPr>
            <a:r>
              <a:rPr lang="es-ES" altLang="es-ES" sz="2800" b="1" dirty="0">
                <a:latin typeface="Arial" panose="020B0604020202020204" pitchFamily="34" charset="0"/>
                <a:cs typeface="Arial" panose="020B0604020202020204" pitchFamily="34" charset="0"/>
              </a:rPr>
              <a:t>Antibióticos postquirúrgicos</a:t>
            </a:r>
          </a:p>
        </p:txBody>
      </p:sp>
      <p:sp>
        <p:nvSpPr>
          <p:cNvPr id="8" name="Rectangle 3"/>
          <p:cNvSpPr>
            <a:spLocks noChangeArrowheads="1"/>
          </p:cNvSpPr>
          <p:nvPr/>
        </p:nvSpPr>
        <p:spPr bwMode="auto">
          <a:xfrm>
            <a:off x="3052764" y="498706"/>
            <a:ext cx="7564437" cy="9900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defRPr sz="4400" i="1">
                <a:solidFill>
                  <a:schemeClr val="tx2"/>
                </a:solidFill>
                <a:latin typeface="Times New Roman" panose="02020603050405020304" pitchFamily="18" charset="0"/>
              </a:defRPr>
            </a:lvl1pPr>
            <a:lvl2pPr>
              <a:defRPr sz="4400" i="1">
                <a:solidFill>
                  <a:schemeClr val="tx2"/>
                </a:solidFill>
                <a:latin typeface="Times New Roman" panose="02020603050405020304" pitchFamily="18" charset="0"/>
              </a:defRPr>
            </a:lvl2pPr>
            <a:lvl3pPr>
              <a:defRPr sz="4400" i="1">
                <a:solidFill>
                  <a:schemeClr val="tx2"/>
                </a:solidFill>
                <a:latin typeface="Times New Roman" panose="02020603050405020304" pitchFamily="18" charset="0"/>
              </a:defRPr>
            </a:lvl3pPr>
            <a:lvl4pPr>
              <a:defRPr sz="4400" i="1">
                <a:solidFill>
                  <a:schemeClr val="tx2"/>
                </a:solidFill>
                <a:latin typeface="Times New Roman" panose="02020603050405020304" pitchFamily="18" charset="0"/>
              </a:defRPr>
            </a:lvl4pPr>
            <a:lvl5pPr>
              <a:defRPr sz="4400" i="1">
                <a:solidFill>
                  <a:schemeClr val="tx2"/>
                </a:solidFill>
                <a:latin typeface="Times New Roman" panose="02020603050405020304" pitchFamily="18" charset="0"/>
              </a:defRPr>
            </a:lvl5pPr>
            <a:lvl6pPr marL="457200" fontAlgn="base">
              <a:spcBef>
                <a:spcPct val="0"/>
              </a:spcBef>
              <a:spcAft>
                <a:spcPct val="0"/>
              </a:spcAft>
              <a:defRPr sz="4400" i="1">
                <a:solidFill>
                  <a:schemeClr val="tx2"/>
                </a:solidFill>
                <a:latin typeface="Times New Roman" panose="02020603050405020304" pitchFamily="18" charset="0"/>
              </a:defRPr>
            </a:lvl6pPr>
            <a:lvl7pPr marL="914400" fontAlgn="base">
              <a:spcBef>
                <a:spcPct val="0"/>
              </a:spcBef>
              <a:spcAft>
                <a:spcPct val="0"/>
              </a:spcAft>
              <a:defRPr sz="4400" i="1">
                <a:solidFill>
                  <a:schemeClr val="tx2"/>
                </a:solidFill>
                <a:latin typeface="Times New Roman" panose="02020603050405020304" pitchFamily="18" charset="0"/>
              </a:defRPr>
            </a:lvl7pPr>
            <a:lvl8pPr marL="1371600" fontAlgn="base">
              <a:spcBef>
                <a:spcPct val="0"/>
              </a:spcBef>
              <a:spcAft>
                <a:spcPct val="0"/>
              </a:spcAft>
              <a:defRPr sz="4400" i="1">
                <a:solidFill>
                  <a:schemeClr val="tx2"/>
                </a:solidFill>
                <a:latin typeface="Times New Roman" panose="02020603050405020304" pitchFamily="18" charset="0"/>
              </a:defRPr>
            </a:lvl8pPr>
            <a:lvl9pPr marL="1828800" fontAlgn="base">
              <a:spcBef>
                <a:spcPct val="0"/>
              </a:spcBef>
              <a:spcAft>
                <a:spcPct val="0"/>
              </a:spcAft>
              <a:defRPr sz="4400" i="1">
                <a:solidFill>
                  <a:schemeClr val="tx2"/>
                </a:solidFill>
                <a:latin typeface="Times New Roman" panose="02020603050405020304" pitchFamily="18" charset="0"/>
              </a:defRPr>
            </a:lvl9pPr>
          </a:lstStyle>
          <a:p>
            <a:r>
              <a:rPr lang="es-ES" altLang="es-ES" sz="3600" b="1" dirty="0">
                <a:solidFill>
                  <a:schemeClr val="tx1"/>
                </a:solidFill>
                <a:cs typeface="Arial" panose="020B0604020202020204" pitchFamily="34" charset="0"/>
              </a:rPr>
              <a:t>PROCEDIMIENTO QUIRÚRGICO</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p:cNvSpPr>
            <a:spLocks noGrp="1" noChangeArrowheads="1"/>
          </p:cNvSpPr>
          <p:nvPr>
            <p:ph type="body" sz="half" idx="1"/>
          </p:nvPr>
        </p:nvSpPr>
        <p:spPr>
          <a:xfrm>
            <a:off x="1919536" y="2974604"/>
            <a:ext cx="4982633" cy="2743944"/>
          </a:xfrm>
        </p:spPr>
        <p:txBody>
          <a:bodyPr/>
          <a:lstStyle/>
          <a:p>
            <a:pPr>
              <a:spcBef>
                <a:spcPct val="50000"/>
              </a:spcBef>
              <a:buFont typeface="Palatino Linotype" panose="02040502050505030304" pitchFamily="18" charset="0"/>
              <a:buChar char=""/>
            </a:pPr>
            <a:r>
              <a:rPr lang="es-ES_tradnl" altLang="es-ES" sz="2400" dirty="0">
                <a:latin typeface="Arial" panose="020B0604020202020204" pitchFamily="34" charset="0"/>
                <a:cs typeface="Arial" panose="020B0604020202020204" pitchFamily="34" charset="0"/>
              </a:rPr>
              <a:t>Administrar la anestesia</a:t>
            </a:r>
            <a:endParaRPr lang="es-ES" altLang="es-ES" sz="2400" dirty="0"/>
          </a:p>
          <a:p>
            <a:pPr>
              <a:spcBef>
                <a:spcPct val="50000"/>
              </a:spcBef>
              <a:buFont typeface="Palatino Linotype" panose="02040502050505030304" pitchFamily="18" charset="0"/>
              <a:buChar char=""/>
            </a:pPr>
            <a:r>
              <a:rPr lang="es-ES_tradnl" altLang="es-ES" sz="2400" dirty="0">
                <a:latin typeface="Arial" panose="020B0604020202020204" pitchFamily="34" charset="0"/>
                <a:cs typeface="Arial" panose="020B0604020202020204" pitchFamily="34" charset="0"/>
              </a:rPr>
              <a:t>Rasurar la parte central del abdomen</a:t>
            </a:r>
          </a:p>
          <a:p>
            <a:pPr>
              <a:spcBef>
                <a:spcPct val="50000"/>
              </a:spcBef>
              <a:buFont typeface="Palatino Linotype" panose="02040502050505030304" pitchFamily="18" charset="0"/>
              <a:buChar char=""/>
            </a:pPr>
            <a:r>
              <a:rPr lang="es-ES" altLang="es-ES" sz="2400" dirty="0"/>
              <a:t> </a:t>
            </a:r>
            <a:r>
              <a:rPr lang="es-ES_tradnl" altLang="es-ES" sz="2400" dirty="0">
                <a:latin typeface="Arial" panose="020B0604020202020204" pitchFamily="34" charset="0"/>
                <a:cs typeface="Arial" panose="020B0604020202020204" pitchFamily="34" charset="0"/>
              </a:rPr>
              <a:t>Limpiar el área de la incisión con jabón desinfectante y lavarla con alcohol</a:t>
            </a:r>
            <a:endParaRPr lang="es-ES" altLang="es-ES" sz="2400" dirty="0">
              <a:latin typeface="Arial" panose="020B0604020202020204" pitchFamily="34" charset="0"/>
              <a:cs typeface="Arial" panose="020B0604020202020204" pitchFamily="34" charset="0"/>
            </a:endParaRPr>
          </a:p>
        </p:txBody>
      </p:sp>
      <p:sp>
        <p:nvSpPr>
          <p:cNvPr id="19475" name="AutoShape 19">
            <a:hlinkClick r:id="rId3" highlightClick="1"/>
          </p:cNvPr>
          <p:cNvSpPr>
            <a:spLocks noChangeArrowheads="1"/>
          </p:cNvSpPr>
          <p:nvPr/>
        </p:nvSpPr>
        <p:spPr bwMode="auto">
          <a:xfrm>
            <a:off x="8256240" y="4437112"/>
            <a:ext cx="1296987" cy="1042988"/>
          </a:xfrm>
          <a:prstGeom prst="actionButtonMovie">
            <a:avLst/>
          </a:prstGeom>
          <a:solidFill>
            <a:schemeClr val="accent1"/>
          </a:solidFill>
          <a:ln>
            <a:noFill/>
          </a:ln>
          <a:effectLst/>
          <a:extLs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p>
        </p:txBody>
      </p:sp>
      <p:sp>
        <p:nvSpPr>
          <p:cNvPr id="19476" name="Text Box 20"/>
          <p:cNvSpPr txBox="1">
            <a:spLocks noChangeArrowheads="1"/>
          </p:cNvSpPr>
          <p:nvPr/>
        </p:nvSpPr>
        <p:spPr bwMode="auto">
          <a:xfrm>
            <a:off x="7607746" y="3644901"/>
            <a:ext cx="295275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 altLang="es-ES" sz="2000" b="1" i="1" dirty="0">
                <a:solidFill>
                  <a:srgbClr val="0066CC"/>
                </a:solidFill>
              </a:rPr>
              <a:t>Procedimiento quirúrgico</a:t>
            </a:r>
          </a:p>
          <a:p>
            <a:pPr algn="ctr"/>
            <a:r>
              <a:rPr lang="es-ES" altLang="es-ES" sz="2000" b="1" i="1" dirty="0">
                <a:solidFill>
                  <a:srgbClr val="0066CC"/>
                </a:solidFill>
              </a:rPr>
              <a:t>Incisión abdominal</a:t>
            </a:r>
          </a:p>
        </p:txBody>
      </p:sp>
      <p:sp>
        <p:nvSpPr>
          <p:cNvPr id="6" name="Text Box 6"/>
          <p:cNvSpPr txBox="1">
            <a:spLocks noChangeArrowheads="1"/>
          </p:cNvSpPr>
          <p:nvPr/>
        </p:nvSpPr>
        <p:spPr bwMode="auto">
          <a:xfrm>
            <a:off x="1847528" y="2276872"/>
            <a:ext cx="2262158" cy="4370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80000"/>
              </a:lnSpc>
              <a:spcBef>
                <a:spcPct val="50000"/>
              </a:spcBef>
              <a:buClr>
                <a:schemeClr val="tx2"/>
              </a:buClr>
              <a:buSzPct val="95000"/>
              <a:buFont typeface="Palatino Linotype" panose="02040502050505030304" pitchFamily="18" charset="0"/>
              <a:buNone/>
            </a:pPr>
            <a:r>
              <a:rPr lang="es-ES" altLang="es-ES" sz="2800" b="1" dirty="0">
                <a:latin typeface="Arial" panose="020B0604020202020204" pitchFamily="34" charset="0"/>
              </a:rPr>
              <a:t>Preparación</a:t>
            </a:r>
            <a:endParaRPr lang="es-ES" altLang="es-ES" sz="2800" dirty="0">
              <a:latin typeface="Arial" panose="020B0604020202020204" pitchFamily="34" charset="0"/>
            </a:endParaRPr>
          </a:p>
        </p:txBody>
      </p:sp>
      <p:sp>
        <p:nvSpPr>
          <p:cNvPr id="11" name="Rectangle 3"/>
          <p:cNvSpPr>
            <a:spLocks noChangeArrowheads="1"/>
          </p:cNvSpPr>
          <p:nvPr/>
        </p:nvSpPr>
        <p:spPr bwMode="auto">
          <a:xfrm>
            <a:off x="3052764" y="498706"/>
            <a:ext cx="7564437" cy="9900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defRPr sz="4400" i="1">
                <a:solidFill>
                  <a:schemeClr val="tx2"/>
                </a:solidFill>
                <a:latin typeface="Times New Roman" panose="02020603050405020304" pitchFamily="18" charset="0"/>
              </a:defRPr>
            </a:lvl1pPr>
            <a:lvl2pPr>
              <a:defRPr sz="4400" i="1">
                <a:solidFill>
                  <a:schemeClr val="tx2"/>
                </a:solidFill>
                <a:latin typeface="Times New Roman" panose="02020603050405020304" pitchFamily="18" charset="0"/>
              </a:defRPr>
            </a:lvl2pPr>
            <a:lvl3pPr>
              <a:defRPr sz="4400" i="1">
                <a:solidFill>
                  <a:schemeClr val="tx2"/>
                </a:solidFill>
                <a:latin typeface="Times New Roman" panose="02020603050405020304" pitchFamily="18" charset="0"/>
              </a:defRPr>
            </a:lvl3pPr>
            <a:lvl4pPr>
              <a:defRPr sz="4400" i="1">
                <a:solidFill>
                  <a:schemeClr val="tx2"/>
                </a:solidFill>
                <a:latin typeface="Times New Roman" panose="02020603050405020304" pitchFamily="18" charset="0"/>
              </a:defRPr>
            </a:lvl4pPr>
            <a:lvl5pPr>
              <a:defRPr sz="4400" i="1">
                <a:solidFill>
                  <a:schemeClr val="tx2"/>
                </a:solidFill>
                <a:latin typeface="Times New Roman" panose="02020603050405020304" pitchFamily="18" charset="0"/>
              </a:defRPr>
            </a:lvl5pPr>
            <a:lvl6pPr marL="457200" fontAlgn="base">
              <a:spcBef>
                <a:spcPct val="0"/>
              </a:spcBef>
              <a:spcAft>
                <a:spcPct val="0"/>
              </a:spcAft>
              <a:defRPr sz="4400" i="1">
                <a:solidFill>
                  <a:schemeClr val="tx2"/>
                </a:solidFill>
                <a:latin typeface="Times New Roman" panose="02020603050405020304" pitchFamily="18" charset="0"/>
              </a:defRPr>
            </a:lvl6pPr>
            <a:lvl7pPr marL="914400" fontAlgn="base">
              <a:spcBef>
                <a:spcPct val="0"/>
              </a:spcBef>
              <a:spcAft>
                <a:spcPct val="0"/>
              </a:spcAft>
              <a:defRPr sz="4400" i="1">
                <a:solidFill>
                  <a:schemeClr val="tx2"/>
                </a:solidFill>
                <a:latin typeface="Times New Roman" panose="02020603050405020304" pitchFamily="18" charset="0"/>
              </a:defRPr>
            </a:lvl7pPr>
            <a:lvl8pPr marL="1371600" fontAlgn="base">
              <a:spcBef>
                <a:spcPct val="0"/>
              </a:spcBef>
              <a:spcAft>
                <a:spcPct val="0"/>
              </a:spcAft>
              <a:defRPr sz="4400" i="1">
                <a:solidFill>
                  <a:schemeClr val="tx2"/>
                </a:solidFill>
                <a:latin typeface="Times New Roman" panose="02020603050405020304" pitchFamily="18" charset="0"/>
              </a:defRPr>
            </a:lvl8pPr>
            <a:lvl9pPr marL="1828800" fontAlgn="base">
              <a:spcBef>
                <a:spcPct val="0"/>
              </a:spcBef>
              <a:spcAft>
                <a:spcPct val="0"/>
              </a:spcAft>
              <a:defRPr sz="4400" i="1">
                <a:solidFill>
                  <a:schemeClr val="tx2"/>
                </a:solidFill>
                <a:latin typeface="Times New Roman" panose="02020603050405020304" pitchFamily="18" charset="0"/>
              </a:defRPr>
            </a:lvl9pPr>
          </a:lstStyle>
          <a:p>
            <a:r>
              <a:rPr lang="es-ES" altLang="es-ES" sz="3600" b="1" dirty="0">
                <a:solidFill>
                  <a:schemeClr val="tx1"/>
                </a:solidFill>
                <a:cs typeface="Arial" panose="020B0604020202020204" pitchFamily="34" charset="0"/>
              </a:rPr>
              <a:t>PROCEDIMIENTO QUIRÚRGICO</a:t>
            </a:r>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5" name="Rectangle 7"/>
          <p:cNvSpPr>
            <a:spLocks noChangeArrowheads="1"/>
          </p:cNvSpPr>
          <p:nvPr/>
        </p:nvSpPr>
        <p:spPr bwMode="auto">
          <a:xfrm>
            <a:off x="1127448" y="2492375"/>
            <a:ext cx="6192515" cy="4116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chemeClr val="tx2"/>
              </a:buClr>
              <a:buSzPct val="95000"/>
              <a:buFont typeface="Wingdings" panose="05000000000000000000" pitchFamily="2" charset="2"/>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fontAlgn="base">
              <a:spcBef>
                <a:spcPct val="20000"/>
              </a:spcBef>
              <a:spcAft>
                <a:spcPct val="0"/>
              </a:spcAft>
              <a:buChar char="•"/>
              <a:defRPr sz="2000">
                <a:solidFill>
                  <a:schemeClr val="tx1"/>
                </a:solidFill>
                <a:latin typeface="Times New Roman" panose="02020603050405020304" pitchFamily="18" charset="0"/>
              </a:defRPr>
            </a:lvl6pPr>
            <a:lvl7pPr marL="2971800" indent="-228600" fontAlgn="base">
              <a:spcBef>
                <a:spcPct val="20000"/>
              </a:spcBef>
              <a:spcAft>
                <a:spcPct val="0"/>
              </a:spcAft>
              <a:buChar char="•"/>
              <a:defRPr sz="2000">
                <a:solidFill>
                  <a:schemeClr val="tx1"/>
                </a:solidFill>
                <a:latin typeface="Times New Roman" panose="02020603050405020304" pitchFamily="18" charset="0"/>
              </a:defRPr>
            </a:lvl7pPr>
            <a:lvl8pPr marL="3429000" indent="-228600" fontAlgn="base">
              <a:spcBef>
                <a:spcPct val="20000"/>
              </a:spcBef>
              <a:spcAft>
                <a:spcPct val="0"/>
              </a:spcAft>
              <a:buChar char="•"/>
              <a:defRPr sz="2000">
                <a:solidFill>
                  <a:schemeClr val="tx1"/>
                </a:solidFill>
                <a:latin typeface="Times New Roman" panose="02020603050405020304" pitchFamily="18" charset="0"/>
              </a:defRPr>
            </a:lvl8pPr>
            <a:lvl9pPr marL="3886200" indent="-228600" fontAlgn="base">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 typeface="Palatino Linotype" panose="02040502050505030304" pitchFamily="18" charset="0"/>
              <a:buChar char=""/>
            </a:pPr>
            <a:r>
              <a:rPr lang="es-ES_tradnl" altLang="es-ES" sz="2000" dirty="0">
                <a:latin typeface="Arial" panose="020B0604020202020204" pitchFamily="34" charset="0"/>
                <a:cs typeface="Times New Roman" panose="02020603050405020304" pitchFamily="18" charset="0"/>
              </a:rPr>
              <a:t>Practicar una incisión suficientemente larga para acomodar el implante a lo largo de la línea media abdominal, inmediatamente por delante de la zona caudal del espacio </a:t>
            </a:r>
            <a:r>
              <a:rPr lang="es-ES_tradnl" altLang="es-ES" sz="2000" dirty="0" err="1">
                <a:latin typeface="Arial" panose="020B0604020202020204" pitchFamily="34" charset="0"/>
                <a:cs typeface="Times New Roman" panose="02020603050405020304" pitchFamily="18" charset="0"/>
              </a:rPr>
              <a:t>xifoidal</a:t>
            </a:r>
            <a:r>
              <a:rPr lang="es-ES_tradnl" altLang="es-ES" sz="2000" dirty="0">
                <a:latin typeface="Arial" panose="020B0604020202020204" pitchFamily="34" charset="0"/>
                <a:cs typeface="Times New Roman" panose="02020603050405020304" pitchFamily="18" charset="0"/>
              </a:rPr>
              <a:t>.</a:t>
            </a:r>
            <a:r>
              <a:rPr lang="es-ES" altLang="es-ES" sz="2000" dirty="0">
                <a:latin typeface="Arial" panose="020B0604020202020204" pitchFamily="34" charset="0"/>
                <a:cs typeface="Arial" panose="020B0604020202020204" pitchFamily="34" charset="0"/>
              </a:rPr>
              <a:t> </a:t>
            </a:r>
            <a:endParaRPr lang="es-ES_tradnl" altLang="es-ES" sz="2000" dirty="0">
              <a:latin typeface="Arial" panose="020B0604020202020204" pitchFamily="34" charset="0"/>
              <a:cs typeface="Arial" panose="020B0604020202020204" pitchFamily="34" charset="0"/>
            </a:endParaRPr>
          </a:p>
          <a:p>
            <a:pPr>
              <a:spcBef>
                <a:spcPct val="50000"/>
              </a:spcBef>
              <a:buFont typeface="Palatino Linotype" panose="02040502050505030304" pitchFamily="18" charset="0"/>
              <a:buChar char=""/>
            </a:pPr>
            <a:r>
              <a:rPr lang="es-ES" altLang="es-ES" sz="2000" dirty="0"/>
              <a:t> </a:t>
            </a:r>
            <a:r>
              <a:rPr lang="es-ES_tradnl" altLang="es-ES" sz="2000" dirty="0">
                <a:latin typeface="Arial" panose="020B0604020202020204" pitchFamily="34" charset="0"/>
                <a:cs typeface="Times New Roman" panose="02020603050405020304" pitchFamily="18" charset="0"/>
              </a:rPr>
              <a:t>Colocar el electrodo en este espacio de la cavidad abdominal con los terminales hacía la cabeza del animal.</a:t>
            </a:r>
            <a:r>
              <a:rPr lang="es-ES" altLang="es-ES" sz="2000" dirty="0">
                <a:latin typeface="Arial" panose="020B0604020202020204" pitchFamily="34" charset="0"/>
                <a:cs typeface="Arial" panose="020B0604020202020204" pitchFamily="34" charset="0"/>
              </a:rPr>
              <a:t> </a:t>
            </a:r>
          </a:p>
          <a:p>
            <a:pPr>
              <a:spcBef>
                <a:spcPct val="50000"/>
              </a:spcBef>
              <a:buFont typeface="Palatino Linotype" panose="02040502050505030304" pitchFamily="18" charset="0"/>
              <a:buChar char=""/>
            </a:pPr>
            <a:r>
              <a:rPr lang="es-ES" altLang="es-ES" sz="2000" dirty="0">
                <a:latin typeface="Arial" panose="020B0604020202020204" pitchFamily="34" charset="0"/>
                <a:cs typeface="Arial" panose="020B0604020202020204" pitchFamily="34" charset="0"/>
              </a:rPr>
              <a:t>Fijar con hilo de sutura el electrodo al músculo</a:t>
            </a:r>
          </a:p>
        </p:txBody>
      </p:sp>
      <p:sp>
        <p:nvSpPr>
          <p:cNvPr id="48141" name="Text Box 13"/>
          <p:cNvSpPr txBox="1">
            <a:spLocks noChangeArrowheads="1"/>
          </p:cNvSpPr>
          <p:nvPr/>
        </p:nvSpPr>
        <p:spPr bwMode="auto">
          <a:xfrm>
            <a:off x="1147154" y="1878033"/>
            <a:ext cx="4418012"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s-ES_tradnl" altLang="es-ES" sz="2800" b="1" dirty="0">
                <a:latin typeface="Arial" panose="020B0604020202020204" pitchFamily="34" charset="0"/>
              </a:rPr>
              <a:t>Colocación del electrodo</a:t>
            </a:r>
            <a:endParaRPr lang="es-ES" altLang="es-ES" sz="2800" b="1" dirty="0">
              <a:latin typeface="Arial" panose="020B0604020202020204" pitchFamily="34" charset="0"/>
            </a:endParaRPr>
          </a:p>
        </p:txBody>
      </p:sp>
      <p:sp>
        <p:nvSpPr>
          <p:cNvPr id="57352" name="AutoShape 1032">
            <a:hlinkClick r:id="rId3" highlightClick="1"/>
          </p:cNvPr>
          <p:cNvSpPr>
            <a:spLocks noChangeArrowheads="1"/>
          </p:cNvSpPr>
          <p:nvPr/>
        </p:nvSpPr>
        <p:spPr bwMode="auto">
          <a:xfrm>
            <a:off x="8256240" y="4437112"/>
            <a:ext cx="1296987" cy="1042988"/>
          </a:xfrm>
          <a:prstGeom prst="actionButtonMovie">
            <a:avLst/>
          </a:prstGeom>
          <a:solidFill>
            <a:schemeClr val="accent1"/>
          </a:solidFill>
          <a:ln>
            <a:noFill/>
          </a:ln>
          <a:effectLst/>
          <a:extLs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p>
        </p:txBody>
      </p:sp>
      <p:sp>
        <p:nvSpPr>
          <p:cNvPr id="57353" name="Text Box 1033"/>
          <p:cNvSpPr txBox="1">
            <a:spLocks noChangeArrowheads="1"/>
          </p:cNvSpPr>
          <p:nvPr/>
        </p:nvSpPr>
        <p:spPr bwMode="auto">
          <a:xfrm>
            <a:off x="7680176" y="3789338"/>
            <a:ext cx="29527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 altLang="es-ES" sz="2000" b="1" i="1" dirty="0">
                <a:solidFill>
                  <a:srgbClr val="0066CC"/>
                </a:solidFill>
              </a:rPr>
              <a:t>Colocación del electrodo</a:t>
            </a:r>
          </a:p>
        </p:txBody>
      </p:sp>
      <p:sp>
        <p:nvSpPr>
          <p:cNvPr id="10" name="Rectangle 3"/>
          <p:cNvSpPr>
            <a:spLocks noChangeArrowheads="1"/>
          </p:cNvSpPr>
          <p:nvPr/>
        </p:nvSpPr>
        <p:spPr bwMode="auto">
          <a:xfrm>
            <a:off x="3052764" y="498706"/>
            <a:ext cx="7564437" cy="9900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defRPr sz="4400" i="1">
                <a:solidFill>
                  <a:schemeClr val="tx2"/>
                </a:solidFill>
                <a:latin typeface="Times New Roman" panose="02020603050405020304" pitchFamily="18" charset="0"/>
              </a:defRPr>
            </a:lvl1pPr>
            <a:lvl2pPr>
              <a:defRPr sz="4400" i="1">
                <a:solidFill>
                  <a:schemeClr val="tx2"/>
                </a:solidFill>
                <a:latin typeface="Times New Roman" panose="02020603050405020304" pitchFamily="18" charset="0"/>
              </a:defRPr>
            </a:lvl2pPr>
            <a:lvl3pPr>
              <a:defRPr sz="4400" i="1">
                <a:solidFill>
                  <a:schemeClr val="tx2"/>
                </a:solidFill>
                <a:latin typeface="Times New Roman" panose="02020603050405020304" pitchFamily="18" charset="0"/>
              </a:defRPr>
            </a:lvl3pPr>
            <a:lvl4pPr>
              <a:defRPr sz="4400" i="1">
                <a:solidFill>
                  <a:schemeClr val="tx2"/>
                </a:solidFill>
                <a:latin typeface="Times New Roman" panose="02020603050405020304" pitchFamily="18" charset="0"/>
              </a:defRPr>
            </a:lvl4pPr>
            <a:lvl5pPr>
              <a:defRPr sz="4400" i="1">
                <a:solidFill>
                  <a:schemeClr val="tx2"/>
                </a:solidFill>
                <a:latin typeface="Times New Roman" panose="02020603050405020304" pitchFamily="18" charset="0"/>
              </a:defRPr>
            </a:lvl5pPr>
            <a:lvl6pPr marL="457200" fontAlgn="base">
              <a:spcBef>
                <a:spcPct val="0"/>
              </a:spcBef>
              <a:spcAft>
                <a:spcPct val="0"/>
              </a:spcAft>
              <a:defRPr sz="4400" i="1">
                <a:solidFill>
                  <a:schemeClr val="tx2"/>
                </a:solidFill>
                <a:latin typeface="Times New Roman" panose="02020603050405020304" pitchFamily="18" charset="0"/>
              </a:defRPr>
            </a:lvl6pPr>
            <a:lvl7pPr marL="914400" fontAlgn="base">
              <a:spcBef>
                <a:spcPct val="0"/>
              </a:spcBef>
              <a:spcAft>
                <a:spcPct val="0"/>
              </a:spcAft>
              <a:defRPr sz="4400" i="1">
                <a:solidFill>
                  <a:schemeClr val="tx2"/>
                </a:solidFill>
                <a:latin typeface="Times New Roman" panose="02020603050405020304" pitchFamily="18" charset="0"/>
              </a:defRPr>
            </a:lvl7pPr>
            <a:lvl8pPr marL="1371600" fontAlgn="base">
              <a:spcBef>
                <a:spcPct val="0"/>
              </a:spcBef>
              <a:spcAft>
                <a:spcPct val="0"/>
              </a:spcAft>
              <a:defRPr sz="4400" i="1">
                <a:solidFill>
                  <a:schemeClr val="tx2"/>
                </a:solidFill>
                <a:latin typeface="Times New Roman" panose="02020603050405020304" pitchFamily="18" charset="0"/>
              </a:defRPr>
            </a:lvl8pPr>
            <a:lvl9pPr marL="1828800" fontAlgn="base">
              <a:spcBef>
                <a:spcPct val="0"/>
              </a:spcBef>
              <a:spcAft>
                <a:spcPct val="0"/>
              </a:spcAft>
              <a:defRPr sz="4400" i="1">
                <a:solidFill>
                  <a:schemeClr val="tx2"/>
                </a:solidFill>
                <a:latin typeface="Times New Roman" panose="02020603050405020304" pitchFamily="18" charset="0"/>
              </a:defRPr>
            </a:lvl9pPr>
          </a:lstStyle>
          <a:p>
            <a:r>
              <a:rPr lang="es-ES" altLang="es-ES" sz="3600" b="1" dirty="0">
                <a:solidFill>
                  <a:schemeClr val="tx1"/>
                </a:solidFill>
                <a:cs typeface="Arial" panose="020B0604020202020204" pitchFamily="34" charset="0"/>
              </a:rPr>
              <a:t>PROCEDIMIENTO QUIRÚRGICO</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4" name="Rectangle 4"/>
          <p:cNvSpPr>
            <a:spLocks noChangeArrowheads="1"/>
          </p:cNvSpPr>
          <p:nvPr/>
        </p:nvSpPr>
        <p:spPr bwMode="auto">
          <a:xfrm>
            <a:off x="838200" y="2670164"/>
            <a:ext cx="6120060" cy="35337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chemeClr val="tx2"/>
              </a:buClr>
              <a:buSzPct val="95000"/>
              <a:buFont typeface="Wingdings" panose="05000000000000000000" pitchFamily="2" charset="2"/>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fontAlgn="base">
              <a:spcBef>
                <a:spcPct val="20000"/>
              </a:spcBef>
              <a:spcAft>
                <a:spcPct val="0"/>
              </a:spcAft>
              <a:buChar char="•"/>
              <a:defRPr sz="2000">
                <a:solidFill>
                  <a:schemeClr val="tx1"/>
                </a:solidFill>
                <a:latin typeface="Times New Roman" panose="02020603050405020304" pitchFamily="18" charset="0"/>
              </a:defRPr>
            </a:lvl6pPr>
            <a:lvl7pPr marL="2971800" indent="-228600" fontAlgn="base">
              <a:spcBef>
                <a:spcPct val="20000"/>
              </a:spcBef>
              <a:spcAft>
                <a:spcPct val="0"/>
              </a:spcAft>
              <a:buChar char="•"/>
              <a:defRPr sz="2000">
                <a:solidFill>
                  <a:schemeClr val="tx1"/>
                </a:solidFill>
                <a:latin typeface="Times New Roman" panose="02020603050405020304" pitchFamily="18" charset="0"/>
              </a:defRPr>
            </a:lvl7pPr>
            <a:lvl8pPr marL="3429000" indent="-228600" fontAlgn="base">
              <a:spcBef>
                <a:spcPct val="20000"/>
              </a:spcBef>
              <a:spcAft>
                <a:spcPct val="0"/>
              </a:spcAft>
              <a:buChar char="•"/>
              <a:defRPr sz="2000">
                <a:solidFill>
                  <a:schemeClr val="tx1"/>
                </a:solidFill>
                <a:latin typeface="Times New Roman" panose="02020603050405020304" pitchFamily="18" charset="0"/>
              </a:defRPr>
            </a:lvl8pPr>
            <a:lvl9pPr marL="3886200" indent="-228600" fontAlgn="base">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 typeface="Palatino Linotype" panose="02040502050505030304" pitchFamily="18" charset="0"/>
              <a:buChar char=""/>
            </a:pPr>
            <a:r>
              <a:rPr lang="es-ES_tradnl" altLang="es-ES" sz="2000" dirty="0">
                <a:latin typeface="Arial" panose="020B0604020202020204" pitchFamily="34" charset="0"/>
                <a:cs typeface="Arial" panose="020B0604020202020204" pitchFamily="34" charset="0"/>
              </a:rPr>
              <a:t>Hacer una pequeña incisión en la piel en la zona a colocar el terminal negativo del electrodo </a:t>
            </a:r>
          </a:p>
          <a:p>
            <a:pPr>
              <a:spcBef>
                <a:spcPct val="50000"/>
              </a:spcBef>
              <a:buFont typeface="Palatino Linotype" panose="02040502050505030304" pitchFamily="18" charset="0"/>
              <a:buChar char=""/>
            </a:pPr>
            <a:r>
              <a:rPr lang="es-ES_tradnl" altLang="es-ES" sz="2000" dirty="0">
                <a:latin typeface="Arial" panose="020B0604020202020204" pitchFamily="34" charset="0"/>
                <a:cs typeface="Arial" panose="020B0604020202020204" pitchFamily="34" charset="0"/>
              </a:rPr>
              <a:t>Realizar un túnel subcutáneo desde la incisión abdominal hacía la cabeza, utilizando un trocar.</a:t>
            </a:r>
          </a:p>
          <a:p>
            <a:pPr>
              <a:spcBef>
                <a:spcPct val="50000"/>
              </a:spcBef>
              <a:buFont typeface="Palatino Linotype" panose="02040502050505030304" pitchFamily="18" charset="0"/>
              <a:buChar char=""/>
            </a:pPr>
            <a:r>
              <a:rPr lang="es-ES_tradnl" altLang="es-ES" sz="2000" dirty="0">
                <a:latin typeface="Arial" panose="020B0604020202020204" pitchFamily="34" charset="0"/>
                <a:cs typeface="Times New Roman" panose="02020603050405020304" pitchFamily="18" charset="0"/>
              </a:rPr>
              <a:t>Utilizar el trocar para guiar el manguito hacía el túnel preparado.</a:t>
            </a:r>
            <a:endParaRPr lang="es-ES" altLang="es-ES" sz="2000" dirty="0">
              <a:latin typeface="Arial" panose="020B0604020202020204" pitchFamily="34" charset="0"/>
              <a:cs typeface="Times New Roman" panose="02020603050405020304" pitchFamily="18" charset="0"/>
            </a:endParaRPr>
          </a:p>
          <a:p>
            <a:pPr>
              <a:spcBef>
                <a:spcPct val="50000"/>
              </a:spcBef>
              <a:buFont typeface="Palatino Linotype" panose="02040502050505030304" pitchFamily="18" charset="0"/>
              <a:buChar char=""/>
            </a:pPr>
            <a:r>
              <a:rPr lang="es-ES_tradnl" altLang="es-ES" sz="2000" dirty="0">
                <a:latin typeface="Arial" panose="020B0604020202020204" pitchFamily="34" charset="0"/>
                <a:cs typeface="Arial" panose="020B0604020202020204" pitchFamily="34" charset="0"/>
              </a:rPr>
              <a:t>Sacar el trocar, dejando el manguito en su sitio.</a:t>
            </a:r>
          </a:p>
          <a:p>
            <a:pPr>
              <a:spcBef>
                <a:spcPct val="50000"/>
              </a:spcBef>
              <a:buFont typeface="Palatino Linotype" panose="02040502050505030304" pitchFamily="18" charset="0"/>
              <a:buChar char=""/>
            </a:pPr>
            <a:r>
              <a:rPr lang="es-ES_tradnl" altLang="es-ES" sz="2000" dirty="0">
                <a:latin typeface="Arial" panose="020B0604020202020204" pitchFamily="34" charset="0"/>
                <a:cs typeface="Arial" panose="020B0604020202020204" pitchFamily="34" charset="0"/>
              </a:rPr>
              <a:t>Acortar los terminales</a:t>
            </a:r>
            <a:endParaRPr lang="es-ES" altLang="es-ES" sz="2000" dirty="0">
              <a:latin typeface="Arial" panose="020B0604020202020204" pitchFamily="34" charset="0"/>
              <a:cs typeface="Arial" panose="020B0604020202020204" pitchFamily="34" charset="0"/>
            </a:endParaRPr>
          </a:p>
        </p:txBody>
      </p:sp>
      <p:sp>
        <p:nvSpPr>
          <p:cNvPr id="51205" name="Rectangle 5"/>
          <p:cNvSpPr>
            <a:spLocks noChangeArrowheads="1"/>
          </p:cNvSpPr>
          <p:nvPr/>
        </p:nvSpPr>
        <p:spPr bwMode="auto">
          <a:xfrm>
            <a:off x="845938" y="1844824"/>
            <a:ext cx="10507861" cy="6480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chemeClr val="tx2"/>
              </a:buClr>
              <a:buSzPct val="95000"/>
              <a:buFont typeface="Wingdings" panose="05000000000000000000" pitchFamily="2" charset="2"/>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fontAlgn="base">
              <a:spcBef>
                <a:spcPct val="20000"/>
              </a:spcBef>
              <a:spcAft>
                <a:spcPct val="0"/>
              </a:spcAft>
              <a:buChar char="•"/>
              <a:defRPr sz="2000">
                <a:solidFill>
                  <a:schemeClr val="tx1"/>
                </a:solidFill>
                <a:latin typeface="Times New Roman" panose="02020603050405020304" pitchFamily="18" charset="0"/>
              </a:defRPr>
            </a:lvl6pPr>
            <a:lvl7pPr marL="2971800" indent="-228600" fontAlgn="base">
              <a:spcBef>
                <a:spcPct val="20000"/>
              </a:spcBef>
              <a:spcAft>
                <a:spcPct val="0"/>
              </a:spcAft>
              <a:buChar char="•"/>
              <a:defRPr sz="2000">
                <a:solidFill>
                  <a:schemeClr val="tx1"/>
                </a:solidFill>
                <a:latin typeface="Times New Roman" panose="02020603050405020304" pitchFamily="18" charset="0"/>
              </a:defRPr>
            </a:lvl7pPr>
            <a:lvl8pPr marL="3429000" indent="-228600" fontAlgn="base">
              <a:spcBef>
                <a:spcPct val="20000"/>
              </a:spcBef>
              <a:spcAft>
                <a:spcPct val="0"/>
              </a:spcAft>
              <a:buChar char="•"/>
              <a:defRPr sz="2000">
                <a:solidFill>
                  <a:schemeClr val="tx1"/>
                </a:solidFill>
                <a:latin typeface="Times New Roman" panose="02020603050405020304" pitchFamily="18" charset="0"/>
              </a:defRPr>
            </a:lvl8pPr>
            <a:lvl9pPr marL="3886200" indent="-228600" fontAlgn="base">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 typeface="Palatino Linotype" panose="02040502050505030304" pitchFamily="18" charset="0"/>
              <a:buNone/>
            </a:pPr>
            <a:r>
              <a:rPr lang="es-ES_tradnl" altLang="es-ES" sz="2800" b="1" dirty="0">
                <a:latin typeface="Arial" panose="020B0604020202020204" pitchFamily="34" charset="0"/>
                <a:cs typeface="Times New Roman" panose="02020603050405020304" pitchFamily="18" charset="0"/>
              </a:rPr>
              <a:t>Preparación para la colocación terminales de los electrodos </a:t>
            </a:r>
            <a:endParaRPr lang="es-ES" altLang="es-ES" sz="2800" b="1" dirty="0">
              <a:latin typeface="Arial" panose="020B0604020202020204" pitchFamily="34" charset="0"/>
              <a:cs typeface="Arial" panose="020B0604020202020204" pitchFamily="34" charset="0"/>
            </a:endParaRPr>
          </a:p>
        </p:txBody>
      </p:sp>
      <p:sp>
        <p:nvSpPr>
          <p:cNvPr id="51217" name="AutoShape 17">
            <a:hlinkClick r:id="rId3" highlightClick="1"/>
          </p:cNvPr>
          <p:cNvSpPr>
            <a:spLocks noChangeArrowheads="1"/>
          </p:cNvSpPr>
          <p:nvPr/>
        </p:nvSpPr>
        <p:spPr bwMode="auto">
          <a:xfrm>
            <a:off x="8256589" y="4437112"/>
            <a:ext cx="1296987" cy="1042987"/>
          </a:xfrm>
          <a:prstGeom prst="actionButtonMovie">
            <a:avLst/>
          </a:prstGeom>
          <a:solidFill>
            <a:schemeClr val="accent1"/>
          </a:solidFill>
          <a:ln>
            <a:noFill/>
          </a:ln>
          <a:effectLst/>
          <a:extLs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p>
        </p:txBody>
      </p:sp>
      <p:sp>
        <p:nvSpPr>
          <p:cNvPr id="51218" name="Text Box 18"/>
          <p:cNvSpPr txBox="1">
            <a:spLocks noChangeArrowheads="1"/>
          </p:cNvSpPr>
          <p:nvPr/>
        </p:nvSpPr>
        <p:spPr bwMode="auto">
          <a:xfrm>
            <a:off x="7391400" y="3644901"/>
            <a:ext cx="295275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 altLang="es-ES" sz="2000" b="1" i="1" dirty="0">
                <a:solidFill>
                  <a:srgbClr val="0066CC"/>
                </a:solidFill>
              </a:rPr>
              <a:t>Preparación colocación antenas electrodo</a:t>
            </a:r>
          </a:p>
        </p:txBody>
      </p:sp>
      <p:sp>
        <p:nvSpPr>
          <p:cNvPr id="10" name="Rectangle 3"/>
          <p:cNvSpPr>
            <a:spLocks noChangeArrowheads="1"/>
          </p:cNvSpPr>
          <p:nvPr/>
        </p:nvSpPr>
        <p:spPr bwMode="auto">
          <a:xfrm>
            <a:off x="3052764" y="498706"/>
            <a:ext cx="7564437" cy="9900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defRPr sz="4400" i="1">
                <a:solidFill>
                  <a:schemeClr val="tx2"/>
                </a:solidFill>
                <a:latin typeface="Times New Roman" panose="02020603050405020304" pitchFamily="18" charset="0"/>
              </a:defRPr>
            </a:lvl1pPr>
            <a:lvl2pPr>
              <a:defRPr sz="4400" i="1">
                <a:solidFill>
                  <a:schemeClr val="tx2"/>
                </a:solidFill>
                <a:latin typeface="Times New Roman" panose="02020603050405020304" pitchFamily="18" charset="0"/>
              </a:defRPr>
            </a:lvl2pPr>
            <a:lvl3pPr>
              <a:defRPr sz="4400" i="1">
                <a:solidFill>
                  <a:schemeClr val="tx2"/>
                </a:solidFill>
                <a:latin typeface="Times New Roman" panose="02020603050405020304" pitchFamily="18" charset="0"/>
              </a:defRPr>
            </a:lvl3pPr>
            <a:lvl4pPr>
              <a:defRPr sz="4400" i="1">
                <a:solidFill>
                  <a:schemeClr val="tx2"/>
                </a:solidFill>
                <a:latin typeface="Times New Roman" panose="02020603050405020304" pitchFamily="18" charset="0"/>
              </a:defRPr>
            </a:lvl4pPr>
            <a:lvl5pPr>
              <a:defRPr sz="4400" i="1">
                <a:solidFill>
                  <a:schemeClr val="tx2"/>
                </a:solidFill>
                <a:latin typeface="Times New Roman" panose="02020603050405020304" pitchFamily="18" charset="0"/>
              </a:defRPr>
            </a:lvl5pPr>
            <a:lvl6pPr marL="457200" fontAlgn="base">
              <a:spcBef>
                <a:spcPct val="0"/>
              </a:spcBef>
              <a:spcAft>
                <a:spcPct val="0"/>
              </a:spcAft>
              <a:defRPr sz="4400" i="1">
                <a:solidFill>
                  <a:schemeClr val="tx2"/>
                </a:solidFill>
                <a:latin typeface="Times New Roman" panose="02020603050405020304" pitchFamily="18" charset="0"/>
              </a:defRPr>
            </a:lvl6pPr>
            <a:lvl7pPr marL="914400" fontAlgn="base">
              <a:spcBef>
                <a:spcPct val="0"/>
              </a:spcBef>
              <a:spcAft>
                <a:spcPct val="0"/>
              </a:spcAft>
              <a:defRPr sz="4400" i="1">
                <a:solidFill>
                  <a:schemeClr val="tx2"/>
                </a:solidFill>
                <a:latin typeface="Times New Roman" panose="02020603050405020304" pitchFamily="18" charset="0"/>
              </a:defRPr>
            </a:lvl7pPr>
            <a:lvl8pPr marL="1371600" fontAlgn="base">
              <a:spcBef>
                <a:spcPct val="0"/>
              </a:spcBef>
              <a:spcAft>
                <a:spcPct val="0"/>
              </a:spcAft>
              <a:defRPr sz="4400" i="1">
                <a:solidFill>
                  <a:schemeClr val="tx2"/>
                </a:solidFill>
                <a:latin typeface="Times New Roman" panose="02020603050405020304" pitchFamily="18" charset="0"/>
              </a:defRPr>
            </a:lvl8pPr>
            <a:lvl9pPr marL="1828800" fontAlgn="base">
              <a:spcBef>
                <a:spcPct val="0"/>
              </a:spcBef>
              <a:spcAft>
                <a:spcPct val="0"/>
              </a:spcAft>
              <a:defRPr sz="4400" i="1">
                <a:solidFill>
                  <a:schemeClr val="tx2"/>
                </a:solidFill>
                <a:latin typeface="Times New Roman" panose="02020603050405020304" pitchFamily="18" charset="0"/>
              </a:defRPr>
            </a:lvl9pPr>
          </a:lstStyle>
          <a:p>
            <a:r>
              <a:rPr lang="es-ES" altLang="es-ES" sz="3600" b="1" dirty="0">
                <a:solidFill>
                  <a:schemeClr val="tx1"/>
                </a:solidFill>
                <a:cs typeface="Arial" panose="020B0604020202020204" pitchFamily="34" charset="0"/>
              </a:rPr>
              <a:t>PROCEDIMIENTO QUIRÚRGICO</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Rectangle 4"/>
          <p:cNvSpPr>
            <a:spLocks noChangeArrowheads="1"/>
          </p:cNvSpPr>
          <p:nvPr/>
        </p:nvSpPr>
        <p:spPr bwMode="auto">
          <a:xfrm>
            <a:off x="1271464" y="2709540"/>
            <a:ext cx="5815136" cy="3383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chemeClr val="tx2"/>
              </a:buClr>
              <a:buSzPct val="95000"/>
              <a:buFont typeface="Wingdings" panose="05000000000000000000" pitchFamily="2" charset="2"/>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fontAlgn="base">
              <a:spcBef>
                <a:spcPct val="20000"/>
              </a:spcBef>
              <a:spcAft>
                <a:spcPct val="0"/>
              </a:spcAft>
              <a:buChar char="•"/>
              <a:defRPr sz="2000">
                <a:solidFill>
                  <a:schemeClr val="tx1"/>
                </a:solidFill>
                <a:latin typeface="Times New Roman" panose="02020603050405020304" pitchFamily="18" charset="0"/>
              </a:defRPr>
            </a:lvl6pPr>
            <a:lvl7pPr marL="2971800" indent="-228600" fontAlgn="base">
              <a:spcBef>
                <a:spcPct val="20000"/>
              </a:spcBef>
              <a:spcAft>
                <a:spcPct val="0"/>
              </a:spcAft>
              <a:buChar char="•"/>
              <a:defRPr sz="2000">
                <a:solidFill>
                  <a:schemeClr val="tx1"/>
                </a:solidFill>
                <a:latin typeface="Times New Roman" panose="02020603050405020304" pitchFamily="18" charset="0"/>
              </a:defRPr>
            </a:lvl7pPr>
            <a:lvl8pPr marL="3429000" indent="-228600" fontAlgn="base">
              <a:spcBef>
                <a:spcPct val="20000"/>
              </a:spcBef>
              <a:spcAft>
                <a:spcPct val="0"/>
              </a:spcAft>
              <a:buChar char="•"/>
              <a:defRPr sz="2000">
                <a:solidFill>
                  <a:schemeClr val="tx1"/>
                </a:solidFill>
                <a:latin typeface="Times New Roman" panose="02020603050405020304" pitchFamily="18" charset="0"/>
              </a:defRPr>
            </a:lvl8pPr>
            <a:lvl9pPr marL="3886200" indent="-228600" fontAlgn="base">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 typeface="Palatino Linotype" panose="02040502050505030304" pitchFamily="18" charset="0"/>
              <a:buChar char=""/>
            </a:pPr>
            <a:r>
              <a:rPr lang="es-ES_tradnl" altLang="es-ES" sz="2400" dirty="0">
                <a:latin typeface="Arial" panose="020B0604020202020204" pitchFamily="34" charset="0"/>
                <a:cs typeface="Times New Roman" panose="02020603050405020304" pitchFamily="18" charset="0"/>
              </a:rPr>
              <a:t>Pasar una aguja calibrada del 14 a través de la pared abdominal lateral en dirección al cráneo hasta la incisión</a:t>
            </a:r>
            <a:r>
              <a:rPr lang="es-ES" altLang="es-ES" sz="2400" dirty="0">
                <a:latin typeface="Arial" panose="020B0604020202020204" pitchFamily="34" charset="0"/>
                <a:cs typeface="Arial" panose="020B0604020202020204" pitchFamily="34" charset="0"/>
              </a:rPr>
              <a:t>.</a:t>
            </a:r>
            <a:endParaRPr lang="es-ES_tradnl" altLang="es-ES" sz="2400" dirty="0">
              <a:latin typeface="Arial" panose="020B0604020202020204" pitchFamily="34" charset="0"/>
              <a:cs typeface="Arial" panose="020B0604020202020204" pitchFamily="34" charset="0"/>
            </a:endParaRPr>
          </a:p>
          <a:p>
            <a:pPr>
              <a:spcBef>
                <a:spcPct val="50000"/>
              </a:spcBef>
              <a:buFont typeface="Palatino Linotype" panose="02040502050505030304" pitchFamily="18" charset="0"/>
              <a:buChar char=""/>
            </a:pPr>
            <a:r>
              <a:rPr lang="es-ES_tradnl" altLang="es-ES" sz="2400" dirty="0">
                <a:latin typeface="Arial" panose="020B0604020202020204" pitchFamily="34" charset="0"/>
                <a:cs typeface="Times New Roman" panose="02020603050405020304" pitchFamily="18" charset="0"/>
              </a:rPr>
              <a:t>Pasar una de las cabezas de la antena a través de la aguja.</a:t>
            </a:r>
          </a:p>
          <a:p>
            <a:pPr>
              <a:spcBef>
                <a:spcPct val="50000"/>
              </a:spcBef>
              <a:buFont typeface="Palatino Linotype" panose="02040502050505030304" pitchFamily="18" charset="0"/>
              <a:buChar char=""/>
            </a:pPr>
            <a:r>
              <a:rPr lang="es-ES_tradnl" altLang="es-ES" sz="2400" dirty="0">
                <a:latin typeface="Arial" panose="020B0604020202020204" pitchFamily="34" charset="0"/>
                <a:cs typeface="Times New Roman" panose="02020603050405020304" pitchFamily="18" charset="0"/>
              </a:rPr>
              <a:t>Quitar la aguja dejando la cabeza del electrodo externalizada.</a:t>
            </a:r>
            <a:r>
              <a:rPr lang="es-ES" altLang="es-ES" sz="2400" dirty="0">
                <a:latin typeface="Arial" panose="020B0604020202020204" pitchFamily="34" charset="0"/>
                <a:cs typeface="Times New Roman" panose="02020603050405020304" pitchFamily="18" charset="0"/>
              </a:rPr>
              <a:t> </a:t>
            </a:r>
          </a:p>
        </p:txBody>
      </p:sp>
      <p:sp>
        <p:nvSpPr>
          <p:cNvPr id="52229" name="Rectangle 5"/>
          <p:cNvSpPr>
            <a:spLocks noChangeArrowheads="1"/>
          </p:cNvSpPr>
          <p:nvPr/>
        </p:nvSpPr>
        <p:spPr bwMode="auto">
          <a:xfrm>
            <a:off x="1271464" y="1753394"/>
            <a:ext cx="64770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chemeClr val="tx2"/>
              </a:buClr>
              <a:buSzPct val="95000"/>
              <a:buFont typeface="Wingdings" panose="05000000000000000000" pitchFamily="2" charset="2"/>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fontAlgn="base">
              <a:spcBef>
                <a:spcPct val="20000"/>
              </a:spcBef>
              <a:spcAft>
                <a:spcPct val="0"/>
              </a:spcAft>
              <a:buChar char="•"/>
              <a:defRPr sz="2000">
                <a:solidFill>
                  <a:schemeClr val="tx1"/>
                </a:solidFill>
                <a:latin typeface="Times New Roman" panose="02020603050405020304" pitchFamily="18" charset="0"/>
              </a:defRPr>
            </a:lvl6pPr>
            <a:lvl7pPr marL="2971800" indent="-228600" fontAlgn="base">
              <a:spcBef>
                <a:spcPct val="20000"/>
              </a:spcBef>
              <a:spcAft>
                <a:spcPct val="0"/>
              </a:spcAft>
              <a:buChar char="•"/>
              <a:defRPr sz="2000">
                <a:solidFill>
                  <a:schemeClr val="tx1"/>
                </a:solidFill>
                <a:latin typeface="Times New Roman" panose="02020603050405020304" pitchFamily="18" charset="0"/>
              </a:defRPr>
            </a:lvl7pPr>
            <a:lvl8pPr marL="3429000" indent="-228600" fontAlgn="base">
              <a:spcBef>
                <a:spcPct val="20000"/>
              </a:spcBef>
              <a:spcAft>
                <a:spcPct val="0"/>
              </a:spcAft>
              <a:buChar char="•"/>
              <a:defRPr sz="2000">
                <a:solidFill>
                  <a:schemeClr val="tx1"/>
                </a:solidFill>
                <a:latin typeface="Times New Roman" panose="02020603050405020304" pitchFamily="18" charset="0"/>
              </a:defRPr>
            </a:lvl8pPr>
            <a:lvl9pPr marL="3886200" indent="-228600" fontAlgn="base">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 typeface="Palatino Linotype" panose="02040502050505030304" pitchFamily="18" charset="0"/>
              <a:buNone/>
            </a:pPr>
            <a:r>
              <a:rPr lang="es-ES_tradnl" altLang="es-ES" sz="2800" b="1" dirty="0">
                <a:latin typeface="Arial" panose="020B0604020202020204" pitchFamily="34" charset="0"/>
                <a:cs typeface="Times New Roman" panose="02020603050405020304" pitchFamily="18" charset="0"/>
              </a:rPr>
              <a:t>Colocación terminales electrodos </a:t>
            </a:r>
            <a:endParaRPr lang="es-ES" altLang="es-ES" sz="2800" b="1" dirty="0">
              <a:latin typeface="Arial" panose="020B0604020202020204" pitchFamily="34" charset="0"/>
              <a:cs typeface="Times New Roman" panose="02020603050405020304" pitchFamily="18" charset="0"/>
            </a:endParaRPr>
          </a:p>
        </p:txBody>
      </p:sp>
      <p:sp>
        <p:nvSpPr>
          <p:cNvPr id="54297" name="AutoShape 1049">
            <a:hlinkClick r:id="rId3" highlightClick="1"/>
          </p:cNvPr>
          <p:cNvSpPr>
            <a:spLocks noChangeArrowheads="1"/>
          </p:cNvSpPr>
          <p:nvPr/>
        </p:nvSpPr>
        <p:spPr bwMode="auto">
          <a:xfrm>
            <a:off x="8256589" y="4437064"/>
            <a:ext cx="1296987" cy="1042987"/>
          </a:xfrm>
          <a:prstGeom prst="actionButtonMovie">
            <a:avLst/>
          </a:prstGeom>
          <a:solidFill>
            <a:schemeClr val="accent1"/>
          </a:solidFill>
          <a:ln>
            <a:noFill/>
          </a:ln>
          <a:effectLst/>
          <a:extLs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p>
        </p:txBody>
      </p:sp>
      <p:sp>
        <p:nvSpPr>
          <p:cNvPr id="54298" name="Text Box 1050"/>
          <p:cNvSpPr txBox="1">
            <a:spLocks noChangeArrowheads="1"/>
          </p:cNvSpPr>
          <p:nvPr/>
        </p:nvSpPr>
        <p:spPr bwMode="auto">
          <a:xfrm>
            <a:off x="7391400" y="3644901"/>
            <a:ext cx="295275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 altLang="es-ES" sz="2000" b="1" i="1" dirty="0">
                <a:solidFill>
                  <a:srgbClr val="0066CC"/>
                </a:solidFill>
              </a:rPr>
              <a:t>Colocación antena negativa electrodo</a:t>
            </a:r>
          </a:p>
        </p:txBody>
      </p:sp>
      <p:sp>
        <p:nvSpPr>
          <p:cNvPr id="10" name="Rectangle 3"/>
          <p:cNvSpPr>
            <a:spLocks noChangeArrowheads="1"/>
          </p:cNvSpPr>
          <p:nvPr/>
        </p:nvSpPr>
        <p:spPr bwMode="auto">
          <a:xfrm>
            <a:off x="3052764" y="498706"/>
            <a:ext cx="7564437" cy="9900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defRPr sz="4400" i="1">
                <a:solidFill>
                  <a:schemeClr val="tx2"/>
                </a:solidFill>
                <a:latin typeface="Times New Roman" panose="02020603050405020304" pitchFamily="18" charset="0"/>
              </a:defRPr>
            </a:lvl1pPr>
            <a:lvl2pPr>
              <a:defRPr sz="4400" i="1">
                <a:solidFill>
                  <a:schemeClr val="tx2"/>
                </a:solidFill>
                <a:latin typeface="Times New Roman" panose="02020603050405020304" pitchFamily="18" charset="0"/>
              </a:defRPr>
            </a:lvl2pPr>
            <a:lvl3pPr>
              <a:defRPr sz="4400" i="1">
                <a:solidFill>
                  <a:schemeClr val="tx2"/>
                </a:solidFill>
                <a:latin typeface="Times New Roman" panose="02020603050405020304" pitchFamily="18" charset="0"/>
              </a:defRPr>
            </a:lvl3pPr>
            <a:lvl4pPr>
              <a:defRPr sz="4400" i="1">
                <a:solidFill>
                  <a:schemeClr val="tx2"/>
                </a:solidFill>
                <a:latin typeface="Times New Roman" panose="02020603050405020304" pitchFamily="18" charset="0"/>
              </a:defRPr>
            </a:lvl4pPr>
            <a:lvl5pPr>
              <a:defRPr sz="4400" i="1">
                <a:solidFill>
                  <a:schemeClr val="tx2"/>
                </a:solidFill>
                <a:latin typeface="Times New Roman" panose="02020603050405020304" pitchFamily="18" charset="0"/>
              </a:defRPr>
            </a:lvl5pPr>
            <a:lvl6pPr marL="457200" fontAlgn="base">
              <a:spcBef>
                <a:spcPct val="0"/>
              </a:spcBef>
              <a:spcAft>
                <a:spcPct val="0"/>
              </a:spcAft>
              <a:defRPr sz="4400" i="1">
                <a:solidFill>
                  <a:schemeClr val="tx2"/>
                </a:solidFill>
                <a:latin typeface="Times New Roman" panose="02020603050405020304" pitchFamily="18" charset="0"/>
              </a:defRPr>
            </a:lvl6pPr>
            <a:lvl7pPr marL="914400" fontAlgn="base">
              <a:spcBef>
                <a:spcPct val="0"/>
              </a:spcBef>
              <a:spcAft>
                <a:spcPct val="0"/>
              </a:spcAft>
              <a:defRPr sz="4400" i="1">
                <a:solidFill>
                  <a:schemeClr val="tx2"/>
                </a:solidFill>
                <a:latin typeface="Times New Roman" panose="02020603050405020304" pitchFamily="18" charset="0"/>
              </a:defRPr>
            </a:lvl7pPr>
            <a:lvl8pPr marL="1371600" fontAlgn="base">
              <a:spcBef>
                <a:spcPct val="0"/>
              </a:spcBef>
              <a:spcAft>
                <a:spcPct val="0"/>
              </a:spcAft>
              <a:defRPr sz="4400" i="1">
                <a:solidFill>
                  <a:schemeClr val="tx2"/>
                </a:solidFill>
                <a:latin typeface="Times New Roman" panose="02020603050405020304" pitchFamily="18" charset="0"/>
              </a:defRPr>
            </a:lvl8pPr>
            <a:lvl9pPr marL="1828800" fontAlgn="base">
              <a:spcBef>
                <a:spcPct val="0"/>
              </a:spcBef>
              <a:spcAft>
                <a:spcPct val="0"/>
              </a:spcAft>
              <a:defRPr sz="4400" i="1">
                <a:solidFill>
                  <a:schemeClr val="tx2"/>
                </a:solidFill>
                <a:latin typeface="Times New Roman" panose="02020603050405020304" pitchFamily="18" charset="0"/>
              </a:defRPr>
            </a:lvl9pPr>
          </a:lstStyle>
          <a:p>
            <a:r>
              <a:rPr lang="es-ES" altLang="es-ES" sz="3600" b="1" dirty="0">
                <a:solidFill>
                  <a:schemeClr val="tx1"/>
                </a:solidFill>
                <a:cs typeface="Arial" panose="020B0604020202020204" pitchFamily="34" charset="0"/>
              </a:rPr>
              <a:t>PROCEDIMIENTO QUIRÚRGICO</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Rectangle 3"/>
          <p:cNvSpPr>
            <a:spLocks noChangeArrowheads="1"/>
          </p:cNvSpPr>
          <p:nvPr/>
        </p:nvSpPr>
        <p:spPr bwMode="auto">
          <a:xfrm>
            <a:off x="1199456" y="2886844"/>
            <a:ext cx="5760144" cy="31679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chemeClr val="tx2"/>
              </a:buClr>
              <a:buSzPct val="95000"/>
              <a:buFont typeface="Wingdings" panose="05000000000000000000" pitchFamily="2" charset="2"/>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fontAlgn="base">
              <a:spcBef>
                <a:spcPct val="20000"/>
              </a:spcBef>
              <a:spcAft>
                <a:spcPct val="0"/>
              </a:spcAft>
              <a:buChar char="•"/>
              <a:defRPr sz="2000">
                <a:solidFill>
                  <a:schemeClr val="tx1"/>
                </a:solidFill>
                <a:latin typeface="Times New Roman" panose="02020603050405020304" pitchFamily="18" charset="0"/>
              </a:defRPr>
            </a:lvl6pPr>
            <a:lvl7pPr marL="2971800" indent="-228600" fontAlgn="base">
              <a:spcBef>
                <a:spcPct val="20000"/>
              </a:spcBef>
              <a:spcAft>
                <a:spcPct val="0"/>
              </a:spcAft>
              <a:buChar char="•"/>
              <a:defRPr sz="2000">
                <a:solidFill>
                  <a:schemeClr val="tx1"/>
                </a:solidFill>
                <a:latin typeface="Times New Roman" panose="02020603050405020304" pitchFamily="18" charset="0"/>
              </a:defRPr>
            </a:lvl7pPr>
            <a:lvl8pPr marL="3429000" indent="-228600" fontAlgn="base">
              <a:spcBef>
                <a:spcPct val="20000"/>
              </a:spcBef>
              <a:spcAft>
                <a:spcPct val="0"/>
              </a:spcAft>
              <a:buChar char="•"/>
              <a:defRPr sz="2000">
                <a:solidFill>
                  <a:schemeClr val="tx1"/>
                </a:solidFill>
                <a:latin typeface="Times New Roman" panose="02020603050405020304" pitchFamily="18" charset="0"/>
              </a:defRPr>
            </a:lvl8pPr>
            <a:lvl9pPr marL="3886200" indent="-228600" fontAlgn="base">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 typeface="Palatino Linotype" panose="02040502050505030304" pitchFamily="18" charset="0"/>
              <a:buChar char=""/>
            </a:pPr>
            <a:r>
              <a:rPr lang="es-ES_tradnl" altLang="es-ES" sz="2400" dirty="0">
                <a:latin typeface="Arial" panose="020B0604020202020204" pitchFamily="34" charset="0"/>
                <a:cs typeface="Times New Roman" panose="02020603050405020304" pitchFamily="18" charset="0"/>
              </a:rPr>
              <a:t>Conducir los terminales del electrodo, desde la incisión de la cavidad peritoneal hasta el emplazamiento deseado. </a:t>
            </a:r>
          </a:p>
          <a:p>
            <a:pPr>
              <a:spcBef>
                <a:spcPct val="50000"/>
              </a:spcBef>
              <a:buFont typeface="Palatino Linotype" panose="02040502050505030304" pitchFamily="18" charset="0"/>
              <a:buChar char=""/>
            </a:pPr>
            <a:r>
              <a:rPr lang="es-ES_tradnl" altLang="es-ES" sz="2400" dirty="0">
                <a:latin typeface="Arial" panose="020B0604020202020204" pitchFamily="34" charset="0"/>
                <a:cs typeface="Times New Roman" panose="02020603050405020304" pitchFamily="18" charset="0"/>
              </a:rPr>
              <a:t>Pasar el terminal a través de la camisa de plástico hasta la posición deseada y quitar el manguito.</a:t>
            </a:r>
            <a:r>
              <a:rPr lang="es-ES" altLang="es-ES" sz="2400" dirty="0">
                <a:latin typeface="Arial" panose="020B0604020202020204" pitchFamily="34" charset="0"/>
                <a:cs typeface="Times New Roman" panose="02020603050405020304" pitchFamily="18" charset="0"/>
              </a:rPr>
              <a:t> </a:t>
            </a:r>
          </a:p>
        </p:txBody>
      </p:sp>
      <p:sp>
        <p:nvSpPr>
          <p:cNvPr id="53252" name="Rectangle 4"/>
          <p:cNvSpPr>
            <a:spLocks noChangeArrowheads="1"/>
          </p:cNvSpPr>
          <p:nvPr/>
        </p:nvSpPr>
        <p:spPr bwMode="auto">
          <a:xfrm>
            <a:off x="1219162" y="1988840"/>
            <a:ext cx="64770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chemeClr val="tx2"/>
              </a:buClr>
              <a:buSzPct val="95000"/>
              <a:buFont typeface="Wingdings" panose="05000000000000000000" pitchFamily="2" charset="2"/>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fontAlgn="base">
              <a:spcBef>
                <a:spcPct val="20000"/>
              </a:spcBef>
              <a:spcAft>
                <a:spcPct val="0"/>
              </a:spcAft>
              <a:buChar char="•"/>
              <a:defRPr sz="2000">
                <a:solidFill>
                  <a:schemeClr val="tx1"/>
                </a:solidFill>
                <a:latin typeface="Times New Roman" panose="02020603050405020304" pitchFamily="18" charset="0"/>
              </a:defRPr>
            </a:lvl6pPr>
            <a:lvl7pPr marL="2971800" indent="-228600" fontAlgn="base">
              <a:spcBef>
                <a:spcPct val="20000"/>
              </a:spcBef>
              <a:spcAft>
                <a:spcPct val="0"/>
              </a:spcAft>
              <a:buChar char="•"/>
              <a:defRPr sz="2000">
                <a:solidFill>
                  <a:schemeClr val="tx1"/>
                </a:solidFill>
                <a:latin typeface="Times New Roman" panose="02020603050405020304" pitchFamily="18" charset="0"/>
              </a:defRPr>
            </a:lvl7pPr>
            <a:lvl8pPr marL="3429000" indent="-228600" fontAlgn="base">
              <a:spcBef>
                <a:spcPct val="20000"/>
              </a:spcBef>
              <a:spcAft>
                <a:spcPct val="0"/>
              </a:spcAft>
              <a:buChar char="•"/>
              <a:defRPr sz="2000">
                <a:solidFill>
                  <a:schemeClr val="tx1"/>
                </a:solidFill>
                <a:latin typeface="Times New Roman" panose="02020603050405020304" pitchFamily="18" charset="0"/>
              </a:defRPr>
            </a:lvl8pPr>
            <a:lvl9pPr marL="3886200" indent="-228600" fontAlgn="base">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 typeface="Palatino Linotype" panose="02040502050505030304" pitchFamily="18" charset="0"/>
              <a:buNone/>
            </a:pPr>
            <a:r>
              <a:rPr lang="es-ES_tradnl" altLang="es-ES" sz="2800" b="1" dirty="0">
                <a:latin typeface="Arial" panose="020B0604020202020204" pitchFamily="34" charset="0"/>
                <a:cs typeface="Times New Roman" panose="02020603050405020304" pitchFamily="18" charset="0"/>
              </a:rPr>
              <a:t>Preparación del terminal negativo </a:t>
            </a:r>
            <a:endParaRPr lang="es-ES" altLang="es-ES" sz="2800" b="1" dirty="0">
              <a:latin typeface="Arial" panose="020B0604020202020204" pitchFamily="34" charset="0"/>
              <a:cs typeface="Times New Roman" panose="02020603050405020304" pitchFamily="18" charset="0"/>
            </a:endParaRPr>
          </a:p>
        </p:txBody>
      </p:sp>
      <p:sp>
        <p:nvSpPr>
          <p:cNvPr id="53268" name="AutoShape 20">
            <a:hlinkClick r:id="rId3" highlightClick="1"/>
          </p:cNvPr>
          <p:cNvSpPr>
            <a:spLocks noChangeArrowheads="1"/>
          </p:cNvSpPr>
          <p:nvPr/>
        </p:nvSpPr>
        <p:spPr bwMode="auto">
          <a:xfrm>
            <a:off x="8255744" y="4437064"/>
            <a:ext cx="1296988" cy="1042987"/>
          </a:xfrm>
          <a:prstGeom prst="actionButtonMovie">
            <a:avLst/>
          </a:prstGeom>
          <a:solidFill>
            <a:schemeClr val="accent1"/>
          </a:solidFill>
          <a:ln>
            <a:noFill/>
          </a:ln>
          <a:effectLst/>
          <a:extLs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p>
        </p:txBody>
      </p:sp>
      <p:sp>
        <p:nvSpPr>
          <p:cNvPr id="53269" name="Text Box 21"/>
          <p:cNvSpPr txBox="1">
            <a:spLocks noChangeArrowheads="1"/>
          </p:cNvSpPr>
          <p:nvPr/>
        </p:nvSpPr>
        <p:spPr bwMode="auto">
          <a:xfrm>
            <a:off x="7392144" y="3644901"/>
            <a:ext cx="295275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 altLang="es-ES" sz="2000" b="1" i="1" dirty="0">
                <a:solidFill>
                  <a:srgbClr val="0066CC"/>
                </a:solidFill>
              </a:rPr>
              <a:t>Preparación terminal antena negativa</a:t>
            </a:r>
          </a:p>
        </p:txBody>
      </p:sp>
      <p:sp>
        <p:nvSpPr>
          <p:cNvPr id="10" name="Rectangle 3"/>
          <p:cNvSpPr>
            <a:spLocks noChangeArrowheads="1"/>
          </p:cNvSpPr>
          <p:nvPr/>
        </p:nvSpPr>
        <p:spPr bwMode="auto">
          <a:xfrm>
            <a:off x="3052764" y="498706"/>
            <a:ext cx="7564437" cy="9900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defRPr sz="4400" i="1">
                <a:solidFill>
                  <a:schemeClr val="tx2"/>
                </a:solidFill>
                <a:latin typeface="Times New Roman" panose="02020603050405020304" pitchFamily="18" charset="0"/>
              </a:defRPr>
            </a:lvl1pPr>
            <a:lvl2pPr>
              <a:defRPr sz="4400" i="1">
                <a:solidFill>
                  <a:schemeClr val="tx2"/>
                </a:solidFill>
                <a:latin typeface="Times New Roman" panose="02020603050405020304" pitchFamily="18" charset="0"/>
              </a:defRPr>
            </a:lvl2pPr>
            <a:lvl3pPr>
              <a:defRPr sz="4400" i="1">
                <a:solidFill>
                  <a:schemeClr val="tx2"/>
                </a:solidFill>
                <a:latin typeface="Times New Roman" panose="02020603050405020304" pitchFamily="18" charset="0"/>
              </a:defRPr>
            </a:lvl3pPr>
            <a:lvl4pPr>
              <a:defRPr sz="4400" i="1">
                <a:solidFill>
                  <a:schemeClr val="tx2"/>
                </a:solidFill>
                <a:latin typeface="Times New Roman" panose="02020603050405020304" pitchFamily="18" charset="0"/>
              </a:defRPr>
            </a:lvl4pPr>
            <a:lvl5pPr>
              <a:defRPr sz="4400" i="1">
                <a:solidFill>
                  <a:schemeClr val="tx2"/>
                </a:solidFill>
                <a:latin typeface="Times New Roman" panose="02020603050405020304" pitchFamily="18" charset="0"/>
              </a:defRPr>
            </a:lvl5pPr>
            <a:lvl6pPr marL="457200" fontAlgn="base">
              <a:spcBef>
                <a:spcPct val="0"/>
              </a:spcBef>
              <a:spcAft>
                <a:spcPct val="0"/>
              </a:spcAft>
              <a:defRPr sz="4400" i="1">
                <a:solidFill>
                  <a:schemeClr val="tx2"/>
                </a:solidFill>
                <a:latin typeface="Times New Roman" panose="02020603050405020304" pitchFamily="18" charset="0"/>
              </a:defRPr>
            </a:lvl6pPr>
            <a:lvl7pPr marL="914400" fontAlgn="base">
              <a:spcBef>
                <a:spcPct val="0"/>
              </a:spcBef>
              <a:spcAft>
                <a:spcPct val="0"/>
              </a:spcAft>
              <a:defRPr sz="4400" i="1">
                <a:solidFill>
                  <a:schemeClr val="tx2"/>
                </a:solidFill>
                <a:latin typeface="Times New Roman" panose="02020603050405020304" pitchFamily="18" charset="0"/>
              </a:defRPr>
            </a:lvl7pPr>
            <a:lvl8pPr marL="1371600" fontAlgn="base">
              <a:spcBef>
                <a:spcPct val="0"/>
              </a:spcBef>
              <a:spcAft>
                <a:spcPct val="0"/>
              </a:spcAft>
              <a:defRPr sz="4400" i="1">
                <a:solidFill>
                  <a:schemeClr val="tx2"/>
                </a:solidFill>
                <a:latin typeface="Times New Roman" panose="02020603050405020304" pitchFamily="18" charset="0"/>
              </a:defRPr>
            </a:lvl8pPr>
            <a:lvl9pPr marL="1828800" fontAlgn="base">
              <a:spcBef>
                <a:spcPct val="0"/>
              </a:spcBef>
              <a:spcAft>
                <a:spcPct val="0"/>
              </a:spcAft>
              <a:defRPr sz="4400" i="1">
                <a:solidFill>
                  <a:schemeClr val="tx2"/>
                </a:solidFill>
                <a:latin typeface="Times New Roman" panose="02020603050405020304" pitchFamily="18" charset="0"/>
              </a:defRPr>
            </a:lvl9pPr>
          </a:lstStyle>
          <a:p>
            <a:r>
              <a:rPr lang="es-ES" altLang="es-ES" sz="3600" b="1" dirty="0">
                <a:solidFill>
                  <a:schemeClr val="tx1"/>
                </a:solidFill>
                <a:cs typeface="Arial" panose="020B0604020202020204" pitchFamily="34" charset="0"/>
              </a:rPr>
              <a:t>PROCEDIMIENTO QUIRÚRGICO</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9" name="Rectangle 7"/>
          <p:cNvSpPr>
            <a:spLocks noChangeArrowheads="1"/>
          </p:cNvSpPr>
          <p:nvPr/>
        </p:nvSpPr>
        <p:spPr bwMode="auto">
          <a:xfrm>
            <a:off x="1271464" y="2860675"/>
            <a:ext cx="5510336" cy="3663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chemeClr val="tx2"/>
              </a:buClr>
              <a:buSzPct val="95000"/>
              <a:buFont typeface="Wingdings" panose="05000000000000000000" pitchFamily="2" charset="2"/>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fontAlgn="base">
              <a:spcBef>
                <a:spcPct val="20000"/>
              </a:spcBef>
              <a:spcAft>
                <a:spcPct val="0"/>
              </a:spcAft>
              <a:buChar char="•"/>
              <a:defRPr sz="2000">
                <a:solidFill>
                  <a:schemeClr val="tx1"/>
                </a:solidFill>
                <a:latin typeface="Times New Roman" panose="02020603050405020304" pitchFamily="18" charset="0"/>
              </a:defRPr>
            </a:lvl6pPr>
            <a:lvl7pPr marL="2971800" indent="-228600" fontAlgn="base">
              <a:spcBef>
                <a:spcPct val="20000"/>
              </a:spcBef>
              <a:spcAft>
                <a:spcPct val="0"/>
              </a:spcAft>
              <a:buChar char="•"/>
              <a:defRPr sz="2000">
                <a:solidFill>
                  <a:schemeClr val="tx1"/>
                </a:solidFill>
                <a:latin typeface="Times New Roman" panose="02020603050405020304" pitchFamily="18" charset="0"/>
              </a:defRPr>
            </a:lvl7pPr>
            <a:lvl8pPr marL="3429000" indent="-228600" fontAlgn="base">
              <a:spcBef>
                <a:spcPct val="20000"/>
              </a:spcBef>
              <a:spcAft>
                <a:spcPct val="0"/>
              </a:spcAft>
              <a:buChar char="•"/>
              <a:defRPr sz="2000">
                <a:solidFill>
                  <a:schemeClr val="tx1"/>
                </a:solidFill>
                <a:latin typeface="Times New Roman" panose="02020603050405020304" pitchFamily="18" charset="0"/>
              </a:defRPr>
            </a:lvl8pPr>
            <a:lvl9pPr marL="3886200" indent="-228600" fontAlgn="base">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 typeface="Palatino Linotype" panose="02040502050505030304" pitchFamily="18" charset="0"/>
              <a:buChar char=""/>
            </a:pPr>
            <a:r>
              <a:rPr lang="es-ES_tradnl" altLang="es-ES" sz="2400" dirty="0">
                <a:latin typeface="Arial" panose="020B0604020202020204" pitchFamily="34" charset="0"/>
                <a:cs typeface="Times New Roman" panose="02020603050405020304" pitchFamily="18" charset="0"/>
              </a:rPr>
              <a:t>Cortar la punta del tubo de silicona que recubre el terminal de la antena para exponer el cable eléctrico.</a:t>
            </a:r>
            <a:r>
              <a:rPr lang="es-ES" altLang="es-ES" sz="2400" dirty="0">
                <a:latin typeface="Arial" panose="020B0604020202020204" pitchFamily="34" charset="0"/>
                <a:cs typeface="Times New Roman" panose="02020603050405020304" pitchFamily="18" charset="0"/>
              </a:rPr>
              <a:t> </a:t>
            </a:r>
            <a:endParaRPr lang="es-ES_tradnl" altLang="es-ES" sz="2400" dirty="0">
              <a:latin typeface="Arial" panose="020B0604020202020204" pitchFamily="34" charset="0"/>
              <a:cs typeface="Times New Roman" panose="02020603050405020304" pitchFamily="18" charset="0"/>
            </a:endParaRPr>
          </a:p>
          <a:p>
            <a:pPr>
              <a:spcBef>
                <a:spcPct val="50000"/>
              </a:spcBef>
              <a:buFont typeface="Palatino Linotype" panose="02040502050505030304" pitchFamily="18" charset="0"/>
              <a:buChar char=""/>
            </a:pPr>
            <a:r>
              <a:rPr lang="es-ES_tradnl" altLang="es-ES" sz="2400" dirty="0">
                <a:latin typeface="Arial" panose="020B0604020202020204" pitchFamily="34" charset="0"/>
                <a:cs typeface="Times New Roman" panose="02020603050405020304" pitchFamily="18" charset="0"/>
              </a:rPr>
              <a:t>Enroscar la punta de la cubierta sobre el cable eléctrico hasta que quede aproximadamente 1 cm de cable eléctrico expuesto</a:t>
            </a:r>
            <a:r>
              <a:rPr lang="es-ES" altLang="es-ES" sz="2400" dirty="0">
                <a:latin typeface="Arial" panose="020B0604020202020204" pitchFamily="34" charset="0"/>
                <a:cs typeface="Times New Roman" panose="02020603050405020304" pitchFamily="18" charset="0"/>
              </a:rPr>
              <a:t> </a:t>
            </a:r>
          </a:p>
        </p:txBody>
      </p:sp>
      <p:sp>
        <p:nvSpPr>
          <p:cNvPr id="54280" name="Rectangle 8"/>
          <p:cNvSpPr>
            <a:spLocks noChangeArrowheads="1"/>
          </p:cNvSpPr>
          <p:nvPr/>
        </p:nvSpPr>
        <p:spPr bwMode="auto">
          <a:xfrm>
            <a:off x="1271464" y="1970881"/>
            <a:ext cx="80772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chemeClr val="tx2"/>
              </a:buClr>
              <a:buSzPct val="95000"/>
              <a:buFont typeface="Wingdings" panose="05000000000000000000" pitchFamily="2" charset="2"/>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fontAlgn="base">
              <a:spcBef>
                <a:spcPct val="20000"/>
              </a:spcBef>
              <a:spcAft>
                <a:spcPct val="0"/>
              </a:spcAft>
              <a:buChar char="•"/>
              <a:defRPr sz="2000">
                <a:solidFill>
                  <a:schemeClr val="tx1"/>
                </a:solidFill>
                <a:latin typeface="Times New Roman" panose="02020603050405020304" pitchFamily="18" charset="0"/>
              </a:defRPr>
            </a:lvl6pPr>
            <a:lvl7pPr marL="2971800" indent="-228600" fontAlgn="base">
              <a:spcBef>
                <a:spcPct val="20000"/>
              </a:spcBef>
              <a:spcAft>
                <a:spcPct val="0"/>
              </a:spcAft>
              <a:buChar char="•"/>
              <a:defRPr sz="2000">
                <a:solidFill>
                  <a:schemeClr val="tx1"/>
                </a:solidFill>
                <a:latin typeface="Times New Roman" panose="02020603050405020304" pitchFamily="18" charset="0"/>
              </a:defRPr>
            </a:lvl7pPr>
            <a:lvl8pPr marL="3429000" indent="-228600" fontAlgn="base">
              <a:spcBef>
                <a:spcPct val="20000"/>
              </a:spcBef>
              <a:spcAft>
                <a:spcPct val="0"/>
              </a:spcAft>
              <a:buChar char="•"/>
              <a:defRPr sz="2000">
                <a:solidFill>
                  <a:schemeClr val="tx1"/>
                </a:solidFill>
                <a:latin typeface="Times New Roman" panose="02020603050405020304" pitchFamily="18" charset="0"/>
              </a:defRPr>
            </a:lvl8pPr>
            <a:lvl9pPr marL="3886200" indent="-228600" fontAlgn="base">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 typeface="Palatino Linotype" panose="02040502050505030304" pitchFamily="18" charset="0"/>
              <a:buNone/>
            </a:pPr>
            <a:r>
              <a:rPr lang="es-ES_tradnl" altLang="es-ES" sz="2800" b="1" dirty="0">
                <a:latin typeface="Arial" panose="020B0604020202020204" pitchFamily="34" charset="0"/>
                <a:cs typeface="Times New Roman" panose="02020603050405020304" pitchFamily="18" charset="0"/>
              </a:rPr>
              <a:t>Preparación de los terminales de las antenas</a:t>
            </a:r>
            <a:endParaRPr lang="es-ES" altLang="es-ES" sz="2800" b="1" dirty="0">
              <a:latin typeface="Arial" panose="020B0604020202020204" pitchFamily="34" charset="0"/>
              <a:cs typeface="Times New Roman" panose="02020603050405020304" pitchFamily="18" charset="0"/>
            </a:endParaRPr>
          </a:p>
        </p:txBody>
      </p:sp>
      <p:sp>
        <p:nvSpPr>
          <p:cNvPr id="103427" name="AutoShape 3">
            <a:hlinkClick r:id="rId3" highlightClick="1"/>
          </p:cNvPr>
          <p:cNvSpPr>
            <a:spLocks noChangeArrowheads="1"/>
          </p:cNvSpPr>
          <p:nvPr/>
        </p:nvSpPr>
        <p:spPr bwMode="auto">
          <a:xfrm>
            <a:off x="8255397" y="4437112"/>
            <a:ext cx="1296987" cy="1042988"/>
          </a:xfrm>
          <a:prstGeom prst="actionButtonMovie">
            <a:avLst/>
          </a:prstGeom>
          <a:solidFill>
            <a:schemeClr val="accent1"/>
          </a:solidFill>
          <a:ln>
            <a:noFill/>
          </a:ln>
          <a:effectLst/>
          <a:extLs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p>
        </p:txBody>
      </p:sp>
      <p:sp>
        <p:nvSpPr>
          <p:cNvPr id="103428" name="Text Box 4"/>
          <p:cNvSpPr txBox="1">
            <a:spLocks noChangeArrowheads="1"/>
          </p:cNvSpPr>
          <p:nvPr/>
        </p:nvSpPr>
        <p:spPr bwMode="auto">
          <a:xfrm>
            <a:off x="7391400" y="3644901"/>
            <a:ext cx="295275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 altLang="es-ES" sz="2000" b="1" i="1" dirty="0">
                <a:solidFill>
                  <a:srgbClr val="0066CC"/>
                </a:solidFill>
              </a:rPr>
              <a:t>Colocación antena positiva electrodo</a:t>
            </a:r>
          </a:p>
        </p:txBody>
      </p:sp>
      <p:sp>
        <p:nvSpPr>
          <p:cNvPr id="10" name="Rectangle 3"/>
          <p:cNvSpPr>
            <a:spLocks noChangeArrowheads="1"/>
          </p:cNvSpPr>
          <p:nvPr/>
        </p:nvSpPr>
        <p:spPr bwMode="auto">
          <a:xfrm>
            <a:off x="3052764" y="498706"/>
            <a:ext cx="7564437" cy="9900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defRPr sz="4400" i="1">
                <a:solidFill>
                  <a:schemeClr val="tx2"/>
                </a:solidFill>
                <a:latin typeface="Times New Roman" panose="02020603050405020304" pitchFamily="18" charset="0"/>
              </a:defRPr>
            </a:lvl1pPr>
            <a:lvl2pPr>
              <a:defRPr sz="4400" i="1">
                <a:solidFill>
                  <a:schemeClr val="tx2"/>
                </a:solidFill>
                <a:latin typeface="Times New Roman" panose="02020603050405020304" pitchFamily="18" charset="0"/>
              </a:defRPr>
            </a:lvl2pPr>
            <a:lvl3pPr>
              <a:defRPr sz="4400" i="1">
                <a:solidFill>
                  <a:schemeClr val="tx2"/>
                </a:solidFill>
                <a:latin typeface="Times New Roman" panose="02020603050405020304" pitchFamily="18" charset="0"/>
              </a:defRPr>
            </a:lvl3pPr>
            <a:lvl4pPr>
              <a:defRPr sz="4400" i="1">
                <a:solidFill>
                  <a:schemeClr val="tx2"/>
                </a:solidFill>
                <a:latin typeface="Times New Roman" panose="02020603050405020304" pitchFamily="18" charset="0"/>
              </a:defRPr>
            </a:lvl4pPr>
            <a:lvl5pPr>
              <a:defRPr sz="4400" i="1">
                <a:solidFill>
                  <a:schemeClr val="tx2"/>
                </a:solidFill>
                <a:latin typeface="Times New Roman" panose="02020603050405020304" pitchFamily="18" charset="0"/>
              </a:defRPr>
            </a:lvl5pPr>
            <a:lvl6pPr marL="457200" fontAlgn="base">
              <a:spcBef>
                <a:spcPct val="0"/>
              </a:spcBef>
              <a:spcAft>
                <a:spcPct val="0"/>
              </a:spcAft>
              <a:defRPr sz="4400" i="1">
                <a:solidFill>
                  <a:schemeClr val="tx2"/>
                </a:solidFill>
                <a:latin typeface="Times New Roman" panose="02020603050405020304" pitchFamily="18" charset="0"/>
              </a:defRPr>
            </a:lvl6pPr>
            <a:lvl7pPr marL="914400" fontAlgn="base">
              <a:spcBef>
                <a:spcPct val="0"/>
              </a:spcBef>
              <a:spcAft>
                <a:spcPct val="0"/>
              </a:spcAft>
              <a:defRPr sz="4400" i="1">
                <a:solidFill>
                  <a:schemeClr val="tx2"/>
                </a:solidFill>
                <a:latin typeface="Times New Roman" panose="02020603050405020304" pitchFamily="18" charset="0"/>
              </a:defRPr>
            </a:lvl7pPr>
            <a:lvl8pPr marL="1371600" fontAlgn="base">
              <a:spcBef>
                <a:spcPct val="0"/>
              </a:spcBef>
              <a:spcAft>
                <a:spcPct val="0"/>
              </a:spcAft>
              <a:defRPr sz="4400" i="1">
                <a:solidFill>
                  <a:schemeClr val="tx2"/>
                </a:solidFill>
                <a:latin typeface="Times New Roman" panose="02020603050405020304" pitchFamily="18" charset="0"/>
              </a:defRPr>
            </a:lvl8pPr>
            <a:lvl9pPr marL="1828800" fontAlgn="base">
              <a:spcBef>
                <a:spcPct val="0"/>
              </a:spcBef>
              <a:spcAft>
                <a:spcPct val="0"/>
              </a:spcAft>
              <a:defRPr sz="4400" i="1">
                <a:solidFill>
                  <a:schemeClr val="tx2"/>
                </a:solidFill>
                <a:latin typeface="Times New Roman" panose="02020603050405020304" pitchFamily="18" charset="0"/>
              </a:defRPr>
            </a:lvl9pPr>
          </a:lstStyle>
          <a:p>
            <a:r>
              <a:rPr lang="es-ES" altLang="es-ES" sz="3600" b="1" dirty="0">
                <a:solidFill>
                  <a:schemeClr val="tx1"/>
                </a:solidFill>
                <a:cs typeface="Arial" panose="020B0604020202020204" pitchFamily="34" charset="0"/>
              </a:rPr>
              <a:t>PROCEDIMIENTO QUIRÚRGICO</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300" name="Rectangle 4"/>
          <p:cNvSpPr>
            <a:spLocks noChangeArrowheads="1"/>
          </p:cNvSpPr>
          <p:nvPr/>
        </p:nvSpPr>
        <p:spPr bwMode="auto">
          <a:xfrm>
            <a:off x="1343472" y="2925688"/>
            <a:ext cx="5795516" cy="309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chemeClr val="tx2"/>
              </a:buClr>
              <a:buSzPct val="95000"/>
              <a:buFont typeface="Wingdings" panose="05000000000000000000" pitchFamily="2" charset="2"/>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fontAlgn="base">
              <a:spcBef>
                <a:spcPct val="20000"/>
              </a:spcBef>
              <a:spcAft>
                <a:spcPct val="0"/>
              </a:spcAft>
              <a:buChar char="•"/>
              <a:defRPr sz="2000">
                <a:solidFill>
                  <a:schemeClr val="tx1"/>
                </a:solidFill>
                <a:latin typeface="Times New Roman" panose="02020603050405020304" pitchFamily="18" charset="0"/>
              </a:defRPr>
            </a:lvl6pPr>
            <a:lvl7pPr marL="2971800" indent="-228600" fontAlgn="base">
              <a:spcBef>
                <a:spcPct val="20000"/>
              </a:spcBef>
              <a:spcAft>
                <a:spcPct val="0"/>
              </a:spcAft>
              <a:buChar char="•"/>
              <a:defRPr sz="2000">
                <a:solidFill>
                  <a:schemeClr val="tx1"/>
                </a:solidFill>
                <a:latin typeface="Times New Roman" panose="02020603050405020304" pitchFamily="18" charset="0"/>
              </a:defRPr>
            </a:lvl7pPr>
            <a:lvl8pPr marL="3429000" indent="-228600" fontAlgn="base">
              <a:spcBef>
                <a:spcPct val="20000"/>
              </a:spcBef>
              <a:spcAft>
                <a:spcPct val="0"/>
              </a:spcAft>
              <a:buChar char="•"/>
              <a:defRPr sz="2000">
                <a:solidFill>
                  <a:schemeClr val="tx1"/>
                </a:solidFill>
                <a:latin typeface="Times New Roman" panose="02020603050405020304" pitchFamily="18" charset="0"/>
              </a:defRPr>
            </a:lvl8pPr>
            <a:lvl9pPr marL="3886200" indent="-228600" fontAlgn="base">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 typeface="Palatino Linotype" panose="02040502050505030304" pitchFamily="18" charset="0"/>
              <a:buChar char=""/>
            </a:pPr>
            <a:r>
              <a:rPr lang="es-ES_tradnl" altLang="es-ES" sz="2400" dirty="0">
                <a:latin typeface="Arial" panose="020B0604020202020204" pitchFamily="34" charset="0"/>
                <a:cs typeface="Times New Roman" panose="02020603050405020304" pitchFamily="18" charset="0"/>
              </a:rPr>
              <a:t>Disponer el terminal de la antena dentro del tejido muscular.</a:t>
            </a:r>
            <a:r>
              <a:rPr lang="es-ES" altLang="es-ES" sz="2400" dirty="0">
                <a:latin typeface="Arial" panose="020B0604020202020204" pitchFamily="34" charset="0"/>
                <a:cs typeface="Times New Roman" panose="02020603050405020304" pitchFamily="18" charset="0"/>
              </a:rPr>
              <a:t> </a:t>
            </a:r>
            <a:r>
              <a:rPr lang="es-ES_tradnl" altLang="es-ES" sz="2400" dirty="0">
                <a:latin typeface="Arial" panose="020B0604020202020204" pitchFamily="34" charset="0"/>
                <a:cs typeface="Times New Roman" panose="02020603050405020304" pitchFamily="18" charset="0"/>
              </a:rPr>
              <a:t> </a:t>
            </a:r>
          </a:p>
          <a:p>
            <a:pPr>
              <a:spcBef>
                <a:spcPct val="50000"/>
              </a:spcBef>
              <a:buFont typeface="Palatino Linotype" panose="02040502050505030304" pitchFamily="18" charset="0"/>
              <a:buChar char=""/>
            </a:pPr>
            <a:r>
              <a:rPr lang="es-ES_tradnl" altLang="es-ES" sz="2400" dirty="0">
                <a:latin typeface="Arial" panose="020B0604020202020204" pitchFamily="34" charset="0"/>
                <a:cs typeface="Times New Roman" panose="02020603050405020304" pitchFamily="18" charset="0"/>
              </a:rPr>
              <a:t>Asegurar que la punta del terminal está bien extendido, plano y recto.</a:t>
            </a:r>
          </a:p>
          <a:p>
            <a:pPr>
              <a:spcBef>
                <a:spcPct val="50000"/>
              </a:spcBef>
              <a:buFont typeface="Palatino Linotype" panose="02040502050505030304" pitchFamily="18" charset="0"/>
              <a:buChar char=""/>
            </a:pPr>
            <a:r>
              <a:rPr lang="es-ES_tradnl" altLang="es-ES" sz="2400" dirty="0">
                <a:latin typeface="Arial" panose="020B0604020202020204" pitchFamily="34" charset="0"/>
                <a:cs typeface="Times New Roman" panose="02020603050405020304" pitchFamily="18" charset="0"/>
              </a:rPr>
              <a:t>Asegurar la antena suturando el tejido muscular por encima del terminal.</a:t>
            </a:r>
            <a:endParaRPr lang="es-ES" altLang="es-ES" sz="2400" dirty="0">
              <a:latin typeface="Arial" panose="020B0604020202020204" pitchFamily="34" charset="0"/>
              <a:cs typeface="Times New Roman" panose="02020603050405020304" pitchFamily="18" charset="0"/>
            </a:endParaRPr>
          </a:p>
        </p:txBody>
      </p:sp>
      <p:sp>
        <p:nvSpPr>
          <p:cNvPr id="55301" name="Rectangle 5"/>
          <p:cNvSpPr>
            <a:spLocks noChangeArrowheads="1"/>
          </p:cNvSpPr>
          <p:nvPr/>
        </p:nvSpPr>
        <p:spPr bwMode="auto">
          <a:xfrm>
            <a:off x="1343472" y="2132856"/>
            <a:ext cx="80772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chemeClr val="tx2"/>
              </a:buClr>
              <a:buSzPct val="95000"/>
              <a:buFont typeface="Wingdings" panose="05000000000000000000" pitchFamily="2" charset="2"/>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fontAlgn="base">
              <a:spcBef>
                <a:spcPct val="20000"/>
              </a:spcBef>
              <a:spcAft>
                <a:spcPct val="0"/>
              </a:spcAft>
              <a:buChar char="•"/>
              <a:defRPr sz="2000">
                <a:solidFill>
                  <a:schemeClr val="tx1"/>
                </a:solidFill>
                <a:latin typeface="Times New Roman" panose="02020603050405020304" pitchFamily="18" charset="0"/>
              </a:defRPr>
            </a:lvl6pPr>
            <a:lvl7pPr marL="2971800" indent="-228600" fontAlgn="base">
              <a:spcBef>
                <a:spcPct val="20000"/>
              </a:spcBef>
              <a:spcAft>
                <a:spcPct val="0"/>
              </a:spcAft>
              <a:buChar char="•"/>
              <a:defRPr sz="2000">
                <a:solidFill>
                  <a:schemeClr val="tx1"/>
                </a:solidFill>
                <a:latin typeface="Times New Roman" panose="02020603050405020304" pitchFamily="18" charset="0"/>
              </a:defRPr>
            </a:lvl7pPr>
            <a:lvl8pPr marL="3429000" indent="-228600" fontAlgn="base">
              <a:spcBef>
                <a:spcPct val="20000"/>
              </a:spcBef>
              <a:spcAft>
                <a:spcPct val="0"/>
              </a:spcAft>
              <a:buChar char="•"/>
              <a:defRPr sz="2000">
                <a:solidFill>
                  <a:schemeClr val="tx1"/>
                </a:solidFill>
                <a:latin typeface="Times New Roman" panose="02020603050405020304" pitchFamily="18" charset="0"/>
              </a:defRPr>
            </a:lvl8pPr>
            <a:lvl9pPr marL="3886200" indent="-228600" fontAlgn="base">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 typeface="Palatino Linotype" panose="02040502050505030304" pitchFamily="18" charset="0"/>
              <a:buNone/>
            </a:pPr>
            <a:r>
              <a:rPr lang="es-ES_tradnl" altLang="es-ES" sz="2800" b="1">
                <a:latin typeface="Arial" panose="020B0604020202020204" pitchFamily="34" charset="0"/>
                <a:cs typeface="Times New Roman" panose="02020603050405020304" pitchFamily="18" charset="0"/>
              </a:rPr>
              <a:t>Colocación de los terminales de las antenas</a:t>
            </a:r>
            <a:endParaRPr lang="es-ES" altLang="es-ES" sz="2800" b="1">
              <a:latin typeface="Arial" panose="020B0604020202020204" pitchFamily="34" charset="0"/>
              <a:cs typeface="Times New Roman" panose="02020603050405020304" pitchFamily="18" charset="0"/>
            </a:endParaRPr>
          </a:p>
        </p:txBody>
      </p:sp>
      <p:sp>
        <p:nvSpPr>
          <p:cNvPr id="102403" name="AutoShape 3">
            <a:hlinkClick r:id="rId3" highlightClick="1"/>
          </p:cNvPr>
          <p:cNvSpPr>
            <a:spLocks noChangeArrowheads="1"/>
          </p:cNvSpPr>
          <p:nvPr/>
        </p:nvSpPr>
        <p:spPr bwMode="auto">
          <a:xfrm>
            <a:off x="8255397" y="4437064"/>
            <a:ext cx="1296987" cy="1042987"/>
          </a:xfrm>
          <a:prstGeom prst="actionButtonMovie">
            <a:avLst/>
          </a:prstGeom>
          <a:solidFill>
            <a:schemeClr val="accent1"/>
          </a:solidFill>
          <a:ln>
            <a:noFill/>
          </a:ln>
          <a:effectLst/>
          <a:extLs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p>
        </p:txBody>
      </p:sp>
      <p:sp>
        <p:nvSpPr>
          <p:cNvPr id="102404" name="Text Box 4"/>
          <p:cNvSpPr txBox="1">
            <a:spLocks noChangeArrowheads="1"/>
          </p:cNvSpPr>
          <p:nvPr/>
        </p:nvSpPr>
        <p:spPr bwMode="auto">
          <a:xfrm>
            <a:off x="7391400" y="3644901"/>
            <a:ext cx="295275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 altLang="es-ES" sz="2000" b="1" i="1" dirty="0">
                <a:solidFill>
                  <a:srgbClr val="0066CC"/>
                </a:solidFill>
              </a:rPr>
              <a:t>Preparación terminal antena positiva</a:t>
            </a:r>
          </a:p>
        </p:txBody>
      </p:sp>
      <p:sp>
        <p:nvSpPr>
          <p:cNvPr id="10" name="Rectangle 3"/>
          <p:cNvSpPr>
            <a:spLocks noChangeArrowheads="1"/>
          </p:cNvSpPr>
          <p:nvPr/>
        </p:nvSpPr>
        <p:spPr bwMode="auto">
          <a:xfrm>
            <a:off x="3052764" y="498706"/>
            <a:ext cx="7564437" cy="9900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defRPr sz="4400" i="1">
                <a:solidFill>
                  <a:schemeClr val="tx2"/>
                </a:solidFill>
                <a:latin typeface="Times New Roman" panose="02020603050405020304" pitchFamily="18" charset="0"/>
              </a:defRPr>
            </a:lvl1pPr>
            <a:lvl2pPr>
              <a:defRPr sz="4400" i="1">
                <a:solidFill>
                  <a:schemeClr val="tx2"/>
                </a:solidFill>
                <a:latin typeface="Times New Roman" panose="02020603050405020304" pitchFamily="18" charset="0"/>
              </a:defRPr>
            </a:lvl2pPr>
            <a:lvl3pPr>
              <a:defRPr sz="4400" i="1">
                <a:solidFill>
                  <a:schemeClr val="tx2"/>
                </a:solidFill>
                <a:latin typeface="Times New Roman" panose="02020603050405020304" pitchFamily="18" charset="0"/>
              </a:defRPr>
            </a:lvl3pPr>
            <a:lvl4pPr>
              <a:defRPr sz="4400" i="1">
                <a:solidFill>
                  <a:schemeClr val="tx2"/>
                </a:solidFill>
                <a:latin typeface="Times New Roman" panose="02020603050405020304" pitchFamily="18" charset="0"/>
              </a:defRPr>
            </a:lvl4pPr>
            <a:lvl5pPr>
              <a:defRPr sz="4400" i="1">
                <a:solidFill>
                  <a:schemeClr val="tx2"/>
                </a:solidFill>
                <a:latin typeface="Times New Roman" panose="02020603050405020304" pitchFamily="18" charset="0"/>
              </a:defRPr>
            </a:lvl5pPr>
            <a:lvl6pPr marL="457200" fontAlgn="base">
              <a:spcBef>
                <a:spcPct val="0"/>
              </a:spcBef>
              <a:spcAft>
                <a:spcPct val="0"/>
              </a:spcAft>
              <a:defRPr sz="4400" i="1">
                <a:solidFill>
                  <a:schemeClr val="tx2"/>
                </a:solidFill>
                <a:latin typeface="Times New Roman" panose="02020603050405020304" pitchFamily="18" charset="0"/>
              </a:defRPr>
            </a:lvl6pPr>
            <a:lvl7pPr marL="914400" fontAlgn="base">
              <a:spcBef>
                <a:spcPct val="0"/>
              </a:spcBef>
              <a:spcAft>
                <a:spcPct val="0"/>
              </a:spcAft>
              <a:defRPr sz="4400" i="1">
                <a:solidFill>
                  <a:schemeClr val="tx2"/>
                </a:solidFill>
                <a:latin typeface="Times New Roman" panose="02020603050405020304" pitchFamily="18" charset="0"/>
              </a:defRPr>
            </a:lvl7pPr>
            <a:lvl8pPr marL="1371600" fontAlgn="base">
              <a:spcBef>
                <a:spcPct val="0"/>
              </a:spcBef>
              <a:spcAft>
                <a:spcPct val="0"/>
              </a:spcAft>
              <a:defRPr sz="4400" i="1">
                <a:solidFill>
                  <a:schemeClr val="tx2"/>
                </a:solidFill>
                <a:latin typeface="Times New Roman" panose="02020603050405020304" pitchFamily="18" charset="0"/>
              </a:defRPr>
            </a:lvl8pPr>
            <a:lvl9pPr marL="1828800" fontAlgn="base">
              <a:spcBef>
                <a:spcPct val="0"/>
              </a:spcBef>
              <a:spcAft>
                <a:spcPct val="0"/>
              </a:spcAft>
              <a:defRPr sz="4400" i="1">
                <a:solidFill>
                  <a:schemeClr val="tx2"/>
                </a:solidFill>
                <a:latin typeface="Times New Roman" panose="02020603050405020304" pitchFamily="18" charset="0"/>
              </a:defRPr>
            </a:lvl9pPr>
          </a:lstStyle>
          <a:p>
            <a:r>
              <a:rPr lang="es-ES" altLang="es-ES" sz="3600" b="1" dirty="0">
                <a:solidFill>
                  <a:schemeClr val="tx1"/>
                </a:solidFill>
                <a:cs typeface="Arial" panose="020B0604020202020204" pitchFamily="34" charset="0"/>
              </a:rPr>
              <a:t>PROCEDIMIENTO QUIRÚRGICO</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4" name="Rectangle 4"/>
          <p:cNvSpPr>
            <a:spLocks noChangeArrowheads="1"/>
          </p:cNvSpPr>
          <p:nvPr/>
        </p:nvSpPr>
        <p:spPr bwMode="auto">
          <a:xfrm>
            <a:off x="1127448" y="2934072"/>
            <a:ext cx="5882952" cy="3231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chemeClr val="tx2"/>
              </a:buClr>
              <a:buSzPct val="95000"/>
              <a:buFont typeface="Wingdings" panose="05000000000000000000" pitchFamily="2" charset="2"/>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fontAlgn="base">
              <a:spcBef>
                <a:spcPct val="20000"/>
              </a:spcBef>
              <a:spcAft>
                <a:spcPct val="0"/>
              </a:spcAft>
              <a:buChar char="•"/>
              <a:defRPr sz="2000">
                <a:solidFill>
                  <a:schemeClr val="tx1"/>
                </a:solidFill>
                <a:latin typeface="Times New Roman" panose="02020603050405020304" pitchFamily="18" charset="0"/>
              </a:defRPr>
            </a:lvl6pPr>
            <a:lvl7pPr marL="2971800" indent="-228600" fontAlgn="base">
              <a:spcBef>
                <a:spcPct val="20000"/>
              </a:spcBef>
              <a:spcAft>
                <a:spcPct val="0"/>
              </a:spcAft>
              <a:buChar char="•"/>
              <a:defRPr sz="2000">
                <a:solidFill>
                  <a:schemeClr val="tx1"/>
                </a:solidFill>
                <a:latin typeface="Times New Roman" panose="02020603050405020304" pitchFamily="18" charset="0"/>
              </a:defRPr>
            </a:lvl7pPr>
            <a:lvl8pPr marL="3429000" indent="-228600" fontAlgn="base">
              <a:spcBef>
                <a:spcPct val="20000"/>
              </a:spcBef>
              <a:spcAft>
                <a:spcPct val="0"/>
              </a:spcAft>
              <a:buChar char="•"/>
              <a:defRPr sz="2000">
                <a:solidFill>
                  <a:schemeClr val="tx1"/>
                </a:solidFill>
                <a:latin typeface="Times New Roman" panose="02020603050405020304" pitchFamily="18" charset="0"/>
              </a:defRPr>
            </a:lvl8pPr>
            <a:lvl9pPr marL="3886200" indent="-228600" fontAlgn="base">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 typeface="Palatino Linotype" panose="02040502050505030304" pitchFamily="18" charset="0"/>
              <a:buChar char=""/>
            </a:pPr>
            <a:r>
              <a:rPr lang="es-ES_tradnl" altLang="es-ES" sz="2400" dirty="0">
                <a:latin typeface="Arial" panose="020B0604020202020204" pitchFamily="34" charset="0"/>
                <a:cs typeface="Times New Roman" panose="02020603050405020304" pitchFamily="18" charset="0"/>
              </a:rPr>
              <a:t>Asegurar bien el dispositivo cerrando la zona abdominal y incorporando la varilla de sutura sobre el implante.</a:t>
            </a:r>
          </a:p>
          <a:p>
            <a:pPr>
              <a:spcBef>
                <a:spcPct val="50000"/>
              </a:spcBef>
              <a:buFont typeface="Palatino Linotype" panose="02040502050505030304" pitchFamily="18" charset="0"/>
              <a:buChar char=""/>
            </a:pPr>
            <a:r>
              <a:rPr lang="es-ES_tradnl" altLang="es-ES" sz="2400" dirty="0">
                <a:latin typeface="Arial" panose="020B0604020202020204" pitchFamily="34" charset="0"/>
                <a:cs typeface="Times New Roman" panose="02020603050405020304" pitchFamily="18" charset="0"/>
              </a:rPr>
              <a:t>Cerrar la incisión de la piel pudiéndose usar indistintamente sutura no absorbible o grapas de sutura para piel.</a:t>
            </a:r>
          </a:p>
        </p:txBody>
      </p:sp>
      <p:sp>
        <p:nvSpPr>
          <p:cNvPr id="56325" name="Rectangle 5"/>
          <p:cNvSpPr>
            <a:spLocks noChangeArrowheads="1"/>
          </p:cNvSpPr>
          <p:nvPr/>
        </p:nvSpPr>
        <p:spPr bwMode="auto">
          <a:xfrm>
            <a:off x="1140129" y="2123184"/>
            <a:ext cx="667385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chemeClr val="tx2"/>
              </a:buClr>
              <a:buSzPct val="95000"/>
              <a:buFont typeface="Wingdings" panose="05000000000000000000" pitchFamily="2" charset="2"/>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fontAlgn="base">
              <a:spcBef>
                <a:spcPct val="20000"/>
              </a:spcBef>
              <a:spcAft>
                <a:spcPct val="0"/>
              </a:spcAft>
              <a:buChar char="•"/>
              <a:defRPr sz="2000">
                <a:solidFill>
                  <a:schemeClr val="tx1"/>
                </a:solidFill>
                <a:latin typeface="Times New Roman" panose="02020603050405020304" pitchFamily="18" charset="0"/>
              </a:defRPr>
            </a:lvl6pPr>
            <a:lvl7pPr marL="2971800" indent="-228600" fontAlgn="base">
              <a:spcBef>
                <a:spcPct val="20000"/>
              </a:spcBef>
              <a:spcAft>
                <a:spcPct val="0"/>
              </a:spcAft>
              <a:buChar char="•"/>
              <a:defRPr sz="2000">
                <a:solidFill>
                  <a:schemeClr val="tx1"/>
                </a:solidFill>
                <a:latin typeface="Times New Roman" panose="02020603050405020304" pitchFamily="18" charset="0"/>
              </a:defRPr>
            </a:lvl7pPr>
            <a:lvl8pPr marL="3429000" indent="-228600" fontAlgn="base">
              <a:spcBef>
                <a:spcPct val="20000"/>
              </a:spcBef>
              <a:spcAft>
                <a:spcPct val="0"/>
              </a:spcAft>
              <a:buChar char="•"/>
              <a:defRPr sz="2000">
                <a:solidFill>
                  <a:schemeClr val="tx1"/>
                </a:solidFill>
                <a:latin typeface="Times New Roman" panose="02020603050405020304" pitchFamily="18" charset="0"/>
              </a:defRPr>
            </a:lvl8pPr>
            <a:lvl9pPr marL="3886200" indent="-228600" fontAlgn="base">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 typeface="Palatino Linotype" panose="02040502050505030304" pitchFamily="18" charset="0"/>
              <a:buNone/>
            </a:pPr>
            <a:r>
              <a:rPr lang="es-ES_tradnl" altLang="es-ES" sz="2800" b="1" dirty="0">
                <a:latin typeface="Arial" panose="020B0604020202020204" pitchFamily="34" charset="0"/>
                <a:cs typeface="Times New Roman" panose="02020603050405020304" pitchFamily="18" charset="0"/>
              </a:rPr>
              <a:t>Cierre de la zona intervenida </a:t>
            </a:r>
            <a:endParaRPr lang="es-ES" altLang="es-ES" sz="2800" b="1" dirty="0">
              <a:latin typeface="Arial" panose="020B0604020202020204" pitchFamily="34" charset="0"/>
              <a:cs typeface="Times New Roman" panose="02020603050405020304" pitchFamily="18" charset="0"/>
            </a:endParaRPr>
          </a:p>
        </p:txBody>
      </p:sp>
      <p:sp>
        <p:nvSpPr>
          <p:cNvPr id="56336" name="AutoShape 16">
            <a:hlinkClick r:id="rId3" highlightClick="1"/>
          </p:cNvPr>
          <p:cNvSpPr>
            <a:spLocks noChangeArrowheads="1"/>
          </p:cNvSpPr>
          <p:nvPr/>
        </p:nvSpPr>
        <p:spPr bwMode="auto">
          <a:xfrm>
            <a:off x="8255397" y="4437112"/>
            <a:ext cx="1296987" cy="1042988"/>
          </a:xfrm>
          <a:prstGeom prst="actionButtonMovie">
            <a:avLst/>
          </a:prstGeom>
          <a:solidFill>
            <a:schemeClr val="accent1"/>
          </a:solidFill>
          <a:ln>
            <a:noFill/>
          </a:ln>
          <a:effectLst/>
          <a:extLs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p>
        </p:txBody>
      </p:sp>
      <p:sp>
        <p:nvSpPr>
          <p:cNvPr id="56337" name="Text Box 17"/>
          <p:cNvSpPr txBox="1">
            <a:spLocks noChangeArrowheads="1"/>
          </p:cNvSpPr>
          <p:nvPr/>
        </p:nvSpPr>
        <p:spPr bwMode="auto">
          <a:xfrm>
            <a:off x="7031038" y="3357564"/>
            <a:ext cx="3529012"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 altLang="es-ES" sz="2000" b="1" i="1" dirty="0">
                <a:solidFill>
                  <a:srgbClr val="0066CC"/>
                </a:solidFill>
              </a:rPr>
              <a:t>Sutura </a:t>
            </a:r>
          </a:p>
          <a:p>
            <a:pPr algn="ctr"/>
            <a:r>
              <a:rPr lang="es-ES" altLang="es-ES" sz="2000" b="1" i="1" dirty="0">
                <a:solidFill>
                  <a:srgbClr val="0066CC"/>
                </a:solidFill>
              </a:rPr>
              <a:t>Comprobación emisor-receptor Recuperación</a:t>
            </a:r>
          </a:p>
        </p:txBody>
      </p:sp>
      <p:sp>
        <p:nvSpPr>
          <p:cNvPr id="7" name="Rectangle 3"/>
          <p:cNvSpPr>
            <a:spLocks noChangeArrowheads="1"/>
          </p:cNvSpPr>
          <p:nvPr/>
        </p:nvSpPr>
        <p:spPr bwMode="auto">
          <a:xfrm>
            <a:off x="3052764" y="498706"/>
            <a:ext cx="7564437" cy="9900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defRPr sz="4400" i="1">
                <a:solidFill>
                  <a:schemeClr val="tx2"/>
                </a:solidFill>
                <a:latin typeface="Times New Roman" panose="02020603050405020304" pitchFamily="18" charset="0"/>
              </a:defRPr>
            </a:lvl1pPr>
            <a:lvl2pPr>
              <a:defRPr sz="4400" i="1">
                <a:solidFill>
                  <a:schemeClr val="tx2"/>
                </a:solidFill>
                <a:latin typeface="Times New Roman" panose="02020603050405020304" pitchFamily="18" charset="0"/>
              </a:defRPr>
            </a:lvl2pPr>
            <a:lvl3pPr>
              <a:defRPr sz="4400" i="1">
                <a:solidFill>
                  <a:schemeClr val="tx2"/>
                </a:solidFill>
                <a:latin typeface="Times New Roman" panose="02020603050405020304" pitchFamily="18" charset="0"/>
              </a:defRPr>
            </a:lvl3pPr>
            <a:lvl4pPr>
              <a:defRPr sz="4400" i="1">
                <a:solidFill>
                  <a:schemeClr val="tx2"/>
                </a:solidFill>
                <a:latin typeface="Times New Roman" panose="02020603050405020304" pitchFamily="18" charset="0"/>
              </a:defRPr>
            </a:lvl4pPr>
            <a:lvl5pPr>
              <a:defRPr sz="4400" i="1">
                <a:solidFill>
                  <a:schemeClr val="tx2"/>
                </a:solidFill>
                <a:latin typeface="Times New Roman" panose="02020603050405020304" pitchFamily="18" charset="0"/>
              </a:defRPr>
            </a:lvl5pPr>
            <a:lvl6pPr marL="457200" fontAlgn="base">
              <a:spcBef>
                <a:spcPct val="0"/>
              </a:spcBef>
              <a:spcAft>
                <a:spcPct val="0"/>
              </a:spcAft>
              <a:defRPr sz="4400" i="1">
                <a:solidFill>
                  <a:schemeClr val="tx2"/>
                </a:solidFill>
                <a:latin typeface="Times New Roman" panose="02020603050405020304" pitchFamily="18" charset="0"/>
              </a:defRPr>
            </a:lvl6pPr>
            <a:lvl7pPr marL="914400" fontAlgn="base">
              <a:spcBef>
                <a:spcPct val="0"/>
              </a:spcBef>
              <a:spcAft>
                <a:spcPct val="0"/>
              </a:spcAft>
              <a:defRPr sz="4400" i="1">
                <a:solidFill>
                  <a:schemeClr val="tx2"/>
                </a:solidFill>
                <a:latin typeface="Times New Roman" panose="02020603050405020304" pitchFamily="18" charset="0"/>
              </a:defRPr>
            </a:lvl7pPr>
            <a:lvl8pPr marL="1371600" fontAlgn="base">
              <a:spcBef>
                <a:spcPct val="0"/>
              </a:spcBef>
              <a:spcAft>
                <a:spcPct val="0"/>
              </a:spcAft>
              <a:defRPr sz="4400" i="1">
                <a:solidFill>
                  <a:schemeClr val="tx2"/>
                </a:solidFill>
                <a:latin typeface="Times New Roman" panose="02020603050405020304" pitchFamily="18" charset="0"/>
              </a:defRPr>
            </a:lvl8pPr>
            <a:lvl9pPr marL="1828800" fontAlgn="base">
              <a:spcBef>
                <a:spcPct val="0"/>
              </a:spcBef>
              <a:spcAft>
                <a:spcPct val="0"/>
              </a:spcAft>
              <a:defRPr sz="4400" i="1">
                <a:solidFill>
                  <a:schemeClr val="tx2"/>
                </a:solidFill>
                <a:latin typeface="Times New Roman" panose="02020603050405020304" pitchFamily="18" charset="0"/>
              </a:defRPr>
            </a:lvl9pPr>
          </a:lstStyle>
          <a:p>
            <a:r>
              <a:rPr lang="es-ES" altLang="es-ES" sz="3600" b="1" dirty="0">
                <a:solidFill>
                  <a:schemeClr val="tx1"/>
                </a:solidFill>
                <a:cs typeface="Arial" panose="020B0604020202020204" pitchFamily="34" charset="0"/>
              </a:rPr>
              <a:t>PROCEDIMIENTO QUIRÚRGICO</a:t>
            </a:r>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8" name="Rectangle 4"/>
          <p:cNvSpPr>
            <a:spLocks noChangeArrowheads="1"/>
          </p:cNvSpPr>
          <p:nvPr/>
        </p:nvSpPr>
        <p:spPr bwMode="auto">
          <a:xfrm>
            <a:off x="1991544" y="3048000"/>
            <a:ext cx="7848798" cy="26551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chemeClr val="tx2"/>
              </a:buClr>
              <a:buSzPct val="95000"/>
              <a:buFont typeface="Wingdings" panose="05000000000000000000" pitchFamily="2" charset="2"/>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fontAlgn="base">
              <a:spcBef>
                <a:spcPct val="20000"/>
              </a:spcBef>
              <a:spcAft>
                <a:spcPct val="0"/>
              </a:spcAft>
              <a:buChar char="•"/>
              <a:defRPr sz="2000">
                <a:solidFill>
                  <a:schemeClr val="tx1"/>
                </a:solidFill>
                <a:latin typeface="Times New Roman" panose="02020603050405020304" pitchFamily="18" charset="0"/>
              </a:defRPr>
            </a:lvl6pPr>
            <a:lvl7pPr marL="2971800" indent="-228600" fontAlgn="base">
              <a:spcBef>
                <a:spcPct val="20000"/>
              </a:spcBef>
              <a:spcAft>
                <a:spcPct val="0"/>
              </a:spcAft>
              <a:buChar char="•"/>
              <a:defRPr sz="2000">
                <a:solidFill>
                  <a:schemeClr val="tx1"/>
                </a:solidFill>
                <a:latin typeface="Times New Roman" panose="02020603050405020304" pitchFamily="18" charset="0"/>
              </a:defRPr>
            </a:lvl7pPr>
            <a:lvl8pPr marL="3429000" indent="-228600" fontAlgn="base">
              <a:spcBef>
                <a:spcPct val="20000"/>
              </a:spcBef>
              <a:spcAft>
                <a:spcPct val="0"/>
              </a:spcAft>
              <a:buChar char="•"/>
              <a:defRPr sz="2000">
                <a:solidFill>
                  <a:schemeClr val="tx1"/>
                </a:solidFill>
                <a:latin typeface="Times New Roman" panose="02020603050405020304" pitchFamily="18" charset="0"/>
              </a:defRPr>
            </a:lvl8pPr>
            <a:lvl9pPr marL="3886200" indent="-228600" fontAlgn="base">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 typeface="Palatino Linotype" panose="02040502050505030304" pitchFamily="18" charset="0"/>
              <a:buChar char=""/>
            </a:pPr>
            <a:r>
              <a:rPr lang="es-ES_tradnl" altLang="es-ES" sz="2400" dirty="0">
                <a:latin typeface="Arial" panose="020B0604020202020204" pitchFamily="34" charset="0"/>
                <a:cs typeface="Times New Roman" panose="02020603050405020304" pitchFamily="18" charset="0"/>
              </a:rPr>
              <a:t>Poner al animal en una caja con ambiente cálido.</a:t>
            </a:r>
            <a:r>
              <a:rPr lang="es-ES" altLang="es-ES" sz="2400" dirty="0">
                <a:latin typeface="Arial" panose="020B0604020202020204" pitchFamily="34" charset="0"/>
                <a:cs typeface="Times New Roman" panose="02020603050405020304" pitchFamily="18" charset="0"/>
              </a:rPr>
              <a:t> </a:t>
            </a:r>
          </a:p>
          <a:p>
            <a:pPr>
              <a:spcBef>
                <a:spcPct val="50000"/>
              </a:spcBef>
              <a:buFont typeface="Palatino Linotype" panose="02040502050505030304" pitchFamily="18" charset="0"/>
              <a:buChar char=""/>
            </a:pPr>
            <a:r>
              <a:rPr lang="es-ES_tradnl" altLang="es-ES" sz="2400" dirty="0">
                <a:latin typeface="Arial" panose="020B0604020202020204" pitchFamily="34" charset="0"/>
                <a:cs typeface="Times New Roman" panose="02020603050405020304" pitchFamily="18" charset="0"/>
              </a:rPr>
              <a:t>Controlar la recuperación del animal hasta que esté completamente despierto.</a:t>
            </a:r>
            <a:endParaRPr lang="es-ES" altLang="es-ES" sz="2400" dirty="0">
              <a:latin typeface="Arial" panose="020B0604020202020204" pitchFamily="34" charset="0"/>
              <a:cs typeface="Times New Roman" panose="02020603050405020304" pitchFamily="18" charset="0"/>
            </a:endParaRPr>
          </a:p>
          <a:p>
            <a:pPr>
              <a:spcBef>
                <a:spcPct val="50000"/>
              </a:spcBef>
              <a:buFont typeface="Palatino Linotype" panose="02040502050505030304" pitchFamily="18" charset="0"/>
              <a:buChar char=""/>
            </a:pPr>
            <a:r>
              <a:rPr lang="es-ES_tradnl" altLang="es-ES" sz="2400" dirty="0">
                <a:latin typeface="Arial" panose="020B0604020202020204" pitchFamily="34" charset="0"/>
                <a:cs typeface="Times New Roman" panose="02020603050405020304" pitchFamily="18" charset="0"/>
              </a:rPr>
              <a:t>Es conveniente administrar antibióticos posquirúrgicos y/o analgésicos.</a:t>
            </a:r>
            <a:r>
              <a:rPr lang="es-ES" altLang="es-ES" sz="2400" dirty="0">
                <a:latin typeface="Arial" panose="020B0604020202020204" pitchFamily="34" charset="0"/>
                <a:cs typeface="Times New Roman" panose="02020603050405020304" pitchFamily="18" charset="0"/>
              </a:rPr>
              <a:t> </a:t>
            </a:r>
            <a:endParaRPr lang="es-ES_tradnl" altLang="es-ES" sz="2400" dirty="0">
              <a:latin typeface="Arial" panose="020B0604020202020204" pitchFamily="34" charset="0"/>
              <a:cs typeface="Times New Roman" panose="02020603050405020304" pitchFamily="18" charset="0"/>
            </a:endParaRPr>
          </a:p>
        </p:txBody>
      </p:sp>
      <p:sp>
        <p:nvSpPr>
          <p:cNvPr id="57349" name="Rectangle 5"/>
          <p:cNvSpPr>
            <a:spLocks noChangeArrowheads="1"/>
          </p:cNvSpPr>
          <p:nvPr/>
        </p:nvSpPr>
        <p:spPr bwMode="auto">
          <a:xfrm>
            <a:off x="2063552" y="2204864"/>
            <a:ext cx="3013075"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chemeClr val="tx2"/>
              </a:buClr>
              <a:buSzPct val="95000"/>
              <a:buFont typeface="Wingdings" panose="05000000000000000000" pitchFamily="2" charset="2"/>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fontAlgn="base">
              <a:spcBef>
                <a:spcPct val="20000"/>
              </a:spcBef>
              <a:spcAft>
                <a:spcPct val="0"/>
              </a:spcAft>
              <a:buChar char="•"/>
              <a:defRPr sz="2000">
                <a:solidFill>
                  <a:schemeClr val="tx1"/>
                </a:solidFill>
                <a:latin typeface="Times New Roman" panose="02020603050405020304" pitchFamily="18" charset="0"/>
              </a:defRPr>
            </a:lvl6pPr>
            <a:lvl7pPr marL="2971800" indent="-228600" fontAlgn="base">
              <a:spcBef>
                <a:spcPct val="20000"/>
              </a:spcBef>
              <a:spcAft>
                <a:spcPct val="0"/>
              </a:spcAft>
              <a:buChar char="•"/>
              <a:defRPr sz="2000">
                <a:solidFill>
                  <a:schemeClr val="tx1"/>
                </a:solidFill>
                <a:latin typeface="Times New Roman" panose="02020603050405020304" pitchFamily="18" charset="0"/>
              </a:defRPr>
            </a:lvl7pPr>
            <a:lvl8pPr marL="3429000" indent="-228600" fontAlgn="base">
              <a:spcBef>
                <a:spcPct val="20000"/>
              </a:spcBef>
              <a:spcAft>
                <a:spcPct val="0"/>
              </a:spcAft>
              <a:buChar char="•"/>
              <a:defRPr sz="2000">
                <a:solidFill>
                  <a:schemeClr val="tx1"/>
                </a:solidFill>
                <a:latin typeface="Times New Roman" panose="02020603050405020304" pitchFamily="18" charset="0"/>
              </a:defRPr>
            </a:lvl8pPr>
            <a:lvl9pPr marL="3886200" indent="-228600" fontAlgn="base">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 typeface="Palatino Linotype" panose="02040502050505030304" pitchFamily="18" charset="0"/>
              <a:buNone/>
            </a:pPr>
            <a:r>
              <a:rPr lang="es-ES_tradnl" altLang="es-ES" sz="2800" b="1" dirty="0">
                <a:latin typeface="Arial" panose="020B0604020202020204" pitchFamily="34" charset="0"/>
                <a:cs typeface="Times New Roman" panose="02020603050405020304" pitchFamily="18" charset="0"/>
              </a:rPr>
              <a:t>Recuperación</a:t>
            </a:r>
            <a:r>
              <a:rPr lang="es-ES" altLang="es-ES" sz="2800" b="1" dirty="0">
                <a:latin typeface="Arial" panose="020B0604020202020204" pitchFamily="34" charset="0"/>
                <a:cs typeface="Times New Roman" panose="02020603050405020304" pitchFamily="18" charset="0"/>
              </a:rPr>
              <a:t> </a:t>
            </a:r>
          </a:p>
        </p:txBody>
      </p:sp>
      <p:sp>
        <p:nvSpPr>
          <p:cNvPr id="5" name="Rectangle 3"/>
          <p:cNvSpPr>
            <a:spLocks noChangeArrowheads="1"/>
          </p:cNvSpPr>
          <p:nvPr/>
        </p:nvSpPr>
        <p:spPr bwMode="auto">
          <a:xfrm>
            <a:off x="3052764" y="498706"/>
            <a:ext cx="7564437" cy="9900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defRPr sz="4400" i="1">
                <a:solidFill>
                  <a:schemeClr val="tx2"/>
                </a:solidFill>
                <a:latin typeface="Times New Roman" panose="02020603050405020304" pitchFamily="18" charset="0"/>
              </a:defRPr>
            </a:lvl1pPr>
            <a:lvl2pPr>
              <a:defRPr sz="4400" i="1">
                <a:solidFill>
                  <a:schemeClr val="tx2"/>
                </a:solidFill>
                <a:latin typeface="Times New Roman" panose="02020603050405020304" pitchFamily="18" charset="0"/>
              </a:defRPr>
            </a:lvl2pPr>
            <a:lvl3pPr>
              <a:defRPr sz="4400" i="1">
                <a:solidFill>
                  <a:schemeClr val="tx2"/>
                </a:solidFill>
                <a:latin typeface="Times New Roman" panose="02020603050405020304" pitchFamily="18" charset="0"/>
              </a:defRPr>
            </a:lvl3pPr>
            <a:lvl4pPr>
              <a:defRPr sz="4400" i="1">
                <a:solidFill>
                  <a:schemeClr val="tx2"/>
                </a:solidFill>
                <a:latin typeface="Times New Roman" panose="02020603050405020304" pitchFamily="18" charset="0"/>
              </a:defRPr>
            </a:lvl4pPr>
            <a:lvl5pPr>
              <a:defRPr sz="4400" i="1">
                <a:solidFill>
                  <a:schemeClr val="tx2"/>
                </a:solidFill>
                <a:latin typeface="Times New Roman" panose="02020603050405020304" pitchFamily="18" charset="0"/>
              </a:defRPr>
            </a:lvl5pPr>
            <a:lvl6pPr marL="457200" fontAlgn="base">
              <a:spcBef>
                <a:spcPct val="0"/>
              </a:spcBef>
              <a:spcAft>
                <a:spcPct val="0"/>
              </a:spcAft>
              <a:defRPr sz="4400" i="1">
                <a:solidFill>
                  <a:schemeClr val="tx2"/>
                </a:solidFill>
                <a:latin typeface="Times New Roman" panose="02020603050405020304" pitchFamily="18" charset="0"/>
              </a:defRPr>
            </a:lvl6pPr>
            <a:lvl7pPr marL="914400" fontAlgn="base">
              <a:spcBef>
                <a:spcPct val="0"/>
              </a:spcBef>
              <a:spcAft>
                <a:spcPct val="0"/>
              </a:spcAft>
              <a:defRPr sz="4400" i="1">
                <a:solidFill>
                  <a:schemeClr val="tx2"/>
                </a:solidFill>
                <a:latin typeface="Times New Roman" panose="02020603050405020304" pitchFamily="18" charset="0"/>
              </a:defRPr>
            </a:lvl7pPr>
            <a:lvl8pPr marL="1371600" fontAlgn="base">
              <a:spcBef>
                <a:spcPct val="0"/>
              </a:spcBef>
              <a:spcAft>
                <a:spcPct val="0"/>
              </a:spcAft>
              <a:defRPr sz="4400" i="1">
                <a:solidFill>
                  <a:schemeClr val="tx2"/>
                </a:solidFill>
                <a:latin typeface="Times New Roman" panose="02020603050405020304" pitchFamily="18" charset="0"/>
              </a:defRPr>
            </a:lvl8pPr>
            <a:lvl9pPr marL="1828800" fontAlgn="base">
              <a:spcBef>
                <a:spcPct val="0"/>
              </a:spcBef>
              <a:spcAft>
                <a:spcPct val="0"/>
              </a:spcAft>
              <a:defRPr sz="4400" i="1">
                <a:solidFill>
                  <a:schemeClr val="tx2"/>
                </a:solidFill>
                <a:latin typeface="Times New Roman" panose="02020603050405020304" pitchFamily="18" charset="0"/>
              </a:defRPr>
            </a:lvl9pPr>
          </a:lstStyle>
          <a:p>
            <a:r>
              <a:rPr lang="es-ES" altLang="es-ES" sz="3600" b="1" dirty="0">
                <a:solidFill>
                  <a:schemeClr val="tx1"/>
                </a:solidFill>
                <a:cs typeface="Arial" panose="020B0604020202020204" pitchFamily="34" charset="0"/>
              </a:rPr>
              <a:t>PROCEDIMIENTO QUIRÚRGICO</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3"/>
          <p:cNvSpPr>
            <a:spLocks noChangeArrowheads="1"/>
          </p:cNvSpPr>
          <p:nvPr/>
        </p:nvSpPr>
        <p:spPr bwMode="auto">
          <a:xfrm>
            <a:off x="3052764" y="498706"/>
            <a:ext cx="7564437" cy="9900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defRPr sz="4400" i="1">
                <a:solidFill>
                  <a:schemeClr val="tx2"/>
                </a:solidFill>
                <a:latin typeface="Times New Roman" panose="02020603050405020304" pitchFamily="18" charset="0"/>
              </a:defRPr>
            </a:lvl1pPr>
            <a:lvl2pPr>
              <a:defRPr sz="4400" i="1">
                <a:solidFill>
                  <a:schemeClr val="tx2"/>
                </a:solidFill>
                <a:latin typeface="Times New Roman" panose="02020603050405020304" pitchFamily="18" charset="0"/>
              </a:defRPr>
            </a:lvl2pPr>
            <a:lvl3pPr>
              <a:defRPr sz="4400" i="1">
                <a:solidFill>
                  <a:schemeClr val="tx2"/>
                </a:solidFill>
                <a:latin typeface="Times New Roman" panose="02020603050405020304" pitchFamily="18" charset="0"/>
              </a:defRPr>
            </a:lvl3pPr>
            <a:lvl4pPr>
              <a:defRPr sz="4400" i="1">
                <a:solidFill>
                  <a:schemeClr val="tx2"/>
                </a:solidFill>
                <a:latin typeface="Times New Roman" panose="02020603050405020304" pitchFamily="18" charset="0"/>
              </a:defRPr>
            </a:lvl4pPr>
            <a:lvl5pPr>
              <a:defRPr sz="4400" i="1">
                <a:solidFill>
                  <a:schemeClr val="tx2"/>
                </a:solidFill>
                <a:latin typeface="Times New Roman" panose="02020603050405020304" pitchFamily="18" charset="0"/>
              </a:defRPr>
            </a:lvl5pPr>
            <a:lvl6pPr marL="457200" fontAlgn="base">
              <a:spcBef>
                <a:spcPct val="0"/>
              </a:spcBef>
              <a:spcAft>
                <a:spcPct val="0"/>
              </a:spcAft>
              <a:defRPr sz="4400" i="1">
                <a:solidFill>
                  <a:schemeClr val="tx2"/>
                </a:solidFill>
                <a:latin typeface="Times New Roman" panose="02020603050405020304" pitchFamily="18" charset="0"/>
              </a:defRPr>
            </a:lvl6pPr>
            <a:lvl7pPr marL="914400" fontAlgn="base">
              <a:spcBef>
                <a:spcPct val="0"/>
              </a:spcBef>
              <a:spcAft>
                <a:spcPct val="0"/>
              </a:spcAft>
              <a:defRPr sz="4400" i="1">
                <a:solidFill>
                  <a:schemeClr val="tx2"/>
                </a:solidFill>
                <a:latin typeface="Times New Roman" panose="02020603050405020304" pitchFamily="18" charset="0"/>
              </a:defRPr>
            </a:lvl7pPr>
            <a:lvl8pPr marL="1371600" fontAlgn="base">
              <a:spcBef>
                <a:spcPct val="0"/>
              </a:spcBef>
              <a:spcAft>
                <a:spcPct val="0"/>
              </a:spcAft>
              <a:defRPr sz="4400" i="1">
                <a:solidFill>
                  <a:schemeClr val="tx2"/>
                </a:solidFill>
                <a:latin typeface="Times New Roman" panose="02020603050405020304" pitchFamily="18" charset="0"/>
              </a:defRPr>
            </a:lvl8pPr>
            <a:lvl9pPr marL="1828800" fontAlgn="base">
              <a:spcBef>
                <a:spcPct val="0"/>
              </a:spcBef>
              <a:spcAft>
                <a:spcPct val="0"/>
              </a:spcAft>
              <a:defRPr sz="4400" i="1">
                <a:solidFill>
                  <a:schemeClr val="tx2"/>
                </a:solidFill>
                <a:latin typeface="Times New Roman" panose="02020603050405020304" pitchFamily="18" charset="0"/>
              </a:defRPr>
            </a:lvl9pPr>
          </a:lstStyle>
          <a:p>
            <a:r>
              <a:rPr lang="es-ES" altLang="es-ES" sz="3600" b="1" dirty="0">
                <a:solidFill>
                  <a:schemeClr val="tx1"/>
                </a:solidFill>
                <a:cs typeface="Arial" panose="020B0604020202020204" pitchFamily="34" charset="0"/>
              </a:rPr>
              <a:t>PROCEDIMIENTO QUIRÚRGICO</a:t>
            </a:r>
          </a:p>
        </p:txBody>
      </p:sp>
      <p:sp>
        <p:nvSpPr>
          <p:cNvPr id="58372" name="Rectangle 4"/>
          <p:cNvSpPr>
            <a:spLocks noChangeArrowheads="1"/>
          </p:cNvSpPr>
          <p:nvPr/>
        </p:nvSpPr>
        <p:spPr bwMode="auto">
          <a:xfrm>
            <a:off x="1233458" y="2575441"/>
            <a:ext cx="6889874" cy="38897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chemeClr val="tx2"/>
              </a:buClr>
              <a:buSzPct val="95000"/>
              <a:buFont typeface="Wingdings" panose="05000000000000000000" pitchFamily="2" charset="2"/>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fontAlgn="base">
              <a:spcBef>
                <a:spcPct val="20000"/>
              </a:spcBef>
              <a:spcAft>
                <a:spcPct val="0"/>
              </a:spcAft>
              <a:buChar char="•"/>
              <a:defRPr sz="2000">
                <a:solidFill>
                  <a:schemeClr val="tx1"/>
                </a:solidFill>
                <a:latin typeface="Times New Roman" panose="02020603050405020304" pitchFamily="18" charset="0"/>
              </a:defRPr>
            </a:lvl6pPr>
            <a:lvl7pPr marL="2971800" indent="-228600" fontAlgn="base">
              <a:spcBef>
                <a:spcPct val="20000"/>
              </a:spcBef>
              <a:spcAft>
                <a:spcPct val="0"/>
              </a:spcAft>
              <a:buChar char="•"/>
              <a:defRPr sz="2000">
                <a:solidFill>
                  <a:schemeClr val="tx1"/>
                </a:solidFill>
                <a:latin typeface="Times New Roman" panose="02020603050405020304" pitchFamily="18" charset="0"/>
              </a:defRPr>
            </a:lvl7pPr>
            <a:lvl8pPr marL="3429000" indent="-228600" fontAlgn="base">
              <a:spcBef>
                <a:spcPct val="20000"/>
              </a:spcBef>
              <a:spcAft>
                <a:spcPct val="0"/>
              </a:spcAft>
              <a:buChar char="•"/>
              <a:defRPr sz="2000">
                <a:solidFill>
                  <a:schemeClr val="tx1"/>
                </a:solidFill>
                <a:latin typeface="Times New Roman" panose="02020603050405020304" pitchFamily="18" charset="0"/>
              </a:defRPr>
            </a:lvl8pPr>
            <a:lvl9pPr marL="3886200" indent="-228600" fontAlgn="base">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 typeface="Palatino Linotype" panose="02040502050505030304" pitchFamily="18" charset="0"/>
              <a:buChar char=""/>
            </a:pPr>
            <a:r>
              <a:rPr lang="es-ES_tradnl" altLang="es-ES" sz="2400" dirty="0">
                <a:latin typeface="Arial" panose="020B0604020202020204" pitchFamily="34" charset="0"/>
                <a:cs typeface="Times New Roman" panose="02020603050405020304" pitchFamily="18" charset="0"/>
              </a:rPr>
              <a:t>Activar  con el imán el transmisor, pasándolo por encima de la zona abdominal donde se ha implantado. </a:t>
            </a:r>
            <a:endParaRPr lang="es-ES" altLang="es-ES" sz="2400" dirty="0">
              <a:latin typeface="Arial" panose="020B0604020202020204" pitchFamily="34" charset="0"/>
              <a:cs typeface="Times New Roman" panose="02020603050405020304" pitchFamily="18" charset="0"/>
            </a:endParaRPr>
          </a:p>
          <a:p>
            <a:pPr>
              <a:spcBef>
                <a:spcPct val="50000"/>
              </a:spcBef>
              <a:buFont typeface="Palatino Linotype" panose="02040502050505030304" pitchFamily="18" charset="0"/>
              <a:buChar char=""/>
            </a:pPr>
            <a:r>
              <a:rPr lang="es-ES_tradnl" altLang="es-ES" sz="2400" dirty="0">
                <a:latin typeface="Arial" panose="020B0604020202020204" pitchFamily="34" charset="0"/>
                <a:cs typeface="Times New Roman" panose="02020603050405020304" pitchFamily="18" charset="0"/>
              </a:rPr>
              <a:t>Comprobar con el radiorreceptor si el transmisor emite señal en la frecuencia adecuada.</a:t>
            </a:r>
            <a:r>
              <a:rPr lang="es-ES" altLang="es-ES" sz="2400" dirty="0">
                <a:latin typeface="Arial" panose="020B0604020202020204" pitchFamily="34" charset="0"/>
                <a:cs typeface="Times New Roman" panose="02020603050405020304" pitchFamily="18" charset="0"/>
              </a:rPr>
              <a:t> </a:t>
            </a:r>
          </a:p>
          <a:p>
            <a:pPr>
              <a:spcBef>
                <a:spcPct val="50000"/>
              </a:spcBef>
              <a:buFont typeface="Palatino Linotype" panose="02040502050505030304" pitchFamily="18" charset="0"/>
              <a:buChar char=""/>
            </a:pPr>
            <a:r>
              <a:rPr lang="es-ES_tradnl" altLang="es-ES" sz="2400" dirty="0">
                <a:latin typeface="Arial" panose="020B0604020202020204" pitchFamily="34" charset="0"/>
                <a:cs typeface="Times New Roman" panose="02020603050405020304" pitchFamily="18" charset="0"/>
              </a:rPr>
              <a:t>Se llevará a cabo el mismo procedimiento antes y después de la adquisición de datos.</a:t>
            </a:r>
            <a:r>
              <a:rPr lang="es-ES" altLang="es-ES" sz="2400" dirty="0">
                <a:latin typeface="Arial" panose="020B0604020202020204" pitchFamily="34" charset="0"/>
                <a:cs typeface="Times New Roman" panose="02020603050405020304" pitchFamily="18" charset="0"/>
              </a:rPr>
              <a:t> </a:t>
            </a:r>
            <a:endParaRPr lang="es-ES_tradnl" altLang="es-ES" sz="2400" dirty="0">
              <a:latin typeface="Arial" panose="020B0604020202020204" pitchFamily="34" charset="0"/>
              <a:cs typeface="Times New Roman" panose="02020603050405020304" pitchFamily="18" charset="0"/>
            </a:endParaRPr>
          </a:p>
        </p:txBody>
      </p:sp>
      <p:sp>
        <p:nvSpPr>
          <p:cNvPr id="58373" name="Rectangle 5"/>
          <p:cNvSpPr>
            <a:spLocks noChangeArrowheads="1"/>
          </p:cNvSpPr>
          <p:nvPr/>
        </p:nvSpPr>
        <p:spPr bwMode="auto">
          <a:xfrm>
            <a:off x="1233458" y="1857375"/>
            <a:ext cx="63246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chemeClr val="tx2"/>
              </a:buClr>
              <a:buSzPct val="95000"/>
              <a:buFont typeface="Wingdings" panose="05000000000000000000" pitchFamily="2" charset="2"/>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fontAlgn="base">
              <a:spcBef>
                <a:spcPct val="20000"/>
              </a:spcBef>
              <a:spcAft>
                <a:spcPct val="0"/>
              </a:spcAft>
              <a:buChar char="•"/>
              <a:defRPr sz="2000">
                <a:solidFill>
                  <a:schemeClr val="tx1"/>
                </a:solidFill>
                <a:latin typeface="Times New Roman" panose="02020603050405020304" pitchFamily="18" charset="0"/>
              </a:defRPr>
            </a:lvl6pPr>
            <a:lvl7pPr marL="2971800" indent="-228600" fontAlgn="base">
              <a:spcBef>
                <a:spcPct val="20000"/>
              </a:spcBef>
              <a:spcAft>
                <a:spcPct val="0"/>
              </a:spcAft>
              <a:buChar char="•"/>
              <a:defRPr sz="2000">
                <a:solidFill>
                  <a:schemeClr val="tx1"/>
                </a:solidFill>
                <a:latin typeface="Times New Roman" panose="02020603050405020304" pitchFamily="18" charset="0"/>
              </a:defRPr>
            </a:lvl7pPr>
            <a:lvl8pPr marL="3429000" indent="-228600" fontAlgn="base">
              <a:spcBef>
                <a:spcPct val="20000"/>
              </a:spcBef>
              <a:spcAft>
                <a:spcPct val="0"/>
              </a:spcAft>
              <a:buChar char="•"/>
              <a:defRPr sz="2000">
                <a:solidFill>
                  <a:schemeClr val="tx1"/>
                </a:solidFill>
                <a:latin typeface="Times New Roman" panose="02020603050405020304" pitchFamily="18" charset="0"/>
              </a:defRPr>
            </a:lvl8pPr>
            <a:lvl9pPr marL="3886200" indent="-228600" fontAlgn="base">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 typeface="Palatino Linotype" panose="02040502050505030304" pitchFamily="18" charset="0"/>
              <a:buNone/>
            </a:pPr>
            <a:r>
              <a:rPr lang="es-ES_tradnl" altLang="es-ES" sz="2800" b="1" dirty="0">
                <a:latin typeface="Arial" panose="020B0604020202020204" pitchFamily="34" charset="0"/>
                <a:cs typeface="Times New Roman" panose="02020603050405020304" pitchFamily="18" charset="0"/>
              </a:rPr>
              <a:t>Comprobación transmisor-receptor</a:t>
            </a:r>
            <a:r>
              <a:rPr lang="es-ES" altLang="es-ES" sz="2800" b="1" dirty="0">
                <a:latin typeface="Arial" panose="020B0604020202020204" pitchFamily="34" charset="0"/>
                <a:cs typeface="Times New Roman" panose="02020603050405020304" pitchFamily="18" charset="0"/>
              </a:rPr>
              <a:t> </a:t>
            </a:r>
          </a:p>
        </p:txBody>
      </p:sp>
      <p:sp>
        <p:nvSpPr>
          <p:cNvPr id="58376" name="Rectangle 8"/>
          <p:cNvSpPr>
            <a:spLocks noChangeArrowheads="1"/>
          </p:cNvSpPr>
          <p:nvPr/>
        </p:nvSpPr>
        <p:spPr bwMode="auto">
          <a:xfrm>
            <a:off x="5229225" y="2390775"/>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s-ES"/>
          </a:p>
        </p:txBody>
      </p:sp>
      <p:pic>
        <p:nvPicPr>
          <p:cNvPr id="58375" name="Picture 7" descr="0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48638" y="3141663"/>
            <a:ext cx="2051050" cy="2457450"/>
          </a:xfrm>
          <a:prstGeom prst="rect">
            <a:avLst/>
          </a:prstGeom>
          <a:noFill/>
          <a:extLst>
            <a:ext uri="{909E8E84-426E-40DD-AFC4-6F175D3DCCD1}">
              <a14:hiddenFill xmlns:a14="http://schemas.microsoft.com/office/drawing/2010/main">
                <a:solidFill>
                  <a:srgbClr val="FFFFFF"/>
                </a:solidFill>
              </a14:hiddenFill>
            </a:ext>
          </a:extLst>
        </p:spPr>
      </p:pic>
      <p:sp>
        <p:nvSpPr>
          <p:cNvPr id="58377" name="Text Box 9"/>
          <p:cNvSpPr txBox="1">
            <a:spLocks noChangeArrowheads="1"/>
          </p:cNvSpPr>
          <p:nvPr/>
        </p:nvSpPr>
        <p:spPr bwMode="auto">
          <a:xfrm>
            <a:off x="8394700" y="5157788"/>
            <a:ext cx="6540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s-ES_tradnl" altLang="es-ES"/>
              <a:t>Imán</a:t>
            </a:r>
            <a:endParaRPr lang="es-ES" altLang="es-ES"/>
          </a:p>
        </p:txBody>
      </p:sp>
      <p:sp>
        <p:nvSpPr>
          <p:cNvPr id="58378" name="Text Box 10"/>
          <p:cNvSpPr txBox="1">
            <a:spLocks noChangeArrowheads="1"/>
          </p:cNvSpPr>
          <p:nvPr/>
        </p:nvSpPr>
        <p:spPr bwMode="auto">
          <a:xfrm>
            <a:off x="9132888" y="4419601"/>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s-ES_tradnl" altLang="es-ES"/>
              <a:t>Receptor</a:t>
            </a:r>
            <a:endParaRPr lang="es-ES" altLang="es-E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Rectangle 3"/>
          <p:cNvSpPr>
            <a:spLocks noChangeArrowheads="1"/>
          </p:cNvSpPr>
          <p:nvPr/>
        </p:nvSpPr>
        <p:spPr bwMode="auto">
          <a:xfrm>
            <a:off x="3052764" y="413792"/>
            <a:ext cx="7564437"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defRPr sz="4400" i="1">
                <a:solidFill>
                  <a:schemeClr val="tx2"/>
                </a:solidFill>
                <a:latin typeface="Times New Roman" panose="02020603050405020304" pitchFamily="18" charset="0"/>
              </a:defRPr>
            </a:lvl1pPr>
            <a:lvl2pPr>
              <a:defRPr sz="4400" i="1">
                <a:solidFill>
                  <a:schemeClr val="tx2"/>
                </a:solidFill>
                <a:latin typeface="Times New Roman" panose="02020603050405020304" pitchFamily="18" charset="0"/>
              </a:defRPr>
            </a:lvl2pPr>
            <a:lvl3pPr>
              <a:defRPr sz="4400" i="1">
                <a:solidFill>
                  <a:schemeClr val="tx2"/>
                </a:solidFill>
                <a:latin typeface="Times New Roman" panose="02020603050405020304" pitchFamily="18" charset="0"/>
              </a:defRPr>
            </a:lvl3pPr>
            <a:lvl4pPr>
              <a:defRPr sz="4400" i="1">
                <a:solidFill>
                  <a:schemeClr val="tx2"/>
                </a:solidFill>
                <a:latin typeface="Times New Roman" panose="02020603050405020304" pitchFamily="18" charset="0"/>
              </a:defRPr>
            </a:lvl4pPr>
            <a:lvl5pPr>
              <a:defRPr sz="4400" i="1">
                <a:solidFill>
                  <a:schemeClr val="tx2"/>
                </a:solidFill>
                <a:latin typeface="Times New Roman" panose="02020603050405020304" pitchFamily="18" charset="0"/>
              </a:defRPr>
            </a:lvl5pPr>
            <a:lvl6pPr marL="457200" fontAlgn="base">
              <a:spcBef>
                <a:spcPct val="0"/>
              </a:spcBef>
              <a:spcAft>
                <a:spcPct val="0"/>
              </a:spcAft>
              <a:defRPr sz="4400" i="1">
                <a:solidFill>
                  <a:schemeClr val="tx2"/>
                </a:solidFill>
                <a:latin typeface="Times New Roman" panose="02020603050405020304" pitchFamily="18" charset="0"/>
              </a:defRPr>
            </a:lvl6pPr>
            <a:lvl7pPr marL="914400" fontAlgn="base">
              <a:spcBef>
                <a:spcPct val="0"/>
              </a:spcBef>
              <a:spcAft>
                <a:spcPct val="0"/>
              </a:spcAft>
              <a:defRPr sz="4400" i="1">
                <a:solidFill>
                  <a:schemeClr val="tx2"/>
                </a:solidFill>
                <a:latin typeface="Times New Roman" panose="02020603050405020304" pitchFamily="18" charset="0"/>
              </a:defRPr>
            </a:lvl7pPr>
            <a:lvl8pPr marL="1371600" fontAlgn="base">
              <a:spcBef>
                <a:spcPct val="0"/>
              </a:spcBef>
              <a:spcAft>
                <a:spcPct val="0"/>
              </a:spcAft>
              <a:defRPr sz="4400" i="1">
                <a:solidFill>
                  <a:schemeClr val="tx2"/>
                </a:solidFill>
                <a:latin typeface="Times New Roman" panose="02020603050405020304" pitchFamily="18" charset="0"/>
              </a:defRPr>
            </a:lvl8pPr>
            <a:lvl9pPr marL="1828800" fontAlgn="base">
              <a:spcBef>
                <a:spcPct val="0"/>
              </a:spcBef>
              <a:spcAft>
                <a:spcPct val="0"/>
              </a:spcAft>
              <a:defRPr sz="4400" i="1">
                <a:solidFill>
                  <a:schemeClr val="tx2"/>
                </a:solidFill>
                <a:latin typeface="Times New Roman" panose="02020603050405020304" pitchFamily="18" charset="0"/>
              </a:defRPr>
            </a:lvl9pPr>
          </a:lstStyle>
          <a:p>
            <a:r>
              <a:rPr lang="es-ES" altLang="es-ES" sz="3600" b="1" dirty="0">
                <a:solidFill>
                  <a:schemeClr val="tx1"/>
                </a:solidFill>
                <a:cs typeface="Arial" panose="020B0604020202020204" pitchFamily="34" charset="0"/>
              </a:rPr>
              <a:t>PROCEDIMIENTO QUIRÚRGICO</a:t>
            </a:r>
          </a:p>
        </p:txBody>
      </p:sp>
      <p:sp>
        <p:nvSpPr>
          <p:cNvPr id="60421" name="Rectangle 5"/>
          <p:cNvSpPr>
            <a:spLocks noChangeArrowheads="1"/>
          </p:cNvSpPr>
          <p:nvPr/>
        </p:nvSpPr>
        <p:spPr bwMode="auto">
          <a:xfrm>
            <a:off x="2819400" y="1905000"/>
            <a:ext cx="7848600"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chemeClr val="tx2"/>
              </a:buClr>
              <a:buSzPct val="95000"/>
              <a:buFont typeface="Wingdings" panose="05000000000000000000" pitchFamily="2" charset="2"/>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fontAlgn="base">
              <a:spcBef>
                <a:spcPct val="20000"/>
              </a:spcBef>
              <a:spcAft>
                <a:spcPct val="0"/>
              </a:spcAft>
              <a:buChar char="•"/>
              <a:defRPr sz="2000">
                <a:solidFill>
                  <a:schemeClr val="tx1"/>
                </a:solidFill>
                <a:latin typeface="Times New Roman" panose="02020603050405020304" pitchFamily="18" charset="0"/>
              </a:defRPr>
            </a:lvl6pPr>
            <a:lvl7pPr marL="2971800" indent="-228600" fontAlgn="base">
              <a:spcBef>
                <a:spcPct val="20000"/>
              </a:spcBef>
              <a:spcAft>
                <a:spcPct val="0"/>
              </a:spcAft>
              <a:buChar char="•"/>
              <a:defRPr sz="2000">
                <a:solidFill>
                  <a:schemeClr val="tx1"/>
                </a:solidFill>
                <a:latin typeface="Times New Roman" panose="02020603050405020304" pitchFamily="18" charset="0"/>
              </a:defRPr>
            </a:lvl7pPr>
            <a:lvl8pPr marL="3429000" indent="-228600" fontAlgn="base">
              <a:spcBef>
                <a:spcPct val="20000"/>
              </a:spcBef>
              <a:spcAft>
                <a:spcPct val="0"/>
              </a:spcAft>
              <a:buChar char="•"/>
              <a:defRPr sz="2000">
                <a:solidFill>
                  <a:schemeClr val="tx1"/>
                </a:solidFill>
                <a:latin typeface="Times New Roman" panose="02020603050405020304" pitchFamily="18" charset="0"/>
              </a:defRPr>
            </a:lvl8pPr>
            <a:lvl9pPr marL="3886200" indent="-228600" fontAlgn="base">
              <a:spcBef>
                <a:spcPct val="20000"/>
              </a:spcBef>
              <a:spcAft>
                <a:spcPct val="0"/>
              </a:spcAft>
              <a:buChar char="•"/>
              <a:defRPr sz="2000">
                <a:solidFill>
                  <a:schemeClr val="tx1"/>
                </a:solidFill>
                <a:latin typeface="Times New Roman" panose="02020603050405020304" pitchFamily="18" charset="0"/>
              </a:defRPr>
            </a:lvl9pPr>
          </a:lstStyle>
          <a:p>
            <a:pPr algn="ctr">
              <a:spcBef>
                <a:spcPct val="50000"/>
              </a:spcBef>
              <a:buFont typeface="Palatino Linotype" panose="02040502050505030304" pitchFamily="18" charset="0"/>
              <a:buNone/>
            </a:pPr>
            <a:r>
              <a:rPr lang="es-ES_tradnl" altLang="es-ES" sz="2800" b="1" i="1">
                <a:latin typeface="Arial" panose="020B0604020202020204" pitchFamily="34" charset="0"/>
                <a:cs typeface="Times New Roman" panose="02020603050405020304" pitchFamily="18" charset="0"/>
              </a:rPr>
              <a:t>Montaje completo y registro del sistema de captación de datos por telemetría </a:t>
            </a:r>
            <a:r>
              <a:rPr lang="es-ES" altLang="es-ES" sz="2800" b="1" i="1">
                <a:latin typeface="Arial" panose="020B0604020202020204" pitchFamily="34" charset="0"/>
                <a:cs typeface="Times New Roman" panose="02020603050405020304" pitchFamily="18" charset="0"/>
              </a:rPr>
              <a:t> </a:t>
            </a:r>
          </a:p>
        </p:txBody>
      </p:sp>
      <p:sp>
        <p:nvSpPr>
          <p:cNvPr id="60423" name="Rectangle 7"/>
          <p:cNvSpPr>
            <a:spLocks noChangeArrowheads="1"/>
          </p:cNvSpPr>
          <p:nvPr/>
        </p:nvSpPr>
        <p:spPr bwMode="auto">
          <a:xfrm>
            <a:off x="4781550" y="2519363"/>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s-ES"/>
          </a:p>
        </p:txBody>
      </p:sp>
      <p:pic>
        <p:nvPicPr>
          <p:cNvPr id="60422" name="Picture 6" descr="0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4588" y="2971800"/>
            <a:ext cx="5029200" cy="3479800"/>
          </a:xfrm>
          <a:prstGeom prst="rect">
            <a:avLst/>
          </a:prstGeom>
          <a:noFill/>
          <a:extLst>
            <a:ext uri="{909E8E84-426E-40DD-AFC4-6F175D3DCCD1}">
              <a14:hiddenFill xmlns:a14="http://schemas.microsoft.com/office/drawing/2010/main">
                <a:solidFill>
                  <a:srgbClr val="FFFFFF"/>
                </a:solidFill>
              </a14:hiddenFill>
            </a:ext>
          </a:extLst>
        </p:spPr>
      </p:pic>
      <p:sp>
        <p:nvSpPr>
          <p:cNvPr id="60424" name="Rectangle 8"/>
          <p:cNvSpPr>
            <a:spLocks noChangeArrowheads="1"/>
          </p:cNvSpPr>
          <p:nvPr/>
        </p:nvSpPr>
        <p:spPr bwMode="auto">
          <a:xfrm>
            <a:off x="1890819" y="3356992"/>
            <a:ext cx="2344737" cy="2209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lstStyle>
            <a:lvl1pPr marL="342900" indent="-342900">
              <a:spcBef>
                <a:spcPct val="20000"/>
              </a:spcBef>
              <a:buClr>
                <a:schemeClr val="tx2"/>
              </a:buClr>
              <a:buSzPct val="95000"/>
              <a:buFont typeface="Wingdings" panose="05000000000000000000" pitchFamily="2" charset="2"/>
              <a:buChar char="¬"/>
              <a:defRPr sz="3200">
                <a:solidFill>
                  <a:schemeClr val="tx1"/>
                </a:solidFill>
                <a:latin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defRPr>
            </a:lvl5pPr>
            <a:lvl6pPr marL="2514600" indent="-228600" fontAlgn="base">
              <a:spcBef>
                <a:spcPct val="20000"/>
              </a:spcBef>
              <a:spcAft>
                <a:spcPct val="0"/>
              </a:spcAft>
              <a:buChar char="•"/>
              <a:defRPr sz="2000">
                <a:solidFill>
                  <a:schemeClr val="tx1"/>
                </a:solidFill>
                <a:latin typeface="Times New Roman" panose="02020603050405020304" pitchFamily="18" charset="0"/>
              </a:defRPr>
            </a:lvl6pPr>
            <a:lvl7pPr marL="2971800" indent="-228600" fontAlgn="base">
              <a:spcBef>
                <a:spcPct val="20000"/>
              </a:spcBef>
              <a:spcAft>
                <a:spcPct val="0"/>
              </a:spcAft>
              <a:buChar char="•"/>
              <a:defRPr sz="2000">
                <a:solidFill>
                  <a:schemeClr val="tx1"/>
                </a:solidFill>
                <a:latin typeface="Times New Roman" panose="02020603050405020304" pitchFamily="18" charset="0"/>
              </a:defRPr>
            </a:lvl7pPr>
            <a:lvl8pPr marL="3429000" indent="-228600" fontAlgn="base">
              <a:spcBef>
                <a:spcPct val="20000"/>
              </a:spcBef>
              <a:spcAft>
                <a:spcPct val="0"/>
              </a:spcAft>
              <a:buChar char="•"/>
              <a:defRPr sz="2000">
                <a:solidFill>
                  <a:schemeClr val="tx1"/>
                </a:solidFill>
                <a:latin typeface="Times New Roman" panose="02020603050405020304" pitchFamily="18" charset="0"/>
              </a:defRPr>
            </a:lvl8pPr>
            <a:lvl9pPr marL="3886200" indent="-228600" fontAlgn="base">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 typeface="Palatino Linotype" panose="02040502050505030304" pitchFamily="18" charset="0"/>
              <a:buNone/>
            </a:pPr>
            <a:endParaRPr lang="es-ES" altLang="es-ES" sz="2000" dirty="0">
              <a:latin typeface="Arial" panose="020B0604020202020204" pitchFamily="34" charset="0"/>
              <a:cs typeface="Times New Roman" panose="02020603050405020304" pitchFamily="18" charset="0"/>
            </a:endParaRPr>
          </a:p>
          <a:p>
            <a:pPr>
              <a:spcBef>
                <a:spcPct val="50000"/>
              </a:spcBef>
              <a:buFont typeface="Palatino Linotype" panose="02040502050505030304" pitchFamily="18" charset="0"/>
              <a:buChar char=""/>
            </a:pPr>
            <a:r>
              <a:rPr lang="es-ES_tradnl" altLang="es-ES" sz="2000" dirty="0">
                <a:latin typeface="Arial" panose="020B0604020202020204" pitchFamily="34" charset="0"/>
                <a:cs typeface="Times New Roman" panose="02020603050405020304" pitchFamily="18" charset="0"/>
              </a:rPr>
              <a:t>Disponer el sistema según se muestra en </a:t>
            </a:r>
            <a:r>
              <a:rPr lang="es-ES_tradnl" altLang="es-ES" sz="2000" dirty="0" err="1">
                <a:latin typeface="Arial" panose="020B0604020202020204" pitchFamily="34" charset="0"/>
                <a:cs typeface="Times New Roman" panose="02020603050405020304" pitchFamily="18" charset="0"/>
              </a:rPr>
              <a:t>en</a:t>
            </a:r>
            <a:r>
              <a:rPr lang="es-ES_tradnl" altLang="es-ES" sz="2000" dirty="0">
                <a:latin typeface="Arial" panose="020B0604020202020204" pitchFamily="34" charset="0"/>
                <a:cs typeface="Times New Roman" panose="02020603050405020304" pitchFamily="18" charset="0"/>
              </a:rPr>
              <a:t> el esquema.</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p:cNvSpPr>
            <a:spLocks noChangeArrowheads="1"/>
          </p:cNvSpPr>
          <p:nvPr/>
        </p:nvSpPr>
        <p:spPr bwMode="auto">
          <a:xfrm>
            <a:off x="3052763" y="434984"/>
            <a:ext cx="7219950" cy="11218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2075" tIns="46038" rIns="92075" bIns="46038" anchor="ctr"/>
          <a:lstStyle>
            <a:lvl1pPr>
              <a:defRPr sz="4400" i="1">
                <a:solidFill>
                  <a:schemeClr val="tx2"/>
                </a:solidFill>
                <a:latin typeface="Times New Roman" panose="02020603050405020304" pitchFamily="18" charset="0"/>
              </a:defRPr>
            </a:lvl1pPr>
            <a:lvl2pPr>
              <a:defRPr sz="4400" i="1">
                <a:solidFill>
                  <a:schemeClr val="tx2"/>
                </a:solidFill>
                <a:latin typeface="Times New Roman" panose="02020603050405020304" pitchFamily="18" charset="0"/>
              </a:defRPr>
            </a:lvl2pPr>
            <a:lvl3pPr>
              <a:defRPr sz="4400" i="1">
                <a:solidFill>
                  <a:schemeClr val="tx2"/>
                </a:solidFill>
                <a:latin typeface="Times New Roman" panose="02020603050405020304" pitchFamily="18" charset="0"/>
              </a:defRPr>
            </a:lvl3pPr>
            <a:lvl4pPr>
              <a:defRPr sz="4400" i="1">
                <a:solidFill>
                  <a:schemeClr val="tx2"/>
                </a:solidFill>
                <a:latin typeface="Times New Roman" panose="02020603050405020304" pitchFamily="18" charset="0"/>
              </a:defRPr>
            </a:lvl4pPr>
            <a:lvl5pPr>
              <a:defRPr sz="4400" i="1">
                <a:solidFill>
                  <a:schemeClr val="tx2"/>
                </a:solidFill>
                <a:latin typeface="Times New Roman" panose="02020603050405020304" pitchFamily="18" charset="0"/>
              </a:defRPr>
            </a:lvl5pPr>
            <a:lvl6pPr marL="457200" fontAlgn="base">
              <a:spcBef>
                <a:spcPct val="0"/>
              </a:spcBef>
              <a:spcAft>
                <a:spcPct val="0"/>
              </a:spcAft>
              <a:defRPr sz="4400" i="1">
                <a:solidFill>
                  <a:schemeClr val="tx2"/>
                </a:solidFill>
                <a:latin typeface="Times New Roman" panose="02020603050405020304" pitchFamily="18" charset="0"/>
              </a:defRPr>
            </a:lvl6pPr>
            <a:lvl7pPr marL="914400" fontAlgn="base">
              <a:spcBef>
                <a:spcPct val="0"/>
              </a:spcBef>
              <a:spcAft>
                <a:spcPct val="0"/>
              </a:spcAft>
              <a:defRPr sz="4400" i="1">
                <a:solidFill>
                  <a:schemeClr val="tx2"/>
                </a:solidFill>
                <a:latin typeface="Times New Roman" panose="02020603050405020304" pitchFamily="18" charset="0"/>
              </a:defRPr>
            </a:lvl7pPr>
            <a:lvl8pPr marL="1371600" fontAlgn="base">
              <a:spcBef>
                <a:spcPct val="0"/>
              </a:spcBef>
              <a:spcAft>
                <a:spcPct val="0"/>
              </a:spcAft>
              <a:defRPr sz="4400" i="1">
                <a:solidFill>
                  <a:schemeClr val="tx2"/>
                </a:solidFill>
                <a:latin typeface="Times New Roman" panose="02020603050405020304" pitchFamily="18" charset="0"/>
              </a:defRPr>
            </a:lvl8pPr>
            <a:lvl9pPr marL="1828800" fontAlgn="base">
              <a:spcBef>
                <a:spcPct val="0"/>
              </a:spcBef>
              <a:spcAft>
                <a:spcPct val="0"/>
              </a:spcAft>
              <a:defRPr sz="4400" i="1">
                <a:solidFill>
                  <a:schemeClr val="tx2"/>
                </a:solidFill>
                <a:latin typeface="Times New Roman" panose="02020603050405020304" pitchFamily="18" charset="0"/>
              </a:defRPr>
            </a:lvl9pPr>
          </a:lstStyle>
          <a:p>
            <a:r>
              <a:rPr lang="es-ES" altLang="es-ES" sz="3600" b="1" dirty="0">
                <a:solidFill>
                  <a:schemeClr val="tx1"/>
                </a:solidFill>
                <a:cs typeface="Arial" panose="020B0604020202020204" pitchFamily="34" charset="0"/>
              </a:rPr>
              <a:t>PROCEDIMIENTO QUIRÚRGICO</a:t>
            </a:r>
          </a:p>
        </p:txBody>
      </p:sp>
      <p:pic>
        <p:nvPicPr>
          <p:cNvPr id="61445" name="Picture 5" descr="0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3512" y="2924944"/>
            <a:ext cx="3298825"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7" name="Rectangle 7"/>
          <p:cNvSpPr>
            <a:spLocks noChangeArrowheads="1"/>
          </p:cNvSpPr>
          <p:nvPr/>
        </p:nvSpPr>
        <p:spPr bwMode="auto">
          <a:xfrm>
            <a:off x="4533900" y="2257425"/>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s-ES"/>
          </a:p>
        </p:txBody>
      </p:sp>
      <p:pic>
        <p:nvPicPr>
          <p:cNvPr id="61446" name="Picture 6" descr="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19785" y="3356992"/>
            <a:ext cx="3810000" cy="2857500"/>
          </a:xfrm>
          <a:prstGeom prst="rect">
            <a:avLst/>
          </a:prstGeom>
          <a:noFill/>
          <a:extLst>
            <a:ext uri="{909E8E84-426E-40DD-AFC4-6F175D3DCCD1}">
              <a14:hiddenFill xmlns:a14="http://schemas.microsoft.com/office/drawing/2010/main">
                <a:solidFill>
                  <a:srgbClr val="FFFFFF"/>
                </a:solidFill>
              </a14:hiddenFill>
            </a:ext>
          </a:extLst>
        </p:spPr>
      </p:pic>
      <p:sp>
        <p:nvSpPr>
          <p:cNvPr id="61448" name="Text Box 8"/>
          <p:cNvSpPr txBox="1">
            <a:spLocks noChangeArrowheads="1"/>
          </p:cNvSpPr>
          <p:nvPr/>
        </p:nvSpPr>
        <p:spPr bwMode="auto">
          <a:xfrm>
            <a:off x="1864543" y="2204864"/>
            <a:ext cx="36004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s-ES_tradnl" altLang="es-ES" b="1" dirty="0"/>
              <a:t>Disposición de la caja con la </a:t>
            </a:r>
          </a:p>
          <a:p>
            <a:r>
              <a:rPr lang="es-ES_tradnl" altLang="es-ES" b="1" dirty="0"/>
              <a:t>rata sobre la antena receptora</a:t>
            </a:r>
            <a:endParaRPr lang="es-ES" altLang="es-ES" b="1" dirty="0"/>
          </a:p>
        </p:txBody>
      </p:sp>
      <p:sp>
        <p:nvSpPr>
          <p:cNvPr id="61449" name="Text Box 9"/>
          <p:cNvSpPr txBox="1">
            <a:spLocks noChangeArrowheads="1"/>
          </p:cNvSpPr>
          <p:nvPr/>
        </p:nvSpPr>
        <p:spPr bwMode="auto">
          <a:xfrm>
            <a:off x="6395985" y="2156843"/>
            <a:ext cx="38862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s-ES_tradnl" altLang="es-ES" b="1" dirty="0"/>
              <a:t>Detalle de la conexión de la antena con el sistema de captación de datos</a:t>
            </a:r>
            <a:endParaRPr lang="es-ES" altLang="es-ES" b="1"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517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797" y="1916460"/>
            <a:ext cx="4321175" cy="324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5173" name="Text Box 5"/>
          <p:cNvSpPr txBox="1">
            <a:spLocks noChangeArrowheads="1"/>
          </p:cNvSpPr>
          <p:nvPr/>
        </p:nvSpPr>
        <p:spPr bwMode="auto">
          <a:xfrm>
            <a:off x="674358" y="5235922"/>
            <a:ext cx="4679950" cy="641350"/>
          </a:xfrm>
          <a:prstGeom prst="rect">
            <a:avLst/>
          </a:prstGeom>
          <a:gradFill rotWithShape="1">
            <a:gsLst>
              <a:gs pos="0">
                <a:schemeClr val="accent1">
                  <a:alpha val="96001"/>
                </a:schemeClr>
              </a:gs>
              <a:gs pos="100000">
                <a:schemeClr val="accent1">
                  <a:gamma/>
                  <a:shade val="46275"/>
                  <a:invGamma/>
                </a:schemeClr>
              </a:gs>
            </a:gsLst>
            <a:lin ang="5400000" scaled="1"/>
          </a:gradFill>
          <a:ln>
            <a:noFill/>
          </a:ln>
          <a:effectLst/>
          <a:extLs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s-ES_tradnl" altLang="es-ES" dirty="0"/>
              <a:t>Podemos seleccionar un fragmento determinado y guardarlo</a:t>
            </a:r>
            <a:endParaRPr lang="es-ES" altLang="es-ES" dirty="0"/>
          </a:p>
        </p:txBody>
      </p:sp>
      <p:grpSp>
        <p:nvGrpSpPr>
          <p:cNvPr id="135174" name="Group 6"/>
          <p:cNvGrpSpPr>
            <a:grpSpLocks/>
          </p:cNvGrpSpPr>
          <p:nvPr/>
        </p:nvGrpSpPr>
        <p:grpSpPr bwMode="auto">
          <a:xfrm>
            <a:off x="7286228" y="3279985"/>
            <a:ext cx="3024188" cy="2016125"/>
            <a:chOff x="1584" y="2016"/>
            <a:chExt cx="9216" cy="6504"/>
          </a:xfrm>
        </p:grpSpPr>
        <p:pic>
          <p:nvPicPr>
            <p:cNvPr id="135175"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b="5905"/>
            <a:stretch>
              <a:fillRect/>
            </a:stretch>
          </p:blipFill>
          <p:spPr bwMode="auto">
            <a:xfrm>
              <a:off x="1584" y="2016"/>
              <a:ext cx="9216" cy="6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5176" name="Oval 8"/>
            <p:cNvSpPr>
              <a:spLocks noChangeArrowheads="1"/>
            </p:cNvSpPr>
            <p:nvPr/>
          </p:nvSpPr>
          <p:spPr bwMode="auto">
            <a:xfrm>
              <a:off x="2019" y="2357"/>
              <a:ext cx="432" cy="432"/>
            </a:xfrm>
            <a:prstGeom prst="ellipse">
              <a:avLst/>
            </a:prstGeom>
            <a:noFill/>
            <a:ln w="19050">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ES"/>
            </a:p>
          </p:txBody>
        </p:sp>
        <p:sp>
          <p:nvSpPr>
            <p:cNvPr id="135177" name="Rectangle 9"/>
            <p:cNvSpPr>
              <a:spLocks noChangeArrowheads="1"/>
            </p:cNvSpPr>
            <p:nvPr/>
          </p:nvSpPr>
          <p:spPr bwMode="auto">
            <a:xfrm>
              <a:off x="4698" y="2948"/>
              <a:ext cx="1728" cy="1440"/>
            </a:xfrm>
            <a:prstGeom prst="rect">
              <a:avLst/>
            </a:prstGeom>
            <a:solidFill>
              <a:srgbClr val="C0C0C0">
                <a:alpha val="50000"/>
              </a:srgbClr>
            </a:solidFill>
            <a:ln w="22225">
              <a:solidFill>
                <a:srgbClr val="000000"/>
              </a:solidFill>
              <a:miter lim="800000"/>
              <a:headEnd/>
              <a:tailEnd/>
            </a:ln>
          </p:spPr>
          <p:txBody>
            <a:bodyPr/>
            <a:lstStyle/>
            <a:p>
              <a:endParaRPr lang="es-ES"/>
            </a:p>
          </p:txBody>
        </p:sp>
      </p:grpSp>
      <p:pic>
        <p:nvPicPr>
          <p:cNvPr id="135178" name="Picture 10"/>
          <p:cNvPicPr>
            <a:picLocks noChangeAspect="1" noChangeArrowheads="1"/>
          </p:cNvPicPr>
          <p:nvPr/>
        </p:nvPicPr>
        <p:blipFill>
          <a:blip r:embed="rId4" cstate="print">
            <a:extLst>
              <a:ext uri="{28A0092B-C50C-407E-A947-70E740481C1C}">
                <a14:useLocalDpi xmlns:a14="http://schemas.microsoft.com/office/drawing/2010/main" val="0"/>
              </a:ext>
            </a:extLst>
          </a:blip>
          <a:srcRect b="6151"/>
          <a:stretch>
            <a:fillRect/>
          </a:stretch>
        </p:blipFill>
        <p:spPr bwMode="auto">
          <a:xfrm>
            <a:off x="8006953" y="4503946"/>
            <a:ext cx="2952750" cy="2078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36822" name="Group 1654"/>
          <p:cNvGrpSpPr>
            <a:grpSpLocks/>
          </p:cNvGrpSpPr>
          <p:nvPr/>
        </p:nvGrpSpPr>
        <p:grpSpPr bwMode="auto">
          <a:xfrm>
            <a:off x="7542790" y="759870"/>
            <a:ext cx="2984500" cy="2143125"/>
            <a:chOff x="1872" y="10090"/>
            <a:chExt cx="6768" cy="5076"/>
          </a:xfrm>
        </p:grpSpPr>
        <p:pic>
          <p:nvPicPr>
            <p:cNvPr id="136823" name="Picture 165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872" y="10090"/>
              <a:ext cx="6768" cy="5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6824" name="Picture 1656"/>
            <p:cNvPicPr preferRelativeResize="0">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68" y="12157"/>
              <a:ext cx="2194" cy="1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6825" name="Picture 165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13" y="12172"/>
              <a:ext cx="2196" cy="1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36826" name="Text Box 1658"/>
          <p:cNvSpPr txBox="1">
            <a:spLocks noChangeArrowheads="1"/>
          </p:cNvSpPr>
          <p:nvPr/>
        </p:nvSpPr>
        <p:spPr bwMode="auto">
          <a:xfrm>
            <a:off x="623393" y="222251"/>
            <a:ext cx="5976664"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s-ES_tradnl" altLang="es-ES" sz="3600" b="1" i="1" dirty="0">
                <a:cs typeface="Arial" panose="020B0604020202020204" pitchFamily="34" charset="0"/>
              </a:rPr>
              <a:t>Adquisición continua de datos a tiempo real</a:t>
            </a:r>
            <a:r>
              <a:rPr lang="es-ES" altLang="es-ES" sz="3600" b="1" i="1" dirty="0">
                <a:cs typeface="Arial" panose="020B0604020202020204" pitchFamily="34" charset="0"/>
              </a:rPr>
              <a:t> </a:t>
            </a:r>
          </a:p>
        </p:txBody>
      </p:sp>
      <p:sp>
        <p:nvSpPr>
          <p:cNvPr id="136827" name="Text Box 1659"/>
          <p:cNvSpPr txBox="1">
            <a:spLocks noChangeArrowheads="1"/>
          </p:cNvSpPr>
          <p:nvPr/>
        </p:nvSpPr>
        <p:spPr bwMode="auto">
          <a:xfrm>
            <a:off x="6855403" y="2579144"/>
            <a:ext cx="3744912" cy="336550"/>
          </a:xfrm>
          <a:prstGeom prst="rect">
            <a:avLst/>
          </a:prstGeom>
          <a:gradFill rotWithShape="1">
            <a:gsLst>
              <a:gs pos="0">
                <a:schemeClr val="accent1">
                  <a:alpha val="84000"/>
                </a:schemeClr>
              </a:gs>
              <a:gs pos="100000">
                <a:schemeClr val="accent1">
                  <a:gamma/>
                  <a:shade val="46275"/>
                  <a:invGamma/>
                </a:schemeClr>
              </a:gs>
            </a:gsLst>
            <a:lin ang="5400000" scaled="1"/>
          </a:gradFill>
          <a:ln>
            <a:noFill/>
          </a:ln>
          <a:effectLst/>
          <a:extLs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1600" dirty="0"/>
              <a:t>Cambiar las propiedades de los gráficos</a:t>
            </a:r>
            <a:r>
              <a:rPr lang="es-ES" altLang="es-ES" sz="1600" dirty="0"/>
              <a:t> </a:t>
            </a:r>
          </a:p>
        </p:txBody>
      </p:sp>
      <p:sp>
        <p:nvSpPr>
          <p:cNvPr id="136828" name="Text Box 1660"/>
          <p:cNvSpPr txBox="1">
            <a:spLocks noChangeArrowheads="1"/>
          </p:cNvSpPr>
          <p:nvPr/>
        </p:nvSpPr>
        <p:spPr bwMode="auto">
          <a:xfrm>
            <a:off x="7248128" y="4157871"/>
            <a:ext cx="3854450" cy="336550"/>
          </a:xfrm>
          <a:prstGeom prst="rect">
            <a:avLst/>
          </a:prstGeom>
          <a:gradFill rotWithShape="1">
            <a:gsLst>
              <a:gs pos="0">
                <a:schemeClr val="accent1">
                  <a:alpha val="98000"/>
                </a:schemeClr>
              </a:gs>
              <a:gs pos="100000">
                <a:schemeClr val="accent1">
                  <a:gamma/>
                  <a:shade val="46275"/>
                  <a:invGamma/>
                </a:schemeClr>
              </a:gs>
            </a:gsLst>
            <a:lin ang="5400000" scaled="1"/>
          </a:gradFill>
          <a:ln>
            <a:noFill/>
          </a:ln>
          <a:effectLst/>
          <a:extLs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1600" dirty="0"/>
              <a:t>Seleccionar un registro y ampliar gráfica</a:t>
            </a:r>
            <a:r>
              <a:rPr lang="es-ES" altLang="es-ES" sz="1600" dirty="0"/>
              <a:t> </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8244" name="Picture 4"/>
          <p:cNvPicPr>
            <a:picLocks noChangeAspect="1" noChangeArrowheads="1"/>
          </p:cNvPicPr>
          <p:nvPr/>
        </p:nvPicPr>
        <p:blipFill>
          <a:blip r:embed="rId3">
            <a:extLst>
              <a:ext uri="{28A0092B-C50C-407E-A947-70E740481C1C}">
                <a14:useLocalDpi xmlns:a14="http://schemas.microsoft.com/office/drawing/2010/main" val="0"/>
              </a:ext>
            </a:extLst>
          </a:blip>
          <a:srcRect l="28789" t="2953" r="39124" b="6889"/>
          <a:stretch>
            <a:fillRect/>
          </a:stretch>
        </p:blipFill>
        <p:spPr bwMode="auto">
          <a:xfrm>
            <a:off x="1691532" y="1916284"/>
            <a:ext cx="1730375" cy="35903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8245" name="Picture 5"/>
          <p:cNvPicPr>
            <a:picLocks noChangeAspect="1" noChangeArrowheads="1"/>
          </p:cNvPicPr>
          <p:nvPr/>
        </p:nvPicPr>
        <p:blipFill>
          <a:blip r:embed="rId4">
            <a:extLst>
              <a:ext uri="{28A0092B-C50C-407E-A947-70E740481C1C}">
                <a14:useLocalDpi xmlns:a14="http://schemas.microsoft.com/office/drawing/2010/main" val="0"/>
              </a:ext>
            </a:extLst>
          </a:blip>
          <a:srcRect r="23991" b="44292"/>
          <a:stretch>
            <a:fillRect/>
          </a:stretch>
        </p:blipFill>
        <p:spPr bwMode="auto">
          <a:xfrm>
            <a:off x="4799856" y="1926905"/>
            <a:ext cx="5578475" cy="307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8246" name="Picture 6"/>
          <p:cNvPicPr>
            <a:picLocks noChangeAspect="1" noChangeArrowheads="1"/>
          </p:cNvPicPr>
          <p:nvPr/>
        </p:nvPicPr>
        <p:blipFill>
          <a:blip r:embed="rId5">
            <a:extLst>
              <a:ext uri="{28A0092B-C50C-407E-A947-70E740481C1C}">
                <a14:useLocalDpi xmlns:a14="http://schemas.microsoft.com/office/drawing/2010/main" val="0"/>
              </a:ext>
            </a:extLst>
          </a:blip>
          <a:srcRect l="31743" t="30020" r="21776" b="8366"/>
          <a:stretch>
            <a:fillRect/>
          </a:stretch>
        </p:blipFill>
        <p:spPr bwMode="auto">
          <a:xfrm>
            <a:off x="5898406" y="3657279"/>
            <a:ext cx="2651125" cy="2640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8247" name="Text Box 7"/>
          <p:cNvSpPr txBox="1">
            <a:spLocks noChangeArrowheads="1"/>
          </p:cNvSpPr>
          <p:nvPr/>
        </p:nvSpPr>
        <p:spPr bwMode="auto">
          <a:xfrm>
            <a:off x="1343472" y="188640"/>
            <a:ext cx="6048375"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s-ES_tradnl" altLang="es-ES" sz="3600" b="1" i="1" dirty="0">
                <a:cs typeface="Arial" panose="020B0604020202020204" pitchFamily="34" charset="0"/>
              </a:rPr>
              <a:t>Adquisición continua de datos a tiempo real</a:t>
            </a:r>
            <a:r>
              <a:rPr lang="es-ES" altLang="es-ES" sz="3600" b="1" i="1" dirty="0">
                <a:cs typeface="Arial" panose="020B0604020202020204" pitchFamily="34" charset="0"/>
              </a:rPr>
              <a:t> </a:t>
            </a:r>
          </a:p>
        </p:txBody>
      </p:sp>
      <p:sp>
        <p:nvSpPr>
          <p:cNvPr id="138248" name="Text Box 8"/>
          <p:cNvSpPr txBox="1">
            <a:spLocks noChangeArrowheads="1"/>
          </p:cNvSpPr>
          <p:nvPr/>
        </p:nvSpPr>
        <p:spPr bwMode="auto">
          <a:xfrm>
            <a:off x="1907431" y="5708822"/>
            <a:ext cx="2127250" cy="396875"/>
          </a:xfrm>
          <a:prstGeom prst="rect">
            <a:avLst/>
          </a:prstGeom>
          <a:gradFill rotWithShape="1">
            <a:gsLst>
              <a:gs pos="0">
                <a:schemeClr val="accent1">
                  <a:alpha val="96001"/>
                </a:schemeClr>
              </a:gs>
              <a:gs pos="100000">
                <a:schemeClr val="accent1">
                  <a:gamma/>
                  <a:shade val="46275"/>
                  <a:invGamma/>
                </a:schemeClr>
              </a:gs>
            </a:gsLst>
            <a:lin ang="5400000" scaled="1"/>
          </a:gradFill>
          <a:ln>
            <a:noFill/>
          </a:ln>
          <a:effectLst/>
          <a:extLs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s-ES" altLang="es-ES" sz="2000"/>
              <a:t>Exportar y analizar</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8" name="Rectangle 4"/>
          <p:cNvSpPr>
            <a:spLocks noChangeArrowheads="1"/>
          </p:cNvSpPr>
          <p:nvPr/>
        </p:nvSpPr>
        <p:spPr bwMode="auto">
          <a:xfrm>
            <a:off x="3143250" y="2924175"/>
            <a:ext cx="7183438"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nchorCtr="1"/>
          <a:lstStyle>
            <a:lvl1pPr>
              <a:defRPr sz="4400" i="1">
                <a:solidFill>
                  <a:schemeClr val="tx2"/>
                </a:solidFill>
                <a:latin typeface="Times New Roman" panose="02020603050405020304" pitchFamily="18" charset="0"/>
              </a:defRPr>
            </a:lvl1pPr>
            <a:lvl2pPr>
              <a:defRPr sz="4400" i="1">
                <a:solidFill>
                  <a:schemeClr val="tx2"/>
                </a:solidFill>
                <a:latin typeface="Times New Roman" panose="02020603050405020304" pitchFamily="18" charset="0"/>
              </a:defRPr>
            </a:lvl2pPr>
            <a:lvl3pPr>
              <a:defRPr sz="4400" i="1">
                <a:solidFill>
                  <a:schemeClr val="tx2"/>
                </a:solidFill>
                <a:latin typeface="Times New Roman" panose="02020603050405020304" pitchFamily="18" charset="0"/>
              </a:defRPr>
            </a:lvl3pPr>
            <a:lvl4pPr>
              <a:defRPr sz="4400" i="1">
                <a:solidFill>
                  <a:schemeClr val="tx2"/>
                </a:solidFill>
                <a:latin typeface="Times New Roman" panose="02020603050405020304" pitchFamily="18" charset="0"/>
              </a:defRPr>
            </a:lvl4pPr>
            <a:lvl5pPr>
              <a:defRPr sz="4400" i="1">
                <a:solidFill>
                  <a:schemeClr val="tx2"/>
                </a:solidFill>
                <a:latin typeface="Times New Roman" panose="02020603050405020304" pitchFamily="18" charset="0"/>
              </a:defRPr>
            </a:lvl5pPr>
            <a:lvl6pPr marL="457200" fontAlgn="base">
              <a:spcBef>
                <a:spcPct val="0"/>
              </a:spcBef>
              <a:spcAft>
                <a:spcPct val="0"/>
              </a:spcAft>
              <a:defRPr sz="4400" i="1">
                <a:solidFill>
                  <a:schemeClr val="tx2"/>
                </a:solidFill>
                <a:latin typeface="Times New Roman" panose="02020603050405020304" pitchFamily="18" charset="0"/>
              </a:defRPr>
            </a:lvl6pPr>
            <a:lvl7pPr marL="914400" fontAlgn="base">
              <a:spcBef>
                <a:spcPct val="0"/>
              </a:spcBef>
              <a:spcAft>
                <a:spcPct val="0"/>
              </a:spcAft>
              <a:defRPr sz="4400" i="1">
                <a:solidFill>
                  <a:schemeClr val="tx2"/>
                </a:solidFill>
                <a:latin typeface="Times New Roman" panose="02020603050405020304" pitchFamily="18" charset="0"/>
              </a:defRPr>
            </a:lvl7pPr>
            <a:lvl8pPr marL="1371600" fontAlgn="base">
              <a:spcBef>
                <a:spcPct val="0"/>
              </a:spcBef>
              <a:spcAft>
                <a:spcPct val="0"/>
              </a:spcAft>
              <a:defRPr sz="4400" i="1">
                <a:solidFill>
                  <a:schemeClr val="tx2"/>
                </a:solidFill>
                <a:latin typeface="Times New Roman" panose="02020603050405020304" pitchFamily="18" charset="0"/>
              </a:defRPr>
            </a:lvl8pPr>
            <a:lvl9pPr marL="1828800" fontAlgn="base">
              <a:spcBef>
                <a:spcPct val="0"/>
              </a:spcBef>
              <a:spcAft>
                <a:spcPct val="0"/>
              </a:spcAft>
              <a:defRPr sz="4400" i="1">
                <a:solidFill>
                  <a:schemeClr val="tx2"/>
                </a:solidFill>
                <a:latin typeface="Times New Roman" panose="02020603050405020304" pitchFamily="18" charset="0"/>
              </a:defRPr>
            </a:lvl9pPr>
          </a:lstStyle>
          <a:p>
            <a:r>
              <a:rPr lang="es-ES" altLang="es-ES" b="1"/>
              <a:t>…y éste es sólo un modelo de los muchos que hay……… </a:t>
            </a:r>
          </a:p>
        </p:txBody>
      </p:sp>
    </p:spTree>
  </p:cSld>
  <p:clrMapOvr>
    <a:masterClrMapping/>
  </p:clrMapOvr>
</p:sld>
</file>

<file path=ppt/theme/theme1.xml><?xml version="1.0" encoding="utf-8"?>
<a:theme xmlns:a="http://schemas.openxmlformats.org/drawingml/2006/main" name="Office Theme">
  <a:themeElements>
    <a:clrScheme name="Tema d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a de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1737</TotalTime>
  <Words>1808</Words>
  <Application>Microsoft Office PowerPoint</Application>
  <PresentationFormat>Panorámica</PresentationFormat>
  <Paragraphs>190</Paragraphs>
  <Slides>23</Slides>
  <Notes>22</Notes>
  <HiddenSlides>0</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23</vt:i4>
      </vt:variant>
    </vt:vector>
  </HeadingPairs>
  <TitlesOfParts>
    <vt:vector size="30" baseType="lpstr">
      <vt:lpstr>Arial</vt:lpstr>
      <vt:lpstr>Calibri</vt:lpstr>
      <vt:lpstr>Calibri Light</vt:lpstr>
      <vt:lpstr>Palatino Linotype</vt:lpstr>
      <vt:lpstr>Times New Roman</vt:lpstr>
      <vt:lpstr>Wingdings</vt:lpstr>
      <vt:lpstr>Office Theme</vt:lpstr>
      <vt:lpstr>Implantación subcutánea de dispositivos telemétricos en rata</vt:lpstr>
      <vt:lpstr>Índice</vt:lpstr>
      <vt:lpstr>Presentación de PowerPoint</vt:lpstr>
      <vt:lpstr>Implantación Subcutánea Dispositivos Telemétricos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UB</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MÉTODOS ALTERNATIVOS EN DOCENCIA</dc:title>
  <dc:creator>ester</dc:creator>
  <cp:lastModifiedBy>Mireia Casas Escribano</cp:lastModifiedBy>
  <cp:revision>86</cp:revision>
  <dcterms:created xsi:type="dcterms:W3CDTF">2002-02-21T09:38:34Z</dcterms:created>
  <dcterms:modified xsi:type="dcterms:W3CDTF">2020-10-27T09:29:24Z</dcterms:modified>
</cp:coreProperties>
</file>