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22"/>
  </p:notesMasterIdLst>
  <p:sldIdLst>
    <p:sldId id="270" r:id="rId2"/>
    <p:sldId id="256" r:id="rId3"/>
    <p:sldId id="261" r:id="rId4"/>
    <p:sldId id="259" r:id="rId5"/>
    <p:sldId id="260" r:id="rId6"/>
    <p:sldId id="258" r:id="rId7"/>
    <p:sldId id="257" r:id="rId8"/>
    <p:sldId id="262" r:id="rId9"/>
    <p:sldId id="263" r:id="rId10"/>
    <p:sldId id="264" r:id="rId11"/>
    <p:sldId id="265" r:id="rId12"/>
    <p:sldId id="275" r:id="rId13"/>
    <p:sldId id="266" r:id="rId14"/>
    <p:sldId id="267" r:id="rId15"/>
    <p:sldId id="268" r:id="rId16"/>
    <p:sldId id="273" r:id="rId17"/>
    <p:sldId id="269" r:id="rId18"/>
    <p:sldId id="271" r:id="rId19"/>
    <p:sldId id="272" r:id="rId20"/>
    <p:sldId id="276" r:id="rId21"/>
  </p:sldIdLst>
  <p:sldSz cx="9683750" cy="48958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5008" autoAdjust="0"/>
    <p:restoredTop sz="96144" autoAdjust="0"/>
  </p:normalViewPr>
  <p:slideViewPr>
    <p:cSldViewPr snapToGrid="0">
      <p:cViewPr varScale="1">
        <p:scale>
          <a:sx n="77" d="100"/>
          <a:sy n="77" d="100"/>
        </p:scale>
        <p:origin x="114" y="11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capçaler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3" name="Contenidor de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091E7C-429D-4CD7-8108-541A6B9294AE}" type="datetimeFigureOut">
              <a:rPr lang="ca-ES" smtClean="0"/>
              <a:t>25/2/2020</a:t>
            </a:fld>
            <a:endParaRPr lang="ca-ES"/>
          </a:p>
        </p:txBody>
      </p:sp>
      <p:sp>
        <p:nvSpPr>
          <p:cNvPr id="4" name="Contenidor d'imatge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77825" y="1143000"/>
            <a:ext cx="61023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a-ES"/>
          </a:p>
        </p:txBody>
      </p:sp>
      <p:sp>
        <p:nvSpPr>
          <p:cNvPr id="5" name="Contenidor de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214BBA-097A-4107-B7D6-1840FB661BD9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5766464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4BBA-097A-4107-B7D6-1840FB661BD9}" type="slidenum">
              <a:rPr lang="ca-ES" smtClean="0"/>
              <a:t>5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9548752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0469" y="801243"/>
            <a:ext cx="7262813" cy="1704481"/>
          </a:xfrm>
        </p:spPr>
        <p:txBody>
          <a:bodyPr anchor="b"/>
          <a:lstStyle>
            <a:lvl1pPr algn="ctr">
              <a:defRPr sz="4283"/>
            </a:lvl1pPr>
          </a:lstStyle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0469" y="2571455"/>
            <a:ext cx="7262813" cy="1182030"/>
          </a:xfrm>
        </p:spPr>
        <p:txBody>
          <a:bodyPr/>
          <a:lstStyle>
            <a:lvl1pPr marL="0" indent="0" algn="ctr">
              <a:buNone/>
              <a:defRPr sz="1713"/>
            </a:lvl1pPr>
            <a:lvl2pPr marL="326395" indent="0" algn="ctr">
              <a:buNone/>
              <a:defRPr sz="1428"/>
            </a:lvl2pPr>
            <a:lvl3pPr marL="652790" indent="0" algn="ctr">
              <a:buNone/>
              <a:defRPr sz="1285"/>
            </a:lvl3pPr>
            <a:lvl4pPr marL="979185" indent="0" algn="ctr">
              <a:buNone/>
              <a:defRPr sz="1142"/>
            </a:lvl4pPr>
            <a:lvl5pPr marL="1305580" indent="0" algn="ctr">
              <a:buNone/>
              <a:defRPr sz="1142"/>
            </a:lvl5pPr>
            <a:lvl6pPr marL="1631975" indent="0" algn="ctr">
              <a:buNone/>
              <a:defRPr sz="1142"/>
            </a:lvl6pPr>
            <a:lvl7pPr marL="1958370" indent="0" algn="ctr">
              <a:buNone/>
              <a:defRPr sz="1142"/>
            </a:lvl7pPr>
            <a:lvl8pPr marL="2284766" indent="0" algn="ctr">
              <a:buNone/>
              <a:defRPr sz="1142"/>
            </a:lvl8pPr>
            <a:lvl9pPr marL="2611161" indent="0" algn="ctr">
              <a:buNone/>
              <a:defRPr sz="1142"/>
            </a:lvl9pPr>
          </a:lstStyle>
          <a:p>
            <a:r>
              <a:rPr lang="ca-ES"/>
              <a:t>Feu clic aquí per editar l'estil de subtítols del patró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F5FB1-190E-43BC-A255-ACFE6ADD58F3}" type="datetimeFigureOut">
              <a:rPr lang="ca-ES" smtClean="0"/>
              <a:t>25/2/2020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6F727-F1E6-4ED6-AE12-DBD73E37404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418142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ol i text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F5FB1-190E-43BC-A255-ACFE6ADD58F3}" type="datetimeFigureOut">
              <a:rPr lang="ca-ES" smtClean="0"/>
              <a:t>25/2/2020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6F727-F1E6-4ED6-AE12-DBD73E37404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0847601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ol vertical 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29933" y="260658"/>
            <a:ext cx="2088059" cy="4149007"/>
          </a:xfrm>
        </p:spPr>
        <p:txBody>
          <a:bodyPr vert="eaVert"/>
          <a:lstStyle/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5758" y="260658"/>
            <a:ext cx="6143129" cy="4149007"/>
          </a:xfrm>
        </p:spPr>
        <p:txBody>
          <a:bodyPr vert="eaVert"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F5FB1-190E-43BC-A255-ACFE6ADD58F3}" type="datetimeFigureOut">
              <a:rPr lang="ca-ES" smtClean="0"/>
              <a:t>25/2/2020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6F727-F1E6-4ED6-AE12-DBD73E37404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206999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F5FB1-190E-43BC-A255-ACFE6ADD58F3}" type="datetimeFigureOut">
              <a:rPr lang="ca-ES" smtClean="0"/>
              <a:t>25/2/2020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6F727-F1E6-4ED6-AE12-DBD73E37404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762244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pçalera de la sec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714" y="1220563"/>
            <a:ext cx="8352234" cy="2036537"/>
          </a:xfrm>
        </p:spPr>
        <p:txBody>
          <a:bodyPr anchor="b"/>
          <a:lstStyle>
            <a:lvl1pPr>
              <a:defRPr sz="4283"/>
            </a:lvl1pPr>
          </a:lstStyle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714" y="3276367"/>
            <a:ext cx="8352234" cy="1070967"/>
          </a:xfrm>
        </p:spPr>
        <p:txBody>
          <a:bodyPr/>
          <a:lstStyle>
            <a:lvl1pPr marL="0" indent="0">
              <a:buNone/>
              <a:defRPr sz="1713">
                <a:solidFill>
                  <a:schemeClr val="tx1">
                    <a:tint val="75000"/>
                  </a:schemeClr>
                </a:solidFill>
              </a:defRPr>
            </a:lvl1pPr>
            <a:lvl2pPr marL="326395" indent="0">
              <a:buNone/>
              <a:defRPr sz="1428">
                <a:solidFill>
                  <a:schemeClr val="tx1">
                    <a:tint val="75000"/>
                  </a:schemeClr>
                </a:solidFill>
              </a:defRPr>
            </a:lvl2pPr>
            <a:lvl3pPr marL="652790" indent="0">
              <a:buNone/>
              <a:defRPr sz="1285">
                <a:solidFill>
                  <a:schemeClr val="tx1">
                    <a:tint val="75000"/>
                  </a:schemeClr>
                </a:solidFill>
              </a:defRPr>
            </a:lvl3pPr>
            <a:lvl4pPr marL="979185" indent="0">
              <a:buNone/>
              <a:defRPr sz="1142">
                <a:solidFill>
                  <a:schemeClr val="tx1">
                    <a:tint val="75000"/>
                  </a:schemeClr>
                </a:solidFill>
              </a:defRPr>
            </a:lvl4pPr>
            <a:lvl5pPr marL="1305580" indent="0">
              <a:buNone/>
              <a:defRPr sz="1142">
                <a:solidFill>
                  <a:schemeClr val="tx1">
                    <a:tint val="75000"/>
                  </a:schemeClr>
                </a:solidFill>
              </a:defRPr>
            </a:lvl5pPr>
            <a:lvl6pPr marL="1631975" indent="0">
              <a:buNone/>
              <a:defRPr sz="1142">
                <a:solidFill>
                  <a:schemeClr val="tx1">
                    <a:tint val="75000"/>
                  </a:schemeClr>
                </a:solidFill>
              </a:defRPr>
            </a:lvl6pPr>
            <a:lvl7pPr marL="1958370" indent="0">
              <a:buNone/>
              <a:defRPr sz="1142">
                <a:solidFill>
                  <a:schemeClr val="tx1">
                    <a:tint val="75000"/>
                  </a:schemeClr>
                </a:solidFill>
              </a:defRPr>
            </a:lvl7pPr>
            <a:lvl8pPr marL="2284766" indent="0">
              <a:buNone/>
              <a:defRPr sz="1142">
                <a:solidFill>
                  <a:schemeClr val="tx1">
                    <a:tint val="75000"/>
                  </a:schemeClr>
                </a:solidFill>
              </a:defRPr>
            </a:lvl8pPr>
            <a:lvl9pPr marL="2611161" indent="0">
              <a:buNone/>
              <a:defRPr sz="114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a-ES"/>
              <a:t>Editeu els estils de text del patró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F5FB1-190E-43BC-A255-ACFE6ADD58F3}" type="datetimeFigureOut">
              <a:rPr lang="ca-ES" smtClean="0"/>
              <a:t>25/2/2020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6F727-F1E6-4ED6-AE12-DBD73E37404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9407073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5758" y="1303293"/>
            <a:ext cx="4115594" cy="3106372"/>
          </a:xfrm>
        </p:spPr>
        <p:txBody>
          <a:bodyPr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02398" y="1303293"/>
            <a:ext cx="4115594" cy="3106372"/>
          </a:xfrm>
        </p:spPr>
        <p:txBody>
          <a:bodyPr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F5FB1-190E-43BC-A255-ACFE6ADD58F3}" type="datetimeFigureOut">
              <a:rPr lang="ca-ES" smtClean="0"/>
              <a:t>25/2/2020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6F727-F1E6-4ED6-AE12-DBD73E37404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8147237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7019" y="260659"/>
            <a:ext cx="8352234" cy="946305"/>
          </a:xfrm>
        </p:spPr>
        <p:txBody>
          <a:bodyPr/>
          <a:lstStyle/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019" y="1200163"/>
            <a:ext cx="4096680" cy="588182"/>
          </a:xfrm>
        </p:spPr>
        <p:txBody>
          <a:bodyPr anchor="b"/>
          <a:lstStyle>
            <a:lvl1pPr marL="0" indent="0">
              <a:buNone/>
              <a:defRPr sz="1713" b="1"/>
            </a:lvl1pPr>
            <a:lvl2pPr marL="326395" indent="0">
              <a:buNone/>
              <a:defRPr sz="1428" b="1"/>
            </a:lvl2pPr>
            <a:lvl3pPr marL="652790" indent="0">
              <a:buNone/>
              <a:defRPr sz="1285" b="1"/>
            </a:lvl3pPr>
            <a:lvl4pPr marL="979185" indent="0">
              <a:buNone/>
              <a:defRPr sz="1142" b="1"/>
            </a:lvl4pPr>
            <a:lvl5pPr marL="1305580" indent="0">
              <a:buNone/>
              <a:defRPr sz="1142" b="1"/>
            </a:lvl5pPr>
            <a:lvl6pPr marL="1631975" indent="0">
              <a:buNone/>
              <a:defRPr sz="1142" b="1"/>
            </a:lvl6pPr>
            <a:lvl7pPr marL="1958370" indent="0">
              <a:buNone/>
              <a:defRPr sz="1142" b="1"/>
            </a:lvl7pPr>
            <a:lvl8pPr marL="2284766" indent="0">
              <a:buNone/>
              <a:defRPr sz="1142" b="1"/>
            </a:lvl8pPr>
            <a:lvl9pPr marL="2611161" indent="0">
              <a:buNone/>
              <a:defRPr sz="1142" b="1"/>
            </a:lvl9pPr>
          </a:lstStyle>
          <a:p>
            <a:pPr lvl="0"/>
            <a:r>
              <a:rPr lang="ca-ES"/>
              <a:t>Editeu els estils de text del patró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7019" y="1788345"/>
            <a:ext cx="4096680" cy="2630386"/>
          </a:xfrm>
        </p:spPr>
        <p:txBody>
          <a:bodyPr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02398" y="1200163"/>
            <a:ext cx="4116855" cy="588182"/>
          </a:xfrm>
        </p:spPr>
        <p:txBody>
          <a:bodyPr anchor="b"/>
          <a:lstStyle>
            <a:lvl1pPr marL="0" indent="0">
              <a:buNone/>
              <a:defRPr sz="1713" b="1"/>
            </a:lvl1pPr>
            <a:lvl2pPr marL="326395" indent="0">
              <a:buNone/>
              <a:defRPr sz="1428" b="1"/>
            </a:lvl2pPr>
            <a:lvl3pPr marL="652790" indent="0">
              <a:buNone/>
              <a:defRPr sz="1285" b="1"/>
            </a:lvl3pPr>
            <a:lvl4pPr marL="979185" indent="0">
              <a:buNone/>
              <a:defRPr sz="1142" b="1"/>
            </a:lvl4pPr>
            <a:lvl5pPr marL="1305580" indent="0">
              <a:buNone/>
              <a:defRPr sz="1142" b="1"/>
            </a:lvl5pPr>
            <a:lvl6pPr marL="1631975" indent="0">
              <a:buNone/>
              <a:defRPr sz="1142" b="1"/>
            </a:lvl6pPr>
            <a:lvl7pPr marL="1958370" indent="0">
              <a:buNone/>
              <a:defRPr sz="1142" b="1"/>
            </a:lvl7pPr>
            <a:lvl8pPr marL="2284766" indent="0">
              <a:buNone/>
              <a:defRPr sz="1142" b="1"/>
            </a:lvl8pPr>
            <a:lvl9pPr marL="2611161" indent="0">
              <a:buNone/>
              <a:defRPr sz="1142" b="1"/>
            </a:lvl9pPr>
          </a:lstStyle>
          <a:p>
            <a:pPr lvl="0"/>
            <a:r>
              <a:rPr lang="ca-ES"/>
              <a:t>Editeu els estils de text del patró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02398" y="1788345"/>
            <a:ext cx="4116855" cy="2630386"/>
          </a:xfrm>
        </p:spPr>
        <p:txBody>
          <a:bodyPr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F5FB1-190E-43BC-A255-ACFE6ADD58F3}" type="datetimeFigureOut">
              <a:rPr lang="ca-ES" smtClean="0"/>
              <a:t>25/2/2020</a:t>
            </a:fld>
            <a:endParaRPr lang="ca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6F727-F1E6-4ED6-AE12-DBD73E37404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41339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omés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F5FB1-190E-43BC-A255-ACFE6ADD58F3}" type="datetimeFigureOut">
              <a:rPr lang="ca-ES" smtClean="0"/>
              <a:t>25/2/2020</a:t>
            </a:fld>
            <a:endParaRPr lang="ca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6F727-F1E6-4ED6-AE12-DBD73E37404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7451251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F5FB1-190E-43BC-A255-ACFE6ADD58F3}" type="datetimeFigureOut">
              <a:rPr lang="ca-ES" smtClean="0"/>
              <a:t>25/2/2020</a:t>
            </a:fld>
            <a:endParaRPr lang="ca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6F727-F1E6-4ED6-AE12-DBD73E37404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650034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ingut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7020" y="326390"/>
            <a:ext cx="3123261" cy="1142365"/>
          </a:xfrm>
        </p:spPr>
        <p:txBody>
          <a:bodyPr anchor="b"/>
          <a:lstStyle>
            <a:lvl1pPr>
              <a:defRPr sz="2284"/>
            </a:lvl1pPr>
          </a:lstStyle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16855" y="704912"/>
            <a:ext cx="4902398" cy="3479227"/>
          </a:xfrm>
        </p:spPr>
        <p:txBody>
          <a:bodyPr/>
          <a:lstStyle>
            <a:lvl1pPr>
              <a:defRPr sz="2284"/>
            </a:lvl1pPr>
            <a:lvl2pPr>
              <a:defRPr sz="1999"/>
            </a:lvl2pPr>
            <a:lvl3pPr>
              <a:defRPr sz="1713"/>
            </a:lvl3pPr>
            <a:lvl4pPr>
              <a:defRPr sz="1428"/>
            </a:lvl4pPr>
            <a:lvl5pPr>
              <a:defRPr sz="1428"/>
            </a:lvl5pPr>
            <a:lvl6pPr>
              <a:defRPr sz="1428"/>
            </a:lvl6pPr>
            <a:lvl7pPr>
              <a:defRPr sz="1428"/>
            </a:lvl7pPr>
            <a:lvl8pPr>
              <a:defRPr sz="1428"/>
            </a:lvl8pPr>
            <a:lvl9pPr>
              <a:defRPr sz="1428"/>
            </a:lvl9pPr>
          </a:lstStyle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7020" y="1468755"/>
            <a:ext cx="3123261" cy="2721050"/>
          </a:xfrm>
        </p:spPr>
        <p:txBody>
          <a:bodyPr/>
          <a:lstStyle>
            <a:lvl1pPr marL="0" indent="0">
              <a:buNone/>
              <a:defRPr sz="1142"/>
            </a:lvl1pPr>
            <a:lvl2pPr marL="326395" indent="0">
              <a:buNone/>
              <a:defRPr sz="999"/>
            </a:lvl2pPr>
            <a:lvl3pPr marL="652790" indent="0">
              <a:buNone/>
              <a:defRPr sz="857"/>
            </a:lvl3pPr>
            <a:lvl4pPr marL="979185" indent="0">
              <a:buNone/>
              <a:defRPr sz="714"/>
            </a:lvl4pPr>
            <a:lvl5pPr marL="1305580" indent="0">
              <a:buNone/>
              <a:defRPr sz="714"/>
            </a:lvl5pPr>
            <a:lvl6pPr marL="1631975" indent="0">
              <a:buNone/>
              <a:defRPr sz="714"/>
            </a:lvl6pPr>
            <a:lvl7pPr marL="1958370" indent="0">
              <a:buNone/>
              <a:defRPr sz="714"/>
            </a:lvl7pPr>
            <a:lvl8pPr marL="2284766" indent="0">
              <a:buNone/>
              <a:defRPr sz="714"/>
            </a:lvl8pPr>
            <a:lvl9pPr marL="2611161" indent="0">
              <a:buNone/>
              <a:defRPr sz="714"/>
            </a:lvl9pPr>
          </a:lstStyle>
          <a:p>
            <a:pPr lvl="0"/>
            <a:r>
              <a:rPr lang="ca-ES"/>
              <a:t>Editeu els estils de text del patró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F5FB1-190E-43BC-A255-ACFE6ADD58F3}" type="datetimeFigureOut">
              <a:rPr lang="ca-ES" smtClean="0"/>
              <a:t>25/2/2020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6F727-F1E6-4ED6-AE12-DBD73E37404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6705471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tge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7020" y="326390"/>
            <a:ext cx="3123261" cy="1142365"/>
          </a:xfrm>
        </p:spPr>
        <p:txBody>
          <a:bodyPr anchor="b"/>
          <a:lstStyle>
            <a:lvl1pPr>
              <a:defRPr sz="2284"/>
            </a:lvl1pPr>
          </a:lstStyle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116855" y="704912"/>
            <a:ext cx="4902398" cy="3479227"/>
          </a:xfrm>
        </p:spPr>
        <p:txBody>
          <a:bodyPr anchor="t"/>
          <a:lstStyle>
            <a:lvl1pPr marL="0" indent="0">
              <a:buNone/>
              <a:defRPr sz="2284"/>
            </a:lvl1pPr>
            <a:lvl2pPr marL="326395" indent="0">
              <a:buNone/>
              <a:defRPr sz="1999"/>
            </a:lvl2pPr>
            <a:lvl3pPr marL="652790" indent="0">
              <a:buNone/>
              <a:defRPr sz="1713"/>
            </a:lvl3pPr>
            <a:lvl4pPr marL="979185" indent="0">
              <a:buNone/>
              <a:defRPr sz="1428"/>
            </a:lvl4pPr>
            <a:lvl5pPr marL="1305580" indent="0">
              <a:buNone/>
              <a:defRPr sz="1428"/>
            </a:lvl5pPr>
            <a:lvl6pPr marL="1631975" indent="0">
              <a:buNone/>
              <a:defRPr sz="1428"/>
            </a:lvl6pPr>
            <a:lvl7pPr marL="1958370" indent="0">
              <a:buNone/>
              <a:defRPr sz="1428"/>
            </a:lvl7pPr>
            <a:lvl8pPr marL="2284766" indent="0">
              <a:buNone/>
              <a:defRPr sz="1428"/>
            </a:lvl8pPr>
            <a:lvl9pPr marL="2611161" indent="0">
              <a:buNone/>
              <a:defRPr sz="1428"/>
            </a:lvl9pPr>
          </a:lstStyle>
          <a:p>
            <a:r>
              <a:rPr lang="ca-ES"/>
              <a:t>Feu clic a la icona per afegir una imatge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7020" y="1468755"/>
            <a:ext cx="3123261" cy="2721050"/>
          </a:xfrm>
        </p:spPr>
        <p:txBody>
          <a:bodyPr/>
          <a:lstStyle>
            <a:lvl1pPr marL="0" indent="0">
              <a:buNone/>
              <a:defRPr sz="1142"/>
            </a:lvl1pPr>
            <a:lvl2pPr marL="326395" indent="0">
              <a:buNone/>
              <a:defRPr sz="999"/>
            </a:lvl2pPr>
            <a:lvl3pPr marL="652790" indent="0">
              <a:buNone/>
              <a:defRPr sz="857"/>
            </a:lvl3pPr>
            <a:lvl4pPr marL="979185" indent="0">
              <a:buNone/>
              <a:defRPr sz="714"/>
            </a:lvl4pPr>
            <a:lvl5pPr marL="1305580" indent="0">
              <a:buNone/>
              <a:defRPr sz="714"/>
            </a:lvl5pPr>
            <a:lvl6pPr marL="1631975" indent="0">
              <a:buNone/>
              <a:defRPr sz="714"/>
            </a:lvl6pPr>
            <a:lvl7pPr marL="1958370" indent="0">
              <a:buNone/>
              <a:defRPr sz="714"/>
            </a:lvl7pPr>
            <a:lvl8pPr marL="2284766" indent="0">
              <a:buNone/>
              <a:defRPr sz="714"/>
            </a:lvl8pPr>
            <a:lvl9pPr marL="2611161" indent="0">
              <a:buNone/>
              <a:defRPr sz="714"/>
            </a:lvl9pPr>
          </a:lstStyle>
          <a:p>
            <a:pPr lvl="0"/>
            <a:r>
              <a:rPr lang="ca-ES"/>
              <a:t>Editeu els estils de text del patró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F5FB1-190E-43BC-A255-ACFE6ADD58F3}" type="datetimeFigureOut">
              <a:rPr lang="ca-ES" smtClean="0"/>
              <a:t>25/2/2020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6F727-F1E6-4ED6-AE12-DBD73E37404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661986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5758" y="260659"/>
            <a:ext cx="8352234" cy="946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5758" y="1303293"/>
            <a:ext cx="8352234" cy="31063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5758" y="4537728"/>
            <a:ext cx="2178844" cy="2606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5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F5FB1-190E-43BC-A255-ACFE6ADD58F3}" type="datetimeFigureOut">
              <a:rPr lang="ca-ES" smtClean="0"/>
              <a:t>25/2/2020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7742" y="4537728"/>
            <a:ext cx="3268266" cy="2606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5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39148" y="4537728"/>
            <a:ext cx="2178844" cy="2606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36F727-F1E6-4ED6-AE12-DBD73E37404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781053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652790" rtl="0" eaLnBrk="1" latinLnBrk="0" hangingPunct="1">
        <a:lnSpc>
          <a:spcPct val="90000"/>
        </a:lnSpc>
        <a:spcBef>
          <a:spcPct val="0"/>
        </a:spcBef>
        <a:buNone/>
        <a:defRPr sz="31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3198" indent="-163198" algn="l" defTabSz="652790" rtl="0" eaLnBrk="1" latinLnBrk="0" hangingPunct="1">
        <a:lnSpc>
          <a:spcPct val="90000"/>
        </a:lnSpc>
        <a:spcBef>
          <a:spcPts val="714"/>
        </a:spcBef>
        <a:buFont typeface="Arial" panose="020B0604020202020204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1pPr>
      <a:lvl2pPr marL="489593" indent="-163198" algn="l" defTabSz="652790" rtl="0" eaLnBrk="1" latinLnBrk="0" hangingPunct="1">
        <a:lnSpc>
          <a:spcPct val="90000"/>
        </a:lnSpc>
        <a:spcBef>
          <a:spcPts val="357"/>
        </a:spcBef>
        <a:buFont typeface="Arial" panose="020B0604020202020204" pitchFamily="34" charset="0"/>
        <a:buChar char="•"/>
        <a:defRPr sz="1713" kern="1200">
          <a:solidFill>
            <a:schemeClr val="tx1"/>
          </a:solidFill>
          <a:latin typeface="+mn-lt"/>
          <a:ea typeface="+mn-ea"/>
          <a:cs typeface="+mn-cs"/>
        </a:defRPr>
      </a:lvl2pPr>
      <a:lvl3pPr marL="815988" indent="-163198" algn="l" defTabSz="652790" rtl="0" eaLnBrk="1" latinLnBrk="0" hangingPunct="1">
        <a:lnSpc>
          <a:spcPct val="90000"/>
        </a:lnSpc>
        <a:spcBef>
          <a:spcPts val="357"/>
        </a:spcBef>
        <a:buFont typeface="Arial" panose="020B0604020202020204" pitchFamily="34" charset="0"/>
        <a:buChar char="•"/>
        <a:defRPr sz="1428" kern="1200">
          <a:solidFill>
            <a:schemeClr val="tx1"/>
          </a:solidFill>
          <a:latin typeface="+mn-lt"/>
          <a:ea typeface="+mn-ea"/>
          <a:cs typeface="+mn-cs"/>
        </a:defRPr>
      </a:lvl3pPr>
      <a:lvl4pPr marL="1142383" indent="-163198" algn="l" defTabSz="652790" rtl="0" eaLnBrk="1" latinLnBrk="0" hangingPunct="1">
        <a:lnSpc>
          <a:spcPct val="90000"/>
        </a:lnSpc>
        <a:spcBef>
          <a:spcPts val="357"/>
        </a:spcBef>
        <a:buFont typeface="Arial" panose="020B0604020202020204" pitchFamily="34" charset="0"/>
        <a:buChar char="•"/>
        <a:defRPr sz="1285" kern="1200">
          <a:solidFill>
            <a:schemeClr val="tx1"/>
          </a:solidFill>
          <a:latin typeface="+mn-lt"/>
          <a:ea typeface="+mn-ea"/>
          <a:cs typeface="+mn-cs"/>
        </a:defRPr>
      </a:lvl4pPr>
      <a:lvl5pPr marL="1468778" indent="-163198" algn="l" defTabSz="652790" rtl="0" eaLnBrk="1" latinLnBrk="0" hangingPunct="1">
        <a:lnSpc>
          <a:spcPct val="90000"/>
        </a:lnSpc>
        <a:spcBef>
          <a:spcPts val="357"/>
        </a:spcBef>
        <a:buFont typeface="Arial" panose="020B0604020202020204" pitchFamily="34" charset="0"/>
        <a:buChar char="•"/>
        <a:defRPr sz="1285" kern="1200">
          <a:solidFill>
            <a:schemeClr val="tx1"/>
          </a:solidFill>
          <a:latin typeface="+mn-lt"/>
          <a:ea typeface="+mn-ea"/>
          <a:cs typeface="+mn-cs"/>
        </a:defRPr>
      </a:lvl5pPr>
      <a:lvl6pPr marL="1795173" indent="-163198" algn="l" defTabSz="652790" rtl="0" eaLnBrk="1" latinLnBrk="0" hangingPunct="1">
        <a:lnSpc>
          <a:spcPct val="90000"/>
        </a:lnSpc>
        <a:spcBef>
          <a:spcPts val="357"/>
        </a:spcBef>
        <a:buFont typeface="Arial" panose="020B0604020202020204" pitchFamily="34" charset="0"/>
        <a:buChar char="•"/>
        <a:defRPr sz="1285" kern="1200">
          <a:solidFill>
            <a:schemeClr val="tx1"/>
          </a:solidFill>
          <a:latin typeface="+mn-lt"/>
          <a:ea typeface="+mn-ea"/>
          <a:cs typeface="+mn-cs"/>
        </a:defRPr>
      </a:lvl6pPr>
      <a:lvl7pPr marL="2121568" indent="-163198" algn="l" defTabSz="652790" rtl="0" eaLnBrk="1" latinLnBrk="0" hangingPunct="1">
        <a:lnSpc>
          <a:spcPct val="90000"/>
        </a:lnSpc>
        <a:spcBef>
          <a:spcPts val="357"/>
        </a:spcBef>
        <a:buFont typeface="Arial" panose="020B0604020202020204" pitchFamily="34" charset="0"/>
        <a:buChar char="•"/>
        <a:defRPr sz="1285" kern="1200">
          <a:solidFill>
            <a:schemeClr val="tx1"/>
          </a:solidFill>
          <a:latin typeface="+mn-lt"/>
          <a:ea typeface="+mn-ea"/>
          <a:cs typeface="+mn-cs"/>
        </a:defRPr>
      </a:lvl7pPr>
      <a:lvl8pPr marL="2447963" indent="-163198" algn="l" defTabSz="652790" rtl="0" eaLnBrk="1" latinLnBrk="0" hangingPunct="1">
        <a:lnSpc>
          <a:spcPct val="90000"/>
        </a:lnSpc>
        <a:spcBef>
          <a:spcPts val="357"/>
        </a:spcBef>
        <a:buFont typeface="Arial" panose="020B0604020202020204" pitchFamily="34" charset="0"/>
        <a:buChar char="•"/>
        <a:defRPr sz="1285" kern="1200">
          <a:solidFill>
            <a:schemeClr val="tx1"/>
          </a:solidFill>
          <a:latin typeface="+mn-lt"/>
          <a:ea typeface="+mn-ea"/>
          <a:cs typeface="+mn-cs"/>
        </a:defRPr>
      </a:lvl8pPr>
      <a:lvl9pPr marL="2774358" indent="-163198" algn="l" defTabSz="652790" rtl="0" eaLnBrk="1" latinLnBrk="0" hangingPunct="1">
        <a:lnSpc>
          <a:spcPct val="90000"/>
        </a:lnSpc>
        <a:spcBef>
          <a:spcPts val="357"/>
        </a:spcBef>
        <a:buFont typeface="Arial" panose="020B0604020202020204" pitchFamily="34" charset="0"/>
        <a:buChar char="•"/>
        <a:defRPr sz="128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52790" rtl="0" eaLnBrk="1" latinLnBrk="0" hangingPunct="1">
        <a:defRPr sz="1285" kern="1200">
          <a:solidFill>
            <a:schemeClr val="tx1"/>
          </a:solidFill>
          <a:latin typeface="+mn-lt"/>
          <a:ea typeface="+mn-ea"/>
          <a:cs typeface="+mn-cs"/>
        </a:defRPr>
      </a:lvl1pPr>
      <a:lvl2pPr marL="326395" algn="l" defTabSz="652790" rtl="0" eaLnBrk="1" latinLnBrk="0" hangingPunct="1">
        <a:defRPr sz="1285" kern="1200">
          <a:solidFill>
            <a:schemeClr val="tx1"/>
          </a:solidFill>
          <a:latin typeface="+mn-lt"/>
          <a:ea typeface="+mn-ea"/>
          <a:cs typeface="+mn-cs"/>
        </a:defRPr>
      </a:lvl2pPr>
      <a:lvl3pPr marL="652790" algn="l" defTabSz="652790" rtl="0" eaLnBrk="1" latinLnBrk="0" hangingPunct="1">
        <a:defRPr sz="1285" kern="1200">
          <a:solidFill>
            <a:schemeClr val="tx1"/>
          </a:solidFill>
          <a:latin typeface="+mn-lt"/>
          <a:ea typeface="+mn-ea"/>
          <a:cs typeface="+mn-cs"/>
        </a:defRPr>
      </a:lvl3pPr>
      <a:lvl4pPr marL="979185" algn="l" defTabSz="652790" rtl="0" eaLnBrk="1" latinLnBrk="0" hangingPunct="1">
        <a:defRPr sz="1285" kern="1200">
          <a:solidFill>
            <a:schemeClr val="tx1"/>
          </a:solidFill>
          <a:latin typeface="+mn-lt"/>
          <a:ea typeface="+mn-ea"/>
          <a:cs typeface="+mn-cs"/>
        </a:defRPr>
      </a:lvl4pPr>
      <a:lvl5pPr marL="1305580" algn="l" defTabSz="652790" rtl="0" eaLnBrk="1" latinLnBrk="0" hangingPunct="1">
        <a:defRPr sz="1285" kern="1200">
          <a:solidFill>
            <a:schemeClr val="tx1"/>
          </a:solidFill>
          <a:latin typeface="+mn-lt"/>
          <a:ea typeface="+mn-ea"/>
          <a:cs typeface="+mn-cs"/>
        </a:defRPr>
      </a:lvl5pPr>
      <a:lvl6pPr marL="1631975" algn="l" defTabSz="652790" rtl="0" eaLnBrk="1" latinLnBrk="0" hangingPunct="1">
        <a:defRPr sz="1285" kern="1200">
          <a:solidFill>
            <a:schemeClr val="tx1"/>
          </a:solidFill>
          <a:latin typeface="+mn-lt"/>
          <a:ea typeface="+mn-ea"/>
          <a:cs typeface="+mn-cs"/>
        </a:defRPr>
      </a:lvl6pPr>
      <a:lvl7pPr marL="1958370" algn="l" defTabSz="652790" rtl="0" eaLnBrk="1" latinLnBrk="0" hangingPunct="1">
        <a:defRPr sz="1285" kern="1200">
          <a:solidFill>
            <a:schemeClr val="tx1"/>
          </a:solidFill>
          <a:latin typeface="+mn-lt"/>
          <a:ea typeface="+mn-ea"/>
          <a:cs typeface="+mn-cs"/>
        </a:defRPr>
      </a:lvl7pPr>
      <a:lvl8pPr marL="2284766" algn="l" defTabSz="652790" rtl="0" eaLnBrk="1" latinLnBrk="0" hangingPunct="1">
        <a:defRPr sz="1285" kern="1200">
          <a:solidFill>
            <a:schemeClr val="tx1"/>
          </a:solidFill>
          <a:latin typeface="+mn-lt"/>
          <a:ea typeface="+mn-ea"/>
          <a:cs typeface="+mn-cs"/>
        </a:defRPr>
      </a:lvl8pPr>
      <a:lvl9pPr marL="2611161" algn="l" defTabSz="652790" rtl="0" eaLnBrk="1" latinLnBrk="0" hangingPunct="1">
        <a:defRPr sz="12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t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683750" cy="4895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67932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t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8" y="0"/>
            <a:ext cx="9675282" cy="4895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4946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t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1" y="0"/>
            <a:ext cx="9675539" cy="4895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13783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t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43"/>
            <a:ext cx="9683750" cy="4891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6909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t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43"/>
            <a:ext cx="9683750" cy="4891963"/>
          </a:xfrm>
          <a:prstGeom prst="rect">
            <a:avLst/>
          </a:prstGeom>
        </p:spPr>
      </p:pic>
      <p:pic>
        <p:nvPicPr>
          <p:cNvPr id="3" name="Imatg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683750" cy="4895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52681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t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683750" cy="4895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68223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t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683750" cy="4895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34822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t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" y="0"/>
            <a:ext cx="9683089" cy="4895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43445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t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694333" cy="4895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7575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t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62" y="0"/>
            <a:ext cx="9662788" cy="4895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2222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t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6" y="0"/>
            <a:ext cx="9667018" cy="4895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586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tg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186" y="0"/>
            <a:ext cx="9687936" cy="4895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46646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t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293"/>
            <a:ext cx="9683750" cy="4898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0175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t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683750" cy="4900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12840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t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8" y="0"/>
            <a:ext cx="9666594" cy="4895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91515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tg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683750" cy="4895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12150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t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35" y="0"/>
            <a:ext cx="9690165" cy="4895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76019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t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683750" cy="4895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01934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t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683750" cy="4895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84668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t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8" y="0"/>
            <a:ext cx="9666594" cy="4895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994006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l'Office">
  <a:themeElements>
    <a:clrScheme name="Tema de l'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l'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l'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l'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</TotalTime>
  <Words>1</Words>
  <Application>Microsoft Office PowerPoint</Application>
  <PresentationFormat>Personalizado</PresentationFormat>
  <Paragraphs>1</Paragraphs>
  <Slides>20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20</vt:i4>
      </vt:variant>
    </vt:vector>
  </HeadingPairs>
  <TitlesOfParts>
    <vt:vector size="21" baseType="lpstr">
      <vt:lpstr>Tema de l'Office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Universitat de Barcelona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 del PowerPoint</dc:title>
  <dc:creator>Lola Yáñez</dc:creator>
  <cp:lastModifiedBy>Lola Yáñez</cp:lastModifiedBy>
  <cp:revision>18</cp:revision>
  <dcterms:created xsi:type="dcterms:W3CDTF">2020-02-21T15:00:03Z</dcterms:created>
  <dcterms:modified xsi:type="dcterms:W3CDTF">2020-02-25T08:41:44Z</dcterms:modified>
</cp:coreProperties>
</file>