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8288000" cy="10287000"/>
  <p:notesSz cx="6858000" cy="9144000"/>
  <p:embeddedFontLst>
    <p:embeddedFont>
      <p:font typeface="Aleo Bold Italics" charset="1" panose="020F0802020204030203"/>
      <p:regular r:id="rId17"/>
    </p:embeddedFont>
    <p:embeddedFont>
      <p:font typeface="Aleo Bold" charset="1" panose="020F0802020204030203"/>
      <p:regular r:id="rId18"/>
    </p:embeddedFont>
    <p:embeddedFont>
      <p:font typeface="Codec Pro" charset="1" panose="00000500000000000000"/>
      <p:regular r:id="rId19"/>
    </p:embeddedFont>
    <p:embeddedFont>
      <p:font typeface="IBM Plex Mono" charset="1" panose="020B0509050203000203"/>
      <p:regular r:id="rId20"/>
    </p:embeddedFont>
    <p:embeddedFont>
      <p:font typeface="IBM Plex Mono Italics" charset="1" panose="020B0509050203000203"/>
      <p:regular r:id="rId21"/>
    </p:embeddedFont>
    <p:embeddedFont>
      <p:font typeface="IBM Plex Mono Bold" charset="1" panose="020B0809050203000203"/>
      <p:regular r:id="rId22"/>
    </p:embeddedFont>
    <p:embeddedFont>
      <p:font typeface="IBM Plex Mono Bold Italics" charset="1" panose="020B0809050203000203"/>
      <p:regular r:id="rId23"/>
    </p:embeddedFont>
    <p:embeddedFont>
      <p:font typeface="Montserrat" charset="1" panose="00000500000000000000"/>
      <p:regular r:id="rId24"/>
    </p:embeddedFont>
    <p:embeddedFont>
      <p:font typeface="Arimo Bold" charset="1" panose="020B0704020202020204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26" Type="http://schemas.openxmlformats.org/officeDocument/2006/relationships/customXml" Target="../customXml/item1.xml"/><Relationship Id="rId21" Type="http://schemas.openxmlformats.org/officeDocument/2006/relationships/font" Target="fonts/font21.fntdata"/><Relationship Id="rId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font" Target="fonts/font17.fntdata"/><Relationship Id="rId25" Type="http://schemas.openxmlformats.org/officeDocument/2006/relationships/font" Target="fonts/font25.fntdata"/><Relationship Id="rId7" Type="http://schemas.openxmlformats.org/officeDocument/2006/relationships/slide" Target="slides/slide2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24" Type="http://schemas.openxmlformats.org/officeDocument/2006/relationships/font" Target="fonts/font24.fntdata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font" Target="fonts/font23.fntdata"/><Relationship Id="rId5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22" Type="http://schemas.openxmlformats.org/officeDocument/2006/relationships/font" Target="fonts/font22.fntdata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8.jpeg" Type="http://schemas.openxmlformats.org/officeDocument/2006/relationships/image"/><Relationship Id="rId5" Target="../media/VAGslpwWklo.mp4" Type="http://schemas.openxmlformats.org/officeDocument/2006/relationships/video"/><Relationship Id="rId6" Target="../media/VAGslpwWklo.mp4" Type="http://schemas.microsoft.com/office/2007/relationships/media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Relationship Id="rId3" Target="https://creativecommons.org/licenses/by/4.0/deed.ca" TargetMode="External" Type="http://schemas.openxmlformats.org/officeDocument/2006/relationships/hyperlink"/><Relationship Id="rId4" Target="../media/image60.png" Type="http://schemas.openxmlformats.org/officeDocument/2006/relationships/image"/><Relationship Id="rId5" Target="../media/image61.svg" Type="http://schemas.openxmlformats.org/officeDocument/2006/relationships/image"/><Relationship Id="rId6" Target="https://creativecommons.org/licenses/by/4.0/deed.ca" TargetMode="External" Type="http://schemas.openxmlformats.org/officeDocument/2006/relationships/hyperlink"/><Relationship Id="rId7" Target="../media/image2.png" Type="http://schemas.openxmlformats.org/officeDocument/2006/relationships/image"/><Relationship Id="rId8" Target="../media/image3.svg" Type="http://schemas.openxmlformats.org/officeDocument/2006/relationships/image"/><Relationship Id="rId9" Target="../media/image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3.png" Type="http://schemas.openxmlformats.org/officeDocument/2006/relationships/image"/><Relationship Id="rId13" Target="../media/image14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Relationship Id="rId6" Target="../media/image19.png" Type="http://schemas.openxmlformats.org/officeDocument/2006/relationships/image"/><Relationship Id="rId7" Target="../media/image20.png" Type="http://schemas.openxmlformats.org/officeDocument/2006/relationships/image"/><Relationship Id="rId8" Target="../media/image2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8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22.jpeg" Type="http://schemas.openxmlformats.org/officeDocument/2006/relationships/image"/><Relationship Id="rId5" Target="../media/image23.jpeg" Type="http://schemas.openxmlformats.org/officeDocument/2006/relationships/image"/><Relationship Id="rId6" Target="../media/image24.jpeg" Type="http://schemas.openxmlformats.org/officeDocument/2006/relationships/image"/><Relationship Id="rId7" Target="../media/image25.png" Type="http://schemas.openxmlformats.org/officeDocument/2006/relationships/image"/><Relationship Id="rId8" Target="../media/image26.png" Type="http://schemas.openxmlformats.org/officeDocument/2006/relationships/image"/><Relationship Id="rId9" Target="../media/image2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5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29.png" Type="http://schemas.openxmlformats.org/officeDocument/2006/relationships/image"/><Relationship Id="rId5" Target="../media/image30.png" Type="http://schemas.openxmlformats.org/officeDocument/2006/relationships/image"/><Relationship Id="rId6" Target="../media/image31.png" Type="http://schemas.openxmlformats.org/officeDocument/2006/relationships/image"/><Relationship Id="rId7" Target="../media/image32.png" Type="http://schemas.openxmlformats.org/officeDocument/2006/relationships/image"/><Relationship Id="rId8" Target="../media/image33.png" Type="http://schemas.openxmlformats.org/officeDocument/2006/relationships/image"/><Relationship Id="rId9" Target="../media/image3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36.jpeg" Type="http://schemas.openxmlformats.org/officeDocument/2006/relationships/image"/><Relationship Id="rId5" Target="../media/image37.png" Type="http://schemas.openxmlformats.org/officeDocument/2006/relationships/image"/><Relationship Id="rId6" Target="../media/image38.png" Type="http://schemas.openxmlformats.org/officeDocument/2006/relationships/image"/><Relationship Id="rId7" Target="../media/image39.png" Type="http://schemas.openxmlformats.org/officeDocument/2006/relationships/image"/><Relationship Id="rId8" Target="../media/image40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7.png" Type="http://schemas.openxmlformats.org/officeDocument/2006/relationships/image"/><Relationship Id="rId11" Target="../media/image48.sv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1.jpeg" Type="http://schemas.openxmlformats.org/officeDocument/2006/relationships/image"/><Relationship Id="rId5" Target="../media/image42.png" Type="http://schemas.openxmlformats.org/officeDocument/2006/relationships/image"/><Relationship Id="rId6" Target="../media/image43.png" Type="http://schemas.openxmlformats.org/officeDocument/2006/relationships/image"/><Relationship Id="rId7" Target="../media/image44.jpeg" Type="http://schemas.openxmlformats.org/officeDocument/2006/relationships/image"/><Relationship Id="rId8" Target="../media/image45.jpeg" Type="http://schemas.openxmlformats.org/officeDocument/2006/relationships/image"/><Relationship Id="rId9" Target="../media/image4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9.png" Type="http://schemas.openxmlformats.org/officeDocument/2006/relationships/image"/><Relationship Id="rId5" Target="../media/image50.png" Type="http://schemas.openxmlformats.org/officeDocument/2006/relationships/image"/><Relationship Id="rId6" Target="../media/image51.png" Type="http://schemas.openxmlformats.org/officeDocument/2006/relationships/image"/><Relationship Id="rId7" Target="../media/image52.svg" Type="http://schemas.openxmlformats.org/officeDocument/2006/relationships/image"/><Relationship Id="rId8" Target="../media/image53.png" Type="http://schemas.openxmlformats.org/officeDocument/2006/relationships/image"/><Relationship Id="rId9" Target="../media/image5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5.png" Type="http://schemas.openxmlformats.org/officeDocument/2006/relationships/image"/><Relationship Id="rId11" Target="../media/image56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5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81131" y="7990482"/>
            <a:ext cx="3793968" cy="1267818"/>
          </a:xfrm>
          <a:custGeom>
            <a:avLst/>
            <a:gdLst/>
            <a:ahLst/>
            <a:cxnLst/>
            <a:rect r="r" b="b" t="t" l="l"/>
            <a:pathLst>
              <a:path h="1267818" w="3793968">
                <a:moveTo>
                  <a:pt x="0" y="0"/>
                </a:moveTo>
                <a:lnTo>
                  <a:pt x="3793968" y="0"/>
                </a:lnTo>
                <a:lnTo>
                  <a:pt x="3793968" y="1267818"/>
                </a:lnTo>
                <a:lnTo>
                  <a:pt x="0" y="12678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00032" y="4653963"/>
            <a:ext cx="7343968" cy="1856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68"/>
              </a:lnSpc>
            </a:pPr>
            <a:r>
              <a:rPr lang="en-US" sz="3863" i="true" b="true">
                <a:solidFill>
                  <a:srgbClr val="06625D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Coop mode</a:t>
            </a:r>
            <a:r>
              <a:rPr lang="en-US" sz="3863" b="true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: connecta, col·labora i fem comunitat </a:t>
            </a:r>
          </a:p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00000"/>
                </a:solidFill>
                <a:latin typeface="Aleo Bold"/>
                <a:ea typeface="Aleo Bold"/>
                <a:cs typeface="Aleo Bold"/>
                <a:sym typeface="Aleo Bold"/>
              </a:rPr>
              <a:t>Aida Aymerich i Miriam Leyva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711521" y="757570"/>
            <a:ext cx="5133188" cy="2416384"/>
            <a:chOff x="0" y="0"/>
            <a:chExt cx="6844251" cy="3221845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28575"/>
              <a:ext cx="6844251" cy="19409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816"/>
                </a:lnSpc>
              </a:pPr>
              <a:r>
                <a:rPr lang="en-US" sz="3028" b="true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12a JORNADA de BONES PRÀCTIQUES del CRAI </a:t>
              </a:r>
            </a:p>
            <a:p>
              <a:pPr algn="ctr">
                <a:lnSpc>
                  <a:spcPts val="3816"/>
                </a:lnSpc>
              </a:pPr>
              <a:r>
                <a:rPr lang="en-US" b="true" sz="3028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de la UB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2096326" y="1893276"/>
              <a:ext cx="3133578" cy="4965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991"/>
                </a:lnSpc>
                <a:spcBef>
                  <a:spcPct val="0"/>
                </a:spcBef>
              </a:pPr>
              <a:r>
                <a:rPr lang="en-US" b="true" sz="2374">
                  <a:solidFill>
                    <a:srgbClr val="000000"/>
                  </a:solidFill>
                  <a:latin typeface="Aleo Bold"/>
                  <a:ea typeface="Aleo Bold"/>
                  <a:cs typeface="Aleo Bold"/>
                  <a:sym typeface="Aleo Bold"/>
                </a:rPr>
                <a:t>#12jbpCRAIUB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1524351" y="2531767"/>
              <a:ext cx="4277530" cy="6900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194"/>
                </a:lnSpc>
                <a:spcBef>
                  <a:spcPct val="0"/>
                </a:spcBef>
              </a:pPr>
              <a:r>
                <a:rPr lang="en-US" b="true" sz="3328" strike="noStrike" u="none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Fem Comunitat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20194690">
            <a:off x="-530430" y="2120424"/>
            <a:ext cx="6598410" cy="6598410"/>
          </a:xfrm>
          <a:custGeom>
            <a:avLst/>
            <a:gdLst/>
            <a:ahLst/>
            <a:cxnLst/>
            <a:rect r="r" b="b" t="t" l="l"/>
            <a:pathLst>
              <a:path h="6598410" w="6598410">
                <a:moveTo>
                  <a:pt x="6598410" y="6598410"/>
                </a:moveTo>
                <a:lnTo>
                  <a:pt x="0" y="6598410"/>
                </a:lnTo>
                <a:lnTo>
                  <a:pt x="0" y="0"/>
                </a:lnTo>
                <a:lnTo>
                  <a:pt x="6598410" y="0"/>
                </a:lnTo>
                <a:lnTo>
                  <a:pt x="6598410" y="659841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4889" r="-6241" b="-135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024417" y="1275366"/>
            <a:ext cx="7093109" cy="7089241"/>
            <a:chOff x="0" y="0"/>
            <a:chExt cx="4658360" cy="465582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-10160"/>
              <a:ext cx="4658360" cy="4668520"/>
            </a:xfrm>
            <a:custGeom>
              <a:avLst/>
              <a:gdLst/>
              <a:ahLst/>
              <a:cxnLst/>
              <a:rect r="r" b="b" t="t" l="l"/>
              <a:pathLst>
                <a:path h="4668520" w="4658360">
                  <a:moveTo>
                    <a:pt x="4658360" y="2294890"/>
                  </a:moveTo>
                  <a:cubicBezTo>
                    <a:pt x="4654550" y="2772410"/>
                    <a:pt x="4324350" y="3102610"/>
                    <a:pt x="3882390" y="3116580"/>
                  </a:cubicBezTo>
                  <a:cubicBezTo>
                    <a:pt x="3511550" y="3128010"/>
                    <a:pt x="3215640" y="3357880"/>
                    <a:pt x="3130550" y="3702050"/>
                  </a:cubicBezTo>
                  <a:cubicBezTo>
                    <a:pt x="3115310" y="3771900"/>
                    <a:pt x="3107690" y="3844290"/>
                    <a:pt x="3106420" y="3915410"/>
                  </a:cubicBezTo>
                  <a:cubicBezTo>
                    <a:pt x="3088640" y="4340860"/>
                    <a:pt x="2748280" y="4668520"/>
                    <a:pt x="2325370" y="4667250"/>
                  </a:cubicBezTo>
                  <a:cubicBezTo>
                    <a:pt x="1902460" y="4665980"/>
                    <a:pt x="1565910" y="4333240"/>
                    <a:pt x="1553210" y="3907790"/>
                  </a:cubicBezTo>
                  <a:cubicBezTo>
                    <a:pt x="1539240" y="3441700"/>
                    <a:pt x="1230630" y="3133090"/>
                    <a:pt x="760730" y="3116580"/>
                  </a:cubicBezTo>
                  <a:cubicBezTo>
                    <a:pt x="334010" y="3100070"/>
                    <a:pt x="1270" y="2762250"/>
                    <a:pt x="0" y="2343150"/>
                  </a:cubicBezTo>
                  <a:cubicBezTo>
                    <a:pt x="0" y="1922780"/>
                    <a:pt x="332740" y="1577340"/>
                    <a:pt x="753110" y="1562100"/>
                  </a:cubicBezTo>
                  <a:cubicBezTo>
                    <a:pt x="1236980" y="1543050"/>
                    <a:pt x="1536700" y="1243330"/>
                    <a:pt x="1553210" y="760730"/>
                  </a:cubicBezTo>
                  <a:cubicBezTo>
                    <a:pt x="1568450" y="350520"/>
                    <a:pt x="1899920" y="21590"/>
                    <a:pt x="2310130" y="11430"/>
                  </a:cubicBezTo>
                  <a:cubicBezTo>
                    <a:pt x="2716530" y="0"/>
                    <a:pt x="3068320" y="311150"/>
                    <a:pt x="3102610" y="712470"/>
                  </a:cubicBezTo>
                  <a:cubicBezTo>
                    <a:pt x="3136900" y="1113790"/>
                    <a:pt x="2856230" y="1489710"/>
                    <a:pt x="2448560" y="1551940"/>
                  </a:cubicBezTo>
                  <a:cubicBezTo>
                    <a:pt x="2369820" y="1564640"/>
                    <a:pt x="2287270" y="1560830"/>
                    <a:pt x="2208530" y="1573530"/>
                  </a:cubicBezTo>
                  <a:cubicBezTo>
                    <a:pt x="1800860" y="1638300"/>
                    <a:pt x="1513840" y="2010410"/>
                    <a:pt x="1555750" y="2414270"/>
                  </a:cubicBezTo>
                  <a:cubicBezTo>
                    <a:pt x="1597660" y="2818130"/>
                    <a:pt x="1945640" y="3128010"/>
                    <a:pt x="2349500" y="3116580"/>
                  </a:cubicBezTo>
                  <a:cubicBezTo>
                    <a:pt x="2763520" y="3106420"/>
                    <a:pt x="3096260" y="2772410"/>
                    <a:pt x="3105150" y="2358390"/>
                  </a:cubicBezTo>
                  <a:cubicBezTo>
                    <a:pt x="3115310" y="2018030"/>
                    <a:pt x="3265170" y="1764030"/>
                    <a:pt x="3577590" y="1628140"/>
                  </a:cubicBezTo>
                  <a:cubicBezTo>
                    <a:pt x="3890010" y="1492250"/>
                    <a:pt x="4154170" y="1551940"/>
                    <a:pt x="4398010" y="1761490"/>
                  </a:cubicBezTo>
                  <a:cubicBezTo>
                    <a:pt x="4573270" y="1912620"/>
                    <a:pt x="4654550" y="2112010"/>
                    <a:pt x="4658360" y="2294890"/>
                  </a:cubicBezTo>
                  <a:close/>
                  <a:moveTo>
                    <a:pt x="730250" y="3237230"/>
                  </a:moveTo>
                  <a:cubicBezTo>
                    <a:pt x="1084580" y="3234690"/>
                    <a:pt x="1375410" y="3520440"/>
                    <a:pt x="1377950" y="3870960"/>
                  </a:cubicBezTo>
                  <a:cubicBezTo>
                    <a:pt x="1381760" y="4227830"/>
                    <a:pt x="1097280" y="4519930"/>
                    <a:pt x="740410" y="4523740"/>
                  </a:cubicBezTo>
                  <a:cubicBezTo>
                    <a:pt x="740410" y="4523740"/>
                    <a:pt x="739140" y="4523740"/>
                    <a:pt x="739140" y="4523740"/>
                  </a:cubicBezTo>
                  <a:cubicBezTo>
                    <a:pt x="386080" y="4527550"/>
                    <a:pt x="92710" y="4236720"/>
                    <a:pt x="91440" y="3879850"/>
                  </a:cubicBezTo>
                  <a:cubicBezTo>
                    <a:pt x="90170" y="3522980"/>
                    <a:pt x="378460" y="3239770"/>
                    <a:pt x="730250" y="3237230"/>
                  </a:cubicBezTo>
                  <a:close/>
                  <a:moveTo>
                    <a:pt x="764540" y="128270"/>
                  </a:moveTo>
                  <a:cubicBezTo>
                    <a:pt x="1118870" y="125730"/>
                    <a:pt x="1409700" y="411480"/>
                    <a:pt x="1412240" y="762000"/>
                  </a:cubicBezTo>
                  <a:cubicBezTo>
                    <a:pt x="1416050" y="1118870"/>
                    <a:pt x="1131570" y="1410970"/>
                    <a:pt x="774700" y="1414780"/>
                  </a:cubicBezTo>
                  <a:cubicBezTo>
                    <a:pt x="774700" y="1414780"/>
                    <a:pt x="773430" y="1414780"/>
                    <a:pt x="773430" y="1414780"/>
                  </a:cubicBezTo>
                  <a:cubicBezTo>
                    <a:pt x="420370" y="1418590"/>
                    <a:pt x="127000" y="1126490"/>
                    <a:pt x="125730" y="770890"/>
                  </a:cubicBezTo>
                  <a:cubicBezTo>
                    <a:pt x="124460" y="415290"/>
                    <a:pt x="412750" y="130810"/>
                    <a:pt x="764540" y="128270"/>
                  </a:cubicBezTo>
                  <a:close/>
                  <a:moveTo>
                    <a:pt x="3893820" y="3237230"/>
                  </a:moveTo>
                  <a:cubicBezTo>
                    <a:pt x="4246880" y="3234690"/>
                    <a:pt x="4538980" y="3520440"/>
                    <a:pt x="4541520" y="3870960"/>
                  </a:cubicBezTo>
                  <a:cubicBezTo>
                    <a:pt x="4545330" y="4227830"/>
                    <a:pt x="4260850" y="4519930"/>
                    <a:pt x="3903980" y="4523740"/>
                  </a:cubicBezTo>
                  <a:cubicBezTo>
                    <a:pt x="3903980" y="4523740"/>
                    <a:pt x="3902710" y="4523740"/>
                    <a:pt x="3902710" y="4523740"/>
                  </a:cubicBezTo>
                  <a:cubicBezTo>
                    <a:pt x="3549650" y="4527550"/>
                    <a:pt x="3256280" y="4236720"/>
                    <a:pt x="3253740" y="3879850"/>
                  </a:cubicBezTo>
                  <a:cubicBezTo>
                    <a:pt x="3251200" y="3522980"/>
                    <a:pt x="3542030" y="3239770"/>
                    <a:pt x="3893820" y="3237230"/>
                  </a:cubicBezTo>
                  <a:close/>
                  <a:moveTo>
                    <a:pt x="3902710" y="85090"/>
                  </a:moveTo>
                  <a:cubicBezTo>
                    <a:pt x="3550920" y="85090"/>
                    <a:pt x="3260090" y="373380"/>
                    <a:pt x="3260090" y="723900"/>
                  </a:cubicBezTo>
                  <a:cubicBezTo>
                    <a:pt x="3258820" y="736600"/>
                    <a:pt x="3260090" y="749300"/>
                    <a:pt x="3260090" y="763270"/>
                  </a:cubicBezTo>
                  <a:cubicBezTo>
                    <a:pt x="3260090" y="777240"/>
                    <a:pt x="3258820" y="792480"/>
                    <a:pt x="3258820" y="807720"/>
                  </a:cubicBezTo>
                  <a:cubicBezTo>
                    <a:pt x="3251200" y="890270"/>
                    <a:pt x="3241040" y="1029970"/>
                    <a:pt x="3204210" y="1103630"/>
                  </a:cubicBezTo>
                  <a:cubicBezTo>
                    <a:pt x="3093720" y="1320800"/>
                    <a:pt x="2687320" y="1681480"/>
                    <a:pt x="2443480" y="1678940"/>
                  </a:cubicBezTo>
                  <a:cubicBezTo>
                    <a:pt x="2413000" y="1678940"/>
                    <a:pt x="2382520" y="1681480"/>
                    <a:pt x="2352040" y="1685290"/>
                  </a:cubicBezTo>
                  <a:lnTo>
                    <a:pt x="2334260" y="1685290"/>
                  </a:lnTo>
                  <a:cubicBezTo>
                    <a:pt x="1982470" y="1685290"/>
                    <a:pt x="1691640" y="1973580"/>
                    <a:pt x="1691640" y="2324100"/>
                  </a:cubicBezTo>
                  <a:cubicBezTo>
                    <a:pt x="1691640" y="2674620"/>
                    <a:pt x="1982470" y="2973070"/>
                    <a:pt x="2335530" y="2971800"/>
                  </a:cubicBezTo>
                  <a:cubicBezTo>
                    <a:pt x="2692400" y="2970530"/>
                    <a:pt x="2979420" y="2680970"/>
                    <a:pt x="2978150" y="2324100"/>
                  </a:cubicBezTo>
                  <a:cubicBezTo>
                    <a:pt x="2978150" y="2324100"/>
                    <a:pt x="2978150" y="2322830"/>
                    <a:pt x="2978150" y="2322830"/>
                  </a:cubicBezTo>
                  <a:cubicBezTo>
                    <a:pt x="2978150" y="2315210"/>
                    <a:pt x="2978150" y="2308860"/>
                    <a:pt x="2976880" y="2301240"/>
                  </a:cubicBezTo>
                  <a:lnTo>
                    <a:pt x="2978150" y="2301240"/>
                  </a:lnTo>
                  <a:cubicBezTo>
                    <a:pt x="2981960" y="2247900"/>
                    <a:pt x="2965450" y="2136140"/>
                    <a:pt x="2981960" y="2084070"/>
                  </a:cubicBezTo>
                  <a:cubicBezTo>
                    <a:pt x="3061970" y="1831340"/>
                    <a:pt x="3605530" y="1366520"/>
                    <a:pt x="3876040" y="1372870"/>
                  </a:cubicBezTo>
                  <a:lnTo>
                    <a:pt x="3903980" y="1372870"/>
                  </a:lnTo>
                  <a:cubicBezTo>
                    <a:pt x="4260850" y="1370330"/>
                    <a:pt x="4547870" y="1080770"/>
                    <a:pt x="4546600" y="723900"/>
                  </a:cubicBezTo>
                  <a:cubicBezTo>
                    <a:pt x="4546600" y="372110"/>
                    <a:pt x="4257040" y="85090"/>
                    <a:pt x="3902710" y="85090"/>
                  </a:cubicBezTo>
                  <a:close/>
                </a:path>
              </a:pathLst>
            </a:custGeom>
            <a:blipFill>
              <a:blip r:embed="rId5"/>
              <a:stretch>
                <a:fillRect l="-21394" t="0" r="-21394" b="0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>
                  <p14:trim st="0.0000" end="4384.3540"/>
                </p14:media>
              </p:ext>
            </p:extLst>
          </p:nvPr>
        </p:nvPicPr>
        <p:blipFill>
          <a:blip r:embed="rId4"/>
          <a:srcRect l="0" t="13714" r="0" b="0"/>
          <a:stretch>
            <a:fillRect/>
          </a:stretch>
        </p:blipFill>
        <p:spPr>
          <a:xfrm flipH="false" flipV="false" rot="0">
            <a:off x="2660051" y="1488510"/>
            <a:ext cx="5232595" cy="802658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613831" y="870250"/>
            <a:ext cx="7343968" cy="618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Acomiadament sisè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496799" y="2047682"/>
            <a:ext cx="6400949" cy="6467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Un dia p</a:t>
            </a: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el matí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Al Clínic vaig anar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Només entrar a la biblio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Ja estava agobiat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El cor em bategava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00000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No em preguntis per què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6625D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Del Clínic ja soc metge</a:t>
            </a:r>
          </a:p>
          <a:p>
            <a:pPr algn="ctr">
              <a:lnSpc>
                <a:spcPts val="6300"/>
              </a:lnSpc>
            </a:pPr>
            <a:r>
              <a:rPr lang="en-US" b="true" sz="4500" i="true">
                <a:solidFill>
                  <a:srgbClr val="06625D"/>
                </a:solidFill>
                <a:latin typeface="Aleo Bold Italics"/>
                <a:ea typeface="Aleo Bold Italics"/>
                <a:cs typeface="Aleo Bold Italics"/>
                <a:sym typeface="Aleo Bold Italics"/>
              </a:rPr>
              <a:t>I sempre ho seré! 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978986" y="5494732"/>
            <a:ext cx="983603" cy="481451"/>
            <a:chOff x="0" y="0"/>
            <a:chExt cx="1311470" cy="641934"/>
          </a:xfrm>
        </p:grpSpPr>
        <p:sp>
          <p:nvSpPr>
            <p:cNvPr name="Freeform 3" id="3">
              <a:hlinkClick r:id="rId3" tooltip="https://creativecommons.org/licenses/by/4.0/deed.ca"/>
            </p:cNvPr>
            <p:cNvSpPr/>
            <p:nvPr/>
          </p:nvSpPr>
          <p:spPr>
            <a:xfrm flipH="false" flipV="false" rot="0">
              <a:off x="0" y="0"/>
              <a:ext cx="641934" cy="641934"/>
            </a:xfrm>
            <a:custGeom>
              <a:avLst/>
              <a:gdLst/>
              <a:ahLst/>
              <a:cxnLst/>
              <a:rect r="r" b="b" t="t" l="l"/>
              <a:pathLst>
                <a:path h="641934" w="641934">
                  <a:moveTo>
                    <a:pt x="0" y="0"/>
                  </a:moveTo>
                  <a:lnTo>
                    <a:pt x="641934" y="0"/>
                  </a:lnTo>
                  <a:lnTo>
                    <a:pt x="641934" y="641934"/>
                  </a:lnTo>
                  <a:lnTo>
                    <a:pt x="0" y="6419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Freeform 4" id="4">
              <a:hlinkClick r:id="rId6" tooltip="https://creativecommons.org/licenses/by/4.0/deed.ca"/>
            </p:cNvPr>
            <p:cNvSpPr/>
            <p:nvPr/>
          </p:nvSpPr>
          <p:spPr>
            <a:xfrm flipH="false" flipV="false" rot="0">
              <a:off x="689456" y="0"/>
              <a:ext cx="622014" cy="622014"/>
            </a:xfrm>
            <a:custGeom>
              <a:avLst/>
              <a:gdLst/>
              <a:ahLst/>
              <a:cxnLst/>
              <a:rect r="r" b="b" t="t" l="l"/>
              <a:pathLst>
                <a:path h="622014" w="622014">
                  <a:moveTo>
                    <a:pt x="0" y="0"/>
                  </a:moveTo>
                  <a:lnTo>
                    <a:pt x="622014" y="0"/>
                  </a:lnTo>
                  <a:lnTo>
                    <a:pt x="622014" y="622014"/>
                  </a:lnTo>
                  <a:lnTo>
                    <a:pt x="0" y="6220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-20683711">
            <a:off x="15333287" y="7858158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1"/>
                </a:moveTo>
                <a:lnTo>
                  <a:pt x="0" y="4477751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1"/>
                </a:lnTo>
                <a:close/>
              </a:path>
            </a:pathLst>
          </a:custGeom>
          <a:blipFill>
            <a:blip r:embed="rId7">
              <a:alphaModFix amt="38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7990482"/>
            <a:ext cx="3793968" cy="1267818"/>
          </a:xfrm>
          <a:custGeom>
            <a:avLst/>
            <a:gdLst/>
            <a:ahLst/>
            <a:cxnLst/>
            <a:rect r="r" b="b" t="t" l="l"/>
            <a:pathLst>
              <a:path h="1267818" w="3793968">
                <a:moveTo>
                  <a:pt x="0" y="0"/>
                </a:moveTo>
                <a:lnTo>
                  <a:pt x="3793968" y="0"/>
                </a:lnTo>
                <a:lnTo>
                  <a:pt x="3793968" y="1267818"/>
                </a:lnTo>
                <a:lnTo>
                  <a:pt x="0" y="126781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0683711">
            <a:off x="-1958966" y="-1634554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0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0" y="0"/>
                </a:lnTo>
                <a:lnTo>
                  <a:pt x="4477750" y="4477750"/>
                </a:lnTo>
                <a:close/>
              </a:path>
            </a:pathLst>
          </a:custGeom>
          <a:blipFill>
            <a:blip r:embed="rId7">
              <a:alphaModFix amt="38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978986" y="4863179"/>
            <a:ext cx="2981960" cy="532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57"/>
              </a:lnSpc>
            </a:pPr>
            <a:r>
              <a:rPr lang="en-US" sz="3299" b="true">
                <a:solidFill>
                  <a:srgbClr val="000000"/>
                </a:solidFill>
                <a:latin typeface="Aleo Bold"/>
                <a:ea typeface="Aleo Bold"/>
                <a:cs typeface="Aleo Bold"/>
                <a:sym typeface="Aleo Bold"/>
              </a:rPr>
              <a:t>Moltes gràcies ! 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897642" y="1028700"/>
            <a:ext cx="4361658" cy="2041056"/>
            <a:chOff x="0" y="0"/>
            <a:chExt cx="5815544" cy="2721408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19050"/>
              <a:ext cx="5815544" cy="16277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2"/>
                </a:lnSpc>
              </a:pPr>
              <a:r>
                <a:rPr lang="en-US" sz="2573" b="true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12a JORNADA de BONES PRÀCTIQUES del CRAI </a:t>
              </a:r>
            </a:p>
            <a:p>
              <a:pPr algn="ctr">
                <a:lnSpc>
                  <a:spcPts val="3242"/>
                </a:lnSpc>
              </a:pPr>
              <a:r>
                <a:rPr lang="en-US" b="true" sz="2573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de la UB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1781244" y="1589662"/>
              <a:ext cx="2662594" cy="4248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41"/>
                </a:lnSpc>
                <a:spcBef>
                  <a:spcPct val="0"/>
                </a:spcBef>
              </a:pPr>
              <a:r>
                <a:rPr lang="en-US" b="true" sz="2017">
                  <a:solidFill>
                    <a:srgbClr val="000000"/>
                  </a:solidFill>
                  <a:latin typeface="Aleo Bold"/>
                  <a:ea typeface="Aleo Bold"/>
                  <a:cs typeface="Aleo Bold"/>
                  <a:sym typeface="Aleo Bold"/>
                </a:rPr>
                <a:t>#12jbpCRAIUB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1295237" y="2122662"/>
              <a:ext cx="3634607" cy="59874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564"/>
                </a:lnSpc>
                <a:spcBef>
                  <a:spcPct val="0"/>
                </a:spcBef>
              </a:pPr>
              <a:r>
                <a:rPr lang="en-US" b="true" sz="2828" strike="noStrike" u="none">
                  <a:solidFill>
                    <a:srgbClr val="06625D"/>
                  </a:solidFill>
                  <a:latin typeface="Aleo Bold"/>
                  <a:ea typeface="Aleo Bold"/>
                  <a:cs typeface="Aleo Bold"/>
                  <a:sym typeface="Aleo Bold"/>
                </a:rPr>
                <a:t>Fem Comunitat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101965" y="5621192"/>
            <a:ext cx="2084070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16 de juliol de 2025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02481" y="3438997"/>
            <a:ext cx="2574750" cy="2584357"/>
          </a:xfrm>
          <a:custGeom>
            <a:avLst/>
            <a:gdLst/>
            <a:ahLst/>
            <a:cxnLst/>
            <a:rect r="r" b="b" t="t" l="l"/>
            <a:pathLst>
              <a:path h="2584357" w="2574750">
                <a:moveTo>
                  <a:pt x="0" y="0"/>
                </a:moveTo>
                <a:lnTo>
                  <a:pt x="2574750" y="0"/>
                </a:lnTo>
                <a:lnTo>
                  <a:pt x="2574750" y="2584357"/>
                </a:lnTo>
                <a:lnTo>
                  <a:pt x="0" y="25843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689856" y="5852354"/>
            <a:ext cx="2574750" cy="2584357"/>
          </a:xfrm>
          <a:custGeom>
            <a:avLst/>
            <a:gdLst/>
            <a:ahLst/>
            <a:cxnLst/>
            <a:rect r="r" b="b" t="t" l="l"/>
            <a:pathLst>
              <a:path h="2584357" w="2574750">
                <a:moveTo>
                  <a:pt x="0" y="0"/>
                </a:moveTo>
                <a:lnTo>
                  <a:pt x="2574750" y="0"/>
                </a:lnTo>
                <a:lnTo>
                  <a:pt x="2574750" y="2584357"/>
                </a:lnTo>
                <a:lnTo>
                  <a:pt x="0" y="25843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55039" y="3438997"/>
            <a:ext cx="2574750" cy="2584357"/>
          </a:xfrm>
          <a:custGeom>
            <a:avLst/>
            <a:gdLst/>
            <a:ahLst/>
            <a:cxnLst/>
            <a:rect r="r" b="b" t="t" l="l"/>
            <a:pathLst>
              <a:path h="2584357" w="2574750">
                <a:moveTo>
                  <a:pt x="0" y="0"/>
                </a:moveTo>
                <a:lnTo>
                  <a:pt x="2574749" y="0"/>
                </a:lnTo>
                <a:lnTo>
                  <a:pt x="2574749" y="2584357"/>
                </a:lnTo>
                <a:lnTo>
                  <a:pt x="0" y="258435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5400000">
            <a:off x="7399898" y="4605972"/>
            <a:ext cx="2789144" cy="1767414"/>
          </a:xfrm>
          <a:custGeom>
            <a:avLst/>
            <a:gdLst/>
            <a:ahLst/>
            <a:cxnLst/>
            <a:rect r="r" b="b" t="t" l="l"/>
            <a:pathLst>
              <a:path h="1767414" w="2789144">
                <a:moveTo>
                  <a:pt x="0" y="0"/>
                </a:moveTo>
                <a:lnTo>
                  <a:pt x="2789144" y="0"/>
                </a:lnTo>
                <a:lnTo>
                  <a:pt x="2789144" y="1767413"/>
                </a:lnTo>
                <a:lnTo>
                  <a:pt x="0" y="17674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186082" y="3633212"/>
            <a:ext cx="5284988" cy="3593792"/>
          </a:xfrm>
          <a:custGeom>
            <a:avLst/>
            <a:gdLst/>
            <a:ahLst/>
            <a:cxnLst/>
            <a:rect r="r" b="b" t="t" l="l"/>
            <a:pathLst>
              <a:path h="3593792" w="5284988">
                <a:moveTo>
                  <a:pt x="0" y="0"/>
                </a:moveTo>
                <a:lnTo>
                  <a:pt x="5284988" y="0"/>
                </a:lnTo>
                <a:lnTo>
                  <a:pt x="5284988" y="3593792"/>
                </a:lnTo>
                <a:lnTo>
                  <a:pt x="0" y="359379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927124" y="7612125"/>
            <a:ext cx="1734692" cy="2193289"/>
          </a:xfrm>
          <a:custGeom>
            <a:avLst/>
            <a:gdLst/>
            <a:ahLst/>
            <a:cxnLst/>
            <a:rect r="r" b="b" t="t" l="l"/>
            <a:pathLst>
              <a:path h="2193289" w="1734692">
                <a:moveTo>
                  <a:pt x="0" y="0"/>
                </a:moveTo>
                <a:lnTo>
                  <a:pt x="1734692" y="0"/>
                </a:lnTo>
                <a:lnTo>
                  <a:pt x="1734692" y="2193289"/>
                </a:lnTo>
                <a:lnTo>
                  <a:pt x="0" y="219328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56344" y="4368130"/>
            <a:ext cx="1667024" cy="5958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1"/>
              </a:lnSpc>
            </a:pPr>
            <a:r>
              <a:rPr lang="en-US" sz="316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personal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439291" y="6781487"/>
            <a:ext cx="1075879" cy="5958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1"/>
              </a:lnSpc>
            </a:pPr>
            <a:r>
              <a:rPr lang="en-US" sz="316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equip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524442" y="4368130"/>
            <a:ext cx="1835944" cy="5958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1"/>
              </a:lnSpc>
            </a:pPr>
            <a:r>
              <a:rPr lang="en-US" sz="316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reputació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600275" y="4226216"/>
            <a:ext cx="4456602" cy="22649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7"/>
              </a:lnSpc>
            </a:pPr>
            <a:r>
              <a:rPr lang="en-US" sz="420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COMPROMÍS</a:t>
            </a:r>
          </a:p>
          <a:p>
            <a:pPr algn="ctr">
              <a:lnSpc>
                <a:spcPts val="5887"/>
              </a:lnSpc>
            </a:pPr>
            <a:r>
              <a:rPr lang="en-US" sz="420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COL·LABORACIÓ</a:t>
            </a:r>
          </a:p>
          <a:p>
            <a:pPr algn="ctr">
              <a:lnSpc>
                <a:spcPts val="5887"/>
              </a:lnSpc>
            </a:pPr>
            <a:r>
              <a:rPr lang="en-US" sz="4205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PERTINENÇA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752628" y="1785000"/>
            <a:ext cx="12410342" cy="11872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70"/>
              </a:lnSpc>
            </a:pPr>
            <a:r>
              <a:rPr lang="en-US" sz="9634" spc="481">
                <a:solidFill>
                  <a:srgbClr val="8B61C2"/>
                </a:solidFill>
                <a:latin typeface="IBM Plex Mono"/>
                <a:ea typeface="IBM Plex Mono"/>
                <a:cs typeface="IBM Plex Mono"/>
                <a:sym typeface="IBM Plex Mono"/>
              </a:rPr>
              <a:t>c</a:t>
            </a:r>
            <a:r>
              <a:rPr lang="en-US" sz="9634" i="true" spc="481">
                <a:solidFill>
                  <a:srgbClr val="428CE2"/>
                </a:solidFill>
                <a:latin typeface="IBM Plex Mono Italics"/>
                <a:ea typeface="IBM Plex Mono Italics"/>
                <a:cs typeface="IBM Plex Mono Italics"/>
                <a:sym typeface="IBM Plex Mono Italics"/>
              </a:rPr>
              <a:t>o</a:t>
            </a:r>
            <a:r>
              <a:rPr lang="en-US" b="true" sz="9634" spc="481">
                <a:solidFill>
                  <a:srgbClr val="88D499"/>
                </a:solidFill>
                <a:latin typeface="IBM Plex Mono Bold"/>
                <a:ea typeface="IBM Plex Mono Bold"/>
                <a:cs typeface="IBM Plex Mono Bold"/>
                <a:sym typeface="IBM Plex Mono Bold"/>
              </a:rPr>
              <a:t>m</a:t>
            </a:r>
            <a:r>
              <a:rPr lang="en-US" b="true" sz="9634" spc="481">
                <a:solidFill>
                  <a:srgbClr val="428CE2"/>
                </a:solidFill>
                <a:latin typeface="IBM Plex Mono Bold"/>
                <a:ea typeface="IBM Plex Mono Bold"/>
                <a:cs typeface="IBM Plex Mono Bold"/>
                <a:sym typeface="IBM Plex Mono Bold"/>
              </a:rPr>
              <a:t>u</a:t>
            </a:r>
            <a:r>
              <a:rPr lang="en-US" b="true" sz="9634" i="true" spc="481">
                <a:solidFill>
                  <a:srgbClr val="88D499"/>
                </a:solidFill>
                <a:latin typeface="IBM Plex Mono Bold Italics"/>
                <a:ea typeface="IBM Plex Mono Bold Italics"/>
                <a:cs typeface="IBM Plex Mono Bold Italics"/>
                <a:sym typeface="IBM Plex Mono Bold Italics"/>
              </a:rPr>
              <a:t>n</a:t>
            </a:r>
            <a:r>
              <a:rPr lang="en-US" sz="9634" spc="481">
                <a:solidFill>
                  <a:srgbClr val="18375D"/>
                </a:solidFill>
                <a:latin typeface="IBM Plex Mono"/>
                <a:ea typeface="IBM Plex Mono"/>
                <a:cs typeface="IBM Plex Mono"/>
                <a:sym typeface="IBM Plex Mono"/>
              </a:rPr>
              <a:t>i</a:t>
            </a:r>
            <a:r>
              <a:rPr lang="en-US" b="true" sz="9634" i="true" spc="481">
                <a:solidFill>
                  <a:srgbClr val="8B61C2"/>
                </a:solidFill>
                <a:latin typeface="IBM Plex Mono Bold Italics"/>
                <a:ea typeface="IBM Plex Mono Bold Italics"/>
                <a:cs typeface="IBM Plex Mono Bold Italics"/>
                <a:sym typeface="IBM Plex Mono Bold Italics"/>
              </a:rPr>
              <a:t>t</a:t>
            </a:r>
            <a:r>
              <a:rPr lang="en-US" b="true" sz="9634" i="true" spc="481">
                <a:solidFill>
                  <a:srgbClr val="AFD480"/>
                </a:solidFill>
                <a:latin typeface="IBM Plex Mono Bold Italics"/>
                <a:ea typeface="IBM Plex Mono Bold Italics"/>
                <a:cs typeface="IBM Plex Mono Bold Italics"/>
                <a:sym typeface="IBM Plex Mono Bold Italics"/>
              </a:rPr>
              <a:t>a</a:t>
            </a:r>
            <a:r>
              <a:rPr lang="en-US" b="true" sz="9634" i="true" spc="481">
                <a:solidFill>
                  <a:srgbClr val="8B61C2"/>
                </a:solidFill>
                <a:latin typeface="IBM Plex Mono Bold Italics"/>
                <a:ea typeface="IBM Plex Mono Bold Italics"/>
                <a:cs typeface="IBM Plex Mono Bold Italics"/>
                <a:sym typeface="IBM Plex Mono Bold Italics"/>
              </a:rPr>
              <a:t>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367160"/>
            <a:ext cx="6088120" cy="4566090"/>
          </a:xfrm>
          <a:custGeom>
            <a:avLst/>
            <a:gdLst/>
            <a:ahLst/>
            <a:cxnLst/>
            <a:rect r="r" b="b" t="t" l="l"/>
            <a:pathLst>
              <a:path h="4566090" w="6088120">
                <a:moveTo>
                  <a:pt x="0" y="0"/>
                </a:moveTo>
                <a:lnTo>
                  <a:pt x="6088120" y="0"/>
                </a:lnTo>
                <a:lnTo>
                  <a:pt x="6088120" y="4566090"/>
                </a:lnTo>
                <a:lnTo>
                  <a:pt x="0" y="45660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74700" y="1708168"/>
            <a:ext cx="6575268" cy="5225082"/>
          </a:xfrm>
          <a:custGeom>
            <a:avLst/>
            <a:gdLst/>
            <a:ahLst/>
            <a:cxnLst/>
            <a:rect r="r" b="b" t="t" l="l"/>
            <a:pathLst>
              <a:path h="5225082" w="6575268">
                <a:moveTo>
                  <a:pt x="0" y="0"/>
                </a:moveTo>
                <a:lnTo>
                  <a:pt x="6575268" y="0"/>
                </a:lnTo>
                <a:lnTo>
                  <a:pt x="6575268" y="5225082"/>
                </a:lnTo>
                <a:lnTo>
                  <a:pt x="0" y="52250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5954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65642" y="4202488"/>
            <a:ext cx="5956716" cy="5461524"/>
          </a:xfrm>
          <a:custGeom>
            <a:avLst/>
            <a:gdLst/>
            <a:ahLst/>
            <a:cxnLst/>
            <a:rect r="r" b="b" t="t" l="l"/>
            <a:pathLst>
              <a:path h="5461524" w="5956716">
                <a:moveTo>
                  <a:pt x="0" y="0"/>
                </a:moveTo>
                <a:lnTo>
                  <a:pt x="5956716" y="0"/>
                </a:lnTo>
                <a:lnTo>
                  <a:pt x="5956716" y="5461524"/>
                </a:lnTo>
                <a:lnTo>
                  <a:pt x="0" y="54615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87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58641" y="6566660"/>
            <a:ext cx="4023108" cy="3449815"/>
          </a:xfrm>
          <a:custGeom>
            <a:avLst/>
            <a:gdLst/>
            <a:ahLst/>
            <a:cxnLst/>
            <a:rect r="r" b="b" t="t" l="l"/>
            <a:pathLst>
              <a:path h="3449815" w="4023108">
                <a:moveTo>
                  <a:pt x="0" y="0"/>
                </a:moveTo>
                <a:lnTo>
                  <a:pt x="4023107" y="0"/>
                </a:lnTo>
                <a:lnTo>
                  <a:pt x="4023107" y="3449814"/>
                </a:lnTo>
                <a:lnTo>
                  <a:pt x="0" y="34498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349042">
            <a:off x="11308779" y="8585605"/>
            <a:ext cx="1627159" cy="1351888"/>
          </a:xfrm>
          <a:custGeom>
            <a:avLst/>
            <a:gdLst/>
            <a:ahLst/>
            <a:cxnLst/>
            <a:rect r="r" b="b" t="t" l="l"/>
            <a:pathLst>
              <a:path h="1351888" w="1627159">
                <a:moveTo>
                  <a:pt x="0" y="0"/>
                </a:moveTo>
                <a:lnTo>
                  <a:pt x="1627159" y="0"/>
                </a:lnTo>
                <a:lnTo>
                  <a:pt x="1627159" y="1351888"/>
                </a:lnTo>
                <a:lnTo>
                  <a:pt x="0" y="135188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36868" y="1537625"/>
            <a:ext cx="5779952" cy="618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Setmana de l’accés obert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800000">
            <a:off x="8233979" y="1718419"/>
            <a:ext cx="2563357" cy="3150756"/>
          </a:xfrm>
          <a:custGeom>
            <a:avLst/>
            <a:gdLst/>
            <a:ahLst/>
            <a:cxnLst/>
            <a:rect r="r" b="b" t="t" l="l"/>
            <a:pathLst>
              <a:path h="3150756" w="2563357">
                <a:moveTo>
                  <a:pt x="0" y="0"/>
                </a:moveTo>
                <a:lnTo>
                  <a:pt x="2563357" y="0"/>
                </a:lnTo>
                <a:lnTo>
                  <a:pt x="2563357" y="3150756"/>
                </a:lnTo>
                <a:lnTo>
                  <a:pt x="0" y="31507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5200" t="-133281" r="-28752" b="-7616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43213" y="2117006"/>
            <a:ext cx="6457119" cy="7141294"/>
          </a:xfrm>
          <a:custGeom>
            <a:avLst/>
            <a:gdLst/>
            <a:ahLst/>
            <a:cxnLst/>
            <a:rect r="r" b="b" t="t" l="l"/>
            <a:pathLst>
              <a:path h="7141294" w="6457119">
                <a:moveTo>
                  <a:pt x="0" y="0"/>
                </a:moveTo>
                <a:lnTo>
                  <a:pt x="6457119" y="0"/>
                </a:lnTo>
                <a:lnTo>
                  <a:pt x="6457119" y="7141294"/>
                </a:lnTo>
                <a:lnTo>
                  <a:pt x="0" y="71412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0559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5818" y="4252687"/>
            <a:ext cx="1780389" cy="2499385"/>
          </a:xfrm>
          <a:custGeom>
            <a:avLst/>
            <a:gdLst/>
            <a:ahLst/>
            <a:cxnLst/>
            <a:rect r="r" b="b" t="t" l="l"/>
            <a:pathLst>
              <a:path h="2499385" w="1780389">
                <a:moveTo>
                  <a:pt x="0" y="0"/>
                </a:moveTo>
                <a:lnTo>
                  <a:pt x="1780389" y="0"/>
                </a:lnTo>
                <a:lnTo>
                  <a:pt x="1780389" y="2499385"/>
                </a:lnTo>
                <a:lnTo>
                  <a:pt x="0" y="249938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89287" t="-216261" r="-133859" b="-9295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447438" y="1379402"/>
            <a:ext cx="4557074" cy="8138373"/>
          </a:xfrm>
          <a:custGeom>
            <a:avLst/>
            <a:gdLst/>
            <a:ahLst/>
            <a:cxnLst/>
            <a:rect r="r" b="b" t="t" l="l"/>
            <a:pathLst>
              <a:path h="8138373" w="4557074">
                <a:moveTo>
                  <a:pt x="0" y="0"/>
                </a:moveTo>
                <a:lnTo>
                  <a:pt x="4557074" y="0"/>
                </a:lnTo>
                <a:lnTo>
                  <a:pt x="4557074" y="8138373"/>
                </a:lnTo>
                <a:lnTo>
                  <a:pt x="0" y="81383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22961">
            <a:off x="8362577" y="4720957"/>
            <a:ext cx="1562845" cy="1562845"/>
          </a:xfrm>
          <a:custGeom>
            <a:avLst/>
            <a:gdLst/>
            <a:ahLst/>
            <a:cxnLst/>
            <a:rect r="r" b="b" t="t" l="l"/>
            <a:pathLst>
              <a:path h="1562845" w="1562845">
                <a:moveTo>
                  <a:pt x="0" y="0"/>
                </a:moveTo>
                <a:lnTo>
                  <a:pt x="1562846" y="0"/>
                </a:lnTo>
                <a:lnTo>
                  <a:pt x="1562846" y="1562845"/>
                </a:lnTo>
                <a:lnTo>
                  <a:pt x="0" y="156284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464006" y="7138448"/>
            <a:ext cx="3643623" cy="2914899"/>
          </a:xfrm>
          <a:custGeom>
            <a:avLst/>
            <a:gdLst/>
            <a:ahLst/>
            <a:cxnLst/>
            <a:rect r="r" b="b" t="t" l="l"/>
            <a:pathLst>
              <a:path h="2914899" w="3643623">
                <a:moveTo>
                  <a:pt x="0" y="0"/>
                </a:moveTo>
                <a:lnTo>
                  <a:pt x="3643624" y="0"/>
                </a:lnTo>
                <a:lnTo>
                  <a:pt x="3643624" y="2914899"/>
                </a:lnTo>
                <a:lnTo>
                  <a:pt x="0" y="291489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37108" r="0" b="-37108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04306" y="1350827"/>
            <a:ext cx="7343968" cy="608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Kahoot! pel dia de la Dona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3531" y="2575315"/>
            <a:ext cx="8080312" cy="5888926"/>
          </a:xfrm>
          <a:custGeom>
            <a:avLst/>
            <a:gdLst/>
            <a:ahLst/>
            <a:cxnLst/>
            <a:rect r="r" b="b" t="t" l="l"/>
            <a:pathLst>
              <a:path h="5888926" w="8080312">
                <a:moveTo>
                  <a:pt x="0" y="0"/>
                </a:moveTo>
                <a:lnTo>
                  <a:pt x="8080312" y="0"/>
                </a:lnTo>
                <a:lnTo>
                  <a:pt x="8080312" y="5888926"/>
                </a:lnTo>
                <a:lnTo>
                  <a:pt x="0" y="58889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45602" y="2426041"/>
            <a:ext cx="3512197" cy="6187475"/>
          </a:xfrm>
          <a:custGeom>
            <a:avLst/>
            <a:gdLst/>
            <a:ahLst/>
            <a:cxnLst/>
            <a:rect r="r" b="b" t="t" l="l"/>
            <a:pathLst>
              <a:path h="6187475" w="3512197">
                <a:moveTo>
                  <a:pt x="0" y="0"/>
                </a:moveTo>
                <a:lnTo>
                  <a:pt x="3512197" y="0"/>
                </a:lnTo>
                <a:lnTo>
                  <a:pt x="3512197" y="6187475"/>
                </a:lnTo>
                <a:lnTo>
                  <a:pt x="0" y="61874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208488" y="5725042"/>
            <a:ext cx="3274606" cy="3624887"/>
          </a:xfrm>
          <a:custGeom>
            <a:avLst/>
            <a:gdLst/>
            <a:ahLst/>
            <a:cxnLst/>
            <a:rect r="r" b="b" t="t" l="l"/>
            <a:pathLst>
              <a:path h="3624887" w="3274606">
                <a:moveTo>
                  <a:pt x="0" y="0"/>
                </a:moveTo>
                <a:lnTo>
                  <a:pt x="3274605" y="0"/>
                </a:lnTo>
                <a:lnTo>
                  <a:pt x="3274605" y="3624886"/>
                </a:lnTo>
                <a:lnTo>
                  <a:pt x="0" y="362488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0259" r="-336480" b="-21135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791370" y="2481781"/>
            <a:ext cx="3898599" cy="6944130"/>
          </a:xfrm>
          <a:custGeom>
            <a:avLst/>
            <a:gdLst/>
            <a:ahLst/>
            <a:cxnLst/>
            <a:rect r="r" b="b" t="t" l="l"/>
            <a:pathLst>
              <a:path h="6944130" w="3898599">
                <a:moveTo>
                  <a:pt x="0" y="0"/>
                </a:moveTo>
                <a:lnTo>
                  <a:pt x="3898599" y="0"/>
                </a:lnTo>
                <a:lnTo>
                  <a:pt x="3898599" y="6944130"/>
                </a:lnTo>
                <a:lnTo>
                  <a:pt x="0" y="69441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716488" y="7105650"/>
            <a:ext cx="3181350" cy="3181350"/>
          </a:xfrm>
          <a:custGeom>
            <a:avLst/>
            <a:gdLst/>
            <a:ahLst/>
            <a:cxnLst/>
            <a:rect r="r" b="b" t="t" l="l"/>
            <a:pathLst>
              <a:path h="3181350" w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45930" y="2309654"/>
            <a:ext cx="3145555" cy="3305670"/>
          </a:xfrm>
          <a:custGeom>
            <a:avLst/>
            <a:gdLst/>
            <a:ahLst/>
            <a:cxnLst/>
            <a:rect r="r" b="b" t="t" l="l"/>
            <a:pathLst>
              <a:path h="3305670" w="3145555">
                <a:moveTo>
                  <a:pt x="0" y="0"/>
                </a:moveTo>
                <a:lnTo>
                  <a:pt x="3145555" y="0"/>
                </a:lnTo>
                <a:lnTo>
                  <a:pt x="3145555" y="3305670"/>
                </a:lnTo>
                <a:lnTo>
                  <a:pt x="0" y="33056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60331" t="-76657" r="-130568" b="-228047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62880" y="1371807"/>
            <a:ext cx="10948960" cy="6134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Posem-li nom al nou amic o amiga d’en Potauet!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416352">
            <a:off x="2104997" y="7736000"/>
            <a:ext cx="1713404" cy="2456494"/>
          </a:xfrm>
          <a:custGeom>
            <a:avLst/>
            <a:gdLst/>
            <a:ahLst/>
            <a:cxnLst/>
            <a:rect r="r" b="b" t="t" l="l"/>
            <a:pathLst>
              <a:path h="2456494" w="1713404">
                <a:moveTo>
                  <a:pt x="0" y="0"/>
                </a:moveTo>
                <a:lnTo>
                  <a:pt x="1713404" y="0"/>
                </a:lnTo>
                <a:lnTo>
                  <a:pt x="1713404" y="2456494"/>
                </a:lnTo>
                <a:lnTo>
                  <a:pt x="0" y="245649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87255">
            <a:off x="17053426" y="2009399"/>
            <a:ext cx="909910" cy="909910"/>
          </a:xfrm>
          <a:custGeom>
            <a:avLst/>
            <a:gdLst/>
            <a:ahLst/>
            <a:cxnLst/>
            <a:rect r="r" b="b" t="t" l="l"/>
            <a:pathLst>
              <a:path h="909910" w="909910">
                <a:moveTo>
                  <a:pt x="0" y="0"/>
                </a:moveTo>
                <a:lnTo>
                  <a:pt x="909910" y="0"/>
                </a:lnTo>
                <a:lnTo>
                  <a:pt x="909910" y="909909"/>
                </a:lnTo>
                <a:lnTo>
                  <a:pt x="0" y="909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16751" y="1988322"/>
            <a:ext cx="8520855" cy="5306497"/>
          </a:xfrm>
          <a:custGeom>
            <a:avLst/>
            <a:gdLst/>
            <a:ahLst/>
            <a:cxnLst/>
            <a:rect r="r" b="b" t="t" l="l"/>
            <a:pathLst>
              <a:path h="5306497" w="8520855">
                <a:moveTo>
                  <a:pt x="0" y="0"/>
                </a:moveTo>
                <a:lnTo>
                  <a:pt x="8520855" y="0"/>
                </a:lnTo>
                <a:lnTo>
                  <a:pt x="8520855" y="5306497"/>
                </a:lnTo>
                <a:lnTo>
                  <a:pt x="0" y="53064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938" t="-8811" r="-1753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12178" y="1840911"/>
            <a:ext cx="6888940" cy="5453908"/>
          </a:xfrm>
          <a:custGeom>
            <a:avLst/>
            <a:gdLst/>
            <a:ahLst/>
            <a:cxnLst/>
            <a:rect r="r" b="b" t="t" l="l"/>
            <a:pathLst>
              <a:path h="5453908" w="6888940">
                <a:moveTo>
                  <a:pt x="0" y="0"/>
                </a:moveTo>
                <a:lnTo>
                  <a:pt x="6888940" y="0"/>
                </a:lnTo>
                <a:lnTo>
                  <a:pt x="6888940" y="5453908"/>
                </a:lnTo>
                <a:lnTo>
                  <a:pt x="0" y="54539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4209" r="-419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369233" y="3657172"/>
            <a:ext cx="4230622" cy="7505661"/>
          </a:xfrm>
          <a:custGeom>
            <a:avLst/>
            <a:gdLst/>
            <a:ahLst/>
            <a:cxnLst/>
            <a:rect r="r" b="b" t="t" l="l"/>
            <a:pathLst>
              <a:path h="7505661" w="4230622">
                <a:moveTo>
                  <a:pt x="0" y="0"/>
                </a:moveTo>
                <a:lnTo>
                  <a:pt x="4230621" y="0"/>
                </a:lnTo>
                <a:lnTo>
                  <a:pt x="4230621" y="7505661"/>
                </a:lnTo>
                <a:lnTo>
                  <a:pt x="0" y="750566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734576">
            <a:off x="12519567" y="7047157"/>
            <a:ext cx="2715222" cy="2824679"/>
          </a:xfrm>
          <a:custGeom>
            <a:avLst/>
            <a:gdLst/>
            <a:ahLst/>
            <a:cxnLst/>
            <a:rect r="r" b="b" t="t" l="l"/>
            <a:pathLst>
              <a:path h="2824679" w="2715222">
                <a:moveTo>
                  <a:pt x="0" y="0"/>
                </a:moveTo>
                <a:lnTo>
                  <a:pt x="2715223" y="0"/>
                </a:lnTo>
                <a:lnTo>
                  <a:pt x="2715223" y="2824678"/>
                </a:lnTo>
                <a:lnTo>
                  <a:pt x="0" y="28246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800032" y="1000125"/>
            <a:ext cx="10852278" cy="608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Punt de recomanació de llibres per Sant jordi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604900" y="1028700"/>
            <a:ext cx="7285384" cy="4923369"/>
          </a:xfrm>
          <a:custGeom>
            <a:avLst/>
            <a:gdLst/>
            <a:ahLst/>
            <a:cxnLst/>
            <a:rect r="r" b="b" t="t" l="l"/>
            <a:pathLst>
              <a:path h="4923369" w="7285384">
                <a:moveTo>
                  <a:pt x="0" y="0"/>
                </a:moveTo>
                <a:lnTo>
                  <a:pt x="7285384" y="0"/>
                </a:lnTo>
                <a:lnTo>
                  <a:pt x="7285384" y="4923369"/>
                </a:lnTo>
                <a:lnTo>
                  <a:pt x="0" y="49233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508" t="0" r="-863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82958" y="5509896"/>
            <a:ext cx="6585641" cy="4276039"/>
          </a:xfrm>
          <a:custGeom>
            <a:avLst/>
            <a:gdLst/>
            <a:ahLst/>
            <a:cxnLst/>
            <a:rect r="r" b="b" t="t" l="l"/>
            <a:pathLst>
              <a:path h="4276039" w="6585641">
                <a:moveTo>
                  <a:pt x="0" y="0"/>
                </a:moveTo>
                <a:lnTo>
                  <a:pt x="6585641" y="0"/>
                </a:lnTo>
                <a:lnTo>
                  <a:pt x="6585641" y="4276038"/>
                </a:lnTo>
                <a:lnTo>
                  <a:pt x="0" y="42760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2746" t="-11677" r="0" b="-96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984416" y="2157072"/>
            <a:ext cx="5601309" cy="5761197"/>
          </a:xfrm>
          <a:custGeom>
            <a:avLst/>
            <a:gdLst/>
            <a:ahLst/>
            <a:cxnLst/>
            <a:rect r="r" b="b" t="t" l="l"/>
            <a:pathLst>
              <a:path h="5761197" w="5601309">
                <a:moveTo>
                  <a:pt x="0" y="0"/>
                </a:moveTo>
                <a:lnTo>
                  <a:pt x="5601309" y="0"/>
                </a:lnTo>
                <a:lnTo>
                  <a:pt x="5601309" y="5761197"/>
                </a:lnTo>
                <a:lnTo>
                  <a:pt x="0" y="57611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2176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58440" y="1722424"/>
            <a:ext cx="4140859" cy="5057980"/>
          </a:xfrm>
          <a:custGeom>
            <a:avLst/>
            <a:gdLst/>
            <a:ahLst/>
            <a:cxnLst/>
            <a:rect r="r" b="b" t="t" l="l"/>
            <a:pathLst>
              <a:path h="5057980" w="4140859">
                <a:moveTo>
                  <a:pt x="0" y="0"/>
                </a:moveTo>
                <a:lnTo>
                  <a:pt x="4140859" y="0"/>
                </a:lnTo>
                <a:lnTo>
                  <a:pt x="4140859" y="5057980"/>
                </a:lnTo>
                <a:lnTo>
                  <a:pt x="0" y="50579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9157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19858" y="5738904"/>
            <a:ext cx="3818023" cy="3818023"/>
          </a:xfrm>
          <a:custGeom>
            <a:avLst/>
            <a:gdLst/>
            <a:ahLst/>
            <a:cxnLst/>
            <a:rect r="r" b="b" t="t" l="l"/>
            <a:pathLst>
              <a:path h="3818023" w="3818023">
                <a:moveTo>
                  <a:pt x="0" y="0"/>
                </a:moveTo>
                <a:lnTo>
                  <a:pt x="3818023" y="0"/>
                </a:lnTo>
                <a:lnTo>
                  <a:pt x="3818023" y="3818022"/>
                </a:lnTo>
                <a:lnTo>
                  <a:pt x="0" y="38180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508219" y="5509896"/>
            <a:ext cx="6355771" cy="4276039"/>
          </a:xfrm>
          <a:custGeom>
            <a:avLst/>
            <a:gdLst/>
            <a:ahLst/>
            <a:cxnLst/>
            <a:rect r="r" b="b" t="t" l="l"/>
            <a:pathLst>
              <a:path h="4276039" w="6355771">
                <a:moveTo>
                  <a:pt x="0" y="0"/>
                </a:moveTo>
                <a:lnTo>
                  <a:pt x="6355771" y="0"/>
                </a:lnTo>
                <a:lnTo>
                  <a:pt x="6355771" y="4276038"/>
                </a:lnTo>
                <a:lnTo>
                  <a:pt x="0" y="42760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1477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1000125"/>
            <a:ext cx="10852278" cy="608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Mur de les lamentacions exàmens 2025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-335773">
            <a:off x="4610921" y="7567263"/>
            <a:ext cx="1646988" cy="2369767"/>
          </a:xfrm>
          <a:custGeom>
            <a:avLst/>
            <a:gdLst/>
            <a:ahLst/>
            <a:cxnLst/>
            <a:rect r="r" b="b" t="t" l="l"/>
            <a:pathLst>
              <a:path h="2369767" w="1646988">
                <a:moveTo>
                  <a:pt x="0" y="0"/>
                </a:moveTo>
                <a:lnTo>
                  <a:pt x="1646988" y="0"/>
                </a:lnTo>
                <a:lnTo>
                  <a:pt x="1646988" y="2369767"/>
                </a:lnTo>
                <a:lnTo>
                  <a:pt x="0" y="236976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0469" y="1878560"/>
            <a:ext cx="3542459" cy="6529879"/>
          </a:xfrm>
          <a:custGeom>
            <a:avLst/>
            <a:gdLst/>
            <a:ahLst/>
            <a:cxnLst/>
            <a:rect r="r" b="b" t="t" l="l"/>
            <a:pathLst>
              <a:path h="6529879" w="3542459">
                <a:moveTo>
                  <a:pt x="0" y="0"/>
                </a:moveTo>
                <a:lnTo>
                  <a:pt x="3542460" y="0"/>
                </a:lnTo>
                <a:lnTo>
                  <a:pt x="3542460" y="6529880"/>
                </a:lnTo>
                <a:lnTo>
                  <a:pt x="0" y="652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824377" y="2114370"/>
            <a:ext cx="3831488" cy="6888068"/>
          </a:xfrm>
          <a:custGeom>
            <a:avLst/>
            <a:gdLst/>
            <a:ahLst/>
            <a:cxnLst/>
            <a:rect r="r" b="b" t="t" l="l"/>
            <a:pathLst>
              <a:path h="6888068" w="3831488">
                <a:moveTo>
                  <a:pt x="0" y="0"/>
                </a:moveTo>
                <a:lnTo>
                  <a:pt x="3831488" y="0"/>
                </a:lnTo>
                <a:lnTo>
                  <a:pt x="3831488" y="6888068"/>
                </a:lnTo>
                <a:lnTo>
                  <a:pt x="0" y="68880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81352">
            <a:off x="858631" y="8057992"/>
            <a:ext cx="1312780" cy="1888891"/>
          </a:xfrm>
          <a:custGeom>
            <a:avLst/>
            <a:gdLst/>
            <a:ahLst/>
            <a:cxnLst/>
            <a:rect r="r" b="b" t="t" l="l"/>
            <a:pathLst>
              <a:path h="1888891" w="1312780">
                <a:moveTo>
                  <a:pt x="0" y="0"/>
                </a:moveTo>
                <a:lnTo>
                  <a:pt x="1312780" y="0"/>
                </a:lnTo>
                <a:lnTo>
                  <a:pt x="1312780" y="1888892"/>
                </a:lnTo>
                <a:lnTo>
                  <a:pt x="0" y="188889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896242" y="6544483"/>
            <a:ext cx="8495516" cy="6467071"/>
          </a:xfrm>
          <a:custGeom>
            <a:avLst/>
            <a:gdLst/>
            <a:ahLst/>
            <a:cxnLst/>
            <a:rect r="r" b="b" t="t" l="l"/>
            <a:pathLst>
              <a:path h="6467071" w="8495516">
                <a:moveTo>
                  <a:pt x="0" y="0"/>
                </a:moveTo>
                <a:lnTo>
                  <a:pt x="8495516" y="0"/>
                </a:lnTo>
                <a:lnTo>
                  <a:pt x="8495516" y="6467071"/>
                </a:lnTo>
                <a:lnTo>
                  <a:pt x="0" y="64670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868622" y="2252813"/>
            <a:ext cx="7306990" cy="3653495"/>
          </a:xfrm>
          <a:custGeom>
            <a:avLst/>
            <a:gdLst/>
            <a:ahLst/>
            <a:cxnLst/>
            <a:rect r="r" b="b" t="t" l="l"/>
            <a:pathLst>
              <a:path h="3653495" w="7306990">
                <a:moveTo>
                  <a:pt x="0" y="0"/>
                </a:moveTo>
                <a:lnTo>
                  <a:pt x="7306990" y="0"/>
                </a:lnTo>
                <a:lnTo>
                  <a:pt x="7306990" y="3653495"/>
                </a:lnTo>
                <a:lnTo>
                  <a:pt x="0" y="365349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800032" y="1000125"/>
            <a:ext cx="13265797" cy="618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68"/>
              </a:lnSpc>
              <a:spcBef>
                <a:spcPct val="0"/>
              </a:spcBef>
            </a:pPr>
            <a:r>
              <a:rPr lang="en-US" b="true" sz="3863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Nosaltres fem de dj, vosaltres dieu què voleu sentir i ballar!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48972" y="942975"/>
            <a:ext cx="6097869" cy="6830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4"/>
              </a:lnSpc>
            </a:pPr>
            <a:r>
              <a:rPr lang="en-US" sz="3860" b="true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Conclusions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20683711">
            <a:off x="-2026698" y="-1803877"/>
            <a:ext cx="4477751" cy="4477751"/>
          </a:xfrm>
          <a:custGeom>
            <a:avLst/>
            <a:gdLst/>
            <a:ahLst/>
            <a:cxnLst/>
            <a:rect r="r" b="b" t="t" l="l"/>
            <a:pathLst>
              <a:path h="4477751" w="4477751">
                <a:moveTo>
                  <a:pt x="4477751" y="4477750"/>
                </a:moveTo>
                <a:lnTo>
                  <a:pt x="0" y="4477750"/>
                </a:lnTo>
                <a:lnTo>
                  <a:pt x="0" y="0"/>
                </a:lnTo>
                <a:lnTo>
                  <a:pt x="4477751" y="0"/>
                </a:lnTo>
                <a:lnTo>
                  <a:pt x="4477751" y="4477750"/>
                </a:lnTo>
                <a:close/>
              </a:path>
            </a:pathLst>
          </a:custGeom>
          <a:blipFill>
            <a:blip r:embed="rId2">
              <a:alphaModFix amt="3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5648" r="-6241" b="-593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691878" y="4228993"/>
            <a:ext cx="2867561" cy="2878261"/>
            <a:chOff x="0" y="0"/>
            <a:chExt cx="3823415" cy="383768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823415" cy="3837681"/>
            </a:xfrm>
            <a:custGeom>
              <a:avLst/>
              <a:gdLst/>
              <a:ahLst/>
              <a:cxnLst/>
              <a:rect r="r" b="b" t="t" l="l"/>
              <a:pathLst>
                <a:path h="3837681" w="3823415">
                  <a:moveTo>
                    <a:pt x="0" y="0"/>
                  </a:moveTo>
                  <a:lnTo>
                    <a:pt x="3823415" y="0"/>
                  </a:lnTo>
                  <a:lnTo>
                    <a:pt x="3823415" y="3837681"/>
                  </a:lnTo>
                  <a:lnTo>
                    <a:pt x="0" y="38376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6" id="6"/>
            <p:cNvSpPr txBox="true"/>
            <p:nvPr/>
          </p:nvSpPr>
          <p:spPr>
            <a:xfrm rot="0">
              <a:off x="296676" y="943927"/>
              <a:ext cx="3230063" cy="16578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091"/>
                </a:lnSpc>
              </a:pPr>
              <a:r>
                <a:rPr lang="en-US" sz="3636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Enfortir vincles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2466292" y="6514973"/>
            <a:ext cx="3863229" cy="2946944"/>
            <a:chOff x="0" y="0"/>
            <a:chExt cx="5150972" cy="392925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618160" y="0"/>
              <a:ext cx="3914652" cy="3929259"/>
            </a:xfrm>
            <a:custGeom>
              <a:avLst/>
              <a:gdLst/>
              <a:ahLst/>
              <a:cxnLst/>
              <a:rect r="r" b="b" t="t" l="l"/>
              <a:pathLst>
                <a:path h="3929259" w="3914652">
                  <a:moveTo>
                    <a:pt x="0" y="0"/>
                  </a:moveTo>
                  <a:lnTo>
                    <a:pt x="3914652" y="0"/>
                  </a:lnTo>
                  <a:lnTo>
                    <a:pt x="3914652" y="3929259"/>
                  </a:lnTo>
                  <a:lnTo>
                    <a:pt x="0" y="39292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9" id="9"/>
            <p:cNvSpPr txBox="true"/>
            <p:nvPr/>
          </p:nvSpPr>
          <p:spPr>
            <a:xfrm rot="0">
              <a:off x="0" y="801906"/>
              <a:ext cx="5150972" cy="21250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91"/>
                </a:lnSpc>
              </a:pPr>
              <a:r>
                <a:rPr lang="en-US" sz="3065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Connectar persones i emocions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2891570" y="1873078"/>
            <a:ext cx="3012673" cy="3023915"/>
            <a:chOff x="0" y="0"/>
            <a:chExt cx="4016898" cy="403188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016898" cy="4031886"/>
            </a:xfrm>
            <a:custGeom>
              <a:avLst/>
              <a:gdLst/>
              <a:ahLst/>
              <a:cxnLst/>
              <a:rect r="r" b="b" t="t" l="l"/>
              <a:pathLst>
                <a:path h="4031886" w="4016898">
                  <a:moveTo>
                    <a:pt x="0" y="0"/>
                  </a:moveTo>
                  <a:lnTo>
                    <a:pt x="4016898" y="0"/>
                  </a:lnTo>
                  <a:lnTo>
                    <a:pt x="4016898" y="4031886"/>
                  </a:lnTo>
                  <a:lnTo>
                    <a:pt x="0" y="4031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2" id="12"/>
            <p:cNvSpPr txBox="true"/>
            <p:nvPr/>
          </p:nvSpPr>
          <p:spPr>
            <a:xfrm rot="0">
              <a:off x="81623" y="1285288"/>
              <a:ext cx="3853651" cy="13291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116"/>
                </a:lnSpc>
              </a:pPr>
              <a:r>
                <a:rPr lang="en-US" sz="294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Cocrear</a:t>
              </a:r>
            </a:p>
            <a:p>
              <a:pPr algn="ctr">
                <a:lnSpc>
                  <a:spcPts val="4116"/>
                </a:lnSpc>
              </a:pPr>
              <a:r>
                <a:rPr lang="en-US" sz="294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coneixement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246627" y="3385036"/>
            <a:ext cx="3012673" cy="3023915"/>
            <a:chOff x="0" y="0"/>
            <a:chExt cx="4016898" cy="403188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016898" cy="4031886"/>
            </a:xfrm>
            <a:custGeom>
              <a:avLst/>
              <a:gdLst/>
              <a:ahLst/>
              <a:cxnLst/>
              <a:rect r="r" b="b" t="t" l="l"/>
              <a:pathLst>
                <a:path h="4031886" w="4016898">
                  <a:moveTo>
                    <a:pt x="0" y="0"/>
                  </a:moveTo>
                  <a:lnTo>
                    <a:pt x="4016898" y="0"/>
                  </a:lnTo>
                  <a:lnTo>
                    <a:pt x="4016898" y="4031886"/>
                  </a:lnTo>
                  <a:lnTo>
                    <a:pt x="0" y="4031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234237" y="1022905"/>
              <a:ext cx="3548424" cy="193399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20"/>
                </a:lnSpc>
              </a:pPr>
              <a:r>
                <a:rPr lang="en-US" sz="280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Impulsar projectes comunitaris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2339135" y="6514973"/>
            <a:ext cx="3863229" cy="2946944"/>
            <a:chOff x="0" y="0"/>
            <a:chExt cx="5150972" cy="3929259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618160" y="0"/>
              <a:ext cx="3914652" cy="3929259"/>
            </a:xfrm>
            <a:custGeom>
              <a:avLst/>
              <a:gdLst/>
              <a:ahLst/>
              <a:cxnLst/>
              <a:rect r="r" b="b" t="t" l="l"/>
              <a:pathLst>
                <a:path h="3929259" w="3914652">
                  <a:moveTo>
                    <a:pt x="0" y="0"/>
                  </a:moveTo>
                  <a:lnTo>
                    <a:pt x="3914652" y="0"/>
                  </a:lnTo>
                  <a:lnTo>
                    <a:pt x="3914652" y="3929259"/>
                  </a:lnTo>
                  <a:lnTo>
                    <a:pt x="0" y="39292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0" y="801906"/>
              <a:ext cx="5150972" cy="22682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71"/>
                </a:lnSpc>
              </a:pPr>
              <a:r>
                <a:rPr lang="en-US" sz="3265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Fomentar l’intercanvi </a:t>
              </a:r>
            </a:p>
            <a:p>
              <a:pPr algn="ctr">
                <a:lnSpc>
                  <a:spcPts val="4571"/>
                </a:lnSpc>
              </a:pPr>
              <a:r>
                <a:rPr lang="en-US" sz="3265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d’idees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2032782" y="911412"/>
            <a:ext cx="2961913" cy="2972965"/>
            <a:chOff x="0" y="0"/>
            <a:chExt cx="3949217" cy="396395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949217" cy="3963953"/>
            </a:xfrm>
            <a:custGeom>
              <a:avLst/>
              <a:gdLst/>
              <a:ahLst/>
              <a:cxnLst/>
              <a:rect r="r" b="b" t="t" l="l"/>
              <a:pathLst>
                <a:path h="3963953" w="3949217">
                  <a:moveTo>
                    <a:pt x="0" y="0"/>
                  </a:moveTo>
                  <a:lnTo>
                    <a:pt x="3949217" y="0"/>
                  </a:lnTo>
                  <a:lnTo>
                    <a:pt x="3949217" y="3963953"/>
                  </a:lnTo>
                  <a:lnTo>
                    <a:pt x="0" y="39639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1" id="21"/>
            <p:cNvSpPr txBox="true"/>
            <p:nvPr/>
          </p:nvSpPr>
          <p:spPr>
            <a:xfrm rot="0">
              <a:off x="240692" y="1290452"/>
              <a:ext cx="3467833" cy="113740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525"/>
                </a:lnSpc>
              </a:pPr>
              <a:r>
                <a:rPr lang="en-US" sz="2517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Sentiment de pertinença</a:t>
              </a: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5929445">
            <a:off x="4728419" y="5059787"/>
            <a:ext cx="2789144" cy="1767414"/>
          </a:xfrm>
          <a:custGeom>
            <a:avLst/>
            <a:gdLst/>
            <a:ahLst/>
            <a:cxnLst/>
            <a:rect r="r" b="b" t="t" l="l"/>
            <a:pathLst>
              <a:path h="1767414" w="2789144">
                <a:moveTo>
                  <a:pt x="0" y="0"/>
                </a:moveTo>
                <a:lnTo>
                  <a:pt x="2789143" y="0"/>
                </a:lnTo>
                <a:lnTo>
                  <a:pt x="2789143" y="1767414"/>
                </a:lnTo>
                <a:lnTo>
                  <a:pt x="0" y="176741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7369617" y="3884376"/>
            <a:ext cx="4129288" cy="2807916"/>
          </a:xfrm>
          <a:custGeom>
            <a:avLst/>
            <a:gdLst/>
            <a:ahLst/>
            <a:cxnLst/>
            <a:rect r="r" b="b" t="t" l="l"/>
            <a:pathLst>
              <a:path h="2807916" w="4129288">
                <a:moveTo>
                  <a:pt x="0" y="0"/>
                </a:moveTo>
                <a:lnTo>
                  <a:pt x="4129288" y="0"/>
                </a:lnTo>
                <a:lnTo>
                  <a:pt x="4129288" y="2807916"/>
                </a:lnTo>
                <a:lnTo>
                  <a:pt x="0" y="280791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7852442" y="4503787"/>
            <a:ext cx="3163638" cy="1611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12"/>
              </a:lnSpc>
            </a:pPr>
            <a:r>
              <a:rPr lang="en-US" sz="4437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ALUMNAT </a:t>
            </a:r>
          </a:p>
          <a:p>
            <a:pPr algn="ctr">
              <a:lnSpc>
                <a:spcPts val="6212"/>
              </a:lnSpc>
            </a:pPr>
            <a:r>
              <a:rPr lang="en-US" sz="4437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AL CENTRE</a:t>
            </a:r>
          </a:p>
        </p:txBody>
      </p:sp>
      <p:sp>
        <p:nvSpPr>
          <p:cNvPr name="Freeform 25" id="25"/>
          <p:cNvSpPr/>
          <p:nvPr/>
        </p:nvSpPr>
        <p:spPr>
          <a:xfrm flipH="false" flipV="true" rot="-5890355">
            <a:off x="11336762" y="4506702"/>
            <a:ext cx="2789144" cy="1767414"/>
          </a:xfrm>
          <a:custGeom>
            <a:avLst/>
            <a:gdLst/>
            <a:ahLst/>
            <a:cxnLst/>
            <a:rect r="r" b="b" t="t" l="l"/>
            <a:pathLst>
              <a:path h="1767414" w="2789144">
                <a:moveTo>
                  <a:pt x="0" y="1767414"/>
                </a:moveTo>
                <a:lnTo>
                  <a:pt x="2789144" y="1767414"/>
                </a:lnTo>
                <a:lnTo>
                  <a:pt x="2789144" y="0"/>
                </a:lnTo>
                <a:lnTo>
                  <a:pt x="0" y="0"/>
                </a:lnTo>
                <a:lnTo>
                  <a:pt x="0" y="1767414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598993" y="7700629"/>
            <a:ext cx="5670537" cy="2098099"/>
          </a:xfrm>
          <a:custGeom>
            <a:avLst/>
            <a:gdLst/>
            <a:ahLst/>
            <a:cxnLst/>
            <a:rect r="r" b="b" t="t" l="l"/>
            <a:pathLst>
              <a:path h="2098099" w="5670537">
                <a:moveTo>
                  <a:pt x="0" y="0"/>
                </a:moveTo>
                <a:lnTo>
                  <a:pt x="5670537" y="0"/>
                </a:lnTo>
                <a:lnTo>
                  <a:pt x="5670537" y="2098099"/>
                </a:lnTo>
                <a:lnTo>
                  <a:pt x="0" y="2098099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7892646" y="415948"/>
            <a:ext cx="2130307" cy="353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39"/>
              </a:lnSpc>
              <a:spcBef>
                <a:spcPct val="0"/>
              </a:spcBef>
            </a:pPr>
            <a:r>
              <a:rPr lang="en-US" b="true" sz="2174">
                <a:solidFill>
                  <a:srgbClr val="06625D"/>
                </a:solidFill>
                <a:latin typeface="Aleo Bold"/>
                <a:ea typeface="Aleo Bold"/>
                <a:cs typeface="Aleo Bold"/>
                <a:sym typeface="Aleo Bold"/>
              </a:rPr>
              <a:t>#12jbpCRAIUB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A5529F498FB14EAA74E2E5F5BC3D38" ma:contentTypeVersion="18" ma:contentTypeDescription="Crea un document nou" ma:contentTypeScope="" ma:versionID="ef88bee1d9460a97b5b44eefbaf02d9c">
  <xsd:schema xmlns:xsd="http://www.w3.org/2001/XMLSchema" xmlns:xs="http://www.w3.org/2001/XMLSchema" xmlns:p="http://schemas.microsoft.com/office/2006/metadata/properties" xmlns:ns2="02438a32-e18b-4eac-be57-1917724db1f8" xmlns:ns3="ddb21e13-8baf-4c06-a40a-5204f637839d" targetNamespace="http://schemas.microsoft.com/office/2006/metadata/properties" ma:root="true" ma:fieldsID="3a816ca0eb9921783363f1a9ae4d6f58" ns2:_="" ns3:_="">
    <xsd:import namespace="02438a32-e18b-4eac-be57-1917724db1f8"/>
    <xsd:import namespace="ddb21e13-8baf-4c06-a40a-5204f63783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21e13-8baf-4c06-a40a-5204f6378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ddb21e13-8baf-4c06-a40a-5204f637839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2CE3FB9-186D-4970-8D99-E1761A9DA665}"/>
</file>

<file path=customXml/itemProps2.xml><?xml version="1.0" encoding="utf-8"?>
<ds:datastoreItem xmlns:ds="http://schemas.openxmlformats.org/officeDocument/2006/customXml" ds:itemID="{10C26662-0B31-4043-9B31-D1D8090E4E10}"/>
</file>

<file path=customXml/itemProps3.xml><?xml version="1.0" encoding="utf-8"?>
<ds:datastoreItem xmlns:ds="http://schemas.openxmlformats.org/officeDocument/2006/customXml" ds:itemID="{173D65C1-EC2F-4AAA-84D7-DD1A712A5ED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12jbp_Presentacio_Clinic</dc:title>
  <cp:revision>1</cp:revision>
  <dcterms:created xsi:type="dcterms:W3CDTF">2006-08-16T00:00:00Z</dcterms:created>
  <dcterms:modified xsi:type="dcterms:W3CDTF">2011-08-01T06:04:30Z</dcterms:modified>
  <dc:identifier>DAGtJOx4gC0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0x010100EDA5529F498FB14EAA74E2E5F5BC3D38</vt:lpwstr>
  </property>
</Properties>
</file>