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2" r:id="rId2"/>
  </p:sldMasterIdLst>
  <p:notesMasterIdLst>
    <p:notesMasterId r:id="rId25"/>
  </p:notesMasterIdLst>
  <p:sldIdLst>
    <p:sldId id="261" r:id="rId3"/>
    <p:sldId id="258" r:id="rId4"/>
    <p:sldId id="277" r:id="rId5"/>
    <p:sldId id="279" r:id="rId6"/>
    <p:sldId id="266" r:id="rId7"/>
    <p:sldId id="280" r:id="rId8"/>
    <p:sldId id="268" r:id="rId9"/>
    <p:sldId id="281" r:id="rId10"/>
    <p:sldId id="282" r:id="rId11"/>
    <p:sldId id="269" r:id="rId12"/>
    <p:sldId id="283" r:id="rId13"/>
    <p:sldId id="284" r:id="rId14"/>
    <p:sldId id="270" r:id="rId15"/>
    <p:sldId id="285" r:id="rId16"/>
    <p:sldId id="271" r:id="rId17"/>
    <p:sldId id="286" r:id="rId18"/>
    <p:sldId id="287" r:id="rId19"/>
    <p:sldId id="272" r:id="rId20"/>
    <p:sldId id="273" r:id="rId21"/>
    <p:sldId id="274" r:id="rId22"/>
    <p:sldId id="267" r:id="rId23"/>
    <p:sldId id="265" r:id="rId24"/>
  </p:sldIdLst>
  <p:sldSz cx="9144000" cy="6858000" type="screen4x3"/>
  <p:notesSz cx="6858000" cy="9144000"/>
  <p:defaultTextStyle>
    <a:defPPr>
      <a:defRPr lang="ca-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016" autoAdjust="0"/>
    <p:restoredTop sz="94660"/>
  </p:normalViewPr>
  <p:slideViewPr>
    <p:cSldViewPr snapToGrid="0">
      <p:cViewPr varScale="1">
        <p:scale>
          <a:sx n="101" d="100"/>
          <a:sy n="101" d="100"/>
        </p:scale>
        <p:origin x="126" y="28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presProps" Target="presProps.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ca-ES"/>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3B50D86-583C-4469-912D-DDAC3905339F}" type="datetimeFigureOut">
              <a:rPr lang="ca-ES" smtClean="0"/>
              <a:t>14/11/2017</a:t>
            </a:fld>
            <a:endParaRPr lang="ca-ES"/>
          </a:p>
        </p:txBody>
      </p:sp>
      <p:sp>
        <p:nvSpPr>
          <p:cNvPr id="4" name="Marcador de imagen de diapositiva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ca-ES"/>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ca-ES"/>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ca-ES"/>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D48AF53-E2AF-41DF-8365-9E0E95A6A932}" type="slidenum">
              <a:rPr lang="ca-ES" smtClean="0"/>
              <a:t>‹Nº›</a:t>
            </a:fld>
            <a:endParaRPr lang="ca-ES"/>
          </a:p>
        </p:txBody>
      </p:sp>
    </p:spTree>
    <p:extLst>
      <p:ext uri="{BB962C8B-B14F-4D97-AF65-F5344CB8AC3E}">
        <p14:creationId xmlns:p14="http://schemas.microsoft.com/office/powerpoint/2010/main" val="392459342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1371600" y="1143000"/>
            <a:ext cx="4114800" cy="3086100"/>
          </a:xfrm>
        </p:spPr>
      </p:sp>
      <p:sp>
        <p:nvSpPr>
          <p:cNvPr id="3" name="Marcador de notas 2"/>
          <p:cNvSpPr>
            <a:spLocks noGrp="1"/>
          </p:cNvSpPr>
          <p:nvPr>
            <p:ph type="body" idx="1"/>
          </p:nvPr>
        </p:nvSpPr>
        <p:spPr/>
        <p:txBody>
          <a:bodyPr/>
          <a:lstStyle/>
          <a:p>
            <a:endParaRPr lang="ca-ES"/>
          </a:p>
        </p:txBody>
      </p:sp>
      <p:sp>
        <p:nvSpPr>
          <p:cNvPr id="4" name="Marcador de número de diapositiva 3"/>
          <p:cNvSpPr>
            <a:spLocks noGrp="1"/>
          </p:cNvSpPr>
          <p:nvPr>
            <p:ph type="sldNum" sz="quarter" idx="10"/>
          </p:nvPr>
        </p:nvSpPr>
        <p:spPr/>
        <p:txBody>
          <a:bodyPr/>
          <a:lstStyle/>
          <a:p>
            <a:fld id="{9D48AF53-E2AF-41DF-8365-9E0E95A6A932}" type="slidenum">
              <a:rPr lang="ca-ES" smtClean="0"/>
              <a:t>2</a:t>
            </a:fld>
            <a:endParaRPr lang="ca-ES"/>
          </a:p>
        </p:txBody>
      </p:sp>
    </p:spTree>
    <p:extLst>
      <p:ext uri="{BB962C8B-B14F-4D97-AF65-F5344CB8AC3E}">
        <p14:creationId xmlns:p14="http://schemas.microsoft.com/office/powerpoint/2010/main" val="352038926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1371600" y="1143000"/>
            <a:ext cx="4114800" cy="3086100"/>
          </a:xfrm>
        </p:spPr>
      </p:sp>
      <p:sp>
        <p:nvSpPr>
          <p:cNvPr id="3" name="Marcador de notas 2"/>
          <p:cNvSpPr>
            <a:spLocks noGrp="1"/>
          </p:cNvSpPr>
          <p:nvPr>
            <p:ph type="body" idx="1"/>
          </p:nvPr>
        </p:nvSpPr>
        <p:spPr/>
        <p:txBody>
          <a:bodyPr/>
          <a:lstStyle/>
          <a:p>
            <a:endParaRPr lang="ca-ES"/>
          </a:p>
        </p:txBody>
      </p:sp>
      <p:sp>
        <p:nvSpPr>
          <p:cNvPr id="4" name="Marcador de número de diapositiva 3"/>
          <p:cNvSpPr>
            <a:spLocks noGrp="1"/>
          </p:cNvSpPr>
          <p:nvPr>
            <p:ph type="sldNum" sz="quarter" idx="10"/>
          </p:nvPr>
        </p:nvSpPr>
        <p:spPr/>
        <p:txBody>
          <a:bodyPr/>
          <a:lstStyle/>
          <a:p>
            <a:fld id="{9D48AF53-E2AF-41DF-8365-9E0E95A6A932}" type="slidenum">
              <a:rPr lang="ca-ES" smtClean="0"/>
              <a:t>11</a:t>
            </a:fld>
            <a:endParaRPr lang="ca-ES"/>
          </a:p>
        </p:txBody>
      </p:sp>
    </p:spTree>
    <p:extLst>
      <p:ext uri="{BB962C8B-B14F-4D97-AF65-F5344CB8AC3E}">
        <p14:creationId xmlns:p14="http://schemas.microsoft.com/office/powerpoint/2010/main" val="103895604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1371600" y="1143000"/>
            <a:ext cx="4114800" cy="3086100"/>
          </a:xfrm>
        </p:spPr>
      </p:sp>
      <p:sp>
        <p:nvSpPr>
          <p:cNvPr id="3" name="Marcador de notas 2"/>
          <p:cNvSpPr>
            <a:spLocks noGrp="1"/>
          </p:cNvSpPr>
          <p:nvPr>
            <p:ph type="body" idx="1"/>
          </p:nvPr>
        </p:nvSpPr>
        <p:spPr/>
        <p:txBody>
          <a:bodyPr/>
          <a:lstStyle/>
          <a:p>
            <a:endParaRPr lang="ca-ES"/>
          </a:p>
        </p:txBody>
      </p:sp>
      <p:sp>
        <p:nvSpPr>
          <p:cNvPr id="4" name="Marcador de número de diapositiva 3"/>
          <p:cNvSpPr>
            <a:spLocks noGrp="1"/>
          </p:cNvSpPr>
          <p:nvPr>
            <p:ph type="sldNum" sz="quarter" idx="10"/>
          </p:nvPr>
        </p:nvSpPr>
        <p:spPr/>
        <p:txBody>
          <a:bodyPr/>
          <a:lstStyle/>
          <a:p>
            <a:fld id="{9D48AF53-E2AF-41DF-8365-9E0E95A6A932}" type="slidenum">
              <a:rPr lang="ca-ES" smtClean="0"/>
              <a:t>12</a:t>
            </a:fld>
            <a:endParaRPr lang="ca-ES"/>
          </a:p>
        </p:txBody>
      </p:sp>
    </p:spTree>
    <p:extLst>
      <p:ext uri="{BB962C8B-B14F-4D97-AF65-F5344CB8AC3E}">
        <p14:creationId xmlns:p14="http://schemas.microsoft.com/office/powerpoint/2010/main" val="98151064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1371600" y="1143000"/>
            <a:ext cx="4114800" cy="3086100"/>
          </a:xfrm>
        </p:spPr>
      </p:sp>
      <p:sp>
        <p:nvSpPr>
          <p:cNvPr id="3" name="Marcador de notas 2"/>
          <p:cNvSpPr>
            <a:spLocks noGrp="1"/>
          </p:cNvSpPr>
          <p:nvPr>
            <p:ph type="body" idx="1"/>
          </p:nvPr>
        </p:nvSpPr>
        <p:spPr/>
        <p:txBody>
          <a:bodyPr/>
          <a:lstStyle/>
          <a:p>
            <a:endParaRPr lang="ca-ES"/>
          </a:p>
        </p:txBody>
      </p:sp>
      <p:sp>
        <p:nvSpPr>
          <p:cNvPr id="4" name="Marcador de número de diapositiva 3"/>
          <p:cNvSpPr>
            <a:spLocks noGrp="1"/>
          </p:cNvSpPr>
          <p:nvPr>
            <p:ph type="sldNum" sz="quarter" idx="10"/>
          </p:nvPr>
        </p:nvSpPr>
        <p:spPr/>
        <p:txBody>
          <a:bodyPr/>
          <a:lstStyle/>
          <a:p>
            <a:fld id="{9D48AF53-E2AF-41DF-8365-9E0E95A6A932}" type="slidenum">
              <a:rPr lang="ca-ES" smtClean="0"/>
              <a:t>13</a:t>
            </a:fld>
            <a:endParaRPr lang="ca-ES"/>
          </a:p>
        </p:txBody>
      </p:sp>
    </p:spTree>
    <p:extLst>
      <p:ext uri="{BB962C8B-B14F-4D97-AF65-F5344CB8AC3E}">
        <p14:creationId xmlns:p14="http://schemas.microsoft.com/office/powerpoint/2010/main" val="47913295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1371600" y="1143000"/>
            <a:ext cx="4114800" cy="3086100"/>
          </a:xfrm>
        </p:spPr>
      </p:sp>
      <p:sp>
        <p:nvSpPr>
          <p:cNvPr id="3" name="Marcador de notas 2"/>
          <p:cNvSpPr>
            <a:spLocks noGrp="1"/>
          </p:cNvSpPr>
          <p:nvPr>
            <p:ph type="body" idx="1"/>
          </p:nvPr>
        </p:nvSpPr>
        <p:spPr/>
        <p:txBody>
          <a:bodyPr/>
          <a:lstStyle/>
          <a:p>
            <a:endParaRPr lang="ca-ES"/>
          </a:p>
        </p:txBody>
      </p:sp>
      <p:sp>
        <p:nvSpPr>
          <p:cNvPr id="4" name="Marcador de número de diapositiva 3"/>
          <p:cNvSpPr>
            <a:spLocks noGrp="1"/>
          </p:cNvSpPr>
          <p:nvPr>
            <p:ph type="sldNum" sz="quarter" idx="10"/>
          </p:nvPr>
        </p:nvSpPr>
        <p:spPr/>
        <p:txBody>
          <a:bodyPr/>
          <a:lstStyle/>
          <a:p>
            <a:fld id="{9D48AF53-E2AF-41DF-8365-9E0E95A6A932}" type="slidenum">
              <a:rPr lang="ca-ES" smtClean="0"/>
              <a:t>14</a:t>
            </a:fld>
            <a:endParaRPr lang="ca-ES"/>
          </a:p>
        </p:txBody>
      </p:sp>
    </p:spTree>
    <p:extLst>
      <p:ext uri="{BB962C8B-B14F-4D97-AF65-F5344CB8AC3E}">
        <p14:creationId xmlns:p14="http://schemas.microsoft.com/office/powerpoint/2010/main" val="413076296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1371600" y="1143000"/>
            <a:ext cx="4114800" cy="3086100"/>
          </a:xfrm>
        </p:spPr>
      </p:sp>
      <p:sp>
        <p:nvSpPr>
          <p:cNvPr id="3" name="Marcador de notas 2"/>
          <p:cNvSpPr>
            <a:spLocks noGrp="1"/>
          </p:cNvSpPr>
          <p:nvPr>
            <p:ph type="body" idx="1"/>
          </p:nvPr>
        </p:nvSpPr>
        <p:spPr/>
        <p:txBody>
          <a:bodyPr/>
          <a:lstStyle/>
          <a:p>
            <a:endParaRPr lang="ca-ES"/>
          </a:p>
        </p:txBody>
      </p:sp>
      <p:sp>
        <p:nvSpPr>
          <p:cNvPr id="4" name="Marcador de número de diapositiva 3"/>
          <p:cNvSpPr>
            <a:spLocks noGrp="1"/>
          </p:cNvSpPr>
          <p:nvPr>
            <p:ph type="sldNum" sz="quarter" idx="10"/>
          </p:nvPr>
        </p:nvSpPr>
        <p:spPr/>
        <p:txBody>
          <a:bodyPr/>
          <a:lstStyle/>
          <a:p>
            <a:fld id="{9D48AF53-E2AF-41DF-8365-9E0E95A6A932}" type="slidenum">
              <a:rPr lang="ca-ES" smtClean="0"/>
              <a:t>15</a:t>
            </a:fld>
            <a:endParaRPr lang="ca-ES"/>
          </a:p>
        </p:txBody>
      </p:sp>
    </p:spTree>
    <p:extLst>
      <p:ext uri="{BB962C8B-B14F-4D97-AF65-F5344CB8AC3E}">
        <p14:creationId xmlns:p14="http://schemas.microsoft.com/office/powerpoint/2010/main" val="331362666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1371600" y="1143000"/>
            <a:ext cx="4114800" cy="3086100"/>
          </a:xfrm>
        </p:spPr>
      </p:sp>
      <p:sp>
        <p:nvSpPr>
          <p:cNvPr id="3" name="Marcador de notas 2"/>
          <p:cNvSpPr>
            <a:spLocks noGrp="1"/>
          </p:cNvSpPr>
          <p:nvPr>
            <p:ph type="body" idx="1"/>
          </p:nvPr>
        </p:nvSpPr>
        <p:spPr/>
        <p:txBody>
          <a:bodyPr/>
          <a:lstStyle/>
          <a:p>
            <a:endParaRPr lang="ca-ES"/>
          </a:p>
        </p:txBody>
      </p:sp>
      <p:sp>
        <p:nvSpPr>
          <p:cNvPr id="4" name="Marcador de número de diapositiva 3"/>
          <p:cNvSpPr>
            <a:spLocks noGrp="1"/>
          </p:cNvSpPr>
          <p:nvPr>
            <p:ph type="sldNum" sz="quarter" idx="10"/>
          </p:nvPr>
        </p:nvSpPr>
        <p:spPr/>
        <p:txBody>
          <a:bodyPr/>
          <a:lstStyle/>
          <a:p>
            <a:fld id="{9D48AF53-E2AF-41DF-8365-9E0E95A6A932}" type="slidenum">
              <a:rPr lang="ca-ES" smtClean="0"/>
              <a:t>16</a:t>
            </a:fld>
            <a:endParaRPr lang="ca-ES"/>
          </a:p>
        </p:txBody>
      </p:sp>
    </p:spTree>
    <p:extLst>
      <p:ext uri="{BB962C8B-B14F-4D97-AF65-F5344CB8AC3E}">
        <p14:creationId xmlns:p14="http://schemas.microsoft.com/office/powerpoint/2010/main" val="341267266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1371600" y="1143000"/>
            <a:ext cx="4114800" cy="3086100"/>
          </a:xfrm>
        </p:spPr>
      </p:sp>
      <p:sp>
        <p:nvSpPr>
          <p:cNvPr id="3" name="Marcador de notas 2"/>
          <p:cNvSpPr>
            <a:spLocks noGrp="1"/>
          </p:cNvSpPr>
          <p:nvPr>
            <p:ph type="body" idx="1"/>
          </p:nvPr>
        </p:nvSpPr>
        <p:spPr/>
        <p:txBody>
          <a:bodyPr/>
          <a:lstStyle/>
          <a:p>
            <a:endParaRPr lang="ca-ES"/>
          </a:p>
        </p:txBody>
      </p:sp>
      <p:sp>
        <p:nvSpPr>
          <p:cNvPr id="4" name="Marcador de número de diapositiva 3"/>
          <p:cNvSpPr>
            <a:spLocks noGrp="1"/>
          </p:cNvSpPr>
          <p:nvPr>
            <p:ph type="sldNum" sz="quarter" idx="10"/>
          </p:nvPr>
        </p:nvSpPr>
        <p:spPr/>
        <p:txBody>
          <a:bodyPr/>
          <a:lstStyle/>
          <a:p>
            <a:fld id="{9D48AF53-E2AF-41DF-8365-9E0E95A6A932}" type="slidenum">
              <a:rPr lang="ca-ES" smtClean="0"/>
              <a:t>17</a:t>
            </a:fld>
            <a:endParaRPr lang="ca-ES"/>
          </a:p>
        </p:txBody>
      </p:sp>
    </p:spTree>
    <p:extLst>
      <p:ext uri="{BB962C8B-B14F-4D97-AF65-F5344CB8AC3E}">
        <p14:creationId xmlns:p14="http://schemas.microsoft.com/office/powerpoint/2010/main" val="278108215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1371600" y="1143000"/>
            <a:ext cx="4114800" cy="3086100"/>
          </a:xfrm>
        </p:spPr>
      </p:sp>
      <p:sp>
        <p:nvSpPr>
          <p:cNvPr id="3" name="Marcador de notas 2"/>
          <p:cNvSpPr>
            <a:spLocks noGrp="1"/>
          </p:cNvSpPr>
          <p:nvPr>
            <p:ph type="body" idx="1"/>
          </p:nvPr>
        </p:nvSpPr>
        <p:spPr/>
        <p:txBody>
          <a:bodyPr/>
          <a:lstStyle/>
          <a:p>
            <a:endParaRPr lang="ca-ES"/>
          </a:p>
        </p:txBody>
      </p:sp>
      <p:sp>
        <p:nvSpPr>
          <p:cNvPr id="4" name="Marcador de número de diapositiva 3"/>
          <p:cNvSpPr>
            <a:spLocks noGrp="1"/>
          </p:cNvSpPr>
          <p:nvPr>
            <p:ph type="sldNum" sz="quarter" idx="10"/>
          </p:nvPr>
        </p:nvSpPr>
        <p:spPr/>
        <p:txBody>
          <a:bodyPr/>
          <a:lstStyle/>
          <a:p>
            <a:fld id="{9D48AF53-E2AF-41DF-8365-9E0E95A6A932}" type="slidenum">
              <a:rPr lang="ca-ES" smtClean="0"/>
              <a:t>18</a:t>
            </a:fld>
            <a:endParaRPr lang="ca-ES"/>
          </a:p>
        </p:txBody>
      </p:sp>
    </p:spTree>
    <p:extLst>
      <p:ext uri="{BB962C8B-B14F-4D97-AF65-F5344CB8AC3E}">
        <p14:creationId xmlns:p14="http://schemas.microsoft.com/office/powerpoint/2010/main" val="272927389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1371600" y="1143000"/>
            <a:ext cx="4114800" cy="3086100"/>
          </a:xfrm>
        </p:spPr>
      </p:sp>
      <p:sp>
        <p:nvSpPr>
          <p:cNvPr id="3" name="Marcador de notas 2"/>
          <p:cNvSpPr>
            <a:spLocks noGrp="1"/>
          </p:cNvSpPr>
          <p:nvPr>
            <p:ph type="body" idx="1"/>
          </p:nvPr>
        </p:nvSpPr>
        <p:spPr/>
        <p:txBody>
          <a:bodyPr/>
          <a:lstStyle/>
          <a:p>
            <a:endParaRPr lang="ca-ES"/>
          </a:p>
        </p:txBody>
      </p:sp>
      <p:sp>
        <p:nvSpPr>
          <p:cNvPr id="4" name="Marcador de número de diapositiva 3"/>
          <p:cNvSpPr>
            <a:spLocks noGrp="1"/>
          </p:cNvSpPr>
          <p:nvPr>
            <p:ph type="sldNum" sz="quarter" idx="10"/>
          </p:nvPr>
        </p:nvSpPr>
        <p:spPr/>
        <p:txBody>
          <a:bodyPr/>
          <a:lstStyle/>
          <a:p>
            <a:fld id="{9D48AF53-E2AF-41DF-8365-9E0E95A6A932}" type="slidenum">
              <a:rPr lang="ca-ES" smtClean="0"/>
              <a:t>19</a:t>
            </a:fld>
            <a:endParaRPr lang="ca-ES"/>
          </a:p>
        </p:txBody>
      </p:sp>
    </p:spTree>
    <p:extLst>
      <p:ext uri="{BB962C8B-B14F-4D97-AF65-F5344CB8AC3E}">
        <p14:creationId xmlns:p14="http://schemas.microsoft.com/office/powerpoint/2010/main" val="255662464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1371600" y="1143000"/>
            <a:ext cx="4114800" cy="3086100"/>
          </a:xfrm>
        </p:spPr>
      </p:sp>
      <p:sp>
        <p:nvSpPr>
          <p:cNvPr id="3" name="Marcador de notas 2"/>
          <p:cNvSpPr>
            <a:spLocks noGrp="1"/>
          </p:cNvSpPr>
          <p:nvPr>
            <p:ph type="body" idx="1"/>
          </p:nvPr>
        </p:nvSpPr>
        <p:spPr/>
        <p:txBody>
          <a:bodyPr/>
          <a:lstStyle/>
          <a:p>
            <a:endParaRPr lang="ca-ES"/>
          </a:p>
        </p:txBody>
      </p:sp>
      <p:sp>
        <p:nvSpPr>
          <p:cNvPr id="4" name="Marcador de número de diapositiva 3"/>
          <p:cNvSpPr>
            <a:spLocks noGrp="1"/>
          </p:cNvSpPr>
          <p:nvPr>
            <p:ph type="sldNum" sz="quarter" idx="10"/>
          </p:nvPr>
        </p:nvSpPr>
        <p:spPr/>
        <p:txBody>
          <a:bodyPr/>
          <a:lstStyle/>
          <a:p>
            <a:fld id="{9D48AF53-E2AF-41DF-8365-9E0E95A6A932}" type="slidenum">
              <a:rPr lang="ca-ES" smtClean="0"/>
              <a:t>20</a:t>
            </a:fld>
            <a:endParaRPr lang="ca-ES"/>
          </a:p>
        </p:txBody>
      </p:sp>
    </p:spTree>
    <p:extLst>
      <p:ext uri="{BB962C8B-B14F-4D97-AF65-F5344CB8AC3E}">
        <p14:creationId xmlns:p14="http://schemas.microsoft.com/office/powerpoint/2010/main" val="99409907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1371600" y="1143000"/>
            <a:ext cx="4114800" cy="3086100"/>
          </a:xfrm>
        </p:spPr>
      </p:sp>
      <p:sp>
        <p:nvSpPr>
          <p:cNvPr id="3" name="Marcador de notas 2"/>
          <p:cNvSpPr>
            <a:spLocks noGrp="1"/>
          </p:cNvSpPr>
          <p:nvPr>
            <p:ph type="body" idx="1"/>
          </p:nvPr>
        </p:nvSpPr>
        <p:spPr/>
        <p:txBody>
          <a:bodyPr/>
          <a:lstStyle/>
          <a:p>
            <a:endParaRPr lang="ca-ES"/>
          </a:p>
        </p:txBody>
      </p:sp>
      <p:sp>
        <p:nvSpPr>
          <p:cNvPr id="4" name="Marcador de número de diapositiva 3"/>
          <p:cNvSpPr>
            <a:spLocks noGrp="1"/>
          </p:cNvSpPr>
          <p:nvPr>
            <p:ph type="sldNum" sz="quarter" idx="10"/>
          </p:nvPr>
        </p:nvSpPr>
        <p:spPr/>
        <p:txBody>
          <a:bodyPr/>
          <a:lstStyle/>
          <a:p>
            <a:fld id="{9D48AF53-E2AF-41DF-8365-9E0E95A6A932}" type="slidenum">
              <a:rPr lang="ca-ES" smtClean="0"/>
              <a:t>3</a:t>
            </a:fld>
            <a:endParaRPr lang="ca-ES"/>
          </a:p>
        </p:txBody>
      </p:sp>
    </p:spTree>
    <p:extLst>
      <p:ext uri="{BB962C8B-B14F-4D97-AF65-F5344CB8AC3E}">
        <p14:creationId xmlns:p14="http://schemas.microsoft.com/office/powerpoint/2010/main" val="286346730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1371600" y="1143000"/>
            <a:ext cx="4114800" cy="3086100"/>
          </a:xfrm>
        </p:spPr>
      </p:sp>
      <p:sp>
        <p:nvSpPr>
          <p:cNvPr id="3" name="Marcador de notas 2"/>
          <p:cNvSpPr>
            <a:spLocks noGrp="1"/>
          </p:cNvSpPr>
          <p:nvPr>
            <p:ph type="body" idx="1"/>
          </p:nvPr>
        </p:nvSpPr>
        <p:spPr/>
        <p:txBody>
          <a:bodyPr/>
          <a:lstStyle/>
          <a:p>
            <a:endParaRPr lang="ca-ES"/>
          </a:p>
        </p:txBody>
      </p:sp>
      <p:sp>
        <p:nvSpPr>
          <p:cNvPr id="4" name="Marcador de número de diapositiva 3"/>
          <p:cNvSpPr>
            <a:spLocks noGrp="1"/>
          </p:cNvSpPr>
          <p:nvPr>
            <p:ph type="sldNum" sz="quarter" idx="10"/>
          </p:nvPr>
        </p:nvSpPr>
        <p:spPr/>
        <p:txBody>
          <a:bodyPr/>
          <a:lstStyle/>
          <a:p>
            <a:fld id="{9D48AF53-E2AF-41DF-8365-9E0E95A6A932}" type="slidenum">
              <a:rPr lang="ca-ES" smtClean="0"/>
              <a:t>21</a:t>
            </a:fld>
            <a:endParaRPr lang="ca-ES"/>
          </a:p>
        </p:txBody>
      </p:sp>
    </p:spTree>
    <p:extLst>
      <p:ext uri="{BB962C8B-B14F-4D97-AF65-F5344CB8AC3E}">
        <p14:creationId xmlns:p14="http://schemas.microsoft.com/office/powerpoint/2010/main" val="389047274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1371600" y="1143000"/>
            <a:ext cx="4114800" cy="3086100"/>
          </a:xfrm>
        </p:spPr>
      </p:sp>
      <p:sp>
        <p:nvSpPr>
          <p:cNvPr id="3" name="Marcador de notas 2"/>
          <p:cNvSpPr>
            <a:spLocks noGrp="1"/>
          </p:cNvSpPr>
          <p:nvPr>
            <p:ph type="body" idx="1"/>
          </p:nvPr>
        </p:nvSpPr>
        <p:spPr/>
        <p:txBody>
          <a:bodyPr/>
          <a:lstStyle/>
          <a:p>
            <a:endParaRPr lang="ca-ES"/>
          </a:p>
        </p:txBody>
      </p:sp>
      <p:sp>
        <p:nvSpPr>
          <p:cNvPr id="4" name="Marcador de número de diapositiva 3"/>
          <p:cNvSpPr>
            <a:spLocks noGrp="1"/>
          </p:cNvSpPr>
          <p:nvPr>
            <p:ph type="sldNum" sz="quarter" idx="10"/>
          </p:nvPr>
        </p:nvSpPr>
        <p:spPr/>
        <p:txBody>
          <a:bodyPr/>
          <a:lstStyle/>
          <a:p>
            <a:fld id="{9D48AF53-E2AF-41DF-8365-9E0E95A6A932}" type="slidenum">
              <a:rPr lang="ca-ES" smtClean="0"/>
              <a:t>4</a:t>
            </a:fld>
            <a:endParaRPr lang="ca-ES"/>
          </a:p>
        </p:txBody>
      </p:sp>
    </p:spTree>
    <p:extLst>
      <p:ext uri="{BB962C8B-B14F-4D97-AF65-F5344CB8AC3E}">
        <p14:creationId xmlns:p14="http://schemas.microsoft.com/office/powerpoint/2010/main" val="164727569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1371600" y="1143000"/>
            <a:ext cx="4114800" cy="3086100"/>
          </a:xfrm>
        </p:spPr>
      </p:sp>
      <p:sp>
        <p:nvSpPr>
          <p:cNvPr id="3" name="Marcador de notas 2"/>
          <p:cNvSpPr>
            <a:spLocks noGrp="1"/>
          </p:cNvSpPr>
          <p:nvPr>
            <p:ph type="body" idx="1"/>
          </p:nvPr>
        </p:nvSpPr>
        <p:spPr/>
        <p:txBody>
          <a:bodyPr/>
          <a:lstStyle/>
          <a:p>
            <a:endParaRPr lang="ca-ES"/>
          </a:p>
        </p:txBody>
      </p:sp>
      <p:sp>
        <p:nvSpPr>
          <p:cNvPr id="4" name="Marcador de número de diapositiva 3"/>
          <p:cNvSpPr>
            <a:spLocks noGrp="1"/>
          </p:cNvSpPr>
          <p:nvPr>
            <p:ph type="sldNum" sz="quarter" idx="10"/>
          </p:nvPr>
        </p:nvSpPr>
        <p:spPr/>
        <p:txBody>
          <a:bodyPr/>
          <a:lstStyle/>
          <a:p>
            <a:fld id="{9D48AF53-E2AF-41DF-8365-9E0E95A6A932}" type="slidenum">
              <a:rPr lang="ca-ES" smtClean="0"/>
              <a:t>5</a:t>
            </a:fld>
            <a:endParaRPr lang="ca-ES"/>
          </a:p>
        </p:txBody>
      </p:sp>
    </p:spTree>
    <p:extLst>
      <p:ext uri="{BB962C8B-B14F-4D97-AF65-F5344CB8AC3E}">
        <p14:creationId xmlns:p14="http://schemas.microsoft.com/office/powerpoint/2010/main" val="108070543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1371600" y="1143000"/>
            <a:ext cx="4114800" cy="3086100"/>
          </a:xfrm>
        </p:spPr>
      </p:sp>
      <p:sp>
        <p:nvSpPr>
          <p:cNvPr id="3" name="Marcador de notas 2"/>
          <p:cNvSpPr>
            <a:spLocks noGrp="1"/>
          </p:cNvSpPr>
          <p:nvPr>
            <p:ph type="body" idx="1"/>
          </p:nvPr>
        </p:nvSpPr>
        <p:spPr/>
        <p:txBody>
          <a:bodyPr/>
          <a:lstStyle/>
          <a:p>
            <a:endParaRPr lang="ca-ES"/>
          </a:p>
        </p:txBody>
      </p:sp>
      <p:sp>
        <p:nvSpPr>
          <p:cNvPr id="4" name="Marcador de número de diapositiva 3"/>
          <p:cNvSpPr>
            <a:spLocks noGrp="1"/>
          </p:cNvSpPr>
          <p:nvPr>
            <p:ph type="sldNum" sz="quarter" idx="10"/>
          </p:nvPr>
        </p:nvSpPr>
        <p:spPr/>
        <p:txBody>
          <a:bodyPr/>
          <a:lstStyle/>
          <a:p>
            <a:fld id="{9D48AF53-E2AF-41DF-8365-9E0E95A6A932}" type="slidenum">
              <a:rPr lang="ca-ES" smtClean="0"/>
              <a:t>6</a:t>
            </a:fld>
            <a:endParaRPr lang="ca-ES"/>
          </a:p>
        </p:txBody>
      </p:sp>
    </p:spTree>
    <p:extLst>
      <p:ext uri="{BB962C8B-B14F-4D97-AF65-F5344CB8AC3E}">
        <p14:creationId xmlns:p14="http://schemas.microsoft.com/office/powerpoint/2010/main" val="182306174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1371600" y="1143000"/>
            <a:ext cx="4114800" cy="3086100"/>
          </a:xfrm>
        </p:spPr>
      </p:sp>
      <p:sp>
        <p:nvSpPr>
          <p:cNvPr id="3" name="Marcador de notas 2"/>
          <p:cNvSpPr>
            <a:spLocks noGrp="1"/>
          </p:cNvSpPr>
          <p:nvPr>
            <p:ph type="body" idx="1"/>
          </p:nvPr>
        </p:nvSpPr>
        <p:spPr/>
        <p:txBody>
          <a:bodyPr/>
          <a:lstStyle/>
          <a:p>
            <a:endParaRPr lang="ca-ES"/>
          </a:p>
        </p:txBody>
      </p:sp>
      <p:sp>
        <p:nvSpPr>
          <p:cNvPr id="4" name="Marcador de número de diapositiva 3"/>
          <p:cNvSpPr>
            <a:spLocks noGrp="1"/>
          </p:cNvSpPr>
          <p:nvPr>
            <p:ph type="sldNum" sz="quarter" idx="10"/>
          </p:nvPr>
        </p:nvSpPr>
        <p:spPr/>
        <p:txBody>
          <a:bodyPr/>
          <a:lstStyle/>
          <a:p>
            <a:fld id="{9D48AF53-E2AF-41DF-8365-9E0E95A6A932}" type="slidenum">
              <a:rPr lang="ca-ES" smtClean="0"/>
              <a:t>7</a:t>
            </a:fld>
            <a:endParaRPr lang="ca-ES"/>
          </a:p>
        </p:txBody>
      </p:sp>
    </p:spTree>
    <p:extLst>
      <p:ext uri="{BB962C8B-B14F-4D97-AF65-F5344CB8AC3E}">
        <p14:creationId xmlns:p14="http://schemas.microsoft.com/office/powerpoint/2010/main" val="249606161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1371600" y="1143000"/>
            <a:ext cx="4114800" cy="3086100"/>
          </a:xfrm>
        </p:spPr>
      </p:sp>
      <p:sp>
        <p:nvSpPr>
          <p:cNvPr id="3" name="Marcador de notas 2"/>
          <p:cNvSpPr>
            <a:spLocks noGrp="1"/>
          </p:cNvSpPr>
          <p:nvPr>
            <p:ph type="body" idx="1"/>
          </p:nvPr>
        </p:nvSpPr>
        <p:spPr/>
        <p:txBody>
          <a:bodyPr/>
          <a:lstStyle/>
          <a:p>
            <a:endParaRPr lang="ca-ES"/>
          </a:p>
        </p:txBody>
      </p:sp>
      <p:sp>
        <p:nvSpPr>
          <p:cNvPr id="4" name="Marcador de número de diapositiva 3"/>
          <p:cNvSpPr>
            <a:spLocks noGrp="1"/>
          </p:cNvSpPr>
          <p:nvPr>
            <p:ph type="sldNum" sz="quarter" idx="10"/>
          </p:nvPr>
        </p:nvSpPr>
        <p:spPr/>
        <p:txBody>
          <a:bodyPr/>
          <a:lstStyle/>
          <a:p>
            <a:fld id="{9D48AF53-E2AF-41DF-8365-9E0E95A6A932}" type="slidenum">
              <a:rPr lang="ca-ES" smtClean="0"/>
              <a:t>8</a:t>
            </a:fld>
            <a:endParaRPr lang="ca-ES"/>
          </a:p>
        </p:txBody>
      </p:sp>
    </p:spTree>
    <p:extLst>
      <p:ext uri="{BB962C8B-B14F-4D97-AF65-F5344CB8AC3E}">
        <p14:creationId xmlns:p14="http://schemas.microsoft.com/office/powerpoint/2010/main" val="27823323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1371600" y="1143000"/>
            <a:ext cx="4114800" cy="3086100"/>
          </a:xfrm>
        </p:spPr>
      </p:sp>
      <p:sp>
        <p:nvSpPr>
          <p:cNvPr id="3" name="Marcador de notas 2"/>
          <p:cNvSpPr>
            <a:spLocks noGrp="1"/>
          </p:cNvSpPr>
          <p:nvPr>
            <p:ph type="body" idx="1"/>
          </p:nvPr>
        </p:nvSpPr>
        <p:spPr/>
        <p:txBody>
          <a:bodyPr/>
          <a:lstStyle/>
          <a:p>
            <a:endParaRPr lang="ca-ES"/>
          </a:p>
        </p:txBody>
      </p:sp>
      <p:sp>
        <p:nvSpPr>
          <p:cNvPr id="4" name="Marcador de número de diapositiva 3"/>
          <p:cNvSpPr>
            <a:spLocks noGrp="1"/>
          </p:cNvSpPr>
          <p:nvPr>
            <p:ph type="sldNum" sz="quarter" idx="10"/>
          </p:nvPr>
        </p:nvSpPr>
        <p:spPr/>
        <p:txBody>
          <a:bodyPr/>
          <a:lstStyle/>
          <a:p>
            <a:fld id="{9D48AF53-E2AF-41DF-8365-9E0E95A6A932}" type="slidenum">
              <a:rPr lang="ca-ES" smtClean="0"/>
              <a:t>9</a:t>
            </a:fld>
            <a:endParaRPr lang="ca-ES"/>
          </a:p>
        </p:txBody>
      </p:sp>
    </p:spTree>
    <p:extLst>
      <p:ext uri="{BB962C8B-B14F-4D97-AF65-F5344CB8AC3E}">
        <p14:creationId xmlns:p14="http://schemas.microsoft.com/office/powerpoint/2010/main" val="14099731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1371600" y="1143000"/>
            <a:ext cx="4114800" cy="3086100"/>
          </a:xfrm>
        </p:spPr>
      </p:sp>
      <p:sp>
        <p:nvSpPr>
          <p:cNvPr id="3" name="Marcador de notas 2"/>
          <p:cNvSpPr>
            <a:spLocks noGrp="1"/>
          </p:cNvSpPr>
          <p:nvPr>
            <p:ph type="body" idx="1"/>
          </p:nvPr>
        </p:nvSpPr>
        <p:spPr/>
        <p:txBody>
          <a:bodyPr/>
          <a:lstStyle/>
          <a:p>
            <a:endParaRPr lang="ca-ES"/>
          </a:p>
        </p:txBody>
      </p:sp>
      <p:sp>
        <p:nvSpPr>
          <p:cNvPr id="4" name="Marcador de número de diapositiva 3"/>
          <p:cNvSpPr>
            <a:spLocks noGrp="1"/>
          </p:cNvSpPr>
          <p:nvPr>
            <p:ph type="sldNum" sz="quarter" idx="10"/>
          </p:nvPr>
        </p:nvSpPr>
        <p:spPr/>
        <p:txBody>
          <a:bodyPr/>
          <a:lstStyle/>
          <a:p>
            <a:fld id="{9D48AF53-E2AF-41DF-8365-9E0E95A6A932}" type="slidenum">
              <a:rPr lang="ca-ES" smtClean="0"/>
              <a:t>10</a:t>
            </a:fld>
            <a:endParaRPr lang="ca-ES"/>
          </a:p>
        </p:txBody>
      </p:sp>
    </p:spTree>
    <p:extLst>
      <p:ext uri="{BB962C8B-B14F-4D97-AF65-F5344CB8AC3E}">
        <p14:creationId xmlns:p14="http://schemas.microsoft.com/office/powerpoint/2010/main" val="420623540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p:txBody>
          <a:bodyPr/>
          <a:lstStyle/>
          <a:p>
            <a:fld id="{9304EAC1-E807-46CC-BC95-F1726FDF775C}" type="datetime1">
              <a:rPr lang="ca-ES" smtClean="0"/>
              <a:t>14/11/2017</a:t>
            </a:fld>
            <a:endParaRPr lang="ca-ES"/>
          </a:p>
        </p:txBody>
      </p:sp>
      <p:sp>
        <p:nvSpPr>
          <p:cNvPr id="5" name="Footer Placeholder 4"/>
          <p:cNvSpPr>
            <a:spLocks noGrp="1"/>
          </p:cNvSpPr>
          <p:nvPr>
            <p:ph type="ftr" sz="quarter" idx="11"/>
          </p:nvPr>
        </p:nvSpPr>
        <p:spPr/>
        <p:txBody>
          <a:bodyPr/>
          <a:lstStyle/>
          <a:p>
            <a:endParaRPr lang="ca-ES"/>
          </a:p>
        </p:txBody>
      </p:sp>
      <p:sp>
        <p:nvSpPr>
          <p:cNvPr id="6" name="Slide Number Placeholder 5"/>
          <p:cNvSpPr>
            <a:spLocks noGrp="1"/>
          </p:cNvSpPr>
          <p:nvPr>
            <p:ph type="sldNum" sz="quarter" idx="12"/>
          </p:nvPr>
        </p:nvSpPr>
        <p:spPr/>
        <p:txBody>
          <a:bodyPr/>
          <a:lstStyle/>
          <a:p>
            <a:fld id="{B1A7D8FF-E13C-4852-9C48-BBAC7A8E0B1D}" type="slidenum">
              <a:rPr lang="ca-ES" smtClean="0"/>
              <a:t>‹Nº›</a:t>
            </a:fld>
            <a:endParaRPr lang="ca-ES"/>
          </a:p>
        </p:txBody>
      </p:sp>
    </p:spTree>
    <p:extLst>
      <p:ext uri="{BB962C8B-B14F-4D97-AF65-F5344CB8AC3E}">
        <p14:creationId xmlns:p14="http://schemas.microsoft.com/office/powerpoint/2010/main" val="199806196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6703FAC2-643E-4B51-A9A9-0BF21F39A75F}" type="datetime1">
              <a:rPr lang="ca-ES" smtClean="0"/>
              <a:t>14/11/2017</a:t>
            </a:fld>
            <a:endParaRPr lang="ca-ES"/>
          </a:p>
        </p:txBody>
      </p:sp>
      <p:sp>
        <p:nvSpPr>
          <p:cNvPr id="5" name="Footer Placeholder 4"/>
          <p:cNvSpPr>
            <a:spLocks noGrp="1"/>
          </p:cNvSpPr>
          <p:nvPr>
            <p:ph type="ftr" sz="quarter" idx="11"/>
          </p:nvPr>
        </p:nvSpPr>
        <p:spPr/>
        <p:txBody>
          <a:bodyPr/>
          <a:lstStyle/>
          <a:p>
            <a:endParaRPr lang="ca-ES"/>
          </a:p>
        </p:txBody>
      </p:sp>
      <p:sp>
        <p:nvSpPr>
          <p:cNvPr id="6" name="Slide Number Placeholder 5"/>
          <p:cNvSpPr>
            <a:spLocks noGrp="1"/>
          </p:cNvSpPr>
          <p:nvPr>
            <p:ph type="sldNum" sz="quarter" idx="12"/>
          </p:nvPr>
        </p:nvSpPr>
        <p:spPr/>
        <p:txBody>
          <a:bodyPr/>
          <a:lstStyle/>
          <a:p>
            <a:fld id="{B1A7D8FF-E13C-4852-9C48-BBAC7A8E0B1D}" type="slidenum">
              <a:rPr lang="ca-ES" smtClean="0"/>
              <a:t>‹Nº›</a:t>
            </a:fld>
            <a:endParaRPr lang="ca-ES"/>
          </a:p>
        </p:txBody>
      </p:sp>
    </p:spTree>
    <p:extLst>
      <p:ext uri="{BB962C8B-B14F-4D97-AF65-F5344CB8AC3E}">
        <p14:creationId xmlns:p14="http://schemas.microsoft.com/office/powerpoint/2010/main" val="412991285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B3A4A95A-7CFF-4E6D-BE05-B062D97F539F}" type="datetime1">
              <a:rPr lang="ca-ES" smtClean="0"/>
              <a:t>14/11/2017</a:t>
            </a:fld>
            <a:endParaRPr lang="ca-ES"/>
          </a:p>
        </p:txBody>
      </p:sp>
      <p:sp>
        <p:nvSpPr>
          <p:cNvPr id="5" name="Footer Placeholder 4"/>
          <p:cNvSpPr>
            <a:spLocks noGrp="1"/>
          </p:cNvSpPr>
          <p:nvPr>
            <p:ph type="ftr" sz="quarter" idx="11"/>
          </p:nvPr>
        </p:nvSpPr>
        <p:spPr/>
        <p:txBody>
          <a:bodyPr/>
          <a:lstStyle/>
          <a:p>
            <a:endParaRPr lang="ca-ES"/>
          </a:p>
        </p:txBody>
      </p:sp>
      <p:sp>
        <p:nvSpPr>
          <p:cNvPr id="6" name="Slide Number Placeholder 5"/>
          <p:cNvSpPr>
            <a:spLocks noGrp="1"/>
          </p:cNvSpPr>
          <p:nvPr>
            <p:ph type="sldNum" sz="quarter" idx="12"/>
          </p:nvPr>
        </p:nvSpPr>
        <p:spPr/>
        <p:txBody>
          <a:bodyPr/>
          <a:lstStyle/>
          <a:p>
            <a:fld id="{B1A7D8FF-E13C-4852-9C48-BBAC7A8E0B1D}" type="slidenum">
              <a:rPr lang="ca-ES" smtClean="0"/>
              <a:t>‹Nº›</a:t>
            </a:fld>
            <a:endParaRPr lang="ca-ES"/>
          </a:p>
        </p:txBody>
      </p:sp>
    </p:spTree>
    <p:extLst>
      <p:ext uri="{BB962C8B-B14F-4D97-AF65-F5344CB8AC3E}">
        <p14:creationId xmlns:p14="http://schemas.microsoft.com/office/powerpoint/2010/main" val="142324669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pic>
        <p:nvPicPr>
          <p:cNvPr id="2" name="Imagen 6"/>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57150" y="44450"/>
            <a:ext cx="9029700" cy="1316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Date Placeholder 1"/>
          <p:cNvSpPr>
            <a:spLocks noGrp="1"/>
          </p:cNvSpPr>
          <p:nvPr>
            <p:ph type="dt" sz="half" idx="10"/>
          </p:nvPr>
        </p:nvSpPr>
        <p:spPr/>
        <p:txBody>
          <a:bodyPr/>
          <a:lstStyle>
            <a:lvl1pPr eaLnBrk="0" fontAlgn="base" hangingPunct="0">
              <a:spcBef>
                <a:spcPct val="0"/>
              </a:spcBef>
              <a:spcAft>
                <a:spcPct val="0"/>
              </a:spcAft>
              <a:defRPr i="1">
                <a:latin typeface="Arial" panose="020B0604020202020204" pitchFamily="34" charset="0"/>
                <a:cs typeface="Arial" panose="020B0604020202020204" pitchFamily="34" charset="0"/>
              </a:defRPr>
            </a:lvl1pPr>
          </a:lstStyle>
          <a:p>
            <a:pPr>
              <a:defRPr/>
            </a:pPr>
            <a:fld id="{70C684AA-CCF3-47A4-A8CD-CC47C99232BF}" type="datetime1">
              <a:rPr lang="ca-ES"/>
              <a:pPr>
                <a:defRPr/>
              </a:pPr>
              <a:t>14/11/2017</a:t>
            </a:fld>
            <a:endParaRPr lang="ca-ES"/>
          </a:p>
        </p:txBody>
      </p:sp>
      <p:sp>
        <p:nvSpPr>
          <p:cNvPr id="4" name="Footer Placeholder 2"/>
          <p:cNvSpPr>
            <a:spLocks noGrp="1"/>
          </p:cNvSpPr>
          <p:nvPr>
            <p:ph type="ftr" sz="quarter" idx="11"/>
          </p:nvPr>
        </p:nvSpPr>
        <p:spPr/>
        <p:txBody>
          <a:bodyPr/>
          <a:lstStyle>
            <a:lvl1pPr eaLnBrk="0" fontAlgn="base" hangingPunct="0">
              <a:spcBef>
                <a:spcPct val="0"/>
              </a:spcBef>
              <a:spcAft>
                <a:spcPct val="0"/>
              </a:spcAft>
              <a:defRPr i="1">
                <a:latin typeface="Arial" panose="020B0604020202020204" pitchFamily="34" charset="0"/>
                <a:cs typeface="Arial" panose="020B0604020202020204" pitchFamily="34" charset="0"/>
              </a:defRPr>
            </a:lvl1pPr>
          </a:lstStyle>
          <a:p>
            <a:pPr>
              <a:defRPr/>
            </a:pPr>
            <a:endParaRPr lang="ca-ES"/>
          </a:p>
        </p:txBody>
      </p:sp>
      <p:sp>
        <p:nvSpPr>
          <p:cNvPr id="5" name="Slide Number Placeholder 3"/>
          <p:cNvSpPr>
            <a:spLocks noGrp="1"/>
          </p:cNvSpPr>
          <p:nvPr>
            <p:ph type="sldNum" sz="quarter" idx="12"/>
          </p:nvPr>
        </p:nvSpPr>
        <p:spPr/>
        <p:txBody>
          <a:bodyPr/>
          <a:lstStyle>
            <a:lvl1pPr eaLnBrk="0" fontAlgn="base" hangingPunct="0">
              <a:spcBef>
                <a:spcPct val="0"/>
              </a:spcBef>
              <a:spcAft>
                <a:spcPct val="0"/>
              </a:spcAft>
              <a:defRPr i="1">
                <a:latin typeface="Arial" panose="020B0604020202020204" pitchFamily="34" charset="0"/>
                <a:cs typeface="Arial" panose="020B0604020202020204" pitchFamily="34" charset="0"/>
              </a:defRPr>
            </a:lvl1pPr>
          </a:lstStyle>
          <a:p>
            <a:pPr>
              <a:defRPr/>
            </a:pPr>
            <a:fld id="{14350E5C-B137-4C91-9D76-9CD37C3F0F26}" type="slidenum">
              <a:rPr lang="ca-ES"/>
              <a:pPr>
                <a:defRPr/>
              </a:pPr>
              <a:t>‹Nº›</a:t>
            </a:fld>
            <a:endParaRPr lang="ca-ES"/>
          </a:p>
        </p:txBody>
      </p:sp>
    </p:spTree>
    <p:extLst>
      <p:ext uri="{BB962C8B-B14F-4D97-AF65-F5344CB8AC3E}">
        <p14:creationId xmlns:p14="http://schemas.microsoft.com/office/powerpoint/2010/main" val="398461337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AndObj">
  <p:cSld name="Títol, text i objectes">
    <p:spTree>
      <p:nvGrpSpPr>
        <p:cNvPr id="1" name=""/>
        <p:cNvGrpSpPr/>
        <p:nvPr/>
      </p:nvGrpSpPr>
      <p:grpSpPr>
        <a:xfrm>
          <a:off x="0" y="0"/>
          <a:ext cx="0" cy="0"/>
          <a:chOff x="0" y="0"/>
          <a:chExt cx="0" cy="0"/>
        </a:xfrm>
      </p:grpSpPr>
      <p:pic>
        <p:nvPicPr>
          <p:cNvPr id="5" name="Imagen 6"/>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57150" y="44450"/>
            <a:ext cx="9029700" cy="1316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ítol 1"/>
          <p:cNvSpPr>
            <a:spLocks noGrp="1"/>
          </p:cNvSpPr>
          <p:nvPr>
            <p:ph type="title"/>
          </p:nvPr>
        </p:nvSpPr>
        <p:spPr>
          <a:xfrm>
            <a:off x="457200" y="274638"/>
            <a:ext cx="8229600" cy="1143000"/>
          </a:xfrm>
        </p:spPr>
        <p:txBody>
          <a:bodyPr/>
          <a:lstStyle/>
          <a:p>
            <a:r>
              <a:rPr lang="ca-ES" dirty="0"/>
              <a:t>Feu clic aquí per editar l'estil</a:t>
            </a:r>
          </a:p>
        </p:txBody>
      </p:sp>
      <p:sp>
        <p:nvSpPr>
          <p:cNvPr id="3" name="Contenidor de text 2"/>
          <p:cNvSpPr>
            <a:spLocks noGrp="1"/>
          </p:cNvSpPr>
          <p:nvPr>
            <p:ph type="body" sz="half" idx="1"/>
          </p:nvPr>
        </p:nvSpPr>
        <p:spPr>
          <a:xfrm>
            <a:off x="457200" y="1600200"/>
            <a:ext cx="4038600" cy="4525963"/>
          </a:xfrm>
        </p:spPr>
        <p:txBody>
          <a:bodyPr/>
          <a:lstStyle/>
          <a:p>
            <a:pPr lvl="0"/>
            <a:r>
              <a:rPr lang="ca-ES"/>
              <a:t>Feu clic aquí per editar estils</a:t>
            </a:r>
          </a:p>
          <a:p>
            <a:pPr lvl="1"/>
            <a:r>
              <a:rPr lang="ca-ES"/>
              <a:t>Segon nivell</a:t>
            </a:r>
          </a:p>
          <a:p>
            <a:pPr lvl="2"/>
            <a:r>
              <a:rPr lang="ca-ES"/>
              <a:t>Tercer nivell</a:t>
            </a:r>
          </a:p>
          <a:p>
            <a:pPr lvl="3"/>
            <a:r>
              <a:rPr lang="ca-ES"/>
              <a:t>Quart nivell</a:t>
            </a:r>
          </a:p>
          <a:p>
            <a:pPr lvl="4"/>
            <a:r>
              <a:rPr lang="ca-ES"/>
              <a:t>Cinquè nivell</a:t>
            </a:r>
          </a:p>
        </p:txBody>
      </p:sp>
      <p:sp>
        <p:nvSpPr>
          <p:cNvPr id="4" name="Contenidor de contingut 3"/>
          <p:cNvSpPr>
            <a:spLocks noGrp="1"/>
          </p:cNvSpPr>
          <p:nvPr>
            <p:ph sz="half" idx="2"/>
          </p:nvPr>
        </p:nvSpPr>
        <p:spPr>
          <a:xfrm>
            <a:off x="4648200" y="1600200"/>
            <a:ext cx="4038600" cy="4525963"/>
          </a:xfrm>
        </p:spPr>
        <p:txBody>
          <a:bodyPr/>
          <a:lstStyle/>
          <a:p>
            <a:pPr lvl="0"/>
            <a:r>
              <a:rPr lang="ca-ES"/>
              <a:t>Feu clic aquí per editar estils</a:t>
            </a:r>
          </a:p>
          <a:p>
            <a:pPr lvl="1"/>
            <a:r>
              <a:rPr lang="ca-ES"/>
              <a:t>Segon nivell</a:t>
            </a:r>
          </a:p>
          <a:p>
            <a:pPr lvl="2"/>
            <a:r>
              <a:rPr lang="ca-ES"/>
              <a:t>Tercer nivell</a:t>
            </a:r>
          </a:p>
          <a:p>
            <a:pPr lvl="3"/>
            <a:r>
              <a:rPr lang="ca-ES"/>
              <a:t>Quart nivell</a:t>
            </a:r>
          </a:p>
          <a:p>
            <a:pPr lvl="4"/>
            <a:r>
              <a:rPr lang="ca-ES"/>
              <a:t>Cinquè nivell</a:t>
            </a:r>
          </a:p>
        </p:txBody>
      </p:sp>
      <p:sp>
        <p:nvSpPr>
          <p:cNvPr id="6" name="Rectangle 4"/>
          <p:cNvSpPr>
            <a:spLocks noGrp="1" noChangeArrowheads="1"/>
          </p:cNvSpPr>
          <p:nvPr>
            <p:ph type="dt" sz="half" idx="10"/>
          </p:nvPr>
        </p:nvSpPr>
        <p:spPr/>
        <p:txBody>
          <a:bodyPr/>
          <a:lstStyle>
            <a:lvl1pPr>
              <a:defRPr/>
            </a:lvl1pPr>
          </a:lstStyle>
          <a:p>
            <a:pPr>
              <a:defRPr/>
            </a:pPr>
            <a:endParaRPr lang="ca-ES" altLang="ca-ES"/>
          </a:p>
        </p:txBody>
      </p:sp>
      <p:sp>
        <p:nvSpPr>
          <p:cNvPr id="7" name="Rectangle 5"/>
          <p:cNvSpPr>
            <a:spLocks noGrp="1" noChangeArrowheads="1"/>
          </p:cNvSpPr>
          <p:nvPr>
            <p:ph type="ftr" sz="quarter" idx="11"/>
          </p:nvPr>
        </p:nvSpPr>
        <p:spPr/>
        <p:txBody>
          <a:bodyPr/>
          <a:lstStyle>
            <a:lvl1pPr>
              <a:defRPr/>
            </a:lvl1pPr>
          </a:lstStyle>
          <a:p>
            <a:pPr>
              <a:defRPr/>
            </a:pPr>
            <a:endParaRPr lang="ca-ES" altLang="ca-ES"/>
          </a:p>
        </p:txBody>
      </p:sp>
      <p:sp>
        <p:nvSpPr>
          <p:cNvPr id="8" name="Rectangle 6"/>
          <p:cNvSpPr>
            <a:spLocks noGrp="1" noChangeArrowheads="1"/>
          </p:cNvSpPr>
          <p:nvPr>
            <p:ph type="sldNum" sz="quarter" idx="12"/>
          </p:nvPr>
        </p:nvSpPr>
        <p:spPr/>
        <p:txBody>
          <a:bodyPr/>
          <a:lstStyle>
            <a:lvl1pPr>
              <a:defRPr/>
            </a:lvl1pPr>
          </a:lstStyle>
          <a:p>
            <a:pPr>
              <a:defRPr/>
            </a:pPr>
            <a:fld id="{C739D52C-F89D-4D8F-B748-EA374A8D7919}" type="slidenum">
              <a:rPr lang="ca-ES" altLang="ca-ES"/>
              <a:pPr>
                <a:defRPr/>
              </a:pPr>
              <a:t>‹Nº›</a:t>
            </a:fld>
            <a:endParaRPr lang="ca-ES" altLang="ca-ES"/>
          </a:p>
        </p:txBody>
      </p:sp>
    </p:spTree>
    <p:extLst>
      <p:ext uri="{BB962C8B-B14F-4D97-AF65-F5344CB8AC3E}">
        <p14:creationId xmlns:p14="http://schemas.microsoft.com/office/powerpoint/2010/main" val="241041449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_Solo el título">
    <p:spTree>
      <p:nvGrpSpPr>
        <p:cNvPr id="1" name=""/>
        <p:cNvGrpSpPr/>
        <p:nvPr/>
      </p:nvGrpSpPr>
      <p:grpSpPr>
        <a:xfrm>
          <a:off x="0" y="0"/>
          <a:ext cx="0" cy="0"/>
          <a:chOff x="0" y="0"/>
          <a:chExt cx="0" cy="0"/>
        </a:xfrm>
      </p:grpSpPr>
    </p:spTree>
    <p:extLst>
      <p:ext uri="{BB962C8B-B14F-4D97-AF65-F5344CB8AC3E}">
        <p14:creationId xmlns:p14="http://schemas.microsoft.com/office/powerpoint/2010/main" val="39737703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C0495083-2BEF-4AB5-8468-FDA7A5D50F8C}" type="datetime1">
              <a:rPr lang="ca-ES" smtClean="0"/>
              <a:t>14/11/2017</a:t>
            </a:fld>
            <a:endParaRPr lang="ca-ES"/>
          </a:p>
        </p:txBody>
      </p:sp>
      <p:sp>
        <p:nvSpPr>
          <p:cNvPr id="5" name="Footer Placeholder 4"/>
          <p:cNvSpPr>
            <a:spLocks noGrp="1"/>
          </p:cNvSpPr>
          <p:nvPr>
            <p:ph type="ftr" sz="quarter" idx="11"/>
          </p:nvPr>
        </p:nvSpPr>
        <p:spPr/>
        <p:txBody>
          <a:bodyPr/>
          <a:lstStyle/>
          <a:p>
            <a:endParaRPr lang="ca-ES"/>
          </a:p>
        </p:txBody>
      </p:sp>
      <p:sp>
        <p:nvSpPr>
          <p:cNvPr id="6" name="Slide Number Placeholder 5"/>
          <p:cNvSpPr>
            <a:spLocks noGrp="1"/>
          </p:cNvSpPr>
          <p:nvPr>
            <p:ph type="sldNum" sz="quarter" idx="12"/>
          </p:nvPr>
        </p:nvSpPr>
        <p:spPr/>
        <p:txBody>
          <a:bodyPr/>
          <a:lstStyle/>
          <a:p>
            <a:fld id="{B1A7D8FF-E13C-4852-9C48-BBAC7A8E0B1D}" type="slidenum">
              <a:rPr lang="ca-ES" smtClean="0"/>
              <a:t>‹Nº›</a:t>
            </a:fld>
            <a:endParaRPr lang="ca-ES"/>
          </a:p>
        </p:txBody>
      </p:sp>
    </p:spTree>
    <p:extLst>
      <p:ext uri="{BB962C8B-B14F-4D97-AF65-F5344CB8AC3E}">
        <p14:creationId xmlns:p14="http://schemas.microsoft.com/office/powerpoint/2010/main" val="154898062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AC336F0D-4877-4CB1-9F16-B70BDF6D6CBE}" type="datetime1">
              <a:rPr lang="ca-ES" smtClean="0"/>
              <a:t>14/11/2017</a:t>
            </a:fld>
            <a:endParaRPr lang="ca-ES"/>
          </a:p>
        </p:txBody>
      </p:sp>
      <p:sp>
        <p:nvSpPr>
          <p:cNvPr id="5" name="Footer Placeholder 4"/>
          <p:cNvSpPr>
            <a:spLocks noGrp="1"/>
          </p:cNvSpPr>
          <p:nvPr>
            <p:ph type="ftr" sz="quarter" idx="11"/>
          </p:nvPr>
        </p:nvSpPr>
        <p:spPr/>
        <p:txBody>
          <a:bodyPr/>
          <a:lstStyle/>
          <a:p>
            <a:endParaRPr lang="ca-ES"/>
          </a:p>
        </p:txBody>
      </p:sp>
      <p:sp>
        <p:nvSpPr>
          <p:cNvPr id="6" name="Slide Number Placeholder 5"/>
          <p:cNvSpPr>
            <a:spLocks noGrp="1"/>
          </p:cNvSpPr>
          <p:nvPr>
            <p:ph type="sldNum" sz="quarter" idx="12"/>
          </p:nvPr>
        </p:nvSpPr>
        <p:spPr/>
        <p:txBody>
          <a:bodyPr/>
          <a:lstStyle/>
          <a:p>
            <a:fld id="{B1A7D8FF-E13C-4852-9C48-BBAC7A8E0B1D}" type="slidenum">
              <a:rPr lang="ca-ES" smtClean="0"/>
              <a:t>‹Nº›</a:t>
            </a:fld>
            <a:endParaRPr lang="ca-ES"/>
          </a:p>
        </p:txBody>
      </p:sp>
    </p:spTree>
    <p:extLst>
      <p:ext uri="{BB962C8B-B14F-4D97-AF65-F5344CB8AC3E}">
        <p14:creationId xmlns:p14="http://schemas.microsoft.com/office/powerpoint/2010/main" val="192835233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B06560D6-806C-40E2-AC58-C9E511C887CA}" type="datetime1">
              <a:rPr lang="ca-ES" smtClean="0"/>
              <a:t>14/11/2017</a:t>
            </a:fld>
            <a:endParaRPr lang="ca-ES"/>
          </a:p>
        </p:txBody>
      </p:sp>
      <p:sp>
        <p:nvSpPr>
          <p:cNvPr id="6" name="Footer Placeholder 5"/>
          <p:cNvSpPr>
            <a:spLocks noGrp="1"/>
          </p:cNvSpPr>
          <p:nvPr>
            <p:ph type="ftr" sz="quarter" idx="11"/>
          </p:nvPr>
        </p:nvSpPr>
        <p:spPr/>
        <p:txBody>
          <a:bodyPr/>
          <a:lstStyle/>
          <a:p>
            <a:endParaRPr lang="ca-ES"/>
          </a:p>
        </p:txBody>
      </p:sp>
      <p:sp>
        <p:nvSpPr>
          <p:cNvPr id="7" name="Slide Number Placeholder 6"/>
          <p:cNvSpPr>
            <a:spLocks noGrp="1"/>
          </p:cNvSpPr>
          <p:nvPr>
            <p:ph type="sldNum" sz="quarter" idx="12"/>
          </p:nvPr>
        </p:nvSpPr>
        <p:spPr/>
        <p:txBody>
          <a:bodyPr/>
          <a:lstStyle/>
          <a:p>
            <a:fld id="{B1A7D8FF-E13C-4852-9C48-BBAC7A8E0B1D}" type="slidenum">
              <a:rPr lang="ca-ES" smtClean="0"/>
              <a:t>‹Nº›</a:t>
            </a:fld>
            <a:endParaRPr lang="ca-ES"/>
          </a:p>
        </p:txBody>
      </p:sp>
    </p:spTree>
    <p:extLst>
      <p:ext uri="{BB962C8B-B14F-4D97-AF65-F5344CB8AC3E}">
        <p14:creationId xmlns:p14="http://schemas.microsoft.com/office/powerpoint/2010/main" val="23217637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629842" y="2505075"/>
            <a:ext cx="3868340" cy="368458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4629150" y="2505075"/>
            <a:ext cx="3887391" cy="368458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94167577-0E50-4682-8E68-0C962A97F9BF}" type="datetime1">
              <a:rPr lang="ca-ES" smtClean="0"/>
              <a:t>14/11/2017</a:t>
            </a:fld>
            <a:endParaRPr lang="ca-ES"/>
          </a:p>
        </p:txBody>
      </p:sp>
      <p:sp>
        <p:nvSpPr>
          <p:cNvPr id="8" name="Footer Placeholder 7"/>
          <p:cNvSpPr>
            <a:spLocks noGrp="1"/>
          </p:cNvSpPr>
          <p:nvPr>
            <p:ph type="ftr" sz="quarter" idx="11"/>
          </p:nvPr>
        </p:nvSpPr>
        <p:spPr/>
        <p:txBody>
          <a:bodyPr/>
          <a:lstStyle/>
          <a:p>
            <a:endParaRPr lang="ca-ES"/>
          </a:p>
        </p:txBody>
      </p:sp>
      <p:sp>
        <p:nvSpPr>
          <p:cNvPr id="9" name="Slide Number Placeholder 8"/>
          <p:cNvSpPr>
            <a:spLocks noGrp="1"/>
          </p:cNvSpPr>
          <p:nvPr>
            <p:ph type="sldNum" sz="quarter" idx="12"/>
          </p:nvPr>
        </p:nvSpPr>
        <p:spPr/>
        <p:txBody>
          <a:bodyPr/>
          <a:lstStyle/>
          <a:p>
            <a:fld id="{B1A7D8FF-E13C-4852-9C48-BBAC7A8E0B1D}" type="slidenum">
              <a:rPr lang="ca-ES" smtClean="0"/>
              <a:t>‹Nº›</a:t>
            </a:fld>
            <a:endParaRPr lang="ca-ES"/>
          </a:p>
        </p:txBody>
      </p:sp>
    </p:spTree>
    <p:extLst>
      <p:ext uri="{BB962C8B-B14F-4D97-AF65-F5344CB8AC3E}">
        <p14:creationId xmlns:p14="http://schemas.microsoft.com/office/powerpoint/2010/main" val="116265762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Solo el título">
    <p:spTree>
      <p:nvGrpSpPr>
        <p:cNvPr id="1" name=""/>
        <p:cNvGrpSpPr/>
        <p:nvPr/>
      </p:nvGrpSpPr>
      <p:grpSpPr>
        <a:xfrm>
          <a:off x="0" y="0"/>
          <a:ext cx="0" cy="0"/>
          <a:chOff x="0" y="0"/>
          <a:chExt cx="0" cy="0"/>
        </a:xfrm>
      </p:grpSpPr>
      <p:pic>
        <p:nvPicPr>
          <p:cNvPr id="4" name="Imagen 3"/>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12954"/>
            <a:ext cx="9144000" cy="1078992"/>
          </a:xfrm>
          <a:prstGeom prst="rect">
            <a:avLst/>
          </a:prstGeom>
        </p:spPr>
      </p:pic>
    </p:spTree>
    <p:extLst>
      <p:ext uri="{BB962C8B-B14F-4D97-AF65-F5344CB8AC3E}">
        <p14:creationId xmlns:p14="http://schemas.microsoft.com/office/powerpoint/2010/main" val="202111152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57F88B1-DFC1-45F9-A8C9-C292CD8F3857}" type="datetime1">
              <a:rPr lang="ca-ES" smtClean="0"/>
              <a:t>14/11/2017</a:t>
            </a:fld>
            <a:endParaRPr lang="ca-ES"/>
          </a:p>
        </p:txBody>
      </p:sp>
      <p:sp>
        <p:nvSpPr>
          <p:cNvPr id="3" name="Footer Placeholder 2"/>
          <p:cNvSpPr>
            <a:spLocks noGrp="1"/>
          </p:cNvSpPr>
          <p:nvPr>
            <p:ph type="ftr" sz="quarter" idx="11"/>
          </p:nvPr>
        </p:nvSpPr>
        <p:spPr/>
        <p:txBody>
          <a:bodyPr/>
          <a:lstStyle/>
          <a:p>
            <a:endParaRPr lang="ca-ES"/>
          </a:p>
        </p:txBody>
      </p:sp>
      <p:sp>
        <p:nvSpPr>
          <p:cNvPr id="4" name="Slide Number Placeholder 3"/>
          <p:cNvSpPr>
            <a:spLocks noGrp="1"/>
          </p:cNvSpPr>
          <p:nvPr>
            <p:ph type="sldNum" sz="quarter" idx="12"/>
          </p:nvPr>
        </p:nvSpPr>
        <p:spPr/>
        <p:txBody>
          <a:bodyPr/>
          <a:lstStyle/>
          <a:p>
            <a:fld id="{B1A7D8FF-E13C-4852-9C48-BBAC7A8E0B1D}" type="slidenum">
              <a:rPr lang="ca-ES" smtClean="0"/>
              <a:t>‹Nº›</a:t>
            </a:fld>
            <a:endParaRPr lang="ca-ES"/>
          </a:p>
        </p:txBody>
      </p:sp>
    </p:spTree>
    <p:extLst>
      <p:ext uri="{BB962C8B-B14F-4D97-AF65-F5344CB8AC3E}">
        <p14:creationId xmlns:p14="http://schemas.microsoft.com/office/powerpoint/2010/main" val="182054792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6BC8B5E0-7BD1-4A61-B63B-F1873C86CA6B}" type="datetime1">
              <a:rPr lang="ca-ES" smtClean="0"/>
              <a:t>14/11/2017</a:t>
            </a:fld>
            <a:endParaRPr lang="ca-ES"/>
          </a:p>
        </p:txBody>
      </p:sp>
      <p:sp>
        <p:nvSpPr>
          <p:cNvPr id="6" name="Footer Placeholder 5"/>
          <p:cNvSpPr>
            <a:spLocks noGrp="1"/>
          </p:cNvSpPr>
          <p:nvPr>
            <p:ph type="ftr" sz="quarter" idx="11"/>
          </p:nvPr>
        </p:nvSpPr>
        <p:spPr/>
        <p:txBody>
          <a:bodyPr/>
          <a:lstStyle/>
          <a:p>
            <a:endParaRPr lang="ca-ES"/>
          </a:p>
        </p:txBody>
      </p:sp>
      <p:sp>
        <p:nvSpPr>
          <p:cNvPr id="7" name="Slide Number Placeholder 6"/>
          <p:cNvSpPr>
            <a:spLocks noGrp="1"/>
          </p:cNvSpPr>
          <p:nvPr>
            <p:ph type="sldNum" sz="quarter" idx="12"/>
          </p:nvPr>
        </p:nvSpPr>
        <p:spPr/>
        <p:txBody>
          <a:bodyPr/>
          <a:lstStyle/>
          <a:p>
            <a:fld id="{B1A7D8FF-E13C-4852-9C48-BBAC7A8E0B1D}" type="slidenum">
              <a:rPr lang="ca-ES" smtClean="0"/>
              <a:t>‹Nº›</a:t>
            </a:fld>
            <a:endParaRPr lang="ca-ES"/>
          </a:p>
        </p:txBody>
      </p:sp>
    </p:spTree>
    <p:extLst>
      <p:ext uri="{BB962C8B-B14F-4D97-AF65-F5344CB8AC3E}">
        <p14:creationId xmlns:p14="http://schemas.microsoft.com/office/powerpoint/2010/main" val="424806722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53F2CBC3-EBA3-4983-BBFB-F9326D6CDAED}" type="datetime1">
              <a:rPr lang="ca-ES" smtClean="0"/>
              <a:t>14/11/2017</a:t>
            </a:fld>
            <a:endParaRPr lang="ca-ES"/>
          </a:p>
        </p:txBody>
      </p:sp>
      <p:sp>
        <p:nvSpPr>
          <p:cNvPr id="6" name="Footer Placeholder 5"/>
          <p:cNvSpPr>
            <a:spLocks noGrp="1"/>
          </p:cNvSpPr>
          <p:nvPr>
            <p:ph type="ftr" sz="quarter" idx="11"/>
          </p:nvPr>
        </p:nvSpPr>
        <p:spPr/>
        <p:txBody>
          <a:bodyPr/>
          <a:lstStyle/>
          <a:p>
            <a:endParaRPr lang="ca-ES"/>
          </a:p>
        </p:txBody>
      </p:sp>
      <p:sp>
        <p:nvSpPr>
          <p:cNvPr id="7" name="Slide Number Placeholder 6"/>
          <p:cNvSpPr>
            <a:spLocks noGrp="1"/>
          </p:cNvSpPr>
          <p:nvPr>
            <p:ph type="sldNum" sz="quarter" idx="12"/>
          </p:nvPr>
        </p:nvSpPr>
        <p:spPr/>
        <p:txBody>
          <a:bodyPr/>
          <a:lstStyle/>
          <a:p>
            <a:fld id="{B1A7D8FF-E13C-4852-9C48-BBAC7A8E0B1D}" type="slidenum">
              <a:rPr lang="ca-ES" smtClean="0"/>
              <a:t>‹Nº›</a:t>
            </a:fld>
            <a:endParaRPr lang="ca-ES"/>
          </a:p>
        </p:txBody>
      </p:sp>
    </p:spTree>
    <p:extLst>
      <p:ext uri="{BB962C8B-B14F-4D97-AF65-F5344CB8AC3E}">
        <p14:creationId xmlns:p14="http://schemas.microsoft.com/office/powerpoint/2010/main" val="170506675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4.xml"/><Relationship Id="rId2" Type="http://schemas.openxmlformats.org/officeDocument/2006/relationships/slideLayout" Target="../slideLayouts/slideLayout13.xml"/><Relationship Id="rId1" Type="http://schemas.openxmlformats.org/officeDocument/2006/relationships/slideLayout" Target="../slideLayouts/slideLayout12.xml"/><Relationship Id="rId5" Type="http://schemas.openxmlformats.org/officeDocument/2006/relationships/image" Target="../media/image2.png"/><Relationship Id="rId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7764518-C8D6-4A22-ADB0-38CAA77BE472}" type="datetime1">
              <a:rPr lang="ca-ES" smtClean="0"/>
              <a:t>14/11/2017</a:t>
            </a:fld>
            <a:endParaRPr lang="ca-E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ca-E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1A7D8FF-E13C-4852-9C48-BBAC7A8E0B1D}" type="slidenum">
              <a:rPr lang="ca-ES" smtClean="0"/>
              <a:t>‹Nº›</a:t>
            </a:fld>
            <a:endParaRPr lang="ca-ES"/>
          </a:p>
        </p:txBody>
      </p:sp>
    </p:spTree>
    <p:extLst>
      <p:ext uri="{BB962C8B-B14F-4D97-AF65-F5344CB8AC3E}">
        <p14:creationId xmlns:p14="http://schemas.microsoft.com/office/powerpoint/2010/main" val="133769789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628650" y="365125"/>
            <a:ext cx="7886700" cy="1325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s-ES" altLang="ca-ES" smtClean="0"/>
              <a:t>Haga clic para modificar el estilo de título del patrón</a:t>
            </a:r>
            <a:endParaRPr lang="en-US" altLang="ca-ES" smtClean="0"/>
          </a:p>
        </p:txBody>
      </p:sp>
      <p:sp>
        <p:nvSpPr>
          <p:cNvPr id="1027" name="Text Placeholder 2"/>
          <p:cNvSpPr>
            <a:spLocks noGrp="1"/>
          </p:cNvSpPr>
          <p:nvPr>
            <p:ph type="body" idx="1"/>
          </p:nvPr>
        </p:nvSpPr>
        <p:spPr bwMode="auto">
          <a:xfrm>
            <a:off x="628650" y="1825625"/>
            <a:ext cx="7886700" cy="4351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s-ES" altLang="ca-ES" smtClean="0"/>
              <a:t>Haga clic para modificar el estilo de texto del patrón</a:t>
            </a:r>
          </a:p>
          <a:p>
            <a:pPr lvl="1"/>
            <a:r>
              <a:rPr lang="es-ES" altLang="ca-ES" smtClean="0"/>
              <a:t>Segundo nivel</a:t>
            </a:r>
          </a:p>
          <a:p>
            <a:pPr lvl="2"/>
            <a:r>
              <a:rPr lang="es-ES" altLang="ca-ES" smtClean="0"/>
              <a:t>Tercer nivel</a:t>
            </a:r>
          </a:p>
          <a:p>
            <a:pPr lvl="3"/>
            <a:r>
              <a:rPr lang="es-ES" altLang="ca-ES" smtClean="0"/>
              <a:t>Cuarto nivel</a:t>
            </a:r>
          </a:p>
          <a:p>
            <a:pPr lvl="4"/>
            <a:r>
              <a:rPr lang="es-ES" altLang="ca-ES" smtClean="0"/>
              <a:t>Quinto nivel</a:t>
            </a:r>
            <a:endParaRPr lang="en-US" altLang="ca-ES" smtClean="0"/>
          </a:p>
        </p:txBody>
      </p:sp>
      <p:sp>
        <p:nvSpPr>
          <p:cNvPr id="4" name="Date Placeholder 3"/>
          <p:cNvSpPr>
            <a:spLocks noGrp="1"/>
          </p:cNvSpPr>
          <p:nvPr>
            <p:ph type="dt" sz="half" idx="2"/>
          </p:nvPr>
        </p:nvSpPr>
        <p:spPr>
          <a:xfrm>
            <a:off x="628650" y="6356350"/>
            <a:ext cx="2057400" cy="365125"/>
          </a:xfrm>
          <a:prstGeom prst="rect">
            <a:avLst/>
          </a:prstGeom>
        </p:spPr>
        <p:txBody>
          <a:bodyPr vert="horz" lIns="91440" tIns="45720" rIns="91440" bIns="45720" rtlCol="0" anchor="ctr"/>
          <a:lstStyle>
            <a:lvl1pPr algn="l" eaLnBrk="1" fontAlgn="auto" hangingPunct="1">
              <a:spcBef>
                <a:spcPts val="0"/>
              </a:spcBef>
              <a:spcAft>
                <a:spcPts val="0"/>
              </a:spcAft>
              <a:defRPr sz="1200" i="0">
                <a:solidFill>
                  <a:prstClr val="black">
                    <a:tint val="75000"/>
                  </a:prstClr>
                </a:solidFill>
                <a:latin typeface="Calibri" panose="020F0502020204030204"/>
                <a:cs typeface="+mn-cs"/>
              </a:defRPr>
            </a:lvl1pPr>
          </a:lstStyle>
          <a:p>
            <a:pPr>
              <a:defRPr/>
            </a:pPr>
            <a:fld id="{40FADFA0-81B7-4DB0-8632-4B0F7966E534}" type="datetime1">
              <a:rPr lang="ca-ES"/>
              <a:pPr>
                <a:defRPr/>
              </a:pPr>
              <a:t>14/11/2017</a:t>
            </a:fld>
            <a:endParaRPr lang="ca-ES"/>
          </a:p>
        </p:txBody>
      </p:sp>
      <p:sp>
        <p:nvSpPr>
          <p:cNvPr id="5" name="Footer Placeholder 4"/>
          <p:cNvSpPr>
            <a:spLocks noGrp="1"/>
          </p:cNvSpPr>
          <p:nvPr>
            <p:ph type="ftr" sz="quarter" idx="3"/>
          </p:nvPr>
        </p:nvSpPr>
        <p:spPr>
          <a:xfrm>
            <a:off x="3028950" y="6356350"/>
            <a:ext cx="3086100" cy="365125"/>
          </a:xfrm>
          <a:prstGeom prst="rect">
            <a:avLst/>
          </a:prstGeom>
        </p:spPr>
        <p:txBody>
          <a:bodyPr vert="horz" lIns="91440" tIns="45720" rIns="91440" bIns="45720" rtlCol="0" anchor="ctr"/>
          <a:lstStyle>
            <a:lvl1pPr algn="ctr" eaLnBrk="1" fontAlgn="auto" hangingPunct="1">
              <a:spcBef>
                <a:spcPts val="0"/>
              </a:spcBef>
              <a:spcAft>
                <a:spcPts val="0"/>
              </a:spcAft>
              <a:defRPr sz="1200" i="0">
                <a:solidFill>
                  <a:prstClr val="black">
                    <a:tint val="75000"/>
                  </a:prstClr>
                </a:solidFill>
                <a:latin typeface="Calibri" panose="020F0502020204030204"/>
                <a:cs typeface="+mn-cs"/>
              </a:defRPr>
            </a:lvl1pPr>
          </a:lstStyle>
          <a:p>
            <a:pPr>
              <a:defRPr/>
            </a:pPr>
            <a:endParaRPr lang="ca-ES"/>
          </a:p>
        </p:txBody>
      </p:sp>
      <p:sp>
        <p:nvSpPr>
          <p:cNvPr id="6" name="Slide Number Placeholder 5"/>
          <p:cNvSpPr>
            <a:spLocks noGrp="1"/>
          </p:cNvSpPr>
          <p:nvPr>
            <p:ph type="sldNum" sz="quarter" idx="4"/>
          </p:nvPr>
        </p:nvSpPr>
        <p:spPr>
          <a:xfrm>
            <a:off x="6457950" y="6356350"/>
            <a:ext cx="2057400" cy="365125"/>
          </a:xfrm>
          <a:prstGeom prst="rect">
            <a:avLst/>
          </a:prstGeom>
        </p:spPr>
        <p:txBody>
          <a:bodyPr vert="horz" lIns="91440" tIns="45720" rIns="91440" bIns="45720" rtlCol="0" anchor="ctr"/>
          <a:lstStyle>
            <a:lvl1pPr algn="r" eaLnBrk="1" fontAlgn="auto" hangingPunct="1">
              <a:spcBef>
                <a:spcPts val="0"/>
              </a:spcBef>
              <a:spcAft>
                <a:spcPts val="0"/>
              </a:spcAft>
              <a:defRPr sz="1200" i="0">
                <a:solidFill>
                  <a:prstClr val="black">
                    <a:tint val="75000"/>
                  </a:prstClr>
                </a:solidFill>
                <a:latin typeface="Calibri" panose="020F0502020204030204"/>
                <a:cs typeface="+mn-cs"/>
              </a:defRPr>
            </a:lvl1pPr>
          </a:lstStyle>
          <a:p>
            <a:pPr>
              <a:defRPr/>
            </a:pPr>
            <a:fld id="{C32A6525-C266-4541-BC48-D520EA7E2E24}" type="slidenum">
              <a:rPr lang="ca-ES"/>
              <a:pPr>
                <a:defRPr/>
              </a:pPr>
              <a:t>‹Nº›</a:t>
            </a:fld>
            <a:endParaRPr lang="ca-ES"/>
          </a:p>
        </p:txBody>
      </p:sp>
      <p:pic>
        <p:nvPicPr>
          <p:cNvPr id="1031" name="Imagen 6"/>
          <p:cNvPicPr>
            <a:picLocks noChangeAspect="1"/>
          </p:cNvPicPr>
          <p:nvPr userDrawn="1"/>
        </p:nvPicPr>
        <p:blipFill>
          <a:blip r:embed="rId5">
            <a:extLst>
              <a:ext uri="{28A0092B-C50C-407E-A947-70E740481C1C}">
                <a14:useLocalDpi xmlns:a14="http://schemas.microsoft.com/office/drawing/2010/main" val="0"/>
              </a:ext>
            </a:extLst>
          </a:blip>
          <a:srcRect/>
          <a:stretch>
            <a:fillRect/>
          </a:stretch>
        </p:blipFill>
        <p:spPr bwMode="auto">
          <a:xfrm>
            <a:off x="57150" y="44450"/>
            <a:ext cx="9029700" cy="1316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052045849"/>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Lst>
  <p:hf hdr="0" ftr="0" dt="0"/>
  <p:txStyles>
    <p:titleStyle>
      <a:lvl1pPr algn="l" rtl="0" eaLnBrk="0" fontAlgn="base" hangingPunct="0">
        <a:lnSpc>
          <a:spcPct val="90000"/>
        </a:lnSpc>
        <a:spcBef>
          <a:spcPct val="0"/>
        </a:spcBef>
        <a:spcAft>
          <a:spcPct val="0"/>
        </a:spcAft>
        <a:defRPr sz="4400" kern="1200">
          <a:solidFill>
            <a:schemeClr val="tx1"/>
          </a:solidFill>
          <a:latin typeface="+mj-lt"/>
          <a:ea typeface="+mj-ea"/>
          <a:cs typeface="+mj-cs"/>
        </a:defRPr>
      </a:lvl1pPr>
      <a:lvl2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2pPr>
      <a:lvl3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3pPr>
      <a:lvl4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4pPr>
      <a:lvl5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5pPr>
      <a:lvl6pPr marL="457200" algn="l" rtl="0" fontAlgn="base">
        <a:lnSpc>
          <a:spcPct val="90000"/>
        </a:lnSpc>
        <a:spcBef>
          <a:spcPct val="0"/>
        </a:spcBef>
        <a:spcAft>
          <a:spcPct val="0"/>
        </a:spcAft>
        <a:defRPr sz="4400">
          <a:solidFill>
            <a:schemeClr val="tx1"/>
          </a:solidFill>
          <a:latin typeface="Calibri Light" panose="020F0302020204030204" pitchFamily="34" charset="0"/>
        </a:defRPr>
      </a:lvl6pPr>
      <a:lvl7pPr marL="914400" algn="l" rtl="0" fontAlgn="base">
        <a:lnSpc>
          <a:spcPct val="90000"/>
        </a:lnSpc>
        <a:spcBef>
          <a:spcPct val="0"/>
        </a:spcBef>
        <a:spcAft>
          <a:spcPct val="0"/>
        </a:spcAft>
        <a:defRPr sz="4400">
          <a:solidFill>
            <a:schemeClr val="tx1"/>
          </a:solidFill>
          <a:latin typeface="Calibri Light" panose="020F0302020204030204" pitchFamily="34" charset="0"/>
        </a:defRPr>
      </a:lvl7pPr>
      <a:lvl8pPr marL="1371600" algn="l" rtl="0" fontAlgn="base">
        <a:lnSpc>
          <a:spcPct val="90000"/>
        </a:lnSpc>
        <a:spcBef>
          <a:spcPct val="0"/>
        </a:spcBef>
        <a:spcAft>
          <a:spcPct val="0"/>
        </a:spcAft>
        <a:defRPr sz="4400">
          <a:solidFill>
            <a:schemeClr val="tx1"/>
          </a:solidFill>
          <a:latin typeface="Calibri Light" panose="020F0302020204030204" pitchFamily="34" charset="0"/>
        </a:defRPr>
      </a:lvl8pPr>
      <a:lvl9pPr marL="1828800" algn="l" rtl="0" fontAlgn="base">
        <a:lnSpc>
          <a:spcPct val="90000"/>
        </a:lnSpc>
        <a:spcBef>
          <a:spcPct val="0"/>
        </a:spcBef>
        <a:spcAft>
          <a:spcPct val="0"/>
        </a:spcAft>
        <a:defRPr sz="4400">
          <a:solidFill>
            <a:schemeClr val="tx1"/>
          </a:solidFill>
          <a:latin typeface="Calibri Light" panose="020F0302020204030204" pitchFamily="34" charset="0"/>
        </a:defRPr>
      </a:lvl9pPr>
    </p:titleStyle>
    <p:body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3" Type="http://schemas.openxmlformats.org/officeDocument/2006/relationships/hyperlink" Target="http://cataleg.ub.edu/record=b1900118~S1*cat" TargetMode="External"/><Relationship Id="rId7" Type="http://schemas.openxmlformats.org/officeDocument/2006/relationships/image" Target="../media/image14.png"/><Relationship Id="rId2" Type="http://schemas.openxmlformats.org/officeDocument/2006/relationships/notesSlide" Target="../notesSlides/notesSlide11.xml"/><Relationship Id="rId1" Type="http://schemas.openxmlformats.org/officeDocument/2006/relationships/slideLayout" Target="../slideLayouts/slideLayout6.xml"/><Relationship Id="rId6" Type="http://schemas.openxmlformats.org/officeDocument/2006/relationships/hyperlink" Target="https://www.lluiscodina.com/scopus-2-registro-utilidades/" TargetMode="External"/><Relationship Id="rId5" Type="http://schemas.openxmlformats.org/officeDocument/2006/relationships/hyperlink" Target="https://www.lluiscodina.com/scopus-analisis-guia-utilizacion/" TargetMode="External"/><Relationship Id="rId4" Type="http://schemas.openxmlformats.org/officeDocument/2006/relationships/hyperlink" Target="http://diposit.ub.edu/dspace/bitstream/2445/114663/1/Scopus_guia_esp_082017.pdf" TargetMode="External"/></Relationships>
</file>

<file path=ppt/slides/_rels/slide13.xml.rels><?xml version="1.0" encoding="UTF-8" standalone="yes"?>
<Relationships xmlns="http://schemas.openxmlformats.org/package/2006/relationships"><Relationship Id="rId3" Type="http://schemas.openxmlformats.org/officeDocument/2006/relationships/hyperlink" Target="https://www-scopus-com.sire.ub.edu/search/form.uri?display=basic" TargetMode="External"/><Relationship Id="rId2" Type="http://schemas.openxmlformats.org/officeDocument/2006/relationships/notesSlide" Target="../notesSlides/notesSlide12.xml"/><Relationship Id="rId1" Type="http://schemas.openxmlformats.org/officeDocument/2006/relationships/slideLayout" Target="../slideLayouts/slideLayout6.xml"/><Relationship Id="rId4" Type="http://schemas.openxmlformats.org/officeDocument/2006/relationships/image" Target="../media/image15.png"/></Relationships>
</file>

<file path=ppt/slides/_rels/slide14.xml.rels><?xml version="1.0" encoding="UTF-8" standalone="yes"?>
<Relationships xmlns="http://schemas.openxmlformats.org/package/2006/relationships"><Relationship Id="rId3" Type="http://schemas.openxmlformats.org/officeDocument/2006/relationships/hyperlink" Target="https://www-scopus-com.sire.ub.edu/search/form.uri?display=basic" TargetMode="External"/><Relationship Id="rId2" Type="http://schemas.openxmlformats.org/officeDocument/2006/relationships/notesSlide" Target="../notesSlides/notesSlide13.xml"/><Relationship Id="rId1" Type="http://schemas.openxmlformats.org/officeDocument/2006/relationships/slideLayout" Target="../slideLayouts/slideLayout6.xml"/><Relationship Id="rId4" Type="http://schemas.openxmlformats.org/officeDocument/2006/relationships/image" Target="../media/image16.png"/></Relationships>
</file>

<file path=ppt/slides/_rels/slide15.xml.rels><?xml version="1.0" encoding="UTF-8" standalone="yes"?>
<Relationships xmlns="http://schemas.openxmlformats.org/package/2006/relationships"><Relationship Id="rId3" Type="http://schemas.openxmlformats.org/officeDocument/2006/relationships/hyperlink" Target="http://cataleg.ub.edu/record=b1781116~S1*cat" TargetMode="External"/><Relationship Id="rId2" Type="http://schemas.openxmlformats.org/officeDocument/2006/relationships/notesSlide" Target="../notesSlides/notesSlide14.xml"/><Relationship Id="rId1" Type="http://schemas.openxmlformats.org/officeDocument/2006/relationships/slideLayout" Target="../slideLayouts/slideLayout6.xml"/><Relationship Id="rId5" Type="http://schemas.openxmlformats.org/officeDocument/2006/relationships/hyperlink" Target="http://support.ebsco.com.sire.ub.edu/help/?int=ehost&amp;lang=en&amp;feature_id=&amp;TOC_ID=Always&amp;SI=0&amp;BU=0&amp;GU=1&amp;PS=0&amp;ver=&amp;dbs=fah" TargetMode="External"/><Relationship Id="rId4" Type="http://schemas.openxmlformats.org/officeDocument/2006/relationships/image" Target="../media/image17.png"/></Relationships>
</file>

<file path=ppt/slides/_rels/slide16.xml.rels><?xml version="1.0" encoding="UTF-8" standalone="yes"?>
<Relationships xmlns="http://schemas.openxmlformats.org/package/2006/relationships"><Relationship Id="rId3" Type="http://schemas.openxmlformats.org/officeDocument/2006/relationships/hyperlink" Target="http://search.epnet.com.sire.ub.edu/login.asp?profile=web&amp;defaultdb=fah" TargetMode="External"/><Relationship Id="rId2" Type="http://schemas.openxmlformats.org/officeDocument/2006/relationships/notesSlide" Target="../notesSlides/notesSlide15.xml"/><Relationship Id="rId1" Type="http://schemas.openxmlformats.org/officeDocument/2006/relationships/slideLayout" Target="../slideLayouts/slideLayout6.xml"/><Relationship Id="rId4" Type="http://schemas.openxmlformats.org/officeDocument/2006/relationships/image" Target="../media/image18.png"/></Relationships>
</file>

<file path=ppt/slides/_rels/slide17.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6.xml"/><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3" Type="http://schemas.openxmlformats.org/officeDocument/2006/relationships/hyperlink" Target="http://cataleg.ub.edu/record=b1677552~S1*cat" TargetMode="External"/><Relationship Id="rId7" Type="http://schemas.openxmlformats.org/officeDocument/2006/relationships/hyperlink" Target="http://p8085-bddoc.csic.es.sire.ub.edu/ayuda.html;jsessionid=056158B7A207BB40CA9F3CDDE35178CD" TargetMode="External"/><Relationship Id="rId2" Type="http://schemas.openxmlformats.org/officeDocument/2006/relationships/notesSlide" Target="../notesSlides/notesSlide17.xml"/><Relationship Id="rId1" Type="http://schemas.openxmlformats.org/officeDocument/2006/relationships/slideLayout" Target="../slideLayouts/slideLayout6.xml"/><Relationship Id="rId6" Type="http://schemas.openxmlformats.org/officeDocument/2006/relationships/hyperlink" Target="http://p8085-bddoc.csic.es.sire.ub.edu/informacion.html;jsessionid=056158B7A207BB40CA9F3CDDE35178CD?estado_formulario=show&amp;bd=ISOC&amp;tabla=docu" TargetMode="External"/><Relationship Id="rId5" Type="http://schemas.openxmlformats.org/officeDocument/2006/relationships/hyperlink" Target="http://diposit.ub.edu/dspace/bitstream/2445/114877/1/ISOC_guia_092017.pdf" TargetMode="External"/><Relationship Id="rId4" Type="http://schemas.openxmlformats.org/officeDocument/2006/relationships/image" Target="../media/image20.png"/></Relationships>
</file>

<file path=ppt/slides/_rels/slide19.xml.rels><?xml version="1.0" encoding="UTF-8" standalone="yes"?>
<Relationships xmlns="http://schemas.openxmlformats.org/package/2006/relationships"><Relationship Id="rId3" Type="http://schemas.openxmlformats.org/officeDocument/2006/relationships/hyperlink" Target="http://cataleg.ub.edu/record=b1820816~S1*cat" TargetMode="External"/><Relationship Id="rId2" Type="http://schemas.openxmlformats.org/officeDocument/2006/relationships/notesSlide" Target="../notesSlides/notesSlide18.xml"/><Relationship Id="rId1" Type="http://schemas.openxmlformats.org/officeDocument/2006/relationships/slideLayout" Target="../slideLayouts/slideLayout6.xml"/><Relationship Id="rId6" Type="http://schemas.openxmlformats.org/officeDocument/2006/relationships/hyperlink" Target="https://www.lluiscodina.com/dialnet-plus-base-de-datos/" TargetMode="External"/><Relationship Id="rId5" Type="http://schemas.openxmlformats.org/officeDocument/2006/relationships/hyperlink" Target="https://dialnet.unirioja.es/publico/anexos/info_Dialnet_Plus.pdf" TargetMode="External"/><Relationship Id="rId4" Type="http://schemas.openxmlformats.org/officeDocument/2006/relationships/image" Target="../media/image21.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3" Type="http://schemas.openxmlformats.org/officeDocument/2006/relationships/hyperlink" Target="http://crai.ub.edu/ca/formacio" TargetMode="External"/><Relationship Id="rId7" Type="http://schemas.openxmlformats.org/officeDocument/2006/relationships/image" Target="../media/image22.png"/><Relationship Id="rId2" Type="http://schemas.openxmlformats.org/officeDocument/2006/relationships/notesSlide" Target="../notesSlides/notesSlide19.xml"/><Relationship Id="rId1" Type="http://schemas.openxmlformats.org/officeDocument/2006/relationships/slideLayout" Target="../slideLayouts/slideLayout6.xml"/><Relationship Id="rId6" Type="http://schemas.openxmlformats.org/officeDocument/2006/relationships/hyperlink" Target="http://crai.ub.edu/ca/que-ofereix-el-crai/formacio-usuaris/recursos-autoformacio/presentacio-treballs-academics" TargetMode="External"/><Relationship Id="rId5" Type="http://schemas.openxmlformats.org/officeDocument/2006/relationships/hyperlink" Target="http://crai.ub.edu/ca/que-ofereix-el-crai/formacio-usuaris/recursos-autoformacio/ciencies-socials" TargetMode="External"/><Relationship Id="rId4" Type="http://schemas.openxmlformats.org/officeDocument/2006/relationships/hyperlink" Target="http://crai.ub.edu/ca/que-ofereix-el-crai/formacio-usuaris/recursos-autoformacio/utilitza-la-biblioteca/cerca-als-catalegs" TargetMode="External"/></Relationships>
</file>

<file path=ppt/slides/_rels/slide21.xml.rels><?xml version="1.0" encoding="UTF-8" standalone="yes"?>
<Relationships xmlns="http://schemas.openxmlformats.org/package/2006/relationships"><Relationship Id="rId3" Type="http://schemas.openxmlformats.org/officeDocument/2006/relationships/hyperlink" Target="http://crai.ub.edu/ca/pmf-generals" TargetMode="External"/><Relationship Id="rId2" Type="http://schemas.openxmlformats.org/officeDocument/2006/relationships/notesSlide" Target="../notesSlides/notesSlide20.xml"/><Relationship Id="rId1" Type="http://schemas.openxmlformats.org/officeDocument/2006/relationships/slideLayout" Target="../slideLayouts/slideLayout6.xml"/><Relationship Id="rId4" Type="http://schemas.openxmlformats.org/officeDocument/2006/relationships/hyperlink" Target="http://crai.ub.edu/que-ofereix-el-crai/sau" TargetMode="External"/></Relationships>
</file>

<file path=ppt/slides/_rels/slide22.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3.jpeg"/><Relationship Id="rId1" Type="http://schemas.openxmlformats.org/officeDocument/2006/relationships/slideLayout" Target="../slideLayouts/slideLayout12.xml"/><Relationship Id="rId5" Type="http://schemas.openxmlformats.org/officeDocument/2006/relationships/image" Target="../media/image24.png"/><Relationship Id="rId4" Type="http://schemas.openxmlformats.org/officeDocument/2006/relationships/hyperlink" Target="http://bit.ly/2sO5WCQ" TargetMode="External"/></Relationships>
</file>

<file path=ppt/slides/_rels/slide3.xml.rels><?xml version="1.0" encoding="UTF-8" standalone="yes"?>
<Relationships xmlns="http://schemas.openxmlformats.org/package/2006/relationships"><Relationship Id="rId3" Type="http://schemas.openxmlformats.org/officeDocument/2006/relationships/hyperlink" Target="http://crai.ub.edu/que-ofereix-el-crai/citacions-bibliografiques/mendeley" TargetMode="External"/><Relationship Id="rId2" Type="http://schemas.openxmlformats.org/officeDocument/2006/relationships/notesSlide" Target="../notesSlides/notesSlide2.xml"/><Relationship Id="rId1" Type="http://schemas.openxmlformats.org/officeDocument/2006/relationships/slideLayout" Target="../slideLayouts/slideLayout6.xml"/><Relationship Id="rId5" Type="http://schemas.openxmlformats.org/officeDocument/2006/relationships/hyperlink" Target="https://www.lluiscodina.com/periodismo-documentacion-medios/estudios-filmicos/" TargetMode="External"/><Relationship Id="rId4" Type="http://schemas.openxmlformats.org/officeDocument/2006/relationships/hyperlink" Target="https://www.lluiscodina.com/bases-de-datos-academicas/" TargetMode="External"/></Relationships>
</file>

<file path=ppt/slides/_rels/slide4.xml.rels><?xml version="1.0" encoding="UTF-8" standalone="yes"?>
<Relationships xmlns="http://schemas.openxmlformats.org/package/2006/relationships"><Relationship Id="rId3" Type="http://schemas.openxmlformats.org/officeDocument/2006/relationships/hyperlink" Target="https://search-proquest-com.sire.ub.edu/advanced?accountid=15293" TargetMode="External"/><Relationship Id="rId2" Type="http://schemas.openxmlformats.org/officeDocument/2006/relationships/notesSlide" Target="../notesSlides/notesSlide3.xml"/><Relationship Id="rId1" Type="http://schemas.openxmlformats.org/officeDocument/2006/relationships/slideLayout" Target="../slideLayouts/slideLayout6.xml"/><Relationship Id="rId4" Type="http://schemas.openxmlformats.org/officeDocument/2006/relationships/image" Target="../media/image4.png"/></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6.xml"/><Relationship Id="rId5" Type="http://schemas.openxmlformats.org/officeDocument/2006/relationships/image" Target="../media/image7.png"/><Relationship Id="rId4" Type="http://schemas.openxmlformats.org/officeDocument/2006/relationships/image" Target="../media/image6.png"/></Relationships>
</file>

<file path=ppt/slides/_rels/slide6.xml.rels><?xml version="1.0" encoding="UTF-8" standalone="yes"?>
<Relationships xmlns="http://schemas.openxmlformats.org/package/2006/relationships"><Relationship Id="rId3" Type="http://schemas.openxmlformats.org/officeDocument/2006/relationships/hyperlink" Target="https://search-proquest-com.sire.ub.edu/advanced?accountid=15293" TargetMode="External"/><Relationship Id="rId2" Type="http://schemas.openxmlformats.org/officeDocument/2006/relationships/notesSlide" Target="../notesSlides/notesSlide5.xml"/><Relationship Id="rId1" Type="http://schemas.openxmlformats.org/officeDocument/2006/relationships/slideLayout" Target="../slideLayouts/slideLayout6.xml"/><Relationship Id="rId4" Type="http://schemas.openxmlformats.org/officeDocument/2006/relationships/image" Target="../media/image8.png"/></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3" Type="http://schemas.openxmlformats.org/officeDocument/2006/relationships/hyperlink" Target="http://diposit.ub.edu/dspace/bitstream/2445/114625/1/Sociological_abstracts_guia_082017.pdf" TargetMode="External"/><Relationship Id="rId2" Type="http://schemas.openxmlformats.org/officeDocument/2006/relationships/notesSlide" Target="../notesSlides/notesSlide8.xml"/><Relationship Id="rId1" Type="http://schemas.openxmlformats.org/officeDocument/2006/relationships/slideLayout" Target="../slideLayouts/slideLayout6.xml"/><Relationship Id="rId4" Type="http://schemas.openxmlformats.org/officeDocument/2006/relationships/image" Target="../media/image1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Imagen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6" name="Text Box 7"/>
          <p:cNvSpPr txBox="1">
            <a:spLocks noChangeArrowheads="1"/>
          </p:cNvSpPr>
          <p:nvPr/>
        </p:nvSpPr>
        <p:spPr bwMode="auto">
          <a:xfrm>
            <a:off x="611188" y="2979738"/>
            <a:ext cx="7993062" cy="830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r>
              <a:rPr lang="ca-ES" altLang="ca-ES" sz="2400" b="1" dirty="0" smtClean="0">
                <a:solidFill>
                  <a:schemeClr val="bg1"/>
                </a:solidFill>
                <a:latin typeface="Verdana" panose="020B0604030504040204" pitchFamily="34" charset="0"/>
              </a:rPr>
              <a:t>Bases de dades per a </a:t>
            </a:r>
          </a:p>
          <a:p>
            <a:pPr algn="ctr" eaLnBrk="1" hangingPunct="1">
              <a:spcBef>
                <a:spcPct val="0"/>
              </a:spcBef>
              <a:buFontTx/>
              <a:buNone/>
            </a:pPr>
            <a:r>
              <a:rPr lang="ca-ES" altLang="ca-ES" sz="2400" b="1" dirty="0" smtClean="0">
                <a:solidFill>
                  <a:schemeClr val="bg1"/>
                </a:solidFill>
                <a:latin typeface="Verdana" panose="020B0604030504040204" pitchFamily="34" charset="0"/>
              </a:rPr>
              <a:t>Comunicació Audiovisual</a:t>
            </a:r>
            <a:endParaRPr lang="ca-ES" altLang="ca-ES" sz="2400" b="1" dirty="0">
              <a:solidFill>
                <a:schemeClr val="bg1"/>
              </a:solidFill>
              <a:latin typeface="Verdana" panose="020B0604030504040204" pitchFamily="34" charset="0"/>
            </a:endParaRPr>
          </a:p>
        </p:txBody>
      </p:sp>
    </p:spTree>
    <p:extLst>
      <p:ext uri="{BB962C8B-B14F-4D97-AF65-F5344CB8AC3E}">
        <p14:creationId xmlns:p14="http://schemas.microsoft.com/office/powerpoint/2010/main" val="34050531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número de diapositiva 3"/>
          <p:cNvSpPr>
            <a:spLocks noGrp="1"/>
          </p:cNvSpPr>
          <p:nvPr>
            <p:ph type="sldNum" sz="quarter" idx="4294967295"/>
          </p:nvPr>
        </p:nvSpPr>
        <p:spPr>
          <a:xfrm>
            <a:off x="6457950" y="6356351"/>
            <a:ext cx="2057400" cy="365125"/>
          </a:xfrm>
        </p:spPr>
        <p:txBody>
          <a:bodyPr/>
          <a:lstStyle/>
          <a:p>
            <a:fld id="{B1A7D8FF-E13C-4852-9C48-BBAC7A8E0B1D}" type="slidenum">
              <a:rPr lang="ca-ES" smtClean="0"/>
              <a:t>10</a:t>
            </a:fld>
            <a:endParaRPr lang="ca-ES"/>
          </a:p>
        </p:txBody>
      </p:sp>
      <p:sp>
        <p:nvSpPr>
          <p:cNvPr id="5" name="CuadroTexto 4"/>
          <p:cNvSpPr txBox="1">
            <a:spLocks noChangeArrowheads="1"/>
          </p:cNvSpPr>
          <p:nvPr/>
        </p:nvSpPr>
        <p:spPr bwMode="auto">
          <a:xfrm>
            <a:off x="684213" y="873125"/>
            <a:ext cx="3421062"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FontTx/>
              <a:buNone/>
            </a:pPr>
            <a:r>
              <a:rPr lang="ca-ES" altLang="ca-ES" sz="2000" b="1" dirty="0" smtClean="0">
                <a:solidFill>
                  <a:srgbClr val="336699"/>
                </a:solidFill>
                <a:latin typeface="Verdana" panose="020B0604030504040204" pitchFamily="34" charset="0"/>
                <a:ea typeface="Verdana" panose="020B0604030504040204" pitchFamily="34" charset="0"/>
                <a:cs typeface="Verdana" panose="020B0604030504040204" pitchFamily="34" charset="0"/>
              </a:rPr>
              <a:t>Plataforma </a:t>
            </a:r>
            <a:r>
              <a:rPr lang="ca-ES" altLang="ca-ES" sz="2000" b="1" dirty="0" err="1" smtClean="0">
                <a:solidFill>
                  <a:srgbClr val="336699"/>
                </a:solidFill>
                <a:latin typeface="Verdana" panose="020B0604030504040204" pitchFamily="34" charset="0"/>
                <a:ea typeface="Verdana" panose="020B0604030504040204" pitchFamily="34" charset="0"/>
                <a:cs typeface="Verdana" panose="020B0604030504040204" pitchFamily="34" charset="0"/>
              </a:rPr>
              <a:t>Proquest</a:t>
            </a:r>
            <a:endParaRPr lang="es-ES" altLang="es-ES" sz="2000" b="1" dirty="0">
              <a:solidFill>
                <a:srgbClr val="005EA4"/>
              </a:solidFill>
              <a:latin typeface="Verdana" panose="020B0604030504040204" pitchFamily="34" charset="0"/>
              <a:ea typeface="Verdana" panose="020B0604030504040204" pitchFamily="34" charset="0"/>
              <a:cs typeface="Verdana" panose="020B0604030504040204" pitchFamily="34" charset="0"/>
            </a:endParaRPr>
          </a:p>
        </p:txBody>
      </p:sp>
      <p:sp>
        <p:nvSpPr>
          <p:cNvPr id="6" name="CuadroTexto 5"/>
          <p:cNvSpPr txBox="1">
            <a:spLocks noChangeArrowheads="1"/>
          </p:cNvSpPr>
          <p:nvPr/>
        </p:nvSpPr>
        <p:spPr bwMode="auto">
          <a:xfrm>
            <a:off x="684213" y="1368133"/>
            <a:ext cx="7488237" cy="3046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just">
              <a:spcBef>
                <a:spcPct val="0"/>
              </a:spcBef>
              <a:buFontTx/>
              <a:buNone/>
            </a:pPr>
            <a:r>
              <a:rPr lang="ca-ES" altLang="es-ES" sz="1600" b="1" dirty="0" smtClean="0">
                <a:solidFill>
                  <a:srgbClr val="336699"/>
                </a:solidFill>
                <a:latin typeface="Verdana" panose="020B0604030504040204" pitchFamily="34" charset="0"/>
                <a:ea typeface="Verdana" panose="020B0604030504040204" pitchFamily="34" charset="0"/>
                <a:cs typeface="Verdana" panose="020B0604030504040204" pitchFamily="34" charset="0"/>
              </a:rPr>
              <a:t>3. </a:t>
            </a:r>
            <a:r>
              <a:rPr lang="ca-ES" altLang="es-ES" sz="1600" b="1" u="sng" dirty="0" smtClean="0">
                <a:solidFill>
                  <a:srgbClr val="336699"/>
                </a:solidFill>
                <a:latin typeface="Verdana" panose="020B0604030504040204" pitchFamily="34" charset="0"/>
                <a:ea typeface="Verdana" panose="020B0604030504040204" pitchFamily="34" charset="0"/>
                <a:cs typeface="Verdana" panose="020B0604030504040204" pitchFamily="34" charset="0"/>
              </a:rPr>
              <a:t>Cerca a </a:t>
            </a:r>
            <a:r>
              <a:rPr lang="ca-ES" altLang="es-ES" sz="1600" b="1" u="sng" dirty="0" err="1" smtClean="0">
                <a:solidFill>
                  <a:srgbClr val="336699"/>
                </a:solidFill>
                <a:latin typeface="Verdana" panose="020B0604030504040204" pitchFamily="34" charset="0"/>
                <a:ea typeface="Verdana" panose="020B0604030504040204" pitchFamily="34" charset="0"/>
                <a:cs typeface="Verdana" panose="020B0604030504040204" pitchFamily="34" charset="0"/>
              </a:rPr>
              <a:t>Sociological</a:t>
            </a:r>
            <a:r>
              <a:rPr lang="ca-ES" altLang="es-ES" sz="1600" b="1" u="sng" dirty="0" smtClean="0">
                <a:solidFill>
                  <a:srgbClr val="336699"/>
                </a:solidFill>
                <a:latin typeface="Verdana" panose="020B0604030504040204" pitchFamily="34" charset="0"/>
                <a:ea typeface="Verdana" panose="020B0604030504040204" pitchFamily="34" charset="0"/>
                <a:cs typeface="Verdana" panose="020B0604030504040204" pitchFamily="34" charset="0"/>
              </a:rPr>
              <a:t> </a:t>
            </a:r>
            <a:r>
              <a:rPr lang="ca-ES" altLang="es-ES" sz="1600" b="1" u="sng" dirty="0" err="1" smtClean="0">
                <a:solidFill>
                  <a:srgbClr val="336699"/>
                </a:solidFill>
                <a:latin typeface="Verdana" panose="020B0604030504040204" pitchFamily="34" charset="0"/>
                <a:ea typeface="Verdana" panose="020B0604030504040204" pitchFamily="34" charset="0"/>
                <a:cs typeface="Verdana" panose="020B0604030504040204" pitchFamily="34" charset="0"/>
              </a:rPr>
              <a:t>Abstracts</a:t>
            </a:r>
            <a:endParaRPr lang="ca-ES" altLang="es-ES" sz="1600" b="1" u="sng" dirty="0">
              <a:solidFill>
                <a:srgbClr val="005EA4"/>
              </a:solidFill>
              <a:latin typeface="Verdana" panose="020B0604030504040204" pitchFamily="34" charset="0"/>
              <a:ea typeface="Verdana" panose="020B0604030504040204" pitchFamily="34" charset="0"/>
              <a:cs typeface="Verdana" panose="020B0604030504040204" pitchFamily="34" charset="0"/>
            </a:endParaRPr>
          </a:p>
          <a:p>
            <a:pPr algn="just">
              <a:spcBef>
                <a:spcPct val="0"/>
              </a:spcBef>
              <a:buFontTx/>
              <a:buNone/>
            </a:pPr>
            <a:endParaRPr lang="ca-ES" altLang="ca-ES" sz="1600" dirty="0">
              <a:latin typeface="Verdana" panose="020B0604030504040204" pitchFamily="34" charset="0"/>
              <a:ea typeface="Verdana" panose="020B0604030504040204" pitchFamily="34" charset="0"/>
              <a:cs typeface="Verdana" panose="020B0604030504040204" pitchFamily="34" charset="0"/>
            </a:endParaRPr>
          </a:p>
          <a:p>
            <a:pPr algn="just">
              <a:spcBef>
                <a:spcPct val="0"/>
              </a:spcBef>
              <a:buFontTx/>
              <a:buNone/>
            </a:pPr>
            <a:endParaRPr lang="ca-ES" altLang="ca-ES" sz="1600" dirty="0" smtClean="0">
              <a:latin typeface="Verdana" panose="020B0604030504040204" pitchFamily="34" charset="0"/>
              <a:ea typeface="Verdana" panose="020B0604030504040204" pitchFamily="34" charset="0"/>
              <a:cs typeface="Verdana" panose="020B0604030504040204" pitchFamily="34" charset="0"/>
            </a:endParaRPr>
          </a:p>
          <a:p>
            <a:pPr algn="just">
              <a:spcBef>
                <a:spcPct val="0"/>
              </a:spcBef>
              <a:buFontTx/>
              <a:buNone/>
            </a:pPr>
            <a:endParaRPr lang="ca-ES" altLang="ca-ES" sz="1600" dirty="0">
              <a:latin typeface="Verdana" panose="020B0604030504040204" pitchFamily="34" charset="0"/>
              <a:ea typeface="Verdana" panose="020B0604030504040204" pitchFamily="34" charset="0"/>
              <a:cs typeface="Verdana" panose="020B0604030504040204" pitchFamily="34" charset="0"/>
            </a:endParaRPr>
          </a:p>
          <a:p>
            <a:pPr algn="just">
              <a:spcBef>
                <a:spcPct val="0"/>
              </a:spcBef>
              <a:buFontTx/>
              <a:buNone/>
            </a:pPr>
            <a:endParaRPr lang="ca-ES" altLang="ca-ES" sz="1600" dirty="0" smtClean="0">
              <a:latin typeface="Verdana" panose="020B0604030504040204" pitchFamily="34" charset="0"/>
              <a:ea typeface="Verdana" panose="020B0604030504040204" pitchFamily="34" charset="0"/>
              <a:cs typeface="Verdana" panose="020B0604030504040204" pitchFamily="34" charset="0"/>
            </a:endParaRPr>
          </a:p>
          <a:p>
            <a:pPr algn="just">
              <a:spcBef>
                <a:spcPct val="0"/>
              </a:spcBef>
              <a:buFontTx/>
              <a:buNone/>
            </a:pPr>
            <a:endParaRPr lang="ca-ES" altLang="ca-ES" sz="1600" dirty="0" smtClean="0">
              <a:latin typeface="Verdana" panose="020B0604030504040204" pitchFamily="34" charset="0"/>
              <a:ea typeface="Verdana" panose="020B0604030504040204" pitchFamily="34" charset="0"/>
              <a:cs typeface="Verdana" panose="020B0604030504040204" pitchFamily="34" charset="0"/>
            </a:endParaRPr>
          </a:p>
          <a:p>
            <a:pPr algn="just">
              <a:spcBef>
                <a:spcPct val="0"/>
              </a:spcBef>
              <a:buFontTx/>
              <a:buNone/>
            </a:pPr>
            <a:endParaRPr lang="ca-ES" altLang="ca-ES" sz="1600" dirty="0">
              <a:latin typeface="Verdana" panose="020B0604030504040204" pitchFamily="34" charset="0"/>
              <a:ea typeface="Verdana" panose="020B0604030504040204" pitchFamily="34" charset="0"/>
              <a:cs typeface="Verdana" panose="020B0604030504040204" pitchFamily="34" charset="0"/>
            </a:endParaRPr>
          </a:p>
          <a:p>
            <a:pPr algn="just">
              <a:spcBef>
                <a:spcPct val="0"/>
              </a:spcBef>
              <a:buFontTx/>
              <a:buNone/>
            </a:pPr>
            <a:endParaRPr lang="ca-ES" altLang="ca-ES" sz="1600" dirty="0" smtClean="0">
              <a:latin typeface="Verdana" panose="020B0604030504040204" pitchFamily="34" charset="0"/>
              <a:ea typeface="Verdana" panose="020B0604030504040204" pitchFamily="34" charset="0"/>
              <a:cs typeface="Verdana" panose="020B0604030504040204" pitchFamily="34" charset="0"/>
            </a:endParaRPr>
          </a:p>
          <a:p>
            <a:pPr algn="just">
              <a:spcBef>
                <a:spcPct val="0"/>
              </a:spcBef>
              <a:buFontTx/>
              <a:buNone/>
            </a:pPr>
            <a:endParaRPr lang="ca-ES" altLang="ca-ES" sz="1600" dirty="0">
              <a:latin typeface="Verdana" panose="020B0604030504040204" pitchFamily="34" charset="0"/>
              <a:ea typeface="Verdana" panose="020B0604030504040204" pitchFamily="34" charset="0"/>
              <a:cs typeface="Verdana" panose="020B0604030504040204" pitchFamily="34" charset="0"/>
            </a:endParaRPr>
          </a:p>
          <a:p>
            <a:pPr algn="just">
              <a:spcBef>
                <a:spcPct val="0"/>
              </a:spcBef>
              <a:buNone/>
            </a:pPr>
            <a:endParaRPr lang="ca-ES" altLang="ca-ES" sz="1600" dirty="0">
              <a:latin typeface="Verdana" panose="020B0604030504040204" pitchFamily="34" charset="0"/>
              <a:ea typeface="Verdana" panose="020B0604030504040204" pitchFamily="34" charset="0"/>
              <a:cs typeface="Verdana" panose="020B0604030504040204" pitchFamily="34" charset="0"/>
            </a:endParaRPr>
          </a:p>
          <a:p>
            <a:pPr algn="just">
              <a:spcBef>
                <a:spcPct val="0"/>
              </a:spcBef>
              <a:buNone/>
            </a:pPr>
            <a:endParaRPr lang="ca-ES" altLang="ca-ES" sz="1600" dirty="0" smtClean="0">
              <a:latin typeface="Verdana" panose="020B0604030504040204" pitchFamily="34" charset="0"/>
              <a:ea typeface="Verdana" panose="020B0604030504040204" pitchFamily="34" charset="0"/>
              <a:cs typeface="Verdana" panose="020B0604030504040204" pitchFamily="34" charset="0"/>
            </a:endParaRPr>
          </a:p>
          <a:p>
            <a:pPr algn="just">
              <a:spcBef>
                <a:spcPct val="0"/>
              </a:spcBef>
              <a:buNone/>
            </a:pPr>
            <a:endParaRPr lang="ca-ES" altLang="ca-ES" sz="1600" dirty="0">
              <a:latin typeface="Verdana" panose="020B0604030504040204" pitchFamily="34" charset="0"/>
              <a:ea typeface="Verdana" panose="020B0604030504040204" pitchFamily="34" charset="0"/>
              <a:cs typeface="Verdana" panose="020B0604030504040204" pitchFamily="34" charset="0"/>
            </a:endParaRPr>
          </a:p>
        </p:txBody>
      </p:sp>
      <p:pic>
        <p:nvPicPr>
          <p:cNvPr id="3" name="Imatge 2"/>
          <p:cNvPicPr>
            <a:picLocks noChangeAspect="1"/>
          </p:cNvPicPr>
          <p:nvPr/>
        </p:nvPicPr>
        <p:blipFill>
          <a:blip r:embed="rId3"/>
          <a:stretch>
            <a:fillRect/>
          </a:stretch>
        </p:blipFill>
        <p:spPr>
          <a:xfrm>
            <a:off x="1123950" y="1804173"/>
            <a:ext cx="6838950" cy="5053827"/>
          </a:xfrm>
          <a:prstGeom prst="rect">
            <a:avLst/>
          </a:prstGeom>
        </p:spPr>
      </p:pic>
    </p:spTree>
    <p:extLst>
      <p:ext uri="{BB962C8B-B14F-4D97-AF65-F5344CB8AC3E}">
        <p14:creationId xmlns:p14="http://schemas.microsoft.com/office/powerpoint/2010/main" val="214796459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número de diapositiva 3"/>
          <p:cNvSpPr>
            <a:spLocks noGrp="1"/>
          </p:cNvSpPr>
          <p:nvPr>
            <p:ph type="sldNum" sz="quarter" idx="4294967295"/>
          </p:nvPr>
        </p:nvSpPr>
        <p:spPr>
          <a:xfrm>
            <a:off x="6457950" y="6356351"/>
            <a:ext cx="2057400" cy="365125"/>
          </a:xfrm>
        </p:spPr>
        <p:txBody>
          <a:bodyPr/>
          <a:lstStyle/>
          <a:p>
            <a:fld id="{B1A7D8FF-E13C-4852-9C48-BBAC7A8E0B1D}" type="slidenum">
              <a:rPr lang="ca-ES" smtClean="0"/>
              <a:t>11</a:t>
            </a:fld>
            <a:endParaRPr lang="ca-ES"/>
          </a:p>
        </p:txBody>
      </p:sp>
      <p:sp>
        <p:nvSpPr>
          <p:cNvPr id="5" name="CuadroTexto 4"/>
          <p:cNvSpPr txBox="1">
            <a:spLocks noChangeArrowheads="1"/>
          </p:cNvSpPr>
          <p:nvPr/>
        </p:nvSpPr>
        <p:spPr bwMode="auto">
          <a:xfrm>
            <a:off x="684213" y="846834"/>
            <a:ext cx="3421062"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FontTx/>
              <a:buNone/>
            </a:pPr>
            <a:r>
              <a:rPr lang="ca-ES" altLang="ca-ES" sz="2000" b="1" dirty="0" smtClean="0">
                <a:solidFill>
                  <a:srgbClr val="336699"/>
                </a:solidFill>
                <a:latin typeface="Verdana" panose="020B0604030504040204" pitchFamily="34" charset="0"/>
                <a:ea typeface="Verdana" panose="020B0604030504040204" pitchFamily="34" charset="0"/>
                <a:cs typeface="Verdana" panose="020B0604030504040204" pitchFamily="34" charset="0"/>
              </a:rPr>
              <a:t>Plataforma </a:t>
            </a:r>
            <a:r>
              <a:rPr lang="ca-ES" altLang="ca-ES" sz="2000" b="1" dirty="0" err="1" smtClean="0">
                <a:solidFill>
                  <a:srgbClr val="336699"/>
                </a:solidFill>
                <a:latin typeface="Verdana" panose="020B0604030504040204" pitchFamily="34" charset="0"/>
                <a:ea typeface="Verdana" panose="020B0604030504040204" pitchFamily="34" charset="0"/>
                <a:cs typeface="Verdana" panose="020B0604030504040204" pitchFamily="34" charset="0"/>
              </a:rPr>
              <a:t>Proquest</a:t>
            </a:r>
            <a:endParaRPr lang="es-ES" altLang="es-ES" sz="2000" b="1" dirty="0">
              <a:solidFill>
                <a:srgbClr val="005EA4"/>
              </a:solidFill>
              <a:latin typeface="Verdana" panose="020B0604030504040204" pitchFamily="34" charset="0"/>
              <a:ea typeface="Verdana" panose="020B0604030504040204" pitchFamily="34" charset="0"/>
              <a:cs typeface="Verdana" panose="020B0604030504040204" pitchFamily="34" charset="0"/>
            </a:endParaRPr>
          </a:p>
        </p:txBody>
      </p:sp>
      <p:sp>
        <p:nvSpPr>
          <p:cNvPr id="6" name="CuadroTexto 5"/>
          <p:cNvSpPr txBox="1">
            <a:spLocks noChangeArrowheads="1"/>
          </p:cNvSpPr>
          <p:nvPr/>
        </p:nvSpPr>
        <p:spPr bwMode="auto">
          <a:xfrm>
            <a:off x="684213" y="1273235"/>
            <a:ext cx="7488237" cy="3046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just">
              <a:spcBef>
                <a:spcPct val="0"/>
              </a:spcBef>
              <a:buFontTx/>
              <a:buNone/>
            </a:pPr>
            <a:r>
              <a:rPr lang="ca-ES" altLang="es-ES" sz="1600" b="1" dirty="0" smtClean="0">
                <a:solidFill>
                  <a:srgbClr val="336699"/>
                </a:solidFill>
                <a:latin typeface="Verdana" panose="020B0604030504040204" pitchFamily="34" charset="0"/>
                <a:ea typeface="Verdana" panose="020B0604030504040204" pitchFamily="34" charset="0"/>
                <a:cs typeface="Verdana" panose="020B0604030504040204" pitchFamily="34" charset="0"/>
              </a:rPr>
              <a:t>3. </a:t>
            </a:r>
            <a:r>
              <a:rPr lang="ca-ES" altLang="es-ES" sz="1600" b="1" u="sng" dirty="0" smtClean="0">
                <a:solidFill>
                  <a:srgbClr val="336699"/>
                </a:solidFill>
                <a:latin typeface="Verdana" panose="020B0604030504040204" pitchFamily="34" charset="0"/>
                <a:ea typeface="Verdana" panose="020B0604030504040204" pitchFamily="34" charset="0"/>
                <a:cs typeface="Verdana" panose="020B0604030504040204" pitchFamily="34" charset="0"/>
              </a:rPr>
              <a:t>Cerca a </a:t>
            </a:r>
            <a:r>
              <a:rPr lang="ca-ES" altLang="es-ES" sz="1600" b="1" u="sng" dirty="0" err="1" smtClean="0">
                <a:solidFill>
                  <a:srgbClr val="336699"/>
                </a:solidFill>
                <a:latin typeface="Verdana" panose="020B0604030504040204" pitchFamily="34" charset="0"/>
                <a:ea typeface="Verdana" panose="020B0604030504040204" pitchFamily="34" charset="0"/>
                <a:cs typeface="Verdana" panose="020B0604030504040204" pitchFamily="34" charset="0"/>
              </a:rPr>
              <a:t>Sociological</a:t>
            </a:r>
            <a:r>
              <a:rPr lang="ca-ES" altLang="es-ES" sz="1600" b="1" u="sng" dirty="0" smtClean="0">
                <a:solidFill>
                  <a:srgbClr val="336699"/>
                </a:solidFill>
                <a:latin typeface="Verdana" panose="020B0604030504040204" pitchFamily="34" charset="0"/>
                <a:ea typeface="Verdana" panose="020B0604030504040204" pitchFamily="34" charset="0"/>
                <a:cs typeface="Verdana" panose="020B0604030504040204" pitchFamily="34" charset="0"/>
              </a:rPr>
              <a:t> </a:t>
            </a:r>
            <a:r>
              <a:rPr lang="ca-ES" altLang="es-ES" sz="1600" b="1" u="sng" dirty="0" err="1" smtClean="0">
                <a:solidFill>
                  <a:srgbClr val="336699"/>
                </a:solidFill>
                <a:latin typeface="Verdana" panose="020B0604030504040204" pitchFamily="34" charset="0"/>
                <a:ea typeface="Verdana" panose="020B0604030504040204" pitchFamily="34" charset="0"/>
                <a:cs typeface="Verdana" panose="020B0604030504040204" pitchFamily="34" charset="0"/>
              </a:rPr>
              <a:t>Abstracts</a:t>
            </a:r>
            <a:endParaRPr lang="ca-ES" altLang="es-ES" sz="1600" b="1" u="sng" dirty="0">
              <a:solidFill>
                <a:srgbClr val="005EA4"/>
              </a:solidFill>
              <a:latin typeface="Verdana" panose="020B0604030504040204" pitchFamily="34" charset="0"/>
              <a:ea typeface="Verdana" panose="020B0604030504040204" pitchFamily="34" charset="0"/>
              <a:cs typeface="Verdana" panose="020B0604030504040204" pitchFamily="34" charset="0"/>
            </a:endParaRPr>
          </a:p>
          <a:p>
            <a:pPr algn="just">
              <a:spcBef>
                <a:spcPct val="0"/>
              </a:spcBef>
              <a:buFontTx/>
              <a:buNone/>
            </a:pPr>
            <a:endParaRPr lang="ca-ES" altLang="ca-ES" sz="1600" dirty="0">
              <a:latin typeface="Verdana" panose="020B0604030504040204" pitchFamily="34" charset="0"/>
              <a:ea typeface="Verdana" panose="020B0604030504040204" pitchFamily="34" charset="0"/>
              <a:cs typeface="Verdana" panose="020B0604030504040204" pitchFamily="34" charset="0"/>
            </a:endParaRPr>
          </a:p>
          <a:p>
            <a:pPr algn="just">
              <a:spcBef>
                <a:spcPct val="0"/>
              </a:spcBef>
              <a:buFontTx/>
              <a:buNone/>
            </a:pPr>
            <a:endParaRPr lang="ca-ES" altLang="ca-ES" sz="1600" dirty="0" smtClean="0">
              <a:latin typeface="Verdana" panose="020B0604030504040204" pitchFamily="34" charset="0"/>
              <a:ea typeface="Verdana" panose="020B0604030504040204" pitchFamily="34" charset="0"/>
              <a:cs typeface="Verdana" panose="020B0604030504040204" pitchFamily="34" charset="0"/>
            </a:endParaRPr>
          </a:p>
          <a:p>
            <a:pPr algn="just">
              <a:spcBef>
                <a:spcPct val="0"/>
              </a:spcBef>
              <a:buFontTx/>
              <a:buNone/>
            </a:pPr>
            <a:endParaRPr lang="ca-ES" altLang="ca-ES" sz="1600" dirty="0">
              <a:latin typeface="Verdana" panose="020B0604030504040204" pitchFamily="34" charset="0"/>
              <a:ea typeface="Verdana" panose="020B0604030504040204" pitchFamily="34" charset="0"/>
              <a:cs typeface="Verdana" panose="020B0604030504040204" pitchFamily="34" charset="0"/>
            </a:endParaRPr>
          </a:p>
          <a:p>
            <a:pPr algn="just">
              <a:spcBef>
                <a:spcPct val="0"/>
              </a:spcBef>
              <a:buFontTx/>
              <a:buNone/>
            </a:pPr>
            <a:endParaRPr lang="ca-ES" altLang="ca-ES" sz="1600" dirty="0" smtClean="0">
              <a:latin typeface="Verdana" panose="020B0604030504040204" pitchFamily="34" charset="0"/>
              <a:ea typeface="Verdana" panose="020B0604030504040204" pitchFamily="34" charset="0"/>
              <a:cs typeface="Verdana" panose="020B0604030504040204" pitchFamily="34" charset="0"/>
            </a:endParaRPr>
          </a:p>
          <a:p>
            <a:pPr algn="just">
              <a:spcBef>
                <a:spcPct val="0"/>
              </a:spcBef>
              <a:buFontTx/>
              <a:buNone/>
            </a:pPr>
            <a:endParaRPr lang="ca-ES" altLang="ca-ES" sz="1600" dirty="0" smtClean="0">
              <a:latin typeface="Verdana" panose="020B0604030504040204" pitchFamily="34" charset="0"/>
              <a:ea typeface="Verdana" panose="020B0604030504040204" pitchFamily="34" charset="0"/>
              <a:cs typeface="Verdana" panose="020B0604030504040204" pitchFamily="34" charset="0"/>
            </a:endParaRPr>
          </a:p>
          <a:p>
            <a:pPr algn="just">
              <a:spcBef>
                <a:spcPct val="0"/>
              </a:spcBef>
              <a:buFontTx/>
              <a:buNone/>
            </a:pPr>
            <a:endParaRPr lang="ca-ES" altLang="ca-ES" sz="1600" dirty="0">
              <a:latin typeface="Verdana" panose="020B0604030504040204" pitchFamily="34" charset="0"/>
              <a:ea typeface="Verdana" panose="020B0604030504040204" pitchFamily="34" charset="0"/>
              <a:cs typeface="Verdana" panose="020B0604030504040204" pitchFamily="34" charset="0"/>
            </a:endParaRPr>
          </a:p>
          <a:p>
            <a:pPr algn="just">
              <a:spcBef>
                <a:spcPct val="0"/>
              </a:spcBef>
              <a:buFontTx/>
              <a:buNone/>
            </a:pPr>
            <a:endParaRPr lang="ca-ES" altLang="ca-ES" sz="1600" dirty="0" smtClean="0">
              <a:latin typeface="Verdana" panose="020B0604030504040204" pitchFamily="34" charset="0"/>
              <a:ea typeface="Verdana" panose="020B0604030504040204" pitchFamily="34" charset="0"/>
              <a:cs typeface="Verdana" panose="020B0604030504040204" pitchFamily="34" charset="0"/>
            </a:endParaRPr>
          </a:p>
          <a:p>
            <a:pPr algn="just">
              <a:spcBef>
                <a:spcPct val="0"/>
              </a:spcBef>
              <a:buFontTx/>
              <a:buNone/>
            </a:pPr>
            <a:endParaRPr lang="ca-ES" altLang="ca-ES" sz="1600" dirty="0">
              <a:latin typeface="Verdana" panose="020B0604030504040204" pitchFamily="34" charset="0"/>
              <a:ea typeface="Verdana" panose="020B0604030504040204" pitchFamily="34" charset="0"/>
              <a:cs typeface="Verdana" panose="020B0604030504040204" pitchFamily="34" charset="0"/>
            </a:endParaRPr>
          </a:p>
          <a:p>
            <a:pPr algn="just">
              <a:spcBef>
                <a:spcPct val="0"/>
              </a:spcBef>
              <a:buNone/>
            </a:pPr>
            <a:endParaRPr lang="ca-ES" altLang="ca-ES" sz="1600" dirty="0">
              <a:latin typeface="Verdana" panose="020B0604030504040204" pitchFamily="34" charset="0"/>
              <a:ea typeface="Verdana" panose="020B0604030504040204" pitchFamily="34" charset="0"/>
              <a:cs typeface="Verdana" panose="020B0604030504040204" pitchFamily="34" charset="0"/>
            </a:endParaRPr>
          </a:p>
          <a:p>
            <a:pPr algn="just">
              <a:spcBef>
                <a:spcPct val="0"/>
              </a:spcBef>
              <a:buNone/>
            </a:pPr>
            <a:endParaRPr lang="ca-ES" altLang="ca-ES" sz="1600" dirty="0" smtClean="0">
              <a:latin typeface="Verdana" panose="020B0604030504040204" pitchFamily="34" charset="0"/>
              <a:ea typeface="Verdana" panose="020B0604030504040204" pitchFamily="34" charset="0"/>
              <a:cs typeface="Verdana" panose="020B0604030504040204" pitchFamily="34" charset="0"/>
            </a:endParaRPr>
          </a:p>
          <a:p>
            <a:pPr algn="just">
              <a:spcBef>
                <a:spcPct val="0"/>
              </a:spcBef>
              <a:buNone/>
            </a:pPr>
            <a:endParaRPr lang="ca-ES" altLang="ca-ES" sz="1600" dirty="0">
              <a:latin typeface="Verdana" panose="020B0604030504040204" pitchFamily="34" charset="0"/>
              <a:ea typeface="Verdana" panose="020B0604030504040204" pitchFamily="34" charset="0"/>
              <a:cs typeface="Verdana" panose="020B0604030504040204" pitchFamily="34" charset="0"/>
            </a:endParaRPr>
          </a:p>
        </p:txBody>
      </p:sp>
      <p:pic>
        <p:nvPicPr>
          <p:cNvPr id="2" name="Imatge 1"/>
          <p:cNvPicPr>
            <a:picLocks noChangeAspect="1"/>
          </p:cNvPicPr>
          <p:nvPr/>
        </p:nvPicPr>
        <p:blipFill>
          <a:blip r:embed="rId3"/>
          <a:stretch>
            <a:fillRect/>
          </a:stretch>
        </p:blipFill>
        <p:spPr>
          <a:xfrm>
            <a:off x="990601" y="1725928"/>
            <a:ext cx="7181850" cy="4995548"/>
          </a:xfrm>
          <a:prstGeom prst="rect">
            <a:avLst/>
          </a:prstGeom>
        </p:spPr>
      </p:pic>
    </p:spTree>
    <p:extLst>
      <p:ext uri="{BB962C8B-B14F-4D97-AF65-F5344CB8AC3E}">
        <p14:creationId xmlns:p14="http://schemas.microsoft.com/office/powerpoint/2010/main" val="183241079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número de diapositiva 3"/>
          <p:cNvSpPr>
            <a:spLocks noGrp="1"/>
          </p:cNvSpPr>
          <p:nvPr>
            <p:ph type="sldNum" sz="quarter" idx="4294967295"/>
          </p:nvPr>
        </p:nvSpPr>
        <p:spPr>
          <a:xfrm>
            <a:off x="6457950" y="6356351"/>
            <a:ext cx="2057400" cy="365125"/>
          </a:xfrm>
        </p:spPr>
        <p:txBody>
          <a:bodyPr/>
          <a:lstStyle/>
          <a:p>
            <a:fld id="{B1A7D8FF-E13C-4852-9C48-BBAC7A8E0B1D}" type="slidenum">
              <a:rPr lang="ca-ES" smtClean="0"/>
              <a:t>12</a:t>
            </a:fld>
            <a:endParaRPr lang="ca-ES"/>
          </a:p>
        </p:txBody>
      </p:sp>
      <p:sp>
        <p:nvSpPr>
          <p:cNvPr id="5" name="CuadroTexto 4"/>
          <p:cNvSpPr txBox="1">
            <a:spLocks noChangeArrowheads="1"/>
          </p:cNvSpPr>
          <p:nvPr/>
        </p:nvSpPr>
        <p:spPr bwMode="auto">
          <a:xfrm>
            <a:off x="684213" y="968375"/>
            <a:ext cx="4525962"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FontTx/>
              <a:buNone/>
            </a:pPr>
            <a:r>
              <a:rPr lang="ca-ES" altLang="ca-ES" sz="2000" b="1" dirty="0" smtClean="0">
                <a:solidFill>
                  <a:srgbClr val="336699"/>
                </a:solidFill>
                <a:latin typeface="Verdana" panose="020B0604030504040204" pitchFamily="34" charset="0"/>
                <a:ea typeface="Verdana" panose="020B0604030504040204" pitchFamily="34" charset="0"/>
                <a:cs typeface="Verdana" panose="020B0604030504040204" pitchFamily="34" charset="0"/>
              </a:rPr>
              <a:t>Base de dades </a:t>
            </a:r>
            <a:r>
              <a:rPr lang="ca-ES" altLang="ca-ES" sz="2000" b="1" dirty="0" err="1" smtClean="0">
                <a:solidFill>
                  <a:srgbClr val="336699"/>
                </a:solidFill>
                <a:latin typeface="Verdana" panose="020B0604030504040204" pitchFamily="34" charset="0"/>
                <a:ea typeface="Verdana" panose="020B0604030504040204" pitchFamily="34" charset="0"/>
                <a:cs typeface="Verdana" panose="020B0604030504040204" pitchFamily="34" charset="0"/>
              </a:rPr>
              <a:t>Scopus</a:t>
            </a:r>
            <a:r>
              <a:rPr lang="ca-ES" altLang="ca-ES" sz="2000" b="1" dirty="0" smtClean="0">
                <a:solidFill>
                  <a:srgbClr val="336699"/>
                </a:solidFill>
                <a:latin typeface="Verdana" panose="020B0604030504040204" pitchFamily="34" charset="0"/>
                <a:ea typeface="Verdana" panose="020B0604030504040204" pitchFamily="34" charset="0"/>
                <a:cs typeface="Verdana" panose="020B0604030504040204" pitchFamily="34" charset="0"/>
              </a:rPr>
              <a:t> – </a:t>
            </a:r>
            <a:r>
              <a:rPr lang="ca-ES" altLang="ca-ES" sz="2000" b="1" dirty="0" smtClean="0">
                <a:solidFill>
                  <a:srgbClr val="336699"/>
                </a:solidFill>
                <a:latin typeface="Verdana" panose="020B0604030504040204" pitchFamily="34" charset="0"/>
                <a:ea typeface="Verdana" panose="020B0604030504040204" pitchFamily="34" charset="0"/>
                <a:cs typeface="Verdana" panose="020B0604030504040204" pitchFamily="34" charset="0"/>
                <a:hlinkClick r:id="rId3"/>
              </a:rPr>
              <a:t>accés </a:t>
            </a:r>
            <a:endParaRPr lang="es-ES" altLang="es-ES" sz="2000" b="1" dirty="0">
              <a:solidFill>
                <a:srgbClr val="005EA4"/>
              </a:solidFill>
              <a:latin typeface="Verdana" panose="020B0604030504040204" pitchFamily="34" charset="0"/>
              <a:ea typeface="Verdana" panose="020B0604030504040204" pitchFamily="34" charset="0"/>
              <a:cs typeface="Verdana" panose="020B0604030504040204" pitchFamily="34" charset="0"/>
            </a:endParaRPr>
          </a:p>
        </p:txBody>
      </p:sp>
      <p:sp>
        <p:nvSpPr>
          <p:cNvPr id="6" name="CuadroTexto 5"/>
          <p:cNvSpPr txBox="1">
            <a:spLocks noChangeArrowheads="1"/>
          </p:cNvSpPr>
          <p:nvPr/>
        </p:nvSpPr>
        <p:spPr bwMode="auto">
          <a:xfrm>
            <a:off x="684213" y="1701508"/>
            <a:ext cx="7488237" cy="50167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just">
              <a:spcBef>
                <a:spcPct val="0"/>
              </a:spcBef>
              <a:buFontTx/>
              <a:buNone/>
            </a:pPr>
            <a:endParaRPr lang="ca-ES" altLang="ca-ES" sz="1600" dirty="0">
              <a:latin typeface="Verdana" panose="020B0604030504040204" pitchFamily="34" charset="0"/>
              <a:ea typeface="Verdana" panose="020B0604030504040204" pitchFamily="34" charset="0"/>
              <a:cs typeface="Verdana" panose="020B0604030504040204" pitchFamily="34" charset="0"/>
            </a:endParaRPr>
          </a:p>
          <a:p>
            <a:pPr algn="just">
              <a:spcBef>
                <a:spcPct val="0"/>
              </a:spcBef>
              <a:buFontTx/>
              <a:buNone/>
            </a:pPr>
            <a:endParaRPr lang="ca-ES" altLang="ca-ES" sz="1600" dirty="0" smtClean="0">
              <a:latin typeface="Verdana" panose="020B0604030504040204" pitchFamily="34" charset="0"/>
              <a:ea typeface="Verdana" panose="020B0604030504040204" pitchFamily="34" charset="0"/>
              <a:cs typeface="Verdana" panose="020B0604030504040204" pitchFamily="34" charset="0"/>
            </a:endParaRPr>
          </a:p>
          <a:p>
            <a:pPr algn="just">
              <a:spcBef>
                <a:spcPct val="0"/>
              </a:spcBef>
              <a:buFontTx/>
              <a:buNone/>
            </a:pPr>
            <a:endParaRPr lang="ca-ES" altLang="ca-ES" sz="1600" dirty="0">
              <a:latin typeface="Verdana" panose="020B0604030504040204" pitchFamily="34" charset="0"/>
              <a:ea typeface="Verdana" panose="020B0604030504040204" pitchFamily="34" charset="0"/>
              <a:cs typeface="Verdana" panose="020B0604030504040204" pitchFamily="34" charset="0"/>
            </a:endParaRPr>
          </a:p>
          <a:p>
            <a:pPr algn="just">
              <a:spcBef>
                <a:spcPct val="0"/>
              </a:spcBef>
              <a:buFontTx/>
              <a:buNone/>
            </a:pPr>
            <a:endParaRPr lang="ca-ES" altLang="ca-ES" sz="1600" dirty="0" smtClean="0">
              <a:latin typeface="Verdana" panose="020B0604030504040204" pitchFamily="34" charset="0"/>
              <a:ea typeface="Verdana" panose="020B0604030504040204" pitchFamily="34" charset="0"/>
              <a:cs typeface="Verdana" panose="020B0604030504040204" pitchFamily="34" charset="0"/>
            </a:endParaRPr>
          </a:p>
          <a:p>
            <a:pPr algn="just">
              <a:spcBef>
                <a:spcPct val="0"/>
              </a:spcBef>
              <a:buFontTx/>
              <a:buNone/>
            </a:pPr>
            <a:endParaRPr lang="ca-ES" altLang="ca-ES" sz="1600" dirty="0">
              <a:latin typeface="Verdana" panose="020B0604030504040204" pitchFamily="34" charset="0"/>
              <a:ea typeface="Verdana" panose="020B0604030504040204" pitchFamily="34" charset="0"/>
              <a:cs typeface="Verdana" panose="020B0604030504040204" pitchFamily="34" charset="0"/>
            </a:endParaRPr>
          </a:p>
          <a:p>
            <a:pPr algn="just">
              <a:spcBef>
                <a:spcPct val="0"/>
              </a:spcBef>
              <a:buFontTx/>
              <a:buNone/>
            </a:pPr>
            <a:endParaRPr lang="ca-ES" altLang="ca-ES" sz="1600" dirty="0" smtClean="0">
              <a:latin typeface="Verdana" panose="020B0604030504040204" pitchFamily="34" charset="0"/>
              <a:ea typeface="Verdana" panose="020B0604030504040204" pitchFamily="34" charset="0"/>
              <a:cs typeface="Verdana" panose="020B0604030504040204" pitchFamily="34" charset="0"/>
            </a:endParaRPr>
          </a:p>
          <a:p>
            <a:pPr algn="just">
              <a:spcBef>
                <a:spcPct val="0"/>
              </a:spcBef>
              <a:buFontTx/>
              <a:buNone/>
            </a:pPr>
            <a:endParaRPr lang="ca-ES" altLang="ca-ES" sz="1600" dirty="0" smtClean="0">
              <a:latin typeface="Verdana" panose="020B0604030504040204" pitchFamily="34" charset="0"/>
              <a:ea typeface="Verdana" panose="020B0604030504040204" pitchFamily="34" charset="0"/>
              <a:cs typeface="Verdana" panose="020B0604030504040204" pitchFamily="34" charset="0"/>
            </a:endParaRPr>
          </a:p>
          <a:p>
            <a:pPr algn="just">
              <a:spcBef>
                <a:spcPct val="0"/>
              </a:spcBef>
              <a:buFontTx/>
              <a:buNone/>
            </a:pPr>
            <a:endParaRPr lang="ca-ES" altLang="ca-ES" sz="1600" dirty="0" smtClean="0">
              <a:latin typeface="Verdana" panose="020B0604030504040204" pitchFamily="34" charset="0"/>
              <a:ea typeface="Verdana" panose="020B0604030504040204" pitchFamily="34" charset="0"/>
              <a:cs typeface="Verdana" panose="020B0604030504040204" pitchFamily="34" charset="0"/>
            </a:endParaRPr>
          </a:p>
          <a:p>
            <a:pPr algn="just">
              <a:spcBef>
                <a:spcPct val="0"/>
              </a:spcBef>
              <a:buFontTx/>
              <a:buNone/>
            </a:pPr>
            <a:endParaRPr lang="ca-ES" altLang="ca-ES" sz="1600" dirty="0">
              <a:latin typeface="Verdana" panose="020B0604030504040204" pitchFamily="34" charset="0"/>
              <a:ea typeface="Verdana" panose="020B0604030504040204" pitchFamily="34" charset="0"/>
              <a:cs typeface="Verdana" panose="020B0604030504040204" pitchFamily="34" charset="0"/>
            </a:endParaRPr>
          </a:p>
          <a:p>
            <a:pPr algn="just">
              <a:spcBef>
                <a:spcPct val="0"/>
              </a:spcBef>
              <a:buFontTx/>
              <a:buNone/>
            </a:pPr>
            <a:endParaRPr lang="ca-ES" altLang="ca-ES" sz="1600" dirty="0" smtClean="0">
              <a:latin typeface="Verdana" panose="020B0604030504040204" pitchFamily="34" charset="0"/>
              <a:ea typeface="Verdana" panose="020B0604030504040204" pitchFamily="34" charset="0"/>
              <a:cs typeface="Verdana" panose="020B0604030504040204" pitchFamily="34" charset="0"/>
            </a:endParaRPr>
          </a:p>
          <a:p>
            <a:pPr algn="just">
              <a:spcBef>
                <a:spcPct val="0"/>
              </a:spcBef>
              <a:buFontTx/>
              <a:buNone/>
            </a:pPr>
            <a:endParaRPr lang="ca-ES" altLang="ca-ES" sz="1600" dirty="0">
              <a:latin typeface="Verdana" panose="020B0604030504040204" pitchFamily="34" charset="0"/>
              <a:ea typeface="Verdana" panose="020B0604030504040204" pitchFamily="34" charset="0"/>
              <a:cs typeface="Verdana" panose="020B0604030504040204" pitchFamily="34" charset="0"/>
            </a:endParaRPr>
          </a:p>
          <a:p>
            <a:pPr algn="just">
              <a:spcBef>
                <a:spcPct val="0"/>
              </a:spcBef>
              <a:buFontTx/>
              <a:buNone/>
            </a:pPr>
            <a:endParaRPr lang="ca-ES" altLang="ca-ES" sz="1600" dirty="0" smtClean="0">
              <a:latin typeface="Verdana" panose="020B0604030504040204" pitchFamily="34" charset="0"/>
              <a:ea typeface="Verdana" panose="020B0604030504040204" pitchFamily="34" charset="0"/>
              <a:cs typeface="Verdana" panose="020B0604030504040204" pitchFamily="34" charset="0"/>
            </a:endParaRPr>
          </a:p>
          <a:p>
            <a:pPr algn="just">
              <a:spcBef>
                <a:spcPct val="0"/>
              </a:spcBef>
              <a:buFontTx/>
              <a:buNone/>
            </a:pPr>
            <a:endParaRPr lang="ca-ES" altLang="ca-ES" sz="1600" dirty="0">
              <a:latin typeface="Verdana" panose="020B0604030504040204" pitchFamily="34" charset="0"/>
              <a:ea typeface="Verdana" panose="020B0604030504040204" pitchFamily="34" charset="0"/>
              <a:cs typeface="Verdana" panose="020B0604030504040204" pitchFamily="34" charset="0"/>
            </a:endParaRPr>
          </a:p>
          <a:p>
            <a:pPr algn="just">
              <a:spcBef>
                <a:spcPct val="0"/>
              </a:spcBef>
              <a:buFontTx/>
              <a:buNone/>
            </a:pPr>
            <a:endParaRPr lang="ca-ES" altLang="ca-ES" sz="1600" dirty="0">
              <a:latin typeface="Verdana" panose="020B0604030504040204" pitchFamily="34" charset="0"/>
              <a:ea typeface="Verdana" panose="020B0604030504040204" pitchFamily="34" charset="0"/>
              <a:cs typeface="Verdana" panose="020B0604030504040204" pitchFamily="34" charset="0"/>
            </a:endParaRPr>
          </a:p>
          <a:p>
            <a:pPr algn="just">
              <a:spcBef>
                <a:spcPct val="0"/>
              </a:spcBef>
              <a:buNone/>
            </a:pPr>
            <a:r>
              <a:rPr lang="ca-ES" altLang="es-ES" sz="1600" b="1" dirty="0" smtClean="0">
                <a:latin typeface="Verdana" panose="020B0604030504040204" pitchFamily="34" charset="0"/>
                <a:ea typeface="Verdana" panose="020B0604030504040204" pitchFamily="34" charset="0"/>
                <a:cs typeface="Verdana" panose="020B0604030504040204" pitchFamily="34" charset="0"/>
              </a:rPr>
              <a:t>Per a més informació... </a:t>
            </a:r>
          </a:p>
          <a:p>
            <a:pPr algn="just">
              <a:spcBef>
                <a:spcPct val="0"/>
              </a:spcBef>
              <a:buNone/>
            </a:pPr>
            <a:r>
              <a:rPr lang="ca-ES" altLang="es-ES" sz="1600" dirty="0" smtClean="0">
                <a:latin typeface="Verdana" panose="020B0604030504040204" pitchFamily="34" charset="0"/>
                <a:ea typeface="Verdana" panose="020B0604030504040204" pitchFamily="34" charset="0"/>
                <a:cs typeface="Verdana" panose="020B0604030504040204" pitchFamily="34" charset="0"/>
              </a:rPr>
              <a:t>- UB. CRAI. Guia ràpida </a:t>
            </a:r>
            <a:r>
              <a:rPr lang="ca-ES" altLang="es-ES" sz="1600" dirty="0" err="1" smtClean="0">
                <a:latin typeface="Verdana" panose="020B0604030504040204" pitchFamily="34" charset="0"/>
                <a:ea typeface="Verdana" panose="020B0604030504040204" pitchFamily="34" charset="0"/>
                <a:cs typeface="Verdana" panose="020B0604030504040204" pitchFamily="34" charset="0"/>
              </a:rPr>
              <a:t>d’</a:t>
            </a:r>
            <a:r>
              <a:rPr lang="ca-ES" altLang="es-ES" sz="1600" dirty="0" err="1" smtClean="0">
                <a:latin typeface="Verdana" panose="020B0604030504040204" pitchFamily="34" charset="0"/>
                <a:ea typeface="Verdana" panose="020B0604030504040204" pitchFamily="34" charset="0"/>
                <a:cs typeface="Verdana" panose="020B0604030504040204" pitchFamily="34" charset="0"/>
                <a:hlinkClick r:id="rId4"/>
              </a:rPr>
              <a:t>Scopus</a:t>
            </a:r>
            <a:r>
              <a:rPr lang="ca-ES" altLang="es-ES" sz="1600" dirty="0" smtClean="0">
                <a:latin typeface="Verdana" panose="020B0604030504040204" pitchFamily="34" charset="0"/>
                <a:ea typeface="Verdana" panose="020B0604030504040204" pitchFamily="34" charset="0"/>
                <a:cs typeface="Verdana" panose="020B0604030504040204" pitchFamily="34" charset="0"/>
              </a:rPr>
              <a:t> </a:t>
            </a:r>
          </a:p>
          <a:p>
            <a:pPr algn="just">
              <a:spcBef>
                <a:spcPct val="0"/>
              </a:spcBef>
              <a:buNone/>
            </a:pPr>
            <a:r>
              <a:rPr lang="ca-ES" altLang="es-ES" sz="1600" dirty="0" smtClean="0">
                <a:latin typeface="Verdana" panose="020B0604030504040204" pitchFamily="34" charset="0"/>
                <a:ea typeface="Verdana" panose="020B0604030504040204" pitchFamily="34" charset="0"/>
                <a:cs typeface="Verdana" panose="020B0604030504040204" pitchFamily="34" charset="0"/>
              </a:rPr>
              <a:t>- Lluís Codina. </a:t>
            </a:r>
            <a:r>
              <a:rPr lang="ca-ES" altLang="es-ES" sz="1600" dirty="0" err="1" smtClean="0">
                <a:latin typeface="Verdana" panose="020B0604030504040204" pitchFamily="34" charset="0"/>
                <a:ea typeface="Verdana" panose="020B0604030504040204" pitchFamily="34" charset="0"/>
                <a:cs typeface="Verdana" panose="020B0604030504040204" pitchFamily="34" charset="0"/>
              </a:rPr>
              <a:t>Scopus</a:t>
            </a:r>
            <a:r>
              <a:rPr lang="ca-ES" altLang="es-ES" sz="1600" dirty="0" smtClean="0">
                <a:latin typeface="Verdana" panose="020B0604030504040204" pitchFamily="34" charset="0"/>
                <a:ea typeface="Verdana" panose="020B0604030504040204" pitchFamily="34" charset="0"/>
                <a:cs typeface="Verdana" panose="020B0604030504040204" pitchFamily="34" charset="0"/>
              </a:rPr>
              <a:t>: guia de uso </a:t>
            </a:r>
            <a:r>
              <a:rPr lang="ca-ES" altLang="es-ES" sz="1600" dirty="0" err="1" smtClean="0">
                <a:latin typeface="Verdana" panose="020B0604030504040204" pitchFamily="34" charset="0"/>
                <a:ea typeface="Verdana" panose="020B0604030504040204" pitchFamily="34" charset="0"/>
                <a:cs typeface="Verdana" panose="020B0604030504040204" pitchFamily="34" charset="0"/>
              </a:rPr>
              <a:t>avanzado</a:t>
            </a:r>
            <a:r>
              <a:rPr lang="ca-ES" altLang="es-ES" sz="1600" dirty="0" smtClean="0">
                <a:latin typeface="Verdana" panose="020B0604030504040204" pitchFamily="34" charset="0"/>
                <a:ea typeface="Verdana" panose="020B0604030504040204" pitchFamily="34" charset="0"/>
                <a:cs typeface="Verdana" panose="020B0604030504040204" pitchFamily="34" charset="0"/>
              </a:rPr>
              <a:t>: </a:t>
            </a:r>
            <a:r>
              <a:rPr lang="ca-ES" altLang="es-ES" sz="1600" dirty="0" smtClean="0">
                <a:latin typeface="Verdana" panose="020B0604030504040204" pitchFamily="34" charset="0"/>
                <a:ea typeface="Verdana" panose="020B0604030504040204" pitchFamily="34" charset="0"/>
                <a:cs typeface="Verdana" panose="020B0604030504040204" pitchFamily="34" charset="0"/>
                <a:hlinkClick r:id="rId5"/>
              </a:rPr>
              <a:t>part 1</a:t>
            </a:r>
            <a:r>
              <a:rPr lang="ca-ES" altLang="es-ES" sz="1600" dirty="0" smtClean="0">
                <a:latin typeface="Verdana" panose="020B0604030504040204" pitchFamily="34" charset="0"/>
                <a:ea typeface="Verdana" panose="020B0604030504040204" pitchFamily="34" charset="0"/>
                <a:cs typeface="Verdana" panose="020B0604030504040204" pitchFamily="34" charset="0"/>
              </a:rPr>
              <a:t> i </a:t>
            </a:r>
            <a:r>
              <a:rPr lang="ca-ES" altLang="es-ES" sz="1600" dirty="0" smtClean="0">
                <a:latin typeface="Verdana" panose="020B0604030504040204" pitchFamily="34" charset="0"/>
                <a:ea typeface="Verdana" panose="020B0604030504040204" pitchFamily="34" charset="0"/>
                <a:cs typeface="Verdana" panose="020B0604030504040204" pitchFamily="34" charset="0"/>
                <a:hlinkClick r:id="rId6"/>
              </a:rPr>
              <a:t>part 2</a:t>
            </a:r>
            <a:endParaRPr lang="ca-ES" altLang="es-ES" sz="1600" dirty="0" smtClean="0">
              <a:latin typeface="Verdana" panose="020B0604030504040204" pitchFamily="34" charset="0"/>
              <a:ea typeface="Verdana" panose="020B0604030504040204" pitchFamily="34" charset="0"/>
              <a:cs typeface="Verdana" panose="020B0604030504040204" pitchFamily="34" charset="0"/>
            </a:endParaRPr>
          </a:p>
          <a:p>
            <a:pPr algn="just">
              <a:spcBef>
                <a:spcPct val="0"/>
              </a:spcBef>
              <a:buFontTx/>
              <a:buNone/>
            </a:pPr>
            <a:endParaRPr lang="ca-ES" altLang="ca-ES" sz="1600" dirty="0" smtClean="0">
              <a:latin typeface="Verdana" panose="020B0604030504040204" pitchFamily="34" charset="0"/>
              <a:ea typeface="Verdana" panose="020B0604030504040204" pitchFamily="34" charset="0"/>
              <a:cs typeface="Verdana" panose="020B0604030504040204" pitchFamily="34" charset="0"/>
            </a:endParaRPr>
          </a:p>
          <a:p>
            <a:pPr algn="just">
              <a:spcBef>
                <a:spcPct val="0"/>
              </a:spcBef>
              <a:buFontTx/>
              <a:buNone/>
            </a:pPr>
            <a:endParaRPr lang="ca-ES" altLang="ca-ES" sz="1600" dirty="0" smtClean="0">
              <a:latin typeface="Verdana" panose="020B0604030504040204" pitchFamily="34" charset="0"/>
              <a:ea typeface="Verdana" panose="020B0604030504040204" pitchFamily="34" charset="0"/>
              <a:cs typeface="Verdana" panose="020B0604030504040204" pitchFamily="34" charset="0"/>
            </a:endParaRPr>
          </a:p>
          <a:p>
            <a:pPr algn="just">
              <a:spcBef>
                <a:spcPct val="0"/>
              </a:spcBef>
              <a:buFontTx/>
              <a:buNone/>
            </a:pPr>
            <a:endParaRPr lang="ca-ES" altLang="ca-ES" sz="1600" dirty="0">
              <a:latin typeface="Verdana" panose="020B0604030504040204" pitchFamily="34" charset="0"/>
              <a:ea typeface="Verdana" panose="020B0604030504040204" pitchFamily="34" charset="0"/>
              <a:cs typeface="Verdana" panose="020B0604030504040204" pitchFamily="34" charset="0"/>
            </a:endParaRPr>
          </a:p>
        </p:txBody>
      </p:sp>
      <p:pic>
        <p:nvPicPr>
          <p:cNvPr id="2" name="Imatge 1"/>
          <p:cNvPicPr>
            <a:picLocks noChangeAspect="1"/>
          </p:cNvPicPr>
          <p:nvPr/>
        </p:nvPicPr>
        <p:blipFill>
          <a:blip r:embed="rId7"/>
          <a:stretch>
            <a:fillRect/>
          </a:stretch>
        </p:blipFill>
        <p:spPr>
          <a:xfrm>
            <a:off x="1039409" y="1546402"/>
            <a:ext cx="7133041" cy="3095625"/>
          </a:xfrm>
          <a:prstGeom prst="rect">
            <a:avLst/>
          </a:prstGeom>
        </p:spPr>
      </p:pic>
    </p:spTree>
    <p:extLst>
      <p:ext uri="{BB962C8B-B14F-4D97-AF65-F5344CB8AC3E}">
        <p14:creationId xmlns:p14="http://schemas.microsoft.com/office/powerpoint/2010/main" val="264126984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número de diapositiva 3"/>
          <p:cNvSpPr>
            <a:spLocks noGrp="1"/>
          </p:cNvSpPr>
          <p:nvPr>
            <p:ph type="sldNum" sz="quarter" idx="4294967295"/>
          </p:nvPr>
        </p:nvSpPr>
        <p:spPr>
          <a:xfrm>
            <a:off x="6457950" y="6356351"/>
            <a:ext cx="2057400" cy="365125"/>
          </a:xfrm>
        </p:spPr>
        <p:txBody>
          <a:bodyPr/>
          <a:lstStyle/>
          <a:p>
            <a:fld id="{B1A7D8FF-E13C-4852-9C48-BBAC7A8E0B1D}" type="slidenum">
              <a:rPr lang="ca-ES" smtClean="0"/>
              <a:t>13</a:t>
            </a:fld>
            <a:endParaRPr lang="ca-ES"/>
          </a:p>
        </p:txBody>
      </p:sp>
      <p:sp>
        <p:nvSpPr>
          <p:cNvPr id="5" name="CuadroTexto 4"/>
          <p:cNvSpPr txBox="1">
            <a:spLocks noChangeArrowheads="1"/>
          </p:cNvSpPr>
          <p:nvPr/>
        </p:nvSpPr>
        <p:spPr bwMode="auto">
          <a:xfrm>
            <a:off x="684213" y="968375"/>
            <a:ext cx="4525962"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FontTx/>
              <a:buNone/>
            </a:pPr>
            <a:r>
              <a:rPr lang="ca-ES" altLang="ca-ES" sz="2000" b="1" dirty="0" smtClean="0">
                <a:solidFill>
                  <a:srgbClr val="336699"/>
                </a:solidFill>
                <a:latin typeface="Verdana" panose="020B0604030504040204" pitchFamily="34" charset="0"/>
                <a:ea typeface="Verdana" panose="020B0604030504040204" pitchFamily="34" charset="0"/>
                <a:cs typeface="Verdana" panose="020B0604030504040204" pitchFamily="34" charset="0"/>
              </a:rPr>
              <a:t>Base de dades </a:t>
            </a:r>
            <a:r>
              <a:rPr lang="ca-ES" altLang="ca-ES" sz="2000" b="1" dirty="0" err="1" smtClean="0">
                <a:solidFill>
                  <a:srgbClr val="336699"/>
                </a:solidFill>
                <a:latin typeface="Verdana" panose="020B0604030504040204" pitchFamily="34" charset="0"/>
                <a:ea typeface="Verdana" panose="020B0604030504040204" pitchFamily="34" charset="0"/>
                <a:cs typeface="Verdana" panose="020B0604030504040204" pitchFamily="34" charset="0"/>
              </a:rPr>
              <a:t>Scopus</a:t>
            </a:r>
            <a:r>
              <a:rPr lang="ca-ES" altLang="ca-ES" sz="2000" b="1" dirty="0" smtClean="0">
                <a:solidFill>
                  <a:srgbClr val="336699"/>
                </a:solidFill>
                <a:latin typeface="Verdana" panose="020B0604030504040204" pitchFamily="34" charset="0"/>
                <a:ea typeface="Verdana" panose="020B0604030504040204" pitchFamily="34" charset="0"/>
                <a:cs typeface="Verdana" panose="020B0604030504040204" pitchFamily="34" charset="0"/>
              </a:rPr>
              <a:t> – </a:t>
            </a:r>
            <a:r>
              <a:rPr lang="ca-ES" altLang="ca-ES" sz="2000" b="1" dirty="0" smtClean="0">
                <a:solidFill>
                  <a:srgbClr val="336699"/>
                </a:solidFill>
                <a:latin typeface="Verdana" panose="020B0604030504040204" pitchFamily="34" charset="0"/>
                <a:ea typeface="Verdana" panose="020B0604030504040204" pitchFamily="34" charset="0"/>
                <a:cs typeface="Verdana" panose="020B0604030504040204" pitchFamily="34" charset="0"/>
                <a:hlinkClick r:id="rId3"/>
              </a:rPr>
              <a:t>accés</a:t>
            </a:r>
            <a:r>
              <a:rPr lang="ca-ES" altLang="ca-ES" sz="2000" b="1" dirty="0" smtClean="0">
                <a:solidFill>
                  <a:srgbClr val="336699"/>
                </a:solidFill>
                <a:latin typeface="Verdana" panose="020B0604030504040204" pitchFamily="34" charset="0"/>
                <a:ea typeface="Verdana" panose="020B0604030504040204" pitchFamily="34" charset="0"/>
                <a:cs typeface="Verdana" panose="020B0604030504040204" pitchFamily="34" charset="0"/>
              </a:rPr>
              <a:t> </a:t>
            </a:r>
            <a:endParaRPr lang="es-ES" altLang="es-ES" sz="2000" b="1" dirty="0">
              <a:solidFill>
                <a:srgbClr val="005EA4"/>
              </a:solidFill>
              <a:latin typeface="Verdana" panose="020B0604030504040204" pitchFamily="34" charset="0"/>
              <a:ea typeface="Verdana" panose="020B0604030504040204" pitchFamily="34" charset="0"/>
              <a:cs typeface="Verdana" panose="020B0604030504040204" pitchFamily="34" charset="0"/>
            </a:endParaRPr>
          </a:p>
        </p:txBody>
      </p:sp>
      <p:sp>
        <p:nvSpPr>
          <p:cNvPr id="6" name="CuadroTexto 5"/>
          <p:cNvSpPr txBox="1">
            <a:spLocks noChangeArrowheads="1"/>
          </p:cNvSpPr>
          <p:nvPr/>
        </p:nvSpPr>
        <p:spPr bwMode="auto">
          <a:xfrm>
            <a:off x="684213" y="1701508"/>
            <a:ext cx="7488237" cy="42780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just">
              <a:spcBef>
                <a:spcPct val="0"/>
              </a:spcBef>
              <a:buFontTx/>
              <a:buNone/>
            </a:pPr>
            <a:endParaRPr lang="ca-ES" altLang="ca-ES" sz="1600" dirty="0">
              <a:latin typeface="Verdana" panose="020B0604030504040204" pitchFamily="34" charset="0"/>
              <a:ea typeface="Verdana" panose="020B0604030504040204" pitchFamily="34" charset="0"/>
              <a:cs typeface="Verdana" panose="020B0604030504040204" pitchFamily="34" charset="0"/>
            </a:endParaRPr>
          </a:p>
          <a:p>
            <a:pPr algn="just">
              <a:spcBef>
                <a:spcPct val="0"/>
              </a:spcBef>
              <a:buFontTx/>
              <a:buNone/>
            </a:pPr>
            <a:endParaRPr lang="ca-ES" altLang="ca-ES" sz="1600" dirty="0" smtClean="0">
              <a:latin typeface="Verdana" panose="020B0604030504040204" pitchFamily="34" charset="0"/>
              <a:ea typeface="Verdana" panose="020B0604030504040204" pitchFamily="34" charset="0"/>
              <a:cs typeface="Verdana" panose="020B0604030504040204" pitchFamily="34" charset="0"/>
            </a:endParaRPr>
          </a:p>
          <a:p>
            <a:pPr algn="just">
              <a:spcBef>
                <a:spcPct val="0"/>
              </a:spcBef>
              <a:buFontTx/>
              <a:buNone/>
            </a:pPr>
            <a:endParaRPr lang="ca-ES" altLang="ca-ES" sz="1600" dirty="0">
              <a:latin typeface="Verdana" panose="020B0604030504040204" pitchFamily="34" charset="0"/>
              <a:ea typeface="Verdana" panose="020B0604030504040204" pitchFamily="34" charset="0"/>
              <a:cs typeface="Verdana" panose="020B0604030504040204" pitchFamily="34" charset="0"/>
            </a:endParaRPr>
          </a:p>
          <a:p>
            <a:pPr algn="just">
              <a:spcBef>
                <a:spcPct val="0"/>
              </a:spcBef>
              <a:buFontTx/>
              <a:buNone/>
            </a:pPr>
            <a:endParaRPr lang="ca-ES" altLang="ca-ES" sz="1600" dirty="0" smtClean="0">
              <a:latin typeface="Verdana" panose="020B0604030504040204" pitchFamily="34" charset="0"/>
              <a:ea typeface="Verdana" panose="020B0604030504040204" pitchFamily="34" charset="0"/>
              <a:cs typeface="Verdana" panose="020B0604030504040204" pitchFamily="34" charset="0"/>
            </a:endParaRPr>
          </a:p>
          <a:p>
            <a:pPr algn="just">
              <a:spcBef>
                <a:spcPct val="0"/>
              </a:spcBef>
              <a:buFontTx/>
              <a:buNone/>
            </a:pPr>
            <a:endParaRPr lang="ca-ES" altLang="ca-ES" sz="1600" dirty="0">
              <a:latin typeface="Verdana" panose="020B0604030504040204" pitchFamily="34" charset="0"/>
              <a:ea typeface="Verdana" panose="020B0604030504040204" pitchFamily="34" charset="0"/>
              <a:cs typeface="Verdana" panose="020B0604030504040204" pitchFamily="34" charset="0"/>
            </a:endParaRPr>
          </a:p>
          <a:p>
            <a:pPr algn="just">
              <a:spcBef>
                <a:spcPct val="0"/>
              </a:spcBef>
              <a:buFontTx/>
              <a:buNone/>
            </a:pPr>
            <a:endParaRPr lang="ca-ES" altLang="ca-ES" sz="1600" dirty="0" smtClean="0">
              <a:latin typeface="Verdana" panose="020B0604030504040204" pitchFamily="34" charset="0"/>
              <a:ea typeface="Verdana" panose="020B0604030504040204" pitchFamily="34" charset="0"/>
              <a:cs typeface="Verdana" panose="020B0604030504040204" pitchFamily="34" charset="0"/>
            </a:endParaRPr>
          </a:p>
          <a:p>
            <a:pPr algn="just">
              <a:spcBef>
                <a:spcPct val="0"/>
              </a:spcBef>
              <a:buFontTx/>
              <a:buNone/>
            </a:pPr>
            <a:endParaRPr lang="ca-ES" altLang="ca-ES" sz="1600" dirty="0" smtClean="0">
              <a:latin typeface="Verdana" panose="020B0604030504040204" pitchFamily="34" charset="0"/>
              <a:ea typeface="Verdana" panose="020B0604030504040204" pitchFamily="34" charset="0"/>
              <a:cs typeface="Verdana" panose="020B0604030504040204" pitchFamily="34" charset="0"/>
            </a:endParaRPr>
          </a:p>
          <a:p>
            <a:pPr algn="just">
              <a:spcBef>
                <a:spcPct val="0"/>
              </a:spcBef>
              <a:buFontTx/>
              <a:buNone/>
            </a:pPr>
            <a:endParaRPr lang="ca-ES" altLang="ca-ES" sz="1600" dirty="0" smtClean="0">
              <a:latin typeface="Verdana" panose="020B0604030504040204" pitchFamily="34" charset="0"/>
              <a:ea typeface="Verdana" panose="020B0604030504040204" pitchFamily="34" charset="0"/>
              <a:cs typeface="Verdana" panose="020B0604030504040204" pitchFamily="34" charset="0"/>
            </a:endParaRPr>
          </a:p>
          <a:p>
            <a:pPr algn="just">
              <a:spcBef>
                <a:spcPct val="0"/>
              </a:spcBef>
              <a:buFontTx/>
              <a:buNone/>
            </a:pPr>
            <a:endParaRPr lang="ca-ES" altLang="ca-ES" sz="1600" dirty="0">
              <a:latin typeface="Verdana" panose="020B0604030504040204" pitchFamily="34" charset="0"/>
              <a:ea typeface="Verdana" panose="020B0604030504040204" pitchFamily="34" charset="0"/>
              <a:cs typeface="Verdana" panose="020B0604030504040204" pitchFamily="34" charset="0"/>
            </a:endParaRPr>
          </a:p>
          <a:p>
            <a:pPr algn="just">
              <a:spcBef>
                <a:spcPct val="0"/>
              </a:spcBef>
              <a:buFontTx/>
              <a:buNone/>
            </a:pPr>
            <a:endParaRPr lang="ca-ES" altLang="ca-ES" sz="1600" dirty="0" smtClean="0">
              <a:latin typeface="Verdana" panose="020B0604030504040204" pitchFamily="34" charset="0"/>
              <a:ea typeface="Verdana" panose="020B0604030504040204" pitchFamily="34" charset="0"/>
              <a:cs typeface="Verdana" panose="020B0604030504040204" pitchFamily="34" charset="0"/>
            </a:endParaRPr>
          </a:p>
          <a:p>
            <a:pPr algn="just">
              <a:spcBef>
                <a:spcPct val="0"/>
              </a:spcBef>
              <a:buFontTx/>
              <a:buNone/>
            </a:pPr>
            <a:endParaRPr lang="ca-ES" altLang="ca-ES" sz="1600" dirty="0">
              <a:latin typeface="Verdana" panose="020B0604030504040204" pitchFamily="34" charset="0"/>
              <a:ea typeface="Verdana" panose="020B0604030504040204" pitchFamily="34" charset="0"/>
              <a:cs typeface="Verdana" panose="020B0604030504040204" pitchFamily="34" charset="0"/>
            </a:endParaRPr>
          </a:p>
          <a:p>
            <a:pPr algn="just">
              <a:spcBef>
                <a:spcPct val="0"/>
              </a:spcBef>
              <a:buFontTx/>
              <a:buNone/>
            </a:pPr>
            <a:endParaRPr lang="ca-ES" altLang="ca-ES" sz="1600" dirty="0" smtClean="0">
              <a:latin typeface="Verdana" panose="020B0604030504040204" pitchFamily="34" charset="0"/>
              <a:ea typeface="Verdana" panose="020B0604030504040204" pitchFamily="34" charset="0"/>
              <a:cs typeface="Verdana" panose="020B0604030504040204" pitchFamily="34" charset="0"/>
            </a:endParaRPr>
          </a:p>
          <a:p>
            <a:pPr algn="just">
              <a:spcBef>
                <a:spcPct val="0"/>
              </a:spcBef>
              <a:buFontTx/>
              <a:buNone/>
            </a:pPr>
            <a:endParaRPr lang="ca-ES" altLang="ca-ES" sz="1600" dirty="0">
              <a:latin typeface="Verdana" panose="020B0604030504040204" pitchFamily="34" charset="0"/>
              <a:ea typeface="Verdana" panose="020B0604030504040204" pitchFamily="34" charset="0"/>
              <a:cs typeface="Verdana" panose="020B0604030504040204" pitchFamily="34" charset="0"/>
            </a:endParaRPr>
          </a:p>
          <a:p>
            <a:pPr algn="just">
              <a:spcBef>
                <a:spcPct val="0"/>
              </a:spcBef>
              <a:buFontTx/>
              <a:buNone/>
            </a:pPr>
            <a:endParaRPr lang="ca-ES" altLang="ca-ES" sz="1600" dirty="0">
              <a:latin typeface="Verdana" panose="020B0604030504040204" pitchFamily="34" charset="0"/>
              <a:ea typeface="Verdana" panose="020B0604030504040204" pitchFamily="34" charset="0"/>
              <a:cs typeface="Verdana" panose="020B0604030504040204" pitchFamily="34" charset="0"/>
            </a:endParaRPr>
          </a:p>
          <a:p>
            <a:pPr algn="just">
              <a:spcBef>
                <a:spcPct val="0"/>
              </a:spcBef>
              <a:buFontTx/>
              <a:buNone/>
            </a:pPr>
            <a:endParaRPr lang="ca-ES" altLang="ca-ES" sz="1600" dirty="0" smtClean="0">
              <a:latin typeface="Verdana" panose="020B0604030504040204" pitchFamily="34" charset="0"/>
              <a:ea typeface="Verdana" panose="020B0604030504040204" pitchFamily="34" charset="0"/>
              <a:cs typeface="Verdana" panose="020B0604030504040204" pitchFamily="34" charset="0"/>
            </a:endParaRPr>
          </a:p>
          <a:p>
            <a:pPr algn="just">
              <a:spcBef>
                <a:spcPct val="0"/>
              </a:spcBef>
              <a:buFontTx/>
              <a:buNone/>
            </a:pPr>
            <a:endParaRPr lang="ca-ES" altLang="ca-ES" sz="1600" dirty="0" smtClean="0">
              <a:latin typeface="Verdana" panose="020B0604030504040204" pitchFamily="34" charset="0"/>
              <a:ea typeface="Verdana" panose="020B0604030504040204" pitchFamily="34" charset="0"/>
              <a:cs typeface="Verdana" panose="020B0604030504040204" pitchFamily="34" charset="0"/>
            </a:endParaRPr>
          </a:p>
          <a:p>
            <a:pPr algn="just">
              <a:spcBef>
                <a:spcPct val="0"/>
              </a:spcBef>
              <a:buFontTx/>
              <a:buNone/>
            </a:pPr>
            <a:endParaRPr lang="ca-ES" altLang="ca-ES" sz="1600" dirty="0">
              <a:latin typeface="Verdana" panose="020B0604030504040204" pitchFamily="34" charset="0"/>
              <a:ea typeface="Verdana" panose="020B0604030504040204" pitchFamily="34" charset="0"/>
              <a:cs typeface="Verdana" panose="020B0604030504040204" pitchFamily="34" charset="0"/>
            </a:endParaRPr>
          </a:p>
        </p:txBody>
      </p:sp>
      <p:pic>
        <p:nvPicPr>
          <p:cNvPr id="3" name="Imatge 2"/>
          <p:cNvPicPr>
            <a:picLocks noChangeAspect="1"/>
          </p:cNvPicPr>
          <p:nvPr/>
        </p:nvPicPr>
        <p:blipFill>
          <a:blip r:embed="rId4"/>
          <a:stretch>
            <a:fillRect/>
          </a:stretch>
        </p:blipFill>
        <p:spPr>
          <a:xfrm>
            <a:off x="1103312" y="1745234"/>
            <a:ext cx="6650037" cy="3506985"/>
          </a:xfrm>
          <a:prstGeom prst="rect">
            <a:avLst/>
          </a:prstGeom>
        </p:spPr>
      </p:pic>
    </p:spTree>
    <p:extLst>
      <p:ext uri="{BB962C8B-B14F-4D97-AF65-F5344CB8AC3E}">
        <p14:creationId xmlns:p14="http://schemas.microsoft.com/office/powerpoint/2010/main" val="221130210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número de diapositiva 3"/>
          <p:cNvSpPr>
            <a:spLocks noGrp="1"/>
          </p:cNvSpPr>
          <p:nvPr>
            <p:ph type="sldNum" sz="quarter" idx="4294967295"/>
          </p:nvPr>
        </p:nvSpPr>
        <p:spPr>
          <a:xfrm>
            <a:off x="6457950" y="6356351"/>
            <a:ext cx="2057400" cy="365125"/>
          </a:xfrm>
        </p:spPr>
        <p:txBody>
          <a:bodyPr/>
          <a:lstStyle/>
          <a:p>
            <a:fld id="{B1A7D8FF-E13C-4852-9C48-BBAC7A8E0B1D}" type="slidenum">
              <a:rPr lang="ca-ES" smtClean="0"/>
              <a:t>14</a:t>
            </a:fld>
            <a:endParaRPr lang="ca-ES"/>
          </a:p>
        </p:txBody>
      </p:sp>
      <p:sp>
        <p:nvSpPr>
          <p:cNvPr id="5" name="CuadroTexto 4"/>
          <p:cNvSpPr txBox="1">
            <a:spLocks noChangeArrowheads="1"/>
          </p:cNvSpPr>
          <p:nvPr/>
        </p:nvSpPr>
        <p:spPr bwMode="auto">
          <a:xfrm>
            <a:off x="684213" y="968375"/>
            <a:ext cx="4525962"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FontTx/>
              <a:buNone/>
            </a:pPr>
            <a:r>
              <a:rPr lang="ca-ES" altLang="ca-ES" sz="2000" b="1" dirty="0" smtClean="0">
                <a:solidFill>
                  <a:srgbClr val="336699"/>
                </a:solidFill>
                <a:latin typeface="Verdana" panose="020B0604030504040204" pitchFamily="34" charset="0"/>
                <a:ea typeface="Verdana" panose="020B0604030504040204" pitchFamily="34" charset="0"/>
                <a:cs typeface="Verdana" panose="020B0604030504040204" pitchFamily="34" charset="0"/>
              </a:rPr>
              <a:t>Base de dades </a:t>
            </a:r>
            <a:r>
              <a:rPr lang="ca-ES" altLang="ca-ES" sz="2000" b="1" dirty="0" err="1" smtClean="0">
                <a:solidFill>
                  <a:srgbClr val="336699"/>
                </a:solidFill>
                <a:latin typeface="Verdana" panose="020B0604030504040204" pitchFamily="34" charset="0"/>
                <a:ea typeface="Verdana" panose="020B0604030504040204" pitchFamily="34" charset="0"/>
                <a:cs typeface="Verdana" panose="020B0604030504040204" pitchFamily="34" charset="0"/>
              </a:rPr>
              <a:t>Scopus</a:t>
            </a:r>
            <a:r>
              <a:rPr lang="ca-ES" altLang="ca-ES" sz="2000" b="1" dirty="0" smtClean="0">
                <a:solidFill>
                  <a:srgbClr val="336699"/>
                </a:solidFill>
                <a:latin typeface="Verdana" panose="020B0604030504040204" pitchFamily="34" charset="0"/>
                <a:ea typeface="Verdana" panose="020B0604030504040204" pitchFamily="34" charset="0"/>
                <a:cs typeface="Verdana" panose="020B0604030504040204" pitchFamily="34" charset="0"/>
              </a:rPr>
              <a:t> – </a:t>
            </a:r>
            <a:r>
              <a:rPr lang="ca-ES" altLang="ca-ES" sz="2000" b="1" dirty="0" smtClean="0">
                <a:solidFill>
                  <a:srgbClr val="336699"/>
                </a:solidFill>
                <a:latin typeface="Verdana" panose="020B0604030504040204" pitchFamily="34" charset="0"/>
                <a:ea typeface="Verdana" panose="020B0604030504040204" pitchFamily="34" charset="0"/>
                <a:cs typeface="Verdana" panose="020B0604030504040204" pitchFamily="34" charset="0"/>
                <a:hlinkClick r:id="rId3"/>
              </a:rPr>
              <a:t>accés</a:t>
            </a:r>
            <a:r>
              <a:rPr lang="ca-ES" altLang="ca-ES" sz="2000" b="1" dirty="0" smtClean="0">
                <a:solidFill>
                  <a:srgbClr val="336699"/>
                </a:solidFill>
                <a:latin typeface="Verdana" panose="020B0604030504040204" pitchFamily="34" charset="0"/>
                <a:ea typeface="Verdana" panose="020B0604030504040204" pitchFamily="34" charset="0"/>
                <a:cs typeface="Verdana" panose="020B0604030504040204" pitchFamily="34" charset="0"/>
              </a:rPr>
              <a:t> </a:t>
            </a:r>
            <a:endParaRPr lang="es-ES" altLang="es-ES" sz="2000" b="1" dirty="0">
              <a:solidFill>
                <a:srgbClr val="005EA4"/>
              </a:solidFill>
              <a:latin typeface="Verdana" panose="020B0604030504040204" pitchFamily="34" charset="0"/>
              <a:ea typeface="Verdana" panose="020B0604030504040204" pitchFamily="34" charset="0"/>
              <a:cs typeface="Verdana" panose="020B0604030504040204" pitchFamily="34" charset="0"/>
            </a:endParaRPr>
          </a:p>
        </p:txBody>
      </p:sp>
      <p:sp>
        <p:nvSpPr>
          <p:cNvPr id="6" name="CuadroTexto 5"/>
          <p:cNvSpPr txBox="1">
            <a:spLocks noChangeArrowheads="1"/>
          </p:cNvSpPr>
          <p:nvPr/>
        </p:nvSpPr>
        <p:spPr bwMode="auto">
          <a:xfrm>
            <a:off x="684213" y="1701508"/>
            <a:ext cx="7488237" cy="42780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just">
              <a:spcBef>
                <a:spcPct val="0"/>
              </a:spcBef>
              <a:buFontTx/>
              <a:buNone/>
            </a:pPr>
            <a:endParaRPr lang="ca-ES" altLang="ca-ES" sz="1600" dirty="0">
              <a:latin typeface="Verdana" panose="020B0604030504040204" pitchFamily="34" charset="0"/>
              <a:ea typeface="Verdana" panose="020B0604030504040204" pitchFamily="34" charset="0"/>
              <a:cs typeface="Verdana" panose="020B0604030504040204" pitchFamily="34" charset="0"/>
            </a:endParaRPr>
          </a:p>
          <a:p>
            <a:pPr algn="just">
              <a:spcBef>
                <a:spcPct val="0"/>
              </a:spcBef>
              <a:buFontTx/>
              <a:buNone/>
            </a:pPr>
            <a:endParaRPr lang="ca-ES" altLang="ca-ES" sz="1600" dirty="0" smtClean="0">
              <a:latin typeface="Verdana" panose="020B0604030504040204" pitchFamily="34" charset="0"/>
              <a:ea typeface="Verdana" panose="020B0604030504040204" pitchFamily="34" charset="0"/>
              <a:cs typeface="Verdana" panose="020B0604030504040204" pitchFamily="34" charset="0"/>
            </a:endParaRPr>
          </a:p>
          <a:p>
            <a:pPr algn="just">
              <a:spcBef>
                <a:spcPct val="0"/>
              </a:spcBef>
              <a:buFontTx/>
              <a:buNone/>
            </a:pPr>
            <a:endParaRPr lang="ca-ES" altLang="ca-ES" sz="1600" dirty="0">
              <a:latin typeface="Verdana" panose="020B0604030504040204" pitchFamily="34" charset="0"/>
              <a:ea typeface="Verdana" panose="020B0604030504040204" pitchFamily="34" charset="0"/>
              <a:cs typeface="Verdana" panose="020B0604030504040204" pitchFamily="34" charset="0"/>
            </a:endParaRPr>
          </a:p>
          <a:p>
            <a:pPr algn="just">
              <a:spcBef>
                <a:spcPct val="0"/>
              </a:spcBef>
              <a:buFontTx/>
              <a:buNone/>
            </a:pPr>
            <a:endParaRPr lang="ca-ES" altLang="ca-ES" sz="1600" dirty="0" smtClean="0">
              <a:latin typeface="Verdana" panose="020B0604030504040204" pitchFamily="34" charset="0"/>
              <a:ea typeface="Verdana" panose="020B0604030504040204" pitchFamily="34" charset="0"/>
              <a:cs typeface="Verdana" panose="020B0604030504040204" pitchFamily="34" charset="0"/>
            </a:endParaRPr>
          </a:p>
          <a:p>
            <a:pPr algn="just">
              <a:spcBef>
                <a:spcPct val="0"/>
              </a:spcBef>
              <a:buFontTx/>
              <a:buNone/>
            </a:pPr>
            <a:endParaRPr lang="ca-ES" altLang="ca-ES" sz="1600" dirty="0">
              <a:latin typeface="Verdana" panose="020B0604030504040204" pitchFamily="34" charset="0"/>
              <a:ea typeface="Verdana" panose="020B0604030504040204" pitchFamily="34" charset="0"/>
              <a:cs typeface="Verdana" panose="020B0604030504040204" pitchFamily="34" charset="0"/>
            </a:endParaRPr>
          </a:p>
          <a:p>
            <a:pPr algn="just">
              <a:spcBef>
                <a:spcPct val="0"/>
              </a:spcBef>
              <a:buFontTx/>
              <a:buNone/>
            </a:pPr>
            <a:endParaRPr lang="ca-ES" altLang="ca-ES" sz="1600" dirty="0" smtClean="0">
              <a:latin typeface="Verdana" panose="020B0604030504040204" pitchFamily="34" charset="0"/>
              <a:ea typeface="Verdana" panose="020B0604030504040204" pitchFamily="34" charset="0"/>
              <a:cs typeface="Verdana" panose="020B0604030504040204" pitchFamily="34" charset="0"/>
            </a:endParaRPr>
          </a:p>
          <a:p>
            <a:pPr algn="just">
              <a:spcBef>
                <a:spcPct val="0"/>
              </a:spcBef>
              <a:buFontTx/>
              <a:buNone/>
            </a:pPr>
            <a:endParaRPr lang="ca-ES" altLang="ca-ES" sz="1600" dirty="0" smtClean="0">
              <a:latin typeface="Verdana" panose="020B0604030504040204" pitchFamily="34" charset="0"/>
              <a:ea typeface="Verdana" panose="020B0604030504040204" pitchFamily="34" charset="0"/>
              <a:cs typeface="Verdana" panose="020B0604030504040204" pitchFamily="34" charset="0"/>
            </a:endParaRPr>
          </a:p>
          <a:p>
            <a:pPr algn="just">
              <a:spcBef>
                <a:spcPct val="0"/>
              </a:spcBef>
              <a:buFontTx/>
              <a:buNone/>
            </a:pPr>
            <a:endParaRPr lang="ca-ES" altLang="ca-ES" sz="1600" dirty="0" smtClean="0">
              <a:latin typeface="Verdana" panose="020B0604030504040204" pitchFamily="34" charset="0"/>
              <a:ea typeface="Verdana" panose="020B0604030504040204" pitchFamily="34" charset="0"/>
              <a:cs typeface="Verdana" panose="020B0604030504040204" pitchFamily="34" charset="0"/>
            </a:endParaRPr>
          </a:p>
          <a:p>
            <a:pPr algn="just">
              <a:spcBef>
                <a:spcPct val="0"/>
              </a:spcBef>
              <a:buFontTx/>
              <a:buNone/>
            </a:pPr>
            <a:endParaRPr lang="ca-ES" altLang="ca-ES" sz="1600" dirty="0">
              <a:latin typeface="Verdana" panose="020B0604030504040204" pitchFamily="34" charset="0"/>
              <a:ea typeface="Verdana" panose="020B0604030504040204" pitchFamily="34" charset="0"/>
              <a:cs typeface="Verdana" panose="020B0604030504040204" pitchFamily="34" charset="0"/>
            </a:endParaRPr>
          </a:p>
          <a:p>
            <a:pPr algn="just">
              <a:spcBef>
                <a:spcPct val="0"/>
              </a:spcBef>
              <a:buFontTx/>
              <a:buNone/>
            </a:pPr>
            <a:endParaRPr lang="ca-ES" altLang="ca-ES" sz="1600" dirty="0" smtClean="0">
              <a:latin typeface="Verdana" panose="020B0604030504040204" pitchFamily="34" charset="0"/>
              <a:ea typeface="Verdana" panose="020B0604030504040204" pitchFamily="34" charset="0"/>
              <a:cs typeface="Verdana" panose="020B0604030504040204" pitchFamily="34" charset="0"/>
            </a:endParaRPr>
          </a:p>
          <a:p>
            <a:pPr algn="just">
              <a:spcBef>
                <a:spcPct val="0"/>
              </a:spcBef>
              <a:buFontTx/>
              <a:buNone/>
            </a:pPr>
            <a:endParaRPr lang="ca-ES" altLang="ca-ES" sz="1600" dirty="0">
              <a:latin typeface="Verdana" panose="020B0604030504040204" pitchFamily="34" charset="0"/>
              <a:ea typeface="Verdana" panose="020B0604030504040204" pitchFamily="34" charset="0"/>
              <a:cs typeface="Verdana" panose="020B0604030504040204" pitchFamily="34" charset="0"/>
            </a:endParaRPr>
          </a:p>
          <a:p>
            <a:pPr algn="just">
              <a:spcBef>
                <a:spcPct val="0"/>
              </a:spcBef>
              <a:buFontTx/>
              <a:buNone/>
            </a:pPr>
            <a:endParaRPr lang="ca-ES" altLang="ca-ES" sz="1600" dirty="0" smtClean="0">
              <a:latin typeface="Verdana" panose="020B0604030504040204" pitchFamily="34" charset="0"/>
              <a:ea typeface="Verdana" panose="020B0604030504040204" pitchFamily="34" charset="0"/>
              <a:cs typeface="Verdana" panose="020B0604030504040204" pitchFamily="34" charset="0"/>
            </a:endParaRPr>
          </a:p>
          <a:p>
            <a:pPr algn="just">
              <a:spcBef>
                <a:spcPct val="0"/>
              </a:spcBef>
              <a:buFontTx/>
              <a:buNone/>
            </a:pPr>
            <a:endParaRPr lang="ca-ES" altLang="ca-ES" sz="1600" dirty="0">
              <a:latin typeface="Verdana" panose="020B0604030504040204" pitchFamily="34" charset="0"/>
              <a:ea typeface="Verdana" panose="020B0604030504040204" pitchFamily="34" charset="0"/>
              <a:cs typeface="Verdana" panose="020B0604030504040204" pitchFamily="34" charset="0"/>
            </a:endParaRPr>
          </a:p>
          <a:p>
            <a:pPr algn="just">
              <a:spcBef>
                <a:spcPct val="0"/>
              </a:spcBef>
              <a:buFontTx/>
              <a:buNone/>
            </a:pPr>
            <a:endParaRPr lang="ca-ES" altLang="ca-ES" sz="1600" dirty="0">
              <a:latin typeface="Verdana" panose="020B0604030504040204" pitchFamily="34" charset="0"/>
              <a:ea typeface="Verdana" panose="020B0604030504040204" pitchFamily="34" charset="0"/>
              <a:cs typeface="Verdana" panose="020B0604030504040204" pitchFamily="34" charset="0"/>
            </a:endParaRPr>
          </a:p>
          <a:p>
            <a:pPr algn="just">
              <a:spcBef>
                <a:spcPct val="0"/>
              </a:spcBef>
              <a:buFontTx/>
              <a:buNone/>
            </a:pPr>
            <a:endParaRPr lang="ca-ES" altLang="ca-ES" sz="1600" dirty="0" smtClean="0">
              <a:latin typeface="Verdana" panose="020B0604030504040204" pitchFamily="34" charset="0"/>
              <a:ea typeface="Verdana" panose="020B0604030504040204" pitchFamily="34" charset="0"/>
              <a:cs typeface="Verdana" panose="020B0604030504040204" pitchFamily="34" charset="0"/>
            </a:endParaRPr>
          </a:p>
          <a:p>
            <a:pPr algn="just">
              <a:spcBef>
                <a:spcPct val="0"/>
              </a:spcBef>
              <a:buFontTx/>
              <a:buNone/>
            </a:pPr>
            <a:endParaRPr lang="ca-ES" altLang="ca-ES" sz="1600" dirty="0" smtClean="0">
              <a:latin typeface="Verdana" panose="020B0604030504040204" pitchFamily="34" charset="0"/>
              <a:ea typeface="Verdana" panose="020B0604030504040204" pitchFamily="34" charset="0"/>
              <a:cs typeface="Verdana" panose="020B0604030504040204" pitchFamily="34" charset="0"/>
            </a:endParaRPr>
          </a:p>
          <a:p>
            <a:pPr algn="just">
              <a:spcBef>
                <a:spcPct val="0"/>
              </a:spcBef>
              <a:buFontTx/>
              <a:buNone/>
            </a:pPr>
            <a:endParaRPr lang="ca-ES" altLang="ca-ES" sz="1600" dirty="0">
              <a:latin typeface="Verdana" panose="020B0604030504040204" pitchFamily="34" charset="0"/>
              <a:ea typeface="Verdana" panose="020B0604030504040204" pitchFamily="34" charset="0"/>
              <a:cs typeface="Verdana" panose="020B0604030504040204" pitchFamily="34" charset="0"/>
            </a:endParaRPr>
          </a:p>
        </p:txBody>
      </p:sp>
      <p:pic>
        <p:nvPicPr>
          <p:cNvPr id="3" name="Imatge 2"/>
          <p:cNvPicPr>
            <a:picLocks noChangeAspect="1"/>
          </p:cNvPicPr>
          <p:nvPr/>
        </p:nvPicPr>
        <p:blipFill>
          <a:blip r:embed="rId4"/>
          <a:stretch>
            <a:fillRect/>
          </a:stretch>
        </p:blipFill>
        <p:spPr>
          <a:xfrm>
            <a:off x="809625" y="1441066"/>
            <a:ext cx="7362825" cy="5280410"/>
          </a:xfrm>
          <a:prstGeom prst="rect">
            <a:avLst/>
          </a:prstGeom>
        </p:spPr>
      </p:pic>
    </p:spTree>
    <p:extLst>
      <p:ext uri="{BB962C8B-B14F-4D97-AF65-F5344CB8AC3E}">
        <p14:creationId xmlns:p14="http://schemas.microsoft.com/office/powerpoint/2010/main" val="169182216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número de diapositiva 3"/>
          <p:cNvSpPr>
            <a:spLocks noGrp="1"/>
          </p:cNvSpPr>
          <p:nvPr>
            <p:ph type="sldNum" sz="quarter" idx="4294967295"/>
          </p:nvPr>
        </p:nvSpPr>
        <p:spPr>
          <a:xfrm>
            <a:off x="6457950" y="6356351"/>
            <a:ext cx="2057400" cy="365125"/>
          </a:xfrm>
        </p:spPr>
        <p:txBody>
          <a:bodyPr/>
          <a:lstStyle/>
          <a:p>
            <a:fld id="{B1A7D8FF-E13C-4852-9C48-BBAC7A8E0B1D}" type="slidenum">
              <a:rPr lang="ca-ES" smtClean="0"/>
              <a:t>15</a:t>
            </a:fld>
            <a:endParaRPr lang="ca-ES"/>
          </a:p>
        </p:txBody>
      </p:sp>
      <p:sp>
        <p:nvSpPr>
          <p:cNvPr id="5" name="CuadroTexto 4"/>
          <p:cNvSpPr txBox="1">
            <a:spLocks noChangeArrowheads="1"/>
          </p:cNvSpPr>
          <p:nvPr/>
        </p:nvSpPr>
        <p:spPr bwMode="auto">
          <a:xfrm>
            <a:off x="684213" y="993622"/>
            <a:ext cx="7212012"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FontTx/>
              <a:buNone/>
            </a:pPr>
            <a:r>
              <a:rPr lang="ca-ES" altLang="ca-ES" sz="2000" b="1" dirty="0" smtClean="0">
                <a:solidFill>
                  <a:srgbClr val="336699"/>
                </a:solidFill>
                <a:latin typeface="Verdana" panose="020B0604030504040204" pitchFamily="34" charset="0"/>
                <a:ea typeface="Verdana" panose="020B0604030504040204" pitchFamily="34" charset="0"/>
                <a:cs typeface="Verdana" panose="020B0604030504040204" pitchFamily="34" charset="0"/>
              </a:rPr>
              <a:t>Base de dades Film &amp; TV Literatura </a:t>
            </a:r>
            <a:r>
              <a:rPr lang="ca-ES" altLang="ca-ES" sz="2000" b="1" dirty="0" err="1" smtClean="0">
                <a:solidFill>
                  <a:srgbClr val="336699"/>
                </a:solidFill>
                <a:latin typeface="Verdana" panose="020B0604030504040204" pitchFamily="34" charset="0"/>
                <a:ea typeface="Verdana" panose="020B0604030504040204" pitchFamily="34" charset="0"/>
                <a:cs typeface="Verdana" panose="020B0604030504040204" pitchFamily="34" charset="0"/>
              </a:rPr>
              <a:t>Index</a:t>
            </a:r>
            <a:r>
              <a:rPr lang="ca-ES" altLang="ca-ES" sz="2000" b="1" dirty="0" smtClean="0">
                <a:solidFill>
                  <a:srgbClr val="336699"/>
                </a:solidFill>
                <a:latin typeface="Verdana" panose="020B0604030504040204" pitchFamily="34" charset="0"/>
                <a:ea typeface="Verdana" panose="020B0604030504040204" pitchFamily="34" charset="0"/>
                <a:cs typeface="Verdana" panose="020B0604030504040204" pitchFamily="34" charset="0"/>
              </a:rPr>
              <a:t> - </a:t>
            </a:r>
            <a:r>
              <a:rPr lang="ca-ES" altLang="ca-ES" sz="2000" b="1" dirty="0" smtClean="0">
                <a:solidFill>
                  <a:srgbClr val="336699"/>
                </a:solidFill>
                <a:latin typeface="Verdana" panose="020B0604030504040204" pitchFamily="34" charset="0"/>
                <a:ea typeface="Verdana" panose="020B0604030504040204" pitchFamily="34" charset="0"/>
                <a:cs typeface="Verdana" panose="020B0604030504040204" pitchFamily="34" charset="0"/>
                <a:hlinkClick r:id="rId3"/>
              </a:rPr>
              <a:t>accés</a:t>
            </a:r>
            <a:endParaRPr lang="es-ES" altLang="es-ES" sz="2000" b="1" dirty="0">
              <a:solidFill>
                <a:srgbClr val="005EA4"/>
              </a:solidFill>
              <a:latin typeface="Verdana" panose="020B0604030504040204" pitchFamily="34" charset="0"/>
              <a:ea typeface="Verdana" panose="020B0604030504040204" pitchFamily="34" charset="0"/>
              <a:cs typeface="Verdana" panose="020B0604030504040204" pitchFamily="34" charset="0"/>
            </a:endParaRPr>
          </a:p>
        </p:txBody>
      </p:sp>
      <p:sp>
        <p:nvSpPr>
          <p:cNvPr id="6" name="CuadroTexto 5"/>
          <p:cNvSpPr txBox="1">
            <a:spLocks noChangeArrowheads="1"/>
          </p:cNvSpPr>
          <p:nvPr/>
        </p:nvSpPr>
        <p:spPr bwMode="auto">
          <a:xfrm>
            <a:off x="512763" y="1701508"/>
            <a:ext cx="7488237" cy="13234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just">
              <a:spcBef>
                <a:spcPct val="0"/>
              </a:spcBef>
              <a:buFontTx/>
              <a:buNone/>
            </a:pPr>
            <a:endParaRPr lang="ca-ES" altLang="ca-ES" sz="1600" dirty="0">
              <a:latin typeface="Verdana" panose="020B0604030504040204" pitchFamily="34" charset="0"/>
              <a:ea typeface="Verdana" panose="020B0604030504040204" pitchFamily="34" charset="0"/>
              <a:cs typeface="Verdana" panose="020B0604030504040204" pitchFamily="34" charset="0"/>
            </a:endParaRPr>
          </a:p>
          <a:p>
            <a:pPr algn="just">
              <a:spcBef>
                <a:spcPct val="0"/>
              </a:spcBef>
              <a:buFontTx/>
              <a:buNone/>
            </a:pPr>
            <a:endParaRPr lang="ca-ES" altLang="ca-ES" sz="1600" dirty="0" smtClean="0">
              <a:latin typeface="Verdana" panose="020B0604030504040204" pitchFamily="34" charset="0"/>
              <a:ea typeface="Verdana" panose="020B0604030504040204" pitchFamily="34" charset="0"/>
              <a:cs typeface="Verdana" panose="020B0604030504040204" pitchFamily="34" charset="0"/>
            </a:endParaRPr>
          </a:p>
          <a:p>
            <a:pPr algn="just">
              <a:spcBef>
                <a:spcPct val="0"/>
              </a:spcBef>
              <a:buFontTx/>
              <a:buNone/>
            </a:pPr>
            <a:endParaRPr lang="ca-ES" altLang="ca-ES" sz="1600" dirty="0">
              <a:latin typeface="Verdana" panose="020B0604030504040204" pitchFamily="34" charset="0"/>
              <a:ea typeface="Verdana" panose="020B0604030504040204" pitchFamily="34" charset="0"/>
              <a:cs typeface="Verdana" panose="020B0604030504040204" pitchFamily="34" charset="0"/>
            </a:endParaRPr>
          </a:p>
          <a:p>
            <a:pPr algn="just">
              <a:spcBef>
                <a:spcPct val="0"/>
              </a:spcBef>
              <a:buFontTx/>
              <a:buNone/>
            </a:pPr>
            <a:endParaRPr lang="ca-ES" altLang="ca-ES" sz="1600" dirty="0" smtClean="0">
              <a:latin typeface="Verdana" panose="020B0604030504040204" pitchFamily="34" charset="0"/>
              <a:ea typeface="Verdana" panose="020B0604030504040204" pitchFamily="34" charset="0"/>
              <a:cs typeface="Verdana" panose="020B0604030504040204" pitchFamily="34" charset="0"/>
            </a:endParaRPr>
          </a:p>
          <a:p>
            <a:pPr algn="just">
              <a:spcBef>
                <a:spcPct val="0"/>
              </a:spcBef>
              <a:buFontTx/>
              <a:buNone/>
            </a:pPr>
            <a:endParaRPr lang="ca-ES" altLang="ca-ES" sz="1600" dirty="0">
              <a:latin typeface="Verdana" panose="020B0604030504040204" pitchFamily="34" charset="0"/>
              <a:ea typeface="Verdana" panose="020B0604030504040204" pitchFamily="34" charset="0"/>
              <a:cs typeface="Verdana" panose="020B0604030504040204" pitchFamily="34" charset="0"/>
            </a:endParaRPr>
          </a:p>
        </p:txBody>
      </p:sp>
      <p:pic>
        <p:nvPicPr>
          <p:cNvPr id="2" name="Imatge 1"/>
          <p:cNvPicPr>
            <a:picLocks noChangeAspect="1"/>
          </p:cNvPicPr>
          <p:nvPr/>
        </p:nvPicPr>
        <p:blipFill>
          <a:blip r:embed="rId4"/>
          <a:stretch>
            <a:fillRect/>
          </a:stretch>
        </p:blipFill>
        <p:spPr>
          <a:xfrm>
            <a:off x="1071563" y="1510909"/>
            <a:ext cx="7291388" cy="3498860"/>
          </a:xfrm>
          <a:prstGeom prst="rect">
            <a:avLst/>
          </a:prstGeom>
        </p:spPr>
      </p:pic>
      <p:sp>
        <p:nvSpPr>
          <p:cNvPr id="7" name="Rectangle 6"/>
          <p:cNvSpPr/>
          <p:nvPr/>
        </p:nvSpPr>
        <p:spPr>
          <a:xfrm>
            <a:off x="942977" y="5638691"/>
            <a:ext cx="6943724" cy="584775"/>
          </a:xfrm>
          <a:prstGeom prst="rect">
            <a:avLst/>
          </a:prstGeom>
        </p:spPr>
        <p:txBody>
          <a:bodyPr wrap="square">
            <a:spAutoFit/>
          </a:bodyPr>
          <a:lstStyle/>
          <a:p>
            <a:pPr algn="just">
              <a:spcBef>
                <a:spcPct val="0"/>
              </a:spcBef>
              <a:buNone/>
            </a:pPr>
            <a:r>
              <a:rPr lang="ca-ES" altLang="es-ES" sz="1600" b="1" dirty="0">
                <a:latin typeface="Verdana" panose="020B0604030504040204" pitchFamily="34" charset="0"/>
                <a:ea typeface="Verdana" panose="020B0604030504040204" pitchFamily="34" charset="0"/>
                <a:cs typeface="Verdana" panose="020B0604030504040204" pitchFamily="34" charset="0"/>
              </a:rPr>
              <a:t>Per a més informació... </a:t>
            </a:r>
            <a:endParaRPr lang="ca-ES" altLang="es-ES" sz="1600" b="1" dirty="0" smtClean="0">
              <a:latin typeface="Verdana" panose="020B0604030504040204" pitchFamily="34" charset="0"/>
              <a:ea typeface="Verdana" panose="020B0604030504040204" pitchFamily="34" charset="0"/>
              <a:cs typeface="Verdana" panose="020B0604030504040204" pitchFamily="34" charset="0"/>
            </a:endParaRPr>
          </a:p>
          <a:p>
            <a:pPr algn="just">
              <a:spcBef>
                <a:spcPct val="0"/>
              </a:spcBef>
              <a:buNone/>
            </a:pPr>
            <a:r>
              <a:rPr lang="ca-ES" altLang="es-ES" sz="1600" dirty="0" smtClean="0">
                <a:latin typeface="Verdana" panose="020B0604030504040204" pitchFamily="34" charset="0"/>
                <a:ea typeface="Verdana" panose="020B0604030504040204" pitchFamily="34" charset="0"/>
                <a:cs typeface="Verdana" panose="020B0604030504040204" pitchFamily="34" charset="0"/>
              </a:rPr>
              <a:t>- </a:t>
            </a:r>
            <a:r>
              <a:rPr lang="ca-ES" altLang="es-ES" sz="1600" dirty="0" smtClean="0">
                <a:latin typeface="Verdana" panose="020B0604030504040204" pitchFamily="34" charset="0"/>
                <a:ea typeface="Verdana" panose="020B0604030504040204" pitchFamily="34" charset="0"/>
                <a:cs typeface="Verdana" panose="020B0604030504040204" pitchFamily="34" charset="0"/>
                <a:hlinkClick r:id="rId5"/>
              </a:rPr>
              <a:t>Ajuda</a:t>
            </a:r>
            <a:r>
              <a:rPr lang="ca-ES" altLang="es-ES" sz="1600" dirty="0" smtClean="0">
                <a:latin typeface="Verdana" panose="020B0604030504040204" pitchFamily="34" charset="0"/>
                <a:ea typeface="Verdana" panose="020B0604030504040204" pitchFamily="34" charset="0"/>
                <a:cs typeface="Verdana" panose="020B0604030504040204" pitchFamily="34" charset="0"/>
              </a:rPr>
              <a:t> dins la base de dades</a:t>
            </a:r>
            <a:endParaRPr lang="ca-ES" sz="1600" dirty="0"/>
          </a:p>
        </p:txBody>
      </p:sp>
    </p:spTree>
    <p:extLst>
      <p:ext uri="{BB962C8B-B14F-4D97-AF65-F5344CB8AC3E}">
        <p14:creationId xmlns:p14="http://schemas.microsoft.com/office/powerpoint/2010/main" val="304569027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número de diapositiva 3"/>
          <p:cNvSpPr>
            <a:spLocks noGrp="1"/>
          </p:cNvSpPr>
          <p:nvPr>
            <p:ph type="sldNum" sz="quarter" idx="4294967295"/>
          </p:nvPr>
        </p:nvSpPr>
        <p:spPr>
          <a:xfrm>
            <a:off x="6457950" y="6356351"/>
            <a:ext cx="2057400" cy="365125"/>
          </a:xfrm>
        </p:spPr>
        <p:txBody>
          <a:bodyPr/>
          <a:lstStyle/>
          <a:p>
            <a:fld id="{B1A7D8FF-E13C-4852-9C48-BBAC7A8E0B1D}" type="slidenum">
              <a:rPr lang="ca-ES" smtClean="0"/>
              <a:t>16</a:t>
            </a:fld>
            <a:endParaRPr lang="ca-ES"/>
          </a:p>
        </p:txBody>
      </p:sp>
      <p:sp>
        <p:nvSpPr>
          <p:cNvPr id="5" name="CuadroTexto 4"/>
          <p:cNvSpPr txBox="1">
            <a:spLocks noChangeArrowheads="1"/>
          </p:cNvSpPr>
          <p:nvPr/>
        </p:nvSpPr>
        <p:spPr bwMode="auto">
          <a:xfrm>
            <a:off x="684213" y="993622"/>
            <a:ext cx="7440612"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FontTx/>
              <a:buNone/>
            </a:pPr>
            <a:r>
              <a:rPr lang="ca-ES" altLang="ca-ES" sz="2000" b="1" dirty="0" smtClean="0">
                <a:solidFill>
                  <a:srgbClr val="336699"/>
                </a:solidFill>
                <a:latin typeface="Verdana" panose="020B0604030504040204" pitchFamily="34" charset="0"/>
                <a:ea typeface="Verdana" panose="020B0604030504040204" pitchFamily="34" charset="0"/>
                <a:cs typeface="Verdana" panose="020B0604030504040204" pitchFamily="34" charset="0"/>
              </a:rPr>
              <a:t>Base de dades Film &amp; TV Literatura </a:t>
            </a:r>
            <a:r>
              <a:rPr lang="ca-ES" altLang="ca-ES" sz="2000" b="1" dirty="0" err="1" smtClean="0">
                <a:solidFill>
                  <a:srgbClr val="336699"/>
                </a:solidFill>
                <a:latin typeface="Verdana" panose="020B0604030504040204" pitchFamily="34" charset="0"/>
                <a:ea typeface="Verdana" panose="020B0604030504040204" pitchFamily="34" charset="0"/>
                <a:cs typeface="Verdana" panose="020B0604030504040204" pitchFamily="34" charset="0"/>
              </a:rPr>
              <a:t>Index</a:t>
            </a:r>
            <a:r>
              <a:rPr lang="ca-ES" altLang="ca-ES" sz="2000" b="1" dirty="0" smtClean="0">
                <a:solidFill>
                  <a:srgbClr val="336699"/>
                </a:solidFill>
                <a:latin typeface="Verdana" panose="020B0604030504040204" pitchFamily="34" charset="0"/>
                <a:ea typeface="Verdana" panose="020B0604030504040204" pitchFamily="34" charset="0"/>
                <a:cs typeface="Verdana" panose="020B0604030504040204" pitchFamily="34" charset="0"/>
              </a:rPr>
              <a:t> - </a:t>
            </a:r>
            <a:r>
              <a:rPr lang="ca-ES" altLang="ca-ES" sz="2000" b="1" dirty="0" smtClean="0">
                <a:solidFill>
                  <a:srgbClr val="336699"/>
                </a:solidFill>
                <a:latin typeface="Verdana" panose="020B0604030504040204" pitchFamily="34" charset="0"/>
                <a:ea typeface="Verdana" panose="020B0604030504040204" pitchFamily="34" charset="0"/>
                <a:cs typeface="Verdana" panose="020B0604030504040204" pitchFamily="34" charset="0"/>
                <a:hlinkClick r:id="rId3"/>
              </a:rPr>
              <a:t>accés </a:t>
            </a:r>
            <a:endParaRPr lang="es-ES" altLang="es-ES" sz="2000" b="1" dirty="0">
              <a:solidFill>
                <a:srgbClr val="005EA4"/>
              </a:solidFill>
              <a:latin typeface="Verdana" panose="020B0604030504040204" pitchFamily="34" charset="0"/>
              <a:ea typeface="Verdana" panose="020B0604030504040204" pitchFamily="34" charset="0"/>
              <a:cs typeface="Verdana" panose="020B0604030504040204" pitchFamily="34" charset="0"/>
            </a:endParaRPr>
          </a:p>
        </p:txBody>
      </p:sp>
      <p:sp>
        <p:nvSpPr>
          <p:cNvPr id="6" name="CuadroTexto 5"/>
          <p:cNvSpPr txBox="1">
            <a:spLocks noChangeArrowheads="1"/>
          </p:cNvSpPr>
          <p:nvPr/>
        </p:nvSpPr>
        <p:spPr bwMode="auto">
          <a:xfrm>
            <a:off x="512763" y="1701508"/>
            <a:ext cx="7488237" cy="13234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just">
              <a:spcBef>
                <a:spcPct val="0"/>
              </a:spcBef>
              <a:buFontTx/>
              <a:buNone/>
            </a:pPr>
            <a:endParaRPr lang="ca-ES" altLang="ca-ES" sz="1600" dirty="0">
              <a:latin typeface="Verdana" panose="020B0604030504040204" pitchFamily="34" charset="0"/>
              <a:ea typeface="Verdana" panose="020B0604030504040204" pitchFamily="34" charset="0"/>
              <a:cs typeface="Verdana" panose="020B0604030504040204" pitchFamily="34" charset="0"/>
            </a:endParaRPr>
          </a:p>
          <a:p>
            <a:pPr algn="just">
              <a:spcBef>
                <a:spcPct val="0"/>
              </a:spcBef>
              <a:buFontTx/>
              <a:buNone/>
            </a:pPr>
            <a:endParaRPr lang="ca-ES" altLang="ca-ES" sz="1600" dirty="0" smtClean="0">
              <a:latin typeface="Verdana" panose="020B0604030504040204" pitchFamily="34" charset="0"/>
              <a:ea typeface="Verdana" panose="020B0604030504040204" pitchFamily="34" charset="0"/>
              <a:cs typeface="Verdana" panose="020B0604030504040204" pitchFamily="34" charset="0"/>
            </a:endParaRPr>
          </a:p>
          <a:p>
            <a:pPr algn="just">
              <a:spcBef>
                <a:spcPct val="0"/>
              </a:spcBef>
              <a:buFontTx/>
              <a:buNone/>
            </a:pPr>
            <a:endParaRPr lang="ca-ES" altLang="ca-ES" sz="1600" dirty="0">
              <a:latin typeface="Verdana" panose="020B0604030504040204" pitchFamily="34" charset="0"/>
              <a:ea typeface="Verdana" panose="020B0604030504040204" pitchFamily="34" charset="0"/>
              <a:cs typeface="Verdana" panose="020B0604030504040204" pitchFamily="34" charset="0"/>
            </a:endParaRPr>
          </a:p>
          <a:p>
            <a:pPr algn="just">
              <a:spcBef>
                <a:spcPct val="0"/>
              </a:spcBef>
              <a:buFontTx/>
              <a:buNone/>
            </a:pPr>
            <a:endParaRPr lang="ca-ES" altLang="ca-ES" sz="1600" dirty="0" smtClean="0">
              <a:latin typeface="Verdana" panose="020B0604030504040204" pitchFamily="34" charset="0"/>
              <a:ea typeface="Verdana" panose="020B0604030504040204" pitchFamily="34" charset="0"/>
              <a:cs typeface="Verdana" panose="020B0604030504040204" pitchFamily="34" charset="0"/>
            </a:endParaRPr>
          </a:p>
          <a:p>
            <a:pPr algn="just">
              <a:spcBef>
                <a:spcPct val="0"/>
              </a:spcBef>
              <a:buFontTx/>
              <a:buNone/>
            </a:pPr>
            <a:endParaRPr lang="ca-ES" altLang="ca-ES" sz="1600" dirty="0">
              <a:latin typeface="Verdana" panose="020B0604030504040204" pitchFamily="34" charset="0"/>
              <a:ea typeface="Verdana" panose="020B0604030504040204" pitchFamily="34" charset="0"/>
              <a:cs typeface="Verdana" panose="020B0604030504040204" pitchFamily="34" charset="0"/>
            </a:endParaRPr>
          </a:p>
        </p:txBody>
      </p:sp>
      <p:pic>
        <p:nvPicPr>
          <p:cNvPr id="3" name="Imatge 2"/>
          <p:cNvPicPr>
            <a:picLocks noChangeAspect="1"/>
          </p:cNvPicPr>
          <p:nvPr/>
        </p:nvPicPr>
        <p:blipFill>
          <a:blip r:embed="rId4"/>
          <a:stretch>
            <a:fillRect/>
          </a:stretch>
        </p:blipFill>
        <p:spPr>
          <a:xfrm>
            <a:off x="876300" y="1393732"/>
            <a:ext cx="7248525" cy="5015512"/>
          </a:xfrm>
          <a:prstGeom prst="rect">
            <a:avLst/>
          </a:prstGeom>
        </p:spPr>
      </p:pic>
    </p:spTree>
    <p:extLst>
      <p:ext uri="{BB962C8B-B14F-4D97-AF65-F5344CB8AC3E}">
        <p14:creationId xmlns:p14="http://schemas.microsoft.com/office/powerpoint/2010/main" val="77684345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número de diapositiva 3"/>
          <p:cNvSpPr>
            <a:spLocks noGrp="1"/>
          </p:cNvSpPr>
          <p:nvPr>
            <p:ph type="sldNum" sz="quarter" idx="4294967295"/>
          </p:nvPr>
        </p:nvSpPr>
        <p:spPr>
          <a:xfrm>
            <a:off x="6457950" y="6356351"/>
            <a:ext cx="2057400" cy="365125"/>
          </a:xfrm>
        </p:spPr>
        <p:txBody>
          <a:bodyPr/>
          <a:lstStyle/>
          <a:p>
            <a:fld id="{B1A7D8FF-E13C-4852-9C48-BBAC7A8E0B1D}" type="slidenum">
              <a:rPr lang="ca-ES" smtClean="0"/>
              <a:t>17</a:t>
            </a:fld>
            <a:endParaRPr lang="ca-ES"/>
          </a:p>
        </p:txBody>
      </p:sp>
      <p:sp>
        <p:nvSpPr>
          <p:cNvPr id="5" name="CuadroTexto 4"/>
          <p:cNvSpPr txBox="1">
            <a:spLocks noChangeArrowheads="1"/>
          </p:cNvSpPr>
          <p:nvPr/>
        </p:nvSpPr>
        <p:spPr bwMode="auto">
          <a:xfrm>
            <a:off x="684213" y="993622"/>
            <a:ext cx="6145212"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FontTx/>
              <a:buNone/>
            </a:pPr>
            <a:r>
              <a:rPr lang="ca-ES" altLang="ca-ES" sz="2000" b="1" dirty="0" smtClean="0">
                <a:solidFill>
                  <a:srgbClr val="336699"/>
                </a:solidFill>
                <a:latin typeface="Verdana" panose="020B0604030504040204" pitchFamily="34" charset="0"/>
                <a:ea typeface="Verdana" panose="020B0604030504040204" pitchFamily="34" charset="0"/>
                <a:cs typeface="Verdana" panose="020B0604030504040204" pitchFamily="34" charset="0"/>
              </a:rPr>
              <a:t>Base de dades Film &amp; TV Literatura </a:t>
            </a:r>
            <a:r>
              <a:rPr lang="ca-ES" altLang="ca-ES" sz="2000" b="1" dirty="0" err="1" smtClean="0">
                <a:solidFill>
                  <a:srgbClr val="336699"/>
                </a:solidFill>
                <a:latin typeface="Verdana" panose="020B0604030504040204" pitchFamily="34" charset="0"/>
                <a:ea typeface="Verdana" panose="020B0604030504040204" pitchFamily="34" charset="0"/>
                <a:cs typeface="Verdana" panose="020B0604030504040204" pitchFamily="34" charset="0"/>
              </a:rPr>
              <a:t>Index</a:t>
            </a:r>
            <a:r>
              <a:rPr lang="ca-ES" altLang="ca-ES" sz="2000" b="1" dirty="0" smtClean="0">
                <a:solidFill>
                  <a:srgbClr val="336699"/>
                </a:solidFill>
                <a:latin typeface="Verdana" panose="020B0604030504040204" pitchFamily="34" charset="0"/>
                <a:ea typeface="Verdana" panose="020B0604030504040204" pitchFamily="34" charset="0"/>
                <a:cs typeface="Verdana" panose="020B0604030504040204" pitchFamily="34" charset="0"/>
              </a:rPr>
              <a:t> </a:t>
            </a:r>
            <a:endParaRPr lang="es-ES" altLang="es-ES" sz="2000" b="1" dirty="0">
              <a:solidFill>
                <a:srgbClr val="005EA4"/>
              </a:solidFill>
              <a:latin typeface="Verdana" panose="020B0604030504040204" pitchFamily="34" charset="0"/>
              <a:ea typeface="Verdana" panose="020B0604030504040204" pitchFamily="34" charset="0"/>
              <a:cs typeface="Verdana" panose="020B0604030504040204" pitchFamily="34" charset="0"/>
            </a:endParaRPr>
          </a:p>
        </p:txBody>
      </p:sp>
      <p:sp>
        <p:nvSpPr>
          <p:cNvPr id="6" name="CuadroTexto 5"/>
          <p:cNvSpPr txBox="1">
            <a:spLocks noChangeArrowheads="1"/>
          </p:cNvSpPr>
          <p:nvPr/>
        </p:nvSpPr>
        <p:spPr bwMode="auto">
          <a:xfrm>
            <a:off x="512763" y="1701508"/>
            <a:ext cx="7488237" cy="13234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just">
              <a:spcBef>
                <a:spcPct val="0"/>
              </a:spcBef>
              <a:buFontTx/>
              <a:buNone/>
            </a:pPr>
            <a:endParaRPr lang="ca-ES" altLang="ca-ES" sz="1600" dirty="0">
              <a:latin typeface="Verdana" panose="020B0604030504040204" pitchFamily="34" charset="0"/>
              <a:ea typeface="Verdana" panose="020B0604030504040204" pitchFamily="34" charset="0"/>
              <a:cs typeface="Verdana" panose="020B0604030504040204" pitchFamily="34" charset="0"/>
            </a:endParaRPr>
          </a:p>
          <a:p>
            <a:pPr algn="just">
              <a:spcBef>
                <a:spcPct val="0"/>
              </a:spcBef>
              <a:buFontTx/>
              <a:buNone/>
            </a:pPr>
            <a:endParaRPr lang="ca-ES" altLang="ca-ES" sz="1600" dirty="0" smtClean="0">
              <a:latin typeface="Verdana" panose="020B0604030504040204" pitchFamily="34" charset="0"/>
              <a:ea typeface="Verdana" panose="020B0604030504040204" pitchFamily="34" charset="0"/>
              <a:cs typeface="Verdana" panose="020B0604030504040204" pitchFamily="34" charset="0"/>
            </a:endParaRPr>
          </a:p>
          <a:p>
            <a:pPr algn="just">
              <a:spcBef>
                <a:spcPct val="0"/>
              </a:spcBef>
              <a:buFontTx/>
              <a:buNone/>
            </a:pPr>
            <a:endParaRPr lang="ca-ES" altLang="ca-ES" sz="1600" dirty="0">
              <a:latin typeface="Verdana" panose="020B0604030504040204" pitchFamily="34" charset="0"/>
              <a:ea typeface="Verdana" panose="020B0604030504040204" pitchFamily="34" charset="0"/>
              <a:cs typeface="Verdana" panose="020B0604030504040204" pitchFamily="34" charset="0"/>
            </a:endParaRPr>
          </a:p>
          <a:p>
            <a:pPr algn="just">
              <a:spcBef>
                <a:spcPct val="0"/>
              </a:spcBef>
              <a:buFontTx/>
              <a:buNone/>
            </a:pPr>
            <a:endParaRPr lang="ca-ES" altLang="ca-ES" sz="1600" dirty="0" smtClean="0">
              <a:latin typeface="Verdana" panose="020B0604030504040204" pitchFamily="34" charset="0"/>
              <a:ea typeface="Verdana" panose="020B0604030504040204" pitchFamily="34" charset="0"/>
              <a:cs typeface="Verdana" panose="020B0604030504040204" pitchFamily="34" charset="0"/>
            </a:endParaRPr>
          </a:p>
          <a:p>
            <a:pPr algn="just">
              <a:spcBef>
                <a:spcPct val="0"/>
              </a:spcBef>
              <a:buFontTx/>
              <a:buNone/>
            </a:pPr>
            <a:endParaRPr lang="ca-ES" altLang="ca-ES" sz="1600" dirty="0">
              <a:latin typeface="Verdana" panose="020B0604030504040204" pitchFamily="34" charset="0"/>
              <a:ea typeface="Verdana" panose="020B0604030504040204" pitchFamily="34" charset="0"/>
              <a:cs typeface="Verdana" panose="020B0604030504040204" pitchFamily="34" charset="0"/>
            </a:endParaRPr>
          </a:p>
        </p:txBody>
      </p:sp>
      <p:pic>
        <p:nvPicPr>
          <p:cNvPr id="2" name="Imatge 1"/>
          <p:cNvPicPr>
            <a:picLocks noChangeAspect="1"/>
          </p:cNvPicPr>
          <p:nvPr/>
        </p:nvPicPr>
        <p:blipFill>
          <a:blip r:embed="rId3"/>
          <a:stretch>
            <a:fillRect/>
          </a:stretch>
        </p:blipFill>
        <p:spPr>
          <a:xfrm>
            <a:off x="902507" y="1458027"/>
            <a:ext cx="6584143" cy="5263449"/>
          </a:xfrm>
          <a:prstGeom prst="rect">
            <a:avLst/>
          </a:prstGeom>
        </p:spPr>
      </p:pic>
    </p:spTree>
    <p:extLst>
      <p:ext uri="{BB962C8B-B14F-4D97-AF65-F5344CB8AC3E}">
        <p14:creationId xmlns:p14="http://schemas.microsoft.com/office/powerpoint/2010/main" val="33163216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número de diapositiva 3"/>
          <p:cNvSpPr>
            <a:spLocks noGrp="1"/>
          </p:cNvSpPr>
          <p:nvPr>
            <p:ph type="sldNum" sz="quarter" idx="4294967295"/>
          </p:nvPr>
        </p:nvSpPr>
        <p:spPr>
          <a:xfrm>
            <a:off x="6457950" y="6356351"/>
            <a:ext cx="2057400" cy="365125"/>
          </a:xfrm>
        </p:spPr>
        <p:txBody>
          <a:bodyPr/>
          <a:lstStyle/>
          <a:p>
            <a:fld id="{B1A7D8FF-E13C-4852-9C48-BBAC7A8E0B1D}" type="slidenum">
              <a:rPr lang="ca-ES" smtClean="0"/>
              <a:t>18</a:t>
            </a:fld>
            <a:endParaRPr lang="ca-ES"/>
          </a:p>
        </p:txBody>
      </p:sp>
      <p:sp>
        <p:nvSpPr>
          <p:cNvPr id="5" name="CuadroTexto 4"/>
          <p:cNvSpPr txBox="1">
            <a:spLocks noChangeArrowheads="1"/>
          </p:cNvSpPr>
          <p:nvPr/>
        </p:nvSpPr>
        <p:spPr bwMode="auto">
          <a:xfrm>
            <a:off x="684213" y="993622"/>
            <a:ext cx="6145212"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FontTx/>
              <a:buNone/>
            </a:pPr>
            <a:r>
              <a:rPr lang="ca-ES" altLang="ca-ES" sz="2000" b="1" dirty="0" smtClean="0">
                <a:solidFill>
                  <a:srgbClr val="336699"/>
                </a:solidFill>
                <a:latin typeface="Verdana" panose="020B0604030504040204" pitchFamily="34" charset="0"/>
                <a:ea typeface="Verdana" panose="020B0604030504040204" pitchFamily="34" charset="0"/>
                <a:cs typeface="Verdana" panose="020B0604030504040204" pitchFamily="34" charset="0"/>
              </a:rPr>
              <a:t>Base de dades CSIC ISOC - </a:t>
            </a:r>
            <a:r>
              <a:rPr lang="ca-ES" altLang="ca-ES" sz="2000" b="1" dirty="0" smtClean="0">
                <a:solidFill>
                  <a:srgbClr val="336699"/>
                </a:solidFill>
                <a:latin typeface="Verdana" panose="020B0604030504040204" pitchFamily="34" charset="0"/>
                <a:ea typeface="Verdana" panose="020B0604030504040204" pitchFamily="34" charset="0"/>
                <a:cs typeface="Verdana" panose="020B0604030504040204" pitchFamily="34" charset="0"/>
                <a:hlinkClick r:id="rId3"/>
              </a:rPr>
              <a:t>accés</a:t>
            </a:r>
            <a:endParaRPr lang="es-ES" altLang="es-ES" sz="2000" b="1" dirty="0">
              <a:solidFill>
                <a:srgbClr val="005EA4"/>
              </a:solidFill>
              <a:latin typeface="Verdana" panose="020B0604030504040204" pitchFamily="34" charset="0"/>
              <a:ea typeface="Verdana" panose="020B0604030504040204" pitchFamily="34" charset="0"/>
              <a:cs typeface="Verdana" panose="020B0604030504040204" pitchFamily="34" charset="0"/>
            </a:endParaRPr>
          </a:p>
        </p:txBody>
      </p:sp>
      <p:pic>
        <p:nvPicPr>
          <p:cNvPr id="2" name="Imatge 1"/>
          <p:cNvPicPr>
            <a:picLocks noChangeAspect="1"/>
          </p:cNvPicPr>
          <p:nvPr/>
        </p:nvPicPr>
        <p:blipFill>
          <a:blip r:embed="rId4"/>
          <a:stretch>
            <a:fillRect/>
          </a:stretch>
        </p:blipFill>
        <p:spPr>
          <a:xfrm>
            <a:off x="1714501" y="1504949"/>
            <a:ext cx="5658152" cy="3716889"/>
          </a:xfrm>
          <a:prstGeom prst="rect">
            <a:avLst/>
          </a:prstGeom>
        </p:spPr>
      </p:pic>
      <p:sp>
        <p:nvSpPr>
          <p:cNvPr id="3" name="Rectangle 2"/>
          <p:cNvSpPr/>
          <p:nvPr/>
        </p:nvSpPr>
        <p:spPr>
          <a:xfrm>
            <a:off x="790576" y="5600591"/>
            <a:ext cx="6943724" cy="830997"/>
          </a:xfrm>
          <a:prstGeom prst="rect">
            <a:avLst/>
          </a:prstGeom>
        </p:spPr>
        <p:txBody>
          <a:bodyPr wrap="square">
            <a:spAutoFit/>
          </a:bodyPr>
          <a:lstStyle/>
          <a:p>
            <a:pPr algn="just">
              <a:spcBef>
                <a:spcPct val="0"/>
              </a:spcBef>
              <a:buNone/>
            </a:pPr>
            <a:r>
              <a:rPr lang="ca-ES" altLang="es-ES" sz="1600" b="1" dirty="0">
                <a:latin typeface="Verdana" panose="020B0604030504040204" pitchFamily="34" charset="0"/>
                <a:ea typeface="Verdana" panose="020B0604030504040204" pitchFamily="34" charset="0"/>
                <a:cs typeface="Verdana" panose="020B0604030504040204" pitchFamily="34" charset="0"/>
              </a:rPr>
              <a:t>Per a més informació... </a:t>
            </a:r>
          </a:p>
          <a:p>
            <a:pPr marL="285750" indent="-285750" algn="just">
              <a:spcBef>
                <a:spcPct val="0"/>
              </a:spcBef>
              <a:buFontTx/>
              <a:buChar char="-"/>
            </a:pPr>
            <a:r>
              <a:rPr lang="ca-ES" altLang="es-ES" sz="1600" dirty="0" smtClean="0">
                <a:latin typeface="Verdana" panose="020B0604030504040204" pitchFamily="34" charset="0"/>
                <a:ea typeface="Verdana" panose="020B0604030504040204" pitchFamily="34" charset="0"/>
                <a:cs typeface="Verdana" panose="020B0604030504040204" pitchFamily="34" charset="0"/>
              </a:rPr>
              <a:t>UB</a:t>
            </a:r>
            <a:r>
              <a:rPr lang="ca-ES" altLang="es-ES" sz="1600" dirty="0">
                <a:latin typeface="Verdana" panose="020B0604030504040204" pitchFamily="34" charset="0"/>
                <a:ea typeface="Verdana" panose="020B0604030504040204" pitchFamily="34" charset="0"/>
                <a:cs typeface="Verdana" panose="020B0604030504040204" pitchFamily="34" charset="0"/>
              </a:rPr>
              <a:t>. CRAI. Guia ràpida </a:t>
            </a:r>
            <a:r>
              <a:rPr lang="ca-ES" altLang="es-ES" sz="1600" dirty="0" smtClean="0">
                <a:latin typeface="Verdana" panose="020B0604030504040204" pitchFamily="34" charset="0"/>
                <a:ea typeface="Verdana" panose="020B0604030504040204" pitchFamily="34" charset="0"/>
                <a:cs typeface="Verdana" panose="020B0604030504040204" pitchFamily="34" charset="0"/>
                <a:hlinkClick r:id="rId5"/>
              </a:rPr>
              <a:t>CSIC-ISOC</a:t>
            </a:r>
            <a:r>
              <a:rPr lang="ca-ES" altLang="es-ES" sz="1600" dirty="0" smtClean="0">
                <a:latin typeface="Verdana" panose="020B0604030504040204" pitchFamily="34" charset="0"/>
                <a:ea typeface="Verdana" panose="020B0604030504040204" pitchFamily="34" charset="0"/>
                <a:cs typeface="Verdana" panose="020B0604030504040204" pitchFamily="34" charset="0"/>
              </a:rPr>
              <a:t> </a:t>
            </a:r>
          </a:p>
          <a:p>
            <a:pPr marL="285750" indent="-285750" algn="just">
              <a:spcBef>
                <a:spcPct val="0"/>
              </a:spcBef>
              <a:buFontTx/>
              <a:buChar char="-"/>
            </a:pPr>
            <a:r>
              <a:rPr lang="ca-ES" sz="1600" dirty="0" smtClean="0">
                <a:latin typeface="Verdana" panose="020B0604030504040204" pitchFamily="34" charset="0"/>
                <a:ea typeface="Verdana" panose="020B0604030504040204" pitchFamily="34" charset="0"/>
                <a:cs typeface="Verdana" panose="020B0604030504040204" pitchFamily="34" charset="0"/>
                <a:hlinkClick r:id="rId6"/>
              </a:rPr>
              <a:t>Informació</a:t>
            </a:r>
            <a:r>
              <a:rPr lang="ca-ES" sz="1600" dirty="0" smtClean="0">
                <a:latin typeface="Verdana" panose="020B0604030504040204" pitchFamily="34" charset="0"/>
                <a:ea typeface="Verdana" panose="020B0604030504040204" pitchFamily="34" charset="0"/>
                <a:cs typeface="Verdana" panose="020B0604030504040204" pitchFamily="34" charset="0"/>
              </a:rPr>
              <a:t> i </a:t>
            </a:r>
            <a:r>
              <a:rPr lang="ca-ES" sz="1600" dirty="0" smtClean="0">
                <a:latin typeface="Verdana" panose="020B0604030504040204" pitchFamily="34" charset="0"/>
                <a:ea typeface="Verdana" panose="020B0604030504040204" pitchFamily="34" charset="0"/>
                <a:cs typeface="Verdana" panose="020B0604030504040204" pitchFamily="34" charset="0"/>
                <a:hlinkClick r:id="rId7"/>
              </a:rPr>
              <a:t>ajuda</a:t>
            </a:r>
            <a:r>
              <a:rPr lang="ca-ES" sz="1600" dirty="0" smtClean="0">
                <a:latin typeface="Verdana" panose="020B0604030504040204" pitchFamily="34" charset="0"/>
                <a:ea typeface="Verdana" panose="020B0604030504040204" pitchFamily="34" charset="0"/>
                <a:cs typeface="Verdana" panose="020B0604030504040204" pitchFamily="34" charset="0"/>
              </a:rPr>
              <a:t> de la pròpia base de dades</a:t>
            </a:r>
            <a:endParaRPr lang="ca-ES" sz="1600" dirty="0"/>
          </a:p>
        </p:txBody>
      </p:sp>
    </p:spTree>
    <p:extLst>
      <p:ext uri="{BB962C8B-B14F-4D97-AF65-F5344CB8AC3E}">
        <p14:creationId xmlns:p14="http://schemas.microsoft.com/office/powerpoint/2010/main" val="326222037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número de diapositiva 3"/>
          <p:cNvSpPr>
            <a:spLocks noGrp="1"/>
          </p:cNvSpPr>
          <p:nvPr>
            <p:ph type="sldNum" sz="quarter" idx="4294967295"/>
          </p:nvPr>
        </p:nvSpPr>
        <p:spPr>
          <a:xfrm>
            <a:off x="6457950" y="6356351"/>
            <a:ext cx="2057400" cy="365125"/>
          </a:xfrm>
        </p:spPr>
        <p:txBody>
          <a:bodyPr/>
          <a:lstStyle/>
          <a:p>
            <a:fld id="{B1A7D8FF-E13C-4852-9C48-BBAC7A8E0B1D}" type="slidenum">
              <a:rPr lang="ca-ES" smtClean="0"/>
              <a:t>19</a:t>
            </a:fld>
            <a:endParaRPr lang="ca-ES"/>
          </a:p>
        </p:txBody>
      </p:sp>
      <p:sp>
        <p:nvSpPr>
          <p:cNvPr id="5" name="CuadroTexto 4"/>
          <p:cNvSpPr txBox="1">
            <a:spLocks noChangeArrowheads="1"/>
          </p:cNvSpPr>
          <p:nvPr/>
        </p:nvSpPr>
        <p:spPr bwMode="auto">
          <a:xfrm>
            <a:off x="684213" y="993622"/>
            <a:ext cx="6145212"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FontTx/>
              <a:buNone/>
            </a:pPr>
            <a:r>
              <a:rPr lang="ca-ES" altLang="ca-ES" sz="2000" b="1" dirty="0" smtClean="0">
                <a:solidFill>
                  <a:srgbClr val="336699"/>
                </a:solidFill>
                <a:latin typeface="Verdana" panose="020B0604030504040204" pitchFamily="34" charset="0"/>
                <a:ea typeface="Verdana" panose="020B0604030504040204" pitchFamily="34" charset="0"/>
                <a:cs typeface="Verdana" panose="020B0604030504040204" pitchFamily="34" charset="0"/>
              </a:rPr>
              <a:t>Base de dades </a:t>
            </a:r>
            <a:r>
              <a:rPr lang="ca-ES" altLang="ca-ES" sz="2000" b="1" dirty="0" err="1" smtClean="0">
                <a:solidFill>
                  <a:srgbClr val="336699"/>
                </a:solidFill>
                <a:latin typeface="Verdana" panose="020B0604030504040204" pitchFamily="34" charset="0"/>
                <a:ea typeface="Verdana" panose="020B0604030504040204" pitchFamily="34" charset="0"/>
                <a:cs typeface="Verdana" panose="020B0604030504040204" pitchFamily="34" charset="0"/>
              </a:rPr>
              <a:t>Dialnet</a:t>
            </a:r>
            <a:r>
              <a:rPr lang="ca-ES" altLang="ca-ES" sz="2000" b="1" dirty="0" smtClean="0">
                <a:solidFill>
                  <a:srgbClr val="336699"/>
                </a:solidFill>
                <a:latin typeface="Verdana" panose="020B0604030504040204" pitchFamily="34" charset="0"/>
                <a:ea typeface="Verdana" panose="020B0604030504040204" pitchFamily="34" charset="0"/>
                <a:cs typeface="Verdana" panose="020B0604030504040204" pitchFamily="34" charset="0"/>
              </a:rPr>
              <a:t> Plus - </a:t>
            </a:r>
            <a:r>
              <a:rPr lang="ca-ES" altLang="ca-ES" sz="2000" b="1" dirty="0" smtClean="0">
                <a:solidFill>
                  <a:srgbClr val="336699"/>
                </a:solidFill>
                <a:latin typeface="Verdana" panose="020B0604030504040204" pitchFamily="34" charset="0"/>
                <a:ea typeface="Verdana" panose="020B0604030504040204" pitchFamily="34" charset="0"/>
                <a:cs typeface="Verdana" panose="020B0604030504040204" pitchFamily="34" charset="0"/>
                <a:hlinkClick r:id="rId3"/>
              </a:rPr>
              <a:t>accés</a:t>
            </a:r>
            <a:r>
              <a:rPr lang="ca-ES" altLang="ca-ES" sz="2000" b="1" dirty="0" smtClean="0">
                <a:solidFill>
                  <a:srgbClr val="336699"/>
                </a:solidFill>
                <a:latin typeface="Verdana" panose="020B0604030504040204" pitchFamily="34" charset="0"/>
                <a:ea typeface="Verdana" panose="020B0604030504040204" pitchFamily="34" charset="0"/>
                <a:cs typeface="Verdana" panose="020B0604030504040204" pitchFamily="34" charset="0"/>
              </a:rPr>
              <a:t> </a:t>
            </a:r>
            <a:endParaRPr lang="es-ES" altLang="es-ES" sz="2000" b="1" dirty="0">
              <a:solidFill>
                <a:srgbClr val="005EA4"/>
              </a:solidFill>
              <a:latin typeface="Verdana" panose="020B0604030504040204" pitchFamily="34" charset="0"/>
              <a:ea typeface="Verdana" panose="020B0604030504040204" pitchFamily="34" charset="0"/>
              <a:cs typeface="Verdana" panose="020B0604030504040204" pitchFamily="34" charset="0"/>
            </a:endParaRPr>
          </a:p>
        </p:txBody>
      </p:sp>
      <p:pic>
        <p:nvPicPr>
          <p:cNvPr id="2" name="Imatge 1"/>
          <p:cNvPicPr>
            <a:picLocks noChangeAspect="1"/>
          </p:cNvPicPr>
          <p:nvPr/>
        </p:nvPicPr>
        <p:blipFill>
          <a:blip r:embed="rId4"/>
          <a:stretch>
            <a:fillRect/>
          </a:stretch>
        </p:blipFill>
        <p:spPr>
          <a:xfrm>
            <a:off x="1071563" y="1476375"/>
            <a:ext cx="7311333" cy="3471862"/>
          </a:xfrm>
          <a:prstGeom prst="rect">
            <a:avLst/>
          </a:prstGeom>
        </p:spPr>
      </p:pic>
      <p:sp>
        <p:nvSpPr>
          <p:cNvPr id="3" name="Rectangle 2"/>
          <p:cNvSpPr/>
          <p:nvPr/>
        </p:nvSpPr>
        <p:spPr>
          <a:xfrm>
            <a:off x="600075" y="5244148"/>
            <a:ext cx="8220075" cy="1077218"/>
          </a:xfrm>
          <a:prstGeom prst="rect">
            <a:avLst/>
          </a:prstGeom>
        </p:spPr>
        <p:txBody>
          <a:bodyPr wrap="square">
            <a:spAutoFit/>
          </a:bodyPr>
          <a:lstStyle/>
          <a:p>
            <a:pPr algn="just">
              <a:spcBef>
                <a:spcPct val="0"/>
              </a:spcBef>
              <a:buNone/>
            </a:pPr>
            <a:r>
              <a:rPr lang="ca-ES" altLang="es-ES" sz="1600" b="1" dirty="0">
                <a:latin typeface="Verdana" panose="020B0604030504040204" pitchFamily="34" charset="0"/>
                <a:ea typeface="Verdana" panose="020B0604030504040204" pitchFamily="34" charset="0"/>
                <a:cs typeface="Verdana" panose="020B0604030504040204" pitchFamily="34" charset="0"/>
              </a:rPr>
              <a:t>Per a més informació... </a:t>
            </a:r>
          </a:p>
          <a:p>
            <a:pPr algn="just">
              <a:spcBef>
                <a:spcPct val="0"/>
              </a:spcBef>
              <a:buNone/>
            </a:pPr>
            <a:r>
              <a:rPr lang="ca-ES" altLang="es-ES" sz="1600" dirty="0" smtClean="0">
                <a:latin typeface="Verdana" panose="020B0604030504040204" pitchFamily="34" charset="0"/>
                <a:ea typeface="Verdana" panose="020B0604030504040204" pitchFamily="34" charset="0"/>
                <a:cs typeface="Verdana" panose="020B0604030504040204" pitchFamily="34" charset="0"/>
              </a:rPr>
              <a:t>- </a:t>
            </a:r>
            <a:r>
              <a:rPr lang="ca-ES" altLang="es-ES" sz="1600" dirty="0" err="1" smtClean="0">
                <a:latin typeface="Verdana" panose="020B0604030504040204" pitchFamily="34" charset="0"/>
                <a:ea typeface="Verdana" panose="020B0604030504040204" pitchFamily="34" charset="0"/>
                <a:cs typeface="Verdana" panose="020B0604030504040204" pitchFamily="34" charset="0"/>
              </a:rPr>
              <a:t>Fundación</a:t>
            </a:r>
            <a:r>
              <a:rPr lang="ca-ES" altLang="es-ES" sz="1600" dirty="0" smtClean="0">
                <a:latin typeface="Verdana" panose="020B0604030504040204" pitchFamily="34" charset="0"/>
                <a:ea typeface="Verdana" panose="020B0604030504040204" pitchFamily="34" charset="0"/>
                <a:cs typeface="Verdana" panose="020B0604030504040204" pitchFamily="34" charset="0"/>
              </a:rPr>
              <a:t> </a:t>
            </a:r>
            <a:r>
              <a:rPr lang="ca-ES" altLang="es-ES" sz="1600" dirty="0" err="1" smtClean="0">
                <a:latin typeface="Verdana" panose="020B0604030504040204" pitchFamily="34" charset="0"/>
                <a:ea typeface="Verdana" panose="020B0604030504040204" pitchFamily="34" charset="0"/>
                <a:cs typeface="Verdana" panose="020B0604030504040204" pitchFamily="34" charset="0"/>
              </a:rPr>
              <a:t>Dialnet</a:t>
            </a:r>
            <a:r>
              <a:rPr lang="ca-ES" altLang="es-ES" sz="1600" dirty="0" smtClean="0">
                <a:latin typeface="Verdana" panose="020B0604030504040204" pitchFamily="34" charset="0"/>
                <a:ea typeface="Verdana" panose="020B0604030504040204" pitchFamily="34" charset="0"/>
                <a:cs typeface="Verdana" panose="020B0604030504040204" pitchFamily="34" charset="0"/>
              </a:rPr>
              <a:t>. </a:t>
            </a:r>
            <a:r>
              <a:rPr lang="ca-ES" altLang="es-ES" sz="1600" dirty="0" err="1" smtClean="0">
                <a:latin typeface="Verdana" panose="020B0604030504040204" pitchFamily="34" charset="0"/>
                <a:ea typeface="Verdana" panose="020B0604030504040204" pitchFamily="34" charset="0"/>
                <a:cs typeface="Verdana" panose="020B0604030504040204" pitchFamily="34" charset="0"/>
                <a:hlinkClick r:id="rId5"/>
              </a:rPr>
              <a:t>Dialnet</a:t>
            </a:r>
            <a:r>
              <a:rPr lang="ca-ES" altLang="es-ES" sz="1600" dirty="0" smtClean="0">
                <a:latin typeface="Verdana" panose="020B0604030504040204" pitchFamily="34" charset="0"/>
                <a:ea typeface="Verdana" panose="020B0604030504040204" pitchFamily="34" charset="0"/>
                <a:cs typeface="Verdana" panose="020B0604030504040204" pitchFamily="34" charset="0"/>
                <a:hlinkClick r:id="rId5"/>
              </a:rPr>
              <a:t> plus</a:t>
            </a:r>
            <a:r>
              <a:rPr lang="ca-ES" altLang="es-ES" sz="1600" dirty="0" smtClean="0">
                <a:latin typeface="Verdana" panose="020B0604030504040204" pitchFamily="34" charset="0"/>
                <a:ea typeface="Verdana" panose="020B0604030504040204" pitchFamily="34" charset="0"/>
                <a:cs typeface="Verdana" panose="020B0604030504040204" pitchFamily="34" charset="0"/>
              </a:rPr>
              <a:t>: manual de uso</a:t>
            </a:r>
          </a:p>
          <a:p>
            <a:pPr algn="just">
              <a:spcBef>
                <a:spcPct val="0"/>
              </a:spcBef>
              <a:buNone/>
            </a:pPr>
            <a:r>
              <a:rPr lang="ca-ES" altLang="es-ES" sz="1600" dirty="0" smtClean="0">
                <a:latin typeface="Verdana" panose="020B0604030504040204" pitchFamily="34" charset="0"/>
                <a:ea typeface="Verdana" panose="020B0604030504040204" pitchFamily="34" charset="0"/>
                <a:cs typeface="Verdana" panose="020B0604030504040204" pitchFamily="34" charset="0"/>
              </a:rPr>
              <a:t>- Lluís </a:t>
            </a:r>
            <a:r>
              <a:rPr lang="ca-ES" altLang="es-ES" sz="1600" dirty="0">
                <a:latin typeface="Verdana" panose="020B0604030504040204" pitchFamily="34" charset="0"/>
                <a:ea typeface="Verdana" panose="020B0604030504040204" pitchFamily="34" charset="0"/>
                <a:cs typeface="Verdana" panose="020B0604030504040204" pitchFamily="34" charset="0"/>
              </a:rPr>
              <a:t>Codina. </a:t>
            </a:r>
            <a:r>
              <a:rPr lang="ca-ES" altLang="es-ES" sz="1600" dirty="0" err="1" smtClean="0">
                <a:latin typeface="Verdana" panose="020B0604030504040204" pitchFamily="34" charset="0"/>
                <a:ea typeface="Verdana" panose="020B0604030504040204" pitchFamily="34" charset="0"/>
                <a:cs typeface="Verdana" panose="020B0604030504040204" pitchFamily="34" charset="0"/>
                <a:hlinkClick r:id="rId6"/>
              </a:rPr>
              <a:t>Dianet</a:t>
            </a:r>
            <a:r>
              <a:rPr lang="ca-ES" altLang="es-ES" sz="1600" dirty="0" smtClean="0">
                <a:latin typeface="Verdana" panose="020B0604030504040204" pitchFamily="34" charset="0"/>
                <a:ea typeface="Verdana" panose="020B0604030504040204" pitchFamily="34" charset="0"/>
                <a:cs typeface="Verdana" panose="020B0604030504040204" pitchFamily="34" charset="0"/>
                <a:hlinkClick r:id="rId6"/>
              </a:rPr>
              <a:t> plus</a:t>
            </a:r>
            <a:r>
              <a:rPr lang="ca-ES" altLang="es-ES" sz="1600" dirty="0" smtClean="0">
                <a:latin typeface="Verdana" panose="020B0604030504040204" pitchFamily="34" charset="0"/>
                <a:ea typeface="Verdana" panose="020B0604030504040204" pitchFamily="34" charset="0"/>
                <a:cs typeface="Verdana" panose="020B0604030504040204" pitchFamily="34" charset="0"/>
              </a:rPr>
              <a:t>: base de </a:t>
            </a:r>
            <a:r>
              <a:rPr lang="ca-ES" altLang="es-ES" sz="1600" dirty="0" err="1" smtClean="0">
                <a:latin typeface="Verdana" panose="020B0604030504040204" pitchFamily="34" charset="0"/>
                <a:ea typeface="Verdana" panose="020B0604030504040204" pitchFamily="34" charset="0"/>
                <a:cs typeface="Verdana" panose="020B0604030504040204" pitchFamily="34" charset="0"/>
              </a:rPr>
              <a:t>datos</a:t>
            </a:r>
            <a:r>
              <a:rPr lang="ca-ES" altLang="es-ES" sz="1600" dirty="0" smtClean="0">
                <a:latin typeface="Verdana" panose="020B0604030504040204" pitchFamily="34" charset="0"/>
                <a:ea typeface="Verdana" panose="020B0604030504040204" pitchFamily="34" charset="0"/>
                <a:cs typeface="Verdana" panose="020B0604030504040204" pitchFamily="34" charset="0"/>
              </a:rPr>
              <a:t> de ciències humanes, </a:t>
            </a:r>
            <a:r>
              <a:rPr lang="ca-ES" altLang="es-ES" sz="1600" dirty="0" err="1" smtClean="0">
                <a:latin typeface="Verdana" panose="020B0604030504040204" pitchFamily="34" charset="0"/>
                <a:ea typeface="Verdana" panose="020B0604030504040204" pitchFamily="34" charset="0"/>
                <a:cs typeface="Verdana" panose="020B0604030504040204" pitchFamily="34" charset="0"/>
              </a:rPr>
              <a:t>jurídicas</a:t>
            </a:r>
            <a:r>
              <a:rPr lang="ca-ES" altLang="es-ES" sz="1600" dirty="0" smtClean="0">
                <a:latin typeface="Verdana" panose="020B0604030504040204" pitchFamily="34" charset="0"/>
                <a:ea typeface="Verdana" panose="020B0604030504040204" pitchFamily="34" charset="0"/>
                <a:cs typeface="Verdana" panose="020B0604030504040204" pitchFamily="34" charset="0"/>
              </a:rPr>
              <a:t> y </a:t>
            </a:r>
            <a:r>
              <a:rPr lang="ca-ES" altLang="es-ES" sz="1600" dirty="0" smtClean="0">
                <a:latin typeface="Verdana" panose="020B0604030504040204" pitchFamily="34" charset="0"/>
                <a:ea typeface="Verdana" panose="020B0604030504040204" pitchFamily="34" charset="0"/>
                <a:cs typeface="Verdana" panose="020B0604030504040204" pitchFamily="34" charset="0"/>
              </a:rPr>
              <a:t>   </a:t>
            </a:r>
            <a:r>
              <a:rPr lang="ca-ES" altLang="es-ES" sz="1600" dirty="0" err="1" smtClean="0">
                <a:latin typeface="Verdana" panose="020B0604030504040204" pitchFamily="34" charset="0"/>
                <a:ea typeface="Verdana" panose="020B0604030504040204" pitchFamily="34" charset="0"/>
                <a:cs typeface="Verdana" panose="020B0604030504040204" pitchFamily="34" charset="0"/>
              </a:rPr>
              <a:t>sociales</a:t>
            </a:r>
            <a:r>
              <a:rPr lang="ca-ES" altLang="es-ES" sz="1600" dirty="0" smtClean="0">
                <a:latin typeface="Verdana" panose="020B0604030504040204" pitchFamily="34" charset="0"/>
                <a:ea typeface="Verdana" panose="020B0604030504040204" pitchFamily="34" charset="0"/>
                <a:cs typeface="Verdana" panose="020B0604030504040204" pitchFamily="34" charset="0"/>
              </a:rPr>
              <a:t>. </a:t>
            </a:r>
            <a:endParaRPr lang="ca-ES" altLang="ca-ES" sz="16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133023823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número de diapositiva 3"/>
          <p:cNvSpPr>
            <a:spLocks noGrp="1"/>
          </p:cNvSpPr>
          <p:nvPr>
            <p:ph type="sldNum" sz="quarter" idx="4294967295"/>
          </p:nvPr>
        </p:nvSpPr>
        <p:spPr>
          <a:xfrm>
            <a:off x="6457950" y="6356351"/>
            <a:ext cx="2057400" cy="365125"/>
          </a:xfrm>
        </p:spPr>
        <p:txBody>
          <a:bodyPr/>
          <a:lstStyle/>
          <a:p>
            <a:fld id="{B1A7D8FF-E13C-4852-9C48-BBAC7A8E0B1D}" type="slidenum">
              <a:rPr lang="ca-ES" smtClean="0"/>
              <a:t>2</a:t>
            </a:fld>
            <a:endParaRPr lang="ca-ES"/>
          </a:p>
        </p:txBody>
      </p:sp>
      <p:sp>
        <p:nvSpPr>
          <p:cNvPr id="5" name="Rectangle 1"/>
          <p:cNvSpPr>
            <a:spLocks noChangeArrowheads="1"/>
          </p:cNvSpPr>
          <p:nvPr/>
        </p:nvSpPr>
        <p:spPr bwMode="auto">
          <a:xfrm>
            <a:off x="688975" y="1138238"/>
            <a:ext cx="4690708"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FontTx/>
              <a:buNone/>
            </a:pPr>
            <a:r>
              <a:rPr lang="ca-ES" altLang="es-ES" sz="2000" b="1" dirty="0">
                <a:solidFill>
                  <a:srgbClr val="336699"/>
                </a:solidFill>
                <a:latin typeface="Verdana" panose="020B0604030504040204" pitchFamily="34" charset="0"/>
                <a:ea typeface="Verdana" panose="020B0604030504040204" pitchFamily="34" charset="0"/>
                <a:cs typeface="Verdana" panose="020B0604030504040204" pitchFamily="34" charset="0"/>
              </a:rPr>
              <a:t>En aquesta sessió parlarem de:</a:t>
            </a:r>
            <a:endParaRPr lang="ca-ES" altLang="es-ES" sz="2000" dirty="0">
              <a:latin typeface="Verdana" panose="020B0604030504040204" pitchFamily="34" charset="0"/>
              <a:ea typeface="Verdana" panose="020B0604030504040204" pitchFamily="34" charset="0"/>
              <a:cs typeface="Verdana" panose="020B0604030504040204" pitchFamily="34" charset="0"/>
            </a:endParaRPr>
          </a:p>
        </p:txBody>
      </p:sp>
      <p:sp>
        <p:nvSpPr>
          <p:cNvPr id="6" name="QuadreDeText 1"/>
          <p:cNvSpPr txBox="1">
            <a:spLocks noChangeArrowheads="1"/>
          </p:cNvSpPr>
          <p:nvPr/>
        </p:nvSpPr>
        <p:spPr bwMode="auto">
          <a:xfrm>
            <a:off x="1096963" y="2141538"/>
            <a:ext cx="6985000" cy="39703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marL="285750" indent="-285750">
              <a:spcBef>
                <a:spcPct val="0"/>
              </a:spcBef>
            </a:pPr>
            <a:r>
              <a:rPr lang="ca-ES" altLang="es-ES" sz="1400" dirty="0" smtClean="0">
                <a:latin typeface="Verdana" panose="020B0604030504040204" pitchFamily="34" charset="0"/>
                <a:ea typeface="Verdana" panose="020B0604030504040204" pitchFamily="34" charset="0"/>
                <a:cs typeface="Verdana" panose="020B0604030504040204" pitchFamily="34" charset="0"/>
              </a:rPr>
              <a:t>Bases de dades</a:t>
            </a:r>
          </a:p>
          <a:p>
            <a:pPr marL="285750" indent="-285750">
              <a:spcBef>
                <a:spcPct val="0"/>
              </a:spcBef>
            </a:pPr>
            <a:endParaRPr lang="ca-ES" altLang="es-ES" sz="1400" dirty="0" smtClean="0">
              <a:latin typeface="Verdana" panose="020B0604030504040204" pitchFamily="34" charset="0"/>
              <a:ea typeface="Verdana" panose="020B0604030504040204" pitchFamily="34" charset="0"/>
              <a:cs typeface="Verdana" panose="020B0604030504040204" pitchFamily="34" charset="0"/>
            </a:endParaRPr>
          </a:p>
          <a:p>
            <a:pPr marL="285750" indent="-285750">
              <a:spcBef>
                <a:spcPct val="0"/>
              </a:spcBef>
            </a:pPr>
            <a:r>
              <a:rPr lang="ca-ES" altLang="es-ES" sz="1400" dirty="0" smtClean="0">
                <a:latin typeface="Verdana" panose="020B0604030504040204" pitchFamily="34" charset="0"/>
                <a:ea typeface="Verdana" panose="020B0604030504040204" pitchFamily="34" charset="0"/>
                <a:cs typeface="Verdana" panose="020B0604030504040204" pitchFamily="34" charset="0"/>
              </a:rPr>
              <a:t>Plataforma </a:t>
            </a:r>
            <a:r>
              <a:rPr lang="ca-ES" altLang="es-ES" sz="1400" i="1" dirty="0" err="1" smtClean="0">
                <a:latin typeface="Verdana" panose="020B0604030504040204" pitchFamily="34" charset="0"/>
                <a:ea typeface="Verdana" panose="020B0604030504040204" pitchFamily="34" charset="0"/>
                <a:cs typeface="Verdana" panose="020B0604030504040204" pitchFamily="34" charset="0"/>
              </a:rPr>
              <a:t>Proquest</a:t>
            </a:r>
            <a:r>
              <a:rPr lang="ca-ES" altLang="es-ES" sz="1400" dirty="0" smtClean="0">
                <a:latin typeface="Verdana" panose="020B0604030504040204" pitchFamily="34" charset="0"/>
                <a:ea typeface="Verdana" panose="020B0604030504040204" pitchFamily="34" charset="0"/>
                <a:cs typeface="Verdana" panose="020B0604030504040204" pitchFamily="34" charset="0"/>
              </a:rPr>
              <a:t>: </a:t>
            </a:r>
          </a:p>
          <a:p>
            <a:pPr>
              <a:spcBef>
                <a:spcPct val="0"/>
              </a:spcBef>
              <a:buFontTx/>
              <a:buNone/>
            </a:pPr>
            <a:endParaRPr lang="ca-ES" altLang="es-ES" sz="1400" dirty="0">
              <a:latin typeface="Verdana" panose="020B0604030504040204" pitchFamily="34" charset="0"/>
              <a:ea typeface="Verdana" panose="020B0604030504040204" pitchFamily="34" charset="0"/>
              <a:cs typeface="Verdana" panose="020B0604030504040204" pitchFamily="34" charset="0"/>
            </a:endParaRPr>
          </a:p>
          <a:p>
            <a:pPr>
              <a:spcBef>
                <a:spcPct val="0"/>
              </a:spcBef>
              <a:buNone/>
            </a:pPr>
            <a:r>
              <a:rPr lang="ca-ES" altLang="es-ES" sz="1400" dirty="0">
                <a:latin typeface="Verdana" panose="020B0604030504040204" pitchFamily="34" charset="0"/>
                <a:ea typeface="Verdana" panose="020B0604030504040204" pitchFamily="34" charset="0"/>
                <a:cs typeface="Verdana" panose="020B0604030504040204" pitchFamily="34" charset="0"/>
              </a:rPr>
              <a:t>	</a:t>
            </a:r>
            <a:r>
              <a:rPr lang="ca-ES" altLang="es-ES" sz="1400" dirty="0" smtClean="0">
                <a:latin typeface="Verdana" panose="020B0604030504040204" pitchFamily="34" charset="0"/>
                <a:ea typeface="Verdana" panose="020B0604030504040204" pitchFamily="34" charset="0"/>
                <a:cs typeface="Verdana" panose="020B0604030504040204" pitchFamily="34" charset="0"/>
              </a:rPr>
              <a:t>- Cerques a la plataforma global</a:t>
            </a:r>
          </a:p>
          <a:p>
            <a:pPr>
              <a:spcBef>
                <a:spcPct val="0"/>
              </a:spcBef>
              <a:buNone/>
            </a:pPr>
            <a:r>
              <a:rPr lang="ca-ES" altLang="es-ES" sz="1400" dirty="0">
                <a:latin typeface="Verdana" panose="020B0604030504040204" pitchFamily="34" charset="0"/>
                <a:ea typeface="Verdana" panose="020B0604030504040204" pitchFamily="34" charset="0"/>
                <a:cs typeface="Verdana" panose="020B0604030504040204" pitchFamily="34" charset="0"/>
              </a:rPr>
              <a:t>	</a:t>
            </a:r>
            <a:r>
              <a:rPr lang="ca-ES" altLang="es-ES" sz="1400" dirty="0" smtClean="0">
                <a:latin typeface="Verdana" panose="020B0604030504040204" pitchFamily="34" charset="0"/>
                <a:ea typeface="Verdana" panose="020B0604030504040204" pitchFamily="34" charset="0"/>
                <a:cs typeface="Verdana" panose="020B0604030504040204" pitchFamily="34" charset="0"/>
              </a:rPr>
              <a:t>- Cerques per àrea temàtica (ciències socials)</a:t>
            </a:r>
            <a:endParaRPr lang="ca-ES" altLang="es-ES" sz="1400" dirty="0">
              <a:latin typeface="Verdana" panose="020B0604030504040204" pitchFamily="34" charset="0"/>
              <a:ea typeface="Verdana" panose="020B0604030504040204" pitchFamily="34" charset="0"/>
              <a:cs typeface="Verdana" panose="020B0604030504040204" pitchFamily="34" charset="0"/>
            </a:endParaRPr>
          </a:p>
          <a:p>
            <a:pPr>
              <a:spcBef>
                <a:spcPct val="0"/>
              </a:spcBef>
              <a:buNone/>
            </a:pPr>
            <a:r>
              <a:rPr lang="ca-ES" altLang="es-ES" sz="1400" dirty="0">
                <a:latin typeface="Verdana" panose="020B0604030504040204" pitchFamily="34" charset="0"/>
                <a:ea typeface="Verdana" panose="020B0604030504040204" pitchFamily="34" charset="0"/>
                <a:cs typeface="Verdana" panose="020B0604030504040204" pitchFamily="34" charset="0"/>
              </a:rPr>
              <a:t>	</a:t>
            </a:r>
            <a:r>
              <a:rPr lang="ca-ES" altLang="es-ES" sz="1400" dirty="0" smtClean="0">
                <a:latin typeface="Verdana" panose="020B0604030504040204" pitchFamily="34" charset="0"/>
                <a:ea typeface="Verdana" panose="020B0604030504040204" pitchFamily="34" charset="0"/>
                <a:cs typeface="Verdana" panose="020B0604030504040204" pitchFamily="34" charset="0"/>
              </a:rPr>
              <a:t>- Cerques a una base de dades concreta: </a:t>
            </a:r>
            <a:r>
              <a:rPr lang="ca-ES" altLang="es-ES" sz="1400" i="1" dirty="0" err="1" smtClean="0">
                <a:latin typeface="Verdana" panose="020B0604030504040204" pitchFamily="34" charset="0"/>
                <a:ea typeface="Verdana" panose="020B0604030504040204" pitchFamily="34" charset="0"/>
                <a:cs typeface="Verdana" panose="020B0604030504040204" pitchFamily="34" charset="0"/>
              </a:rPr>
              <a:t>Sociological</a:t>
            </a:r>
            <a:r>
              <a:rPr lang="ca-ES" altLang="es-ES" sz="1400" i="1" dirty="0" smtClean="0">
                <a:latin typeface="Verdana" panose="020B0604030504040204" pitchFamily="34" charset="0"/>
                <a:ea typeface="Verdana" panose="020B0604030504040204" pitchFamily="34" charset="0"/>
                <a:cs typeface="Verdana" panose="020B0604030504040204" pitchFamily="34" charset="0"/>
              </a:rPr>
              <a:t> </a:t>
            </a:r>
            <a:r>
              <a:rPr lang="ca-ES" altLang="es-ES" sz="1400" i="1" dirty="0" err="1" smtClean="0">
                <a:latin typeface="Verdana" panose="020B0604030504040204" pitchFamily="34" charset="0"/>
                <a:ea typeface="Verdana" panose="020B0604030504040204" pitchFamily="34" charset="0"/>
                <a:cs typeface="Verdana" panose="020B0604030504040204" pitchFamily="34" charset="0"/>
              </a:rPr>
              <a:t>Abstract</a:t>
            </a:r>
            <a:endParaRPr lang="ca-ES" altLang="es-ES" sz="1400" i="1" dirty="0">
              <a:latin typeface="Verdana" panose="020B0604030504040204" pitchFamily="34" charset="0"/>
              <a:ea typeface="Verdana" panose="020B0604030504040204" pitchFamily="34" charset="0"/>
              <a:cs typeface="Verdana" panose="020B0604030504040204" pitchFamily="34" charset="0"/>
            </a:endParaRPr>
          </a:p>
          <a:p>
            <a:pPr>
              <a:spcBef>
                <a:spcPct val="0"/>
              </a:spcBef>
              <a:buFontTx/>
              <a:buNone/>
            </a:pPr>
            <a:endParaRPr lang="ca-ES" altLang="es-ES" sz="1400" dirty="0">
              <a:latin typeface="Verdana" panose="020B0604030504040204" pitchFamily="34" charset="0"/>
              <a:ea typeface="Verdana" panose="020B0604030504040204" pitchFamily="34" charset="0"/>
              <a:cs typeface="Verdana" panose="020B0604030504040204" pitchFamily="34" charset="0"/>
            </a:endParaRPr>
          </a:p>
          <a:p>
            <a:pPr marL="285750" indent="-285750">
              <a:spcBef>
                <a:spcPct val="0"/>
              </a:spcBef>
            </a:pPr>
            <a:r>
              <a:rPr lang="ca-ES" altLang="es-ES" sz="1400" dirty="0" smtClean="0">
                <a:latin typeface="Verdana" panose="020B0604030504040204" pitchFamily="34" charset="0"/>
                <a:ea typeface="Verdana" panose="020B0604030504040204" pitchFamily="34" charset="0"/>
                <a:cs typeface="Verdana" panose="020B0604030504040204" pitchFamily="34" charset="0"/>
              </a:rPr>
              <a:t>Base de dades </a:t>
            </a:r>
            <a:r>
              <a:rPr lang="ca-ES" altLang="es-ES" sz="1400" i="1" dirty="0" err="1" smtClean="0">
                <a:latin typeface="Verdana" panose="020B0604030504040204" pitchFamily="34" charset="0"/>
                <a:ea typeface="Verdana" panose="020B0604030504040204" pitchFamily="34" charset="0"/>
                <a:cs typeface="Verdana" panose="020B0604030504040204" pitchFamily="34" charset="0"/>
              </a:rPr>
              <a:t>Scopus</a:t>
            </a:r>
            <a:r>
              <a:rPr lang="ca-ES" altLang="es-ES" sz="1400" dirty="0" smtClean="0">
                <a:latin typeface="Verdana" panose="020B0604030504040204" pitchFamily="34" charset="0"/>
                <a:ea typeface="Verdana" panose="020B0604030504040204" pitchFamily="34" charset="0"/>
                <a:cs typeface="Verdana" panose="020B0604030504040204" pitchFamily="34" charset="0"/>
              </a:rPr>
              <a:t> (</a:t>
            </a:r>
            <a:r>
              <a:rPr lang="ca-ES" altLang="es-ES" sz="1400" i="1" dirty="0" err="1" smtClean="0">
                <a:latin typeface="Verdana" panose="020B0604030504040204" pitchFamily="34" charset="0"/>
                <a:ea typeface="Verdana" panose="020B0604030504040204" pitchFamily="34" charset="0"/>
                <a:cs typeface="Verdana" panose="020B0604030504040204" pitchFamily="34" charset="0"/>
              </a:rPr>
              <a:t>Elsevier</a:t>
            </a:r>
            <a:r>
              <a:rPr lang="ca-ES" altLang="es-ES" sz="1400" dirty="0" smtClean="0">
                <a:latin typeface="Verdana" panose="020B0604030504040204" pitchFamily="34" charset="0"/>
                <a:ea typeface="Verdana" panose="020B0604030504040204" pitchFamily="34" charset="0"/>
                <a:cs typeface="Verdana" panose="020B0604030504040204" pitchFamily="34" charset="0"/>
              </a:rPr>
              <a:t>)</a:t>
            </a:r>
          </a:p>
          <a:p>
            <a:pPr marL="285750" indent="-285750">
              <a:spcBef>
                <a:spcPct val="0"/>
              </a:spcBef>
            </a:pPr>
            <a:endParaRPr lang="ca-ES" altLang="es-ES" sz="1400" dirty="0" smtClean="0">
              <a:latin typeface="Verdana" panose="020B0604030504040204" pitchFamily="34" charset="0"/>
              <a:ea typeface="Verdana" panose="020B0604030504040204" pitchFamily="34" charset="0"/>
              <a:cs typeface="Verdana" panose="020B0604030504040204" pitchFamily="34" charset="0"/>
            </a:endParaRPr>
          </a:p>
          <a:p>
            <a:pPr marL="285750" indent="-285750">
              <a:spcBef>
                <a:spcPct val="0"/>
              </a:spcBef>
            </a:pPr>
            <a:r>
              <a:rPr lang="ca-ES" altLang="es-ES" sz="1400" i="1" dirty="0" smtClean="0">
                <a:latin typeface="Verdana" panose="020B0604030504040204" pitchFamily="34" charset="0"/>
                <a:ea typeface="Verdana" panose="020B0604030504040204" pitchFamily="34" charset="0"/>
                <a:cs typeface="Verdana" panose="020B0604030504040204" pitchFamily="34" charset="0"/>
              </a:rPr>
              <a:t>Film &amp; TV Literatura </a:t>
            </a:r>
            <a:r>
              <a:rPr lang="ca-ES" altLang="es-ES" sz="1400" i="1" dirty="0" err="1" smtClean="0">
                <a:latin typeface="Verdana" panose="020B0604030504040204" pitchFamily="34" charset="0"/>
                <a:ea typeface="Verdana" panose="020B0604030504040204" pitchFamily="34" charset="0"/>
                <a:cs typeface="Verdana" panose="020B0604030504040204" pitchFamily="34" charset="0"/>
              </a:rPr>
              <a:t>Index</a:t>
            </a:r>
            <a:r>
              <a:rPr lang="ca-ES" altLang="es-ES" sz="1400" i="1" dirty="0" smtClean="0">
                <a:latin typeface="Verdana" panose="020B0604030504040204" pitchFamily="34" charset="0"/>
                <a:ea typeface="Verdana" panose="020B0604030504040204" pitchFamily="34" charset="0"/>
                <a:cs typeface="Verdana" panose="020B0604030504040204" pitchFamily="34" charset="0"/>
              </a:rPr>
              <a:t> </a:t>
            </a:r>
            <a:r>
              <a:rPr lang="ca-ES" altLang="es-ES" sz="1400" dirty="0" smtClean="0">
                <a:latin typeface="Verdana" panose="020B0604030504040204" pitchFamily="34" charset="0"/>
                <a:ea typeface="Verdana" panose="020B0604030504040204" pitchFamily="34" charset="0"/>
                <a:cs typeface="Verdana" panose="020B0604030504040204" pitchFamily="34" charset="0"/>
              </a:rPr>
              <a:t>(</a:t>
            </a:r>
            <a:r>
              <a:rPr lang="ca-ES" altLang="es-ES" sz="1400" i="1" dirty="0" err="1" smtClean="0">
                <a:latin typeface="Verdana" panose="020B0604030504040204" pitchFamily="34" charset="0"/>
                <a:ea typeface="Verdana" panose="020B0604030504040204" pitchFamily="34" charset="0"/>
                <a:cs typeface="Verdana" panose="020B0604030504040204" pitchFamily="34" charset="0"/>
              </a:rPr>
              <a:t>Ebsco</a:t>
            </a:r>
            <a:r>
              <a:rPr lang="ca-ES" altLang="es-ES" sz="1400" dirty="0" smtClean="0">
                <a:latin typeface="Verdana" panose="020B0604030504040204" pitchFamily="34" charset="0"/>
                <a:ea typeface="Verdana" panose="020B0604030504040204" pitchFamily="34" charset="0"/>
                <a:cs typeface="Verdana" panose="020B0604030504040204" pitchFamily="34" charset="0"/>
              </a:rPr>
              <a:t>)</a:t>
            </a:r>
          </a:p>
          <a:p>
            <a:pPr marL="285750" indent="-285750">
              <a:spcBef>
                <a:spcPct val="0"/>
              </a:spcBef>
            </a:pPr>
            <a:endParaRPr lang="ca-ES" altLang="es-ES" sz="1400" dirty="0" smtClean="0">
              <a:latin typeface="Verdana" panose="020B0604030504040204" pitchFamily="34" charset="0"/>
              <a:ea typeface="Verdana" panose="020B0604030504040204" pitchFamily="34" charset="0"/>
              <a:cs typeface="Verdana" panose="020B0604030504040204" pitchFamily="34" charset="0"/>
            </a:endParaRPr>
          </a:p>
          <a:p>
            <a:pPr marL="285750" indent="-285750">
              <a:spcBef>
                <a:spcPct val="0"/>
              </a:spcBef>
            </a:pPr>
            <a:r>
              <a:rPr lang="ca-ES" altLang="es-ES" sz="1400" i="1" dirty="0" smtClean="0">
                <a:latin typeface="Verdana" panose="020B0604030504040204" pitchFamily="34" charset="0"/>
                <a:ea typeface="Verdana" panose="020B0604030504040204" pitchFamily="34" charset="0"/>
                <a:cs typeface="Verdana" panose="020B0604030504040204" pitchFamily="34" charset="0"/>
              </a:rPr>
              <a:t>CSIC ISOC</a:t>
            </a:r>
          </a:p>
          <a:p>
            <a:pPr marL="285750" indent="-285750">
              <a:spcBef>
                <a:spcPct val="0"/>
              </a:spcBef>
            </a:pPr>
            <a:endParaRPr lang="ca-ES" altLang="es-ES" sz="1400" dirty="0" smtClean="0">
              <a:latin typeface="Verdana" panose="020B0604030504040204" pitchFamily="34" charset="0"/>
              <a:ea typeface="Verdana" panose="020B0604030504040204" pitchFamily="34" charset="0"/>
              <a:cs typeface="Verdana" panose="020B0604030504040204" pitchFamily="34" charset="0"/>
            </a:endParaRPr>
          </a:p>
          <a:p>
            <a:pPr marL="285750" indent="-285750">
              <a:spcBef>
                <a:spcPct val="0"/>
              </a:spcBef>
            </a:pPr>
            <a:r>
              <a:rPr lang="ca-ES" altLang="es-ES" sz="1400" i="1" dirty="0" err="1" smtClean="0">
                <a:latin typeface="Verdana" panose="020B0604030504040204" pitchFamily="34" charset="0"/>
                <a:ea typeface="Verdana" panose="020B0604030504040204" pitchFamily="34" charset="0"/>
                <a:cs typeface="Verdana" panose="020B0604030504040204" pitchFamily="34" charset="0"/>
              </a:rPr>
              <a:t>Dialnet</a:t>
            </a:r>
            <a:r>
              <a:rPr lang="ca-ES" altLang="es-ES" sz="1400" i="1" dirty="0" smtClean="0">
                <a:latin typeface="Verdana" panose="020B0604030504040204" pitchFamily="34" charset="0"/>
                <a:ea typeface="Verdana" panose="020B0604030504040204" pitchFamily="34" charset="0"/>
                <a:cs typeface="Verdana" panose="020B0604030504040204" pitchFamily="34" charset="0"/>
              </a:rPr>
              <a:t> plus</a:t>
            </a:r>
          </a:p>
          <a:p>
            <a:pPr marL="285750" indent="-285750">
              <a:spcBef>
                <a:spcPct val="0"/>
              </a:spcBef>
            </a:pPr>
            <a:endParaRPr lang="ca-ES" altLang="es-ES" sz="1400" dirty="0" smtClean="0">
              <a:latin typeface="Verdana" panose="020B0604030504040204" pitchFamily="34" charset="0"/>
              <a:ea typeface="Verdana" panose="020B0604030504040204" pitchFamily="34" charset="0"/>
              <a:cs typeface="Verdana" panose="020B0604030504040204" pitchFamily="34" charset="0"/>
            </a:endParaRPr>
          </a:p>
          <a:p>
            <a:pPr marL="285750" indent="-285750">
              <a:spcBef>
                <a:spcPct val="0"/>
              </a:spcBef>
            </a:pPr>
            <a:r>
              <a:rPr lang="ca-ES" altLang="es-ES" sz="1400" dirty="0" smtClean="0">
                <a:latin typeface="Verdana" panose="020B0604030504040204" pitchFamily="34" charset="0"/>
                <a:ea typeface="Verdana" panose="020B0604030504040204" pitchFamily="34" charset="0"/>
                <a:cs typeface="Verdana" panose="020B0604030504040204" pitchFamily="34" charset="0"/>
              </a:rPr>
              <a:t>Pàgina de formació del CRAI</a:t>
            </a:r>
            <a:endParaRPr lang="ca-ES" altLang="es-ES" sz="1400" dirty="0">
              <a:latin typeface="Verdana" panose="020B0604030504040204" pitchFamily="34" charset="0"/>
              <a:ea typeface="Verdana" panose="020B0604030504040204" pitchFamily="34" charset="0"/>
              <a:cs typeface="Verdana" panose="020B0604030504040204" pitchFamily="34" charset="0"/>
            </a:endParaRPr>
          </a:p>
          <a:p>
            <a:pPr>
              <a:spcBef>
                <a:spcPct val="0"/>
              </a:spcBef>
              <a:buFontTx/>
              <a:buNone/>
            </a:pPr>
            <a:endParaRPr lang="ca-ES" altLang="es-ES" sz="14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197456748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número de diapositiva 3"/>
          <p:cNvSpPr>
            <a:spLocks noGrp="1"/>
          </p:cNvSpPr>
          <p:nvPr>
            <p:ph type="sldNum" sz="quarter" idx="4294967295"/>
          </p:nvPr>
        </p:nvSpPr>
        <p:spPr>
          <a:xfrm>
            <a:off x="6457950" y="6356351"/>
            <a:ext cx="2057400" cy="365125"/>
          </a:xfrm>
        </p:spPr>
        <p:txBody>
          <a:bodyPr/>
          <a:lstStyle/>
          <a:p>
            <a:fld id="{B1A7D8FF-E13C-4852-9C48-BBAC7A8E0B1D}" type="slidenum">
              <a:rPr lang="ca-ES" smtClean="0"/>
              <a:t>20</a:t>
            </a:fld>
            <a:endParaRPr lang="ca-ES"/>
          </a:p>
        </p:txBody>
      </p:sp>
      <p:sp>
        <p:nvSpPr>
          <p:cNvPr id="5" name="CuadroTexto 4"/>
          <p:cNvSpPr txBox="1">
            <a:spLocks noChangeArrowheads="1"/>
          </p:cNvSpPr>
          <p:nvPr/>
        </p:nvSpPr>
        <p:spPr bwMode="auto">
          <a:xfrm>
            <a:off x="684213" y="993622"/>
            <a:ext cx="6145212"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FontTx/>
              <a:buNone/>
            </a:pPr>
            <a:r>
              <a:rPr lang="ca-ES" altLang="ca-ES" sz="2000" b="1" dirty="0" smtClean="0">
                <a:solidFill>
                  <a:srgbClr val="336699"/>
                </a:solidFill>
                <a:latin typeface="Verdana" panose="020B0604030504040204" pitchFamily="34" charset="0"/>
                <a:ea typeface="Verdana" panose="020B0604030504040204" pitchFamily="34" charset="0"/>
                <a:cs typeface="Verdana" panose="020B0604030504040204" pitchFamily="34" charset="0"/>
              </a:rPr>
              <a:t>Pàgina de </a:t>
            </a:r>
            <a:r>
              <a:rPr lang="ca-ES" altLang="ca-ES" sz="2000" b="1" dirty="0" smtClean="0">
                <a:solidFill>
                  <a:srgbClr val="336699"/>
                </a:solidFill>
                <a:latin typeface="Verdana" panose="020B0604030504040204" pitchFamily="34" charset="0"/>
                <a:ea typeface="Verdana" panose="020B0604030504040204" pitchFamily="34" charset="0"/>
                <a:cs typeface="Verdana" panose="020B0604030504040204" pitchFamily="34" charset="0"/>
                <a:hlinkClick r:id="rId3"/>
              </a:rPr>
              <a:t>formació del CRAI </a:t>
            </a:r>
            <a:endParaRPr lang="es-ES" altLang="es-ES" sz="2000" b="1" dirty="0">
              <a:solidFill>
                <a:srgbClr val="005EA4"/>
              </a:solidFill>
              <a:latin typeface="Verdana" panose="020B0604030504040204" pitchFamily="34" charset="0"/>
              <a:ea typeface="Verdana" panose="020B0604030504040204" pitchFamily="34" charset="0"/>
              <a:cs typeface="Verdana" panose="020B0604030504040204" pitchFamily="34" charset="0"/>
            </a:endParaRPr>
          </a:p>
        </p:txBody>
      </p:sp>
      <p:sp>
        <p:nvSpPr>
          <p:cNvPr id="6" name="CuadroTexto 5"/>
          <p:cNvSpPr txBox="1">
            <a:spLocks noChangeArrowheads="1"/>
          </p:cNvSpPr>
          <p:nvPr/>
        </p:nvSpPr>
        <p:spPr bwMode="auto">
          <a:xfrm>
            <a:off x="5686425" y="1942059"/>
            <a:ext cx="3143250" cy="46474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marL="285750" indent="-285750" algn="just">
              <a:spcBef>
                <a:spcPct val="0"/>
              </a:spcBef>
            </a:pPr>
            <a:r>
              <a:rPr lang="ca-ES" altLang="ca-ES" sz="1600" dirty="0" smtClean="0">
                <a:latin typeface="Verdana" panose="020B0604030504040204" pitchFamily="34" charset="0"/>
                <a:ea typeface="Verdana" panose="020B0604030504040204" pitchFamily="34" charset="0"/>
                <a:cs typeface="Verdana" panose="020B0604030504040204" pitchFamily="34" charset="0"/>
              </a:rPr>
              <a:t>Pots inscriu-t’hi als cursos programats o sol·licitar-ne a mida.</a:t>
            </a:r>
          </a:p>
          <a:p>
            <a:pPr algn="just">
              <a:spcBef>
                <a:spcPct val="0"/>
              </a:spcBef>
              <a:buNone/>
            </a:pPr>
            <a:endParaRPr lang="ca-ES" altLang="ca-ES" sz="1600" dirty="0" smtClean="0">
              <a:latin typeface="Verdana" panose="020B0604030504040204" pitchFamily="34" charset="0"/>
              <a:ea typeface="Verdana" panose="020B0604030504040204" pitchFamily="34" charset="0"/>
              <a:cs typeface="Verdana" panose="020B0604030504040204" pitchFamily="34" charset="0"/>
            </a:endParaRPr>
          </a:p>
          <a:p>
            <a:pPr algn="just">
              <a:spcBef>
                <a:spcPct val="0"/>
              </a:spcBef>
              <a:buNone/>
            </a:pPr>
            <a:endParaRPr lang="ca-ES" altLang="ca-ES" sz="1600" dirty="0" smtClean="0">
              <a:latin typeface="Verdana" panose="020B0604030504040204" pitchFamily="34" charset="0"/>
              <a:ea typeface="Verdana" panose="020B0604030504040204" pitchFamily="34" charset="0"/>
              <a:cs typeface="Verdana" panose="020B0604030504040204" pitchFamily="34" charset="0"/>
            </a:endParaRPr>
          </a:p>
          <a:p>
            <a:pPr algn="just">
              <a:spcBef>
                <a:spcPct val="0"/>
              </a:spcBef>
              <a:buNone/>
            </a:pPr>
            <a:endParaRPr lang="ca-ES" altLang="ca-ES" sz="1600" dirty="0">
              <a:latin typeface="Verdana" panose="020B0604030504040204" pitchFamily="34" charset="0"/>
              <a:ea typeface="Verdana" panose="020B0604030504040204" pitchFamily="34" charset="0"/>
              <a:cs typeface="Verdana" panose="020B0604030504040204" pitchFamily="34" charset="0"/>
            </a:endParaRPr>
          </a:p>
          <a:p>
            <a:pPr algn="just">
              <a:spcBef>
                <a:spcPct val="0"/>
              </a:spcBef>
              <a:buNone/>
            </a:pPr>
            <a:endParaRPr lang="ca-ES" altLang="ca-ES" sz="1600" dirty="0" smtClean="0">
              <a:latin typeface="Verdana" panose="020B0604030504040204" pitchFamily="34" charset="0"/>
              <a:ea typeface="Verdana" panose="020B0604030504040204" pitchFamily="34" charset="0"/>
              <a:cs typeface="Verdana" panose="020B0604030504040204" pitchFamily="34" charset="0"/>
            </a:endParaRPr>
          </a:p>
          <a:p>
            <a:pPr algn="just">
              <a:spcBef>
                <a:spcPct val="0"/>
              </a:spcBef>
              <a:buNone/>
            </a:pPr>
            <a:endParaRPr lang="ca-ES" altLang="ca-ES" sz="1600" dirty="0">
              <a:latin typeface="Verdana" panose="020B0604030504040204" pitchFamily="34" charset="0"/>
              <a:ea typeface="Verdana" panose="020B0604030504040204" pitchFamily="34" charset="0"/>
              <a:cs typeface="Verdana" panose="020B0604030504040204" pitchFamily="34" charset="0"/>
            </a:endParaRPr>
          </a:p>
          <a:p>
            <a:pPr algn="just">
              <a:spcBef>
                <a:spcPct val="0"/>
              </a:spcBef>
              <a:buNone/>
            </a:pPr>
            <a:endParaRPr lang="ca-ES" altLang="ca-ES" sz="1600" dirty="0" smtClean="0">
              <a:latin typeface="Verdana" panose="020B0604030504040204" pitchFamily="34" charset="0"/>
              <a:ea typeface="Verdana" panose="020B0604030504040204" pitchFamily="34" charset="0"/>
              <a:cs typeface="Verdana" panose="020B0604030504040204" pitchFamily="34" charset="0"/>
            </a:endParaRPr>
          </a:p>
          <a:p>
            <a:pPr marL="285750" indent="-285750">
              <a:spcBef>
                <a:spcPct val="0"/>
              </a:spcBef>
            </a:pPr>
            <a:r>
              <a:rPr lang="ca-ES" altLang="ca-ES" sz="1600" dirty="0" smtClean="0">
                <a:latin typeface="Verdana" panose="020B0604030504040204" pitchFamily="34" charset="0"/>
                <a:ea typeface="Verdana" panose="020B0604030504040204" pitchFamily="34" charset="0"/>
                <a:cs typeface="Verdana" panose="020B0604030504040204" pitchFamily="34" charset="0"/>
              </a:rPr>
              <a:t>Recursos </a:t>
            </a:r>
            <a:r>
              <a:rPr lang="ca-ES" altLang="ca-ES" sz="1600" dirty="0" err="1" smtClean="0">
                <a:latin typeface="Verdana" panose="020B0604030504040204" pitchFamily="34" charset="0"/>
                <a:ea typeface="Verdana" panose="020B0604030504040204" pitchFamily="34" charset="0"/>
                <a:cs typeface="Verdana" panose="020B0604030504040204" pitchFamily="34" charset="0"/>
              </a:rPr>
              <a:t>d’autoformació</a:t>
            </a:r>
            <a:r>
              <a:rPr lang="ca-ES" altLang="ca-ES" sz="1600" dirty="0" smtClean="0">
                <a:latin typeface="Verdana" panose="020B0604030504040204" pitchFamily="34" charset="0"/>
                <a:ea typeface="Verdana" panose="020B0604030504040204" pitchFamily="34" charset="0"/>
                <a:cs typeface="Verdana" panose="020B0604030504040204" pitchFamily="34" charset="0"/>
              </a:rPr>
              <a:t>: </a:t>
            </a:r>
          </a:p>
          <a:p>
            <a:pPr marL="1028700" lvl="1" algn="just">
              <a:spcBef>
                <a:spcPct val="0"/>
              </a:spcBef>
              <a:buFontTx/>
              <a:buChar char="-"/>
            </a:pPr>
            <a:endParaRPr lang="ca-ES" altLang="ca-ES" sz="1200" dirty="0" smtClean="0">
              <a:latin typeface="Verdana" panose="020B0604030504040204" pitchFamily="34" charset="0"/>
              <a:ea typeface="Verdana" panose="020B0604030504040204" pitchFamily="34" charset="0"/>
              <a:cs typeface="Verdana" panose="020B0604030504040204" pitchFamily="34" charset="0"/>
              <a:hlinkClick r:id="rId4"/>
            </a:endParaRPr>
          </a:p>
          <a:p>
            <a:pPr lvl="1" indent="0" algn="just">
              <a:spcBef>
                <a:spcPct val="0"/>
              </a:spcBef>
              <a:buNone/>
            </a:pPr>
            <a:r>
              <a:rPr lang="ca-ES" altLang="ca-ES" sz="1200" dirty="0" smtClean="0">
                <a:latin typeface="Verdana" panose="020B0604030504040204" pitchFamily="34" charset="0"/>
                <a:ea typeface="Verdana" panose="020B0604030504040204" pitchFamily="34" charset="0"/>
                <a:cs typeface="Verdana" panose="020B0604030504040204" pitchFamily="34" charset="0"/>
                <a:hlinkClick r:id="rId4"/>
              </a:rPr>
              <a:t>Cerca als catàlegs</a:t>
            </a:r>
            <a:endParaRPr lang="ca-ES" altLang="ca-ES" sz="1200" dirty="0" smtClean="0">
              <a:latin typeface="Verdana" panose="020B0604030504040204" pitchFamily="34" charset="0"/>
              <a:ea typeface="Verdana" panose="020B0604030504040204" pitchFamily="34" charset="0"/>
              <a:cs typeface="Verdana" panose="020B0604030504040204" pitchFamily="34" charset="0"/>
            </a:endParaRPr>
          </a:p>
          <a:p>
            <a:pPr lvl="1" indent="0" algn="just">
              <a:spcBef>
                <a:spcPct val="0"/>
              </a:spcBef>
              <a:buNone/>
            </a:pPr>
            <a:endParaRPr lang="ca-ES" altLang="ca-ES" sz="1200" dirty="0" smtClean="0">
              <a:latin typeface="Verdana" panose="020B0604030504040204" pitchFamily="34" charset="0"/>
              <a:ea typeface="Verdana" panose="020B0604030504040204" pitchFamily="34" charset="0"/>
              <a:cs typeface="Verdana" panose="020B0604030504040204" pitchFamily="34" charset="0"/>
              <a:hlinkClick r:id="rId5"/>
            </a:endParaRPr>
          </a:p>
          <a:p>
            <a:pPr lvl="1" indent="0" algn="just">
              <a:spcBef>
                <a:spcPct val="0"/>
              </a:spcBef>
              <a:buNone/>
            </a:pPr>
            <a:r>
              <a:rPr lang="ca-ES" altLang="ca-ES" sz="1200" dirty="0" smtClean="0">
                <a:latin typeface="Verdana" panose="020B0604030504040204" pitchFamily="34" charset="0"/>
                <a:ea typeface="Verdana" panose="020B0604030504040204" pitchFamily="34" charset="0"/>
                <a:cs typeface="Verdana" panose="020B0604030504040204" pitchFamily="34" charset="0"/>
                <a:hlinkClick r:id="rId5"/>
              </a:rPr>
              <a:t>Bases de dades en ciències socials</a:t>
            </a:r>
            <a:r>
              <a:rPr lang="ca-ES" altLang="ca-ES" sz="1200" dirty="0" smtClean="0">
                <a:latin typeface="Verdana" panose="020B0604030504040204" pitchFamily="34" charset="0"/>
                <a:ea typeface="Verdana" panose="020B0604030504040204" pitchFamily="34" charset="0"/>
                <a:cs typeface="Verdana" panose="020B0604030504040204" pitchFamily="34" charset="0"/>
              </a:rPr>
              <a:t>: </a:t>
            </a:r>
            <a:r>
              <a:rPr lang="ca-ES" altLang="ca-ES" sz="1200" dirty="0" err="1" smtClean="0">
                <a:latin typeface="Verdana" panose="020B0604030504040204" pitchFamily="34" charset="0"/>
                <a:ea typeface="Verdana" panose="020B0604030504040204" pitchFamily="34" charset="0"/>
                <a:cs typeface="Verdana" panose="020B0604030504040204" pitchFamily="34" charset="0"/>
              </a:rPr>
              <a:t>Scopus</a:t>
            </a:r>
            <a:r>
              <a:rPr lang="ca-ES" altLang="ca-ES" sz="1200" dirty="0" smtClean="0">
                <a:latin typeface="Verdana" panose="020B0604030504040204" pitchFamily="34" charset="0"/>
                <a:ea typeface="Verdana" panose="020B0604030504040204" pitchFamily="34" charset="0"/>
                <a:cs typeface="Verdana" panose="020B0604030504040204" pitchFamily="34" charset="0"/>
              </a:rPr>
              <a:t>, </a:t>
            </a:r>
            <a:r>
              <a:rPr lang="ca-ES" altLang="ca-ES" sz="1200" dirty="0" err="1" smtClean="0">
                <a:latin typeface="Verdana" panose="020B0604030504040204" pitchFamily="34" charset="0"/>
                <a:ea typeface="Verdana" panose="020B0604030504040204" pitchFamily="34" charset="0"/>
                <a:cs typeface="Verdana" panose="020B0604030504040204" pitchFamily="34" charset="0"/>
              </a:rPr>
              <a:t>Sociological</a:t>
            </a:r>
            <a:r>
              <a:rPr lang="ca-ES" altLang="ca-ES" sz="1200" dirty="0" smtClean="0">
                <a:latin typeface="Verdana" panose="020B0604030504040204" pitchFamily="34" charset="0"/>
                <a:ea typeface="Verdana" panose="020B0604030504040204" pitchFamily="34" charset="0"/>
                <a:cs typeface="Verdana" panose="020B0604030504040204" pitchFamily="34" charset="0"/>
              </a:rPr>
              <a:t> </a:t>
            </a:r>
            <a:r>
              <a:rPr lang="ca-ES" altLang="ca-ES" sz="1200" dirty="0" err="1" smtClean="0">
                <a:latin typeface="Verdana" panose="020B0604030504040204" pitchFamily="34" charset="0"/>
                <a:ea typeface="Verdana" panose="020B0604030504040204" pitchFamily="34" charset="0"/>
                <a:cs typeface="Verdana" panose="020B0604030504040204" pitchFamily="34" charset="0"/>
              </a:rPr>
              <a:t>Abstracts</a:t>
            </a:r>
            <a:r>
              <a:rPr lang="ca-ES" altLang="ca-ES" sz="1200" dirty="0" smtClean="0">
                <a:latin typeface="Verdana" panose="020B0604030504040204" pitchFamily="34" charset="0"/>
                <a:ea typeface="Verdana" panose="020B0604030504040204" pitchFamily="34" charset="0"/>
                <a:cs typeface="Verdana" panose="020B0604030504040204" pitchFamily="34" charset="0"/>
              </a:rPr>
              <a:t> ... 	</a:t>
            </a:r>
          </a:p>
          <a:p>
            <a:pPr lvl="1" indent="0" algn="just">
              <a:spcBef>
                <a:spcPct val="0"/>
              </a:spcBef>
              <a:buNone/>
            </a:pPr>
            <a:endParaRPr lang="ca-ES" altLang="ca-ES" sz="1200" dirty="0" smtClean="0">
              <a:latin typeface="Verdana" panose="020B0604030504040204" pitchFamily="34" charset="0"/>
              <a:ea typeface="Verdana" panose="020B0604030504040204" pitchFamily="34" charset="0"/>
              <a:cs typeface="Verdana" panose="020B0604030504040204" pitchFamily="34" charset="0"/>
              <a:hlinkClick r:id="rId6"/>
            </a:endParaRPr>
          </a:p>
          <a:p>
            <a:pPr lvl="1" indent="0" algn="just">
              <a:spcBef>
                <a:spcPct val="0"/>
              </a:spcBef>
              <a:buNone/>
            </a:pPr>
            <a:r>
              <a:rPr lang="ca-ES" altLang="ca-ES" sz="1200" dirty="0" smtClean="0">
                <a:latin typeface="Verdana" panose="020B0604030504040204" pitchFamily="34" charset="0"/>
                <a:ea typeface="Verdana" panose="020B0604030504040204" pitchFamily="34" charset="0"/>
                <a:cs typeface="Verdana" panose="020B0604030504040204" pitchFamily="34" charset="0"/>
                <a:hlinkClick r:id="rId6"/>
              </a:rPr>
              <a:t>Eines per a la presentació de treballs acadèmics</a:t>
            </a:r>
            <a:r>
              <a:rPr lang="ca-ES" altLang="ca-ES" sz="1200" dirty="0" smtClean="0">
                <a:latin typeface="Verdana" panose="020B0604030504040204" pitchFamily="34" charset="0"/>
                <a:ea typeface="Verdana" panose="020B0604030504040204" pitchFamily="34" charset="0"/>
                <a:cs typeface="Verdana" panose="020B0604030504040204" pitchFamily="34" charset="0"/>
              </a:rPr>
              <a:t>...</a:t>
            </a:r>
          </a:p>
          <a:p>
            <a:pPr marL="1028700" lvl="1" algn="just">
              <a:spcBef>
                <a:spcPct val="0"/>
              </a:spcBef>
              <a:buFontTx/>
              <a:buChar char="-"/>
            </a:pPr>
            <a:endParaRPr lang="ca-ES" altLang="ca-ES" sz="1200" dirty="0" smtClean="0">
              <a:latin typeface="Verdana" panose="020B0604030504040204" pitchFamily="34" charset="0"/>
              <a:ea typeface="Verdana" panose="020B0604030504040204" pitchFamily="34" charset="0"/>
              <a:cs typeface="Verdana" panose="020B0604030504040204" pitchFamily="34" charset="0"/>
            </a:endParaRPr>
          </a:p>
          <a:p>
            <a:pPr algn="just">
              <a:spcBef>
                <a:spcPct val="0"/>
              </a:spcBef>
              <a:buFontTx/>
              <a:buNone/>
            </a:pPr>
            <a:endParaRPr lang="ca-ES" altLang="ca-ES" sz="1600" dirty="0">
              <a:latin typeface="Verdana" panose="020B0604030504040204" pitchFamily="34" charset="0"/>
              <a:ea typeface="Verdana" panose="020B0604030504040204" pitchFamily="34" charset="0"/>
              <a:cs typeface="Verdana" panose="020B0604030504040204" pitchFamily="34" charset="0"/>
            </a:endParaRPr>
          </a:p>
        </p:txBody>
      </p:sp>
      <p:pic>
        <p:nvPicPr>
          <p:cNvPr id="2" name="Imatge 1"/>
          <p:cNvPicPr>
            <a:picLocks noChangeAspect="1"/>
          </p:cNvPicPr>
          <p:nvPr/>
        </p:nvPicPr>
        <p:blipFill>
          <a:blip r:embed="rId7"/>
          <a:stretch>
            <a:fillRect/>
          </a:stretch>
        </p:blipFill>
        <p:spPr>
          <a:xfrm>
            <a:off x="369888" y="1500189"/>
            <a:ext cx="4947874" cy="5038724"/>
          </a:xfrm>
          <a:prstGeom prst="rect">
            <a:avLst/>
          </a:prstGeom>
        </p:spPr>
      </p:pic>
    </p:spTree>
    <p:extLst>
      <p:ext uri="{BB962C8B-B14F-4D97-AF65-F5344CB8AC3E}">
        <p14:creationId xmlns:p14="http://schemas.microsoft.com/office/powerpoint/2010/main" val="332896716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número de diapositiva 3"/>
          <p:cNvSpPr>
            <a:spLocks noGrp="1"/>
          </p:cNvSpPr>
          <p:nvPr>
            <p:ph type="sldNum" sz="quarter" idx="4294967295"/>
          </p:nvPr>
        </p:nvSpPr>
        <p:spPr>
          <a:xfrm>
            <a:off x="6457950" y="6356351"/>
            <a:ext cx="2057400" cy="365125"/>
          </a:xfrm>
        </p:spPr>
        <p:txBody>
          <a:bodyPr/>
          <a:lstStyle/>
          <a:p>
            <a:fld id="{B1A7D8FF-E13C-4852-9C48-BBAC7A8E0B1D}" type="slidenum">
              <a:rPr lang="ca-ES" smtClean="0"/>
              <a:t>21</a:t>
            </a:fld>
            <a:endParaRPr lang="ca-ES"/>
          </a:p>
        </p:txBody>
      </p:sp>
      <p:sp>
        <p:nvSpPr>
          <p:cNvPr id="5" name="Rectangle 2"/>
          <p:cNvSpPr>
            <a:spLocks noChangeArrowheads="1"/>
          </p:cNvSpPr>
          <p:nvPr/>
        </p:nvSpPr>
        <p:spPr bwMode="auto">
          <a:xfrm>
            <a:off x="468313" y="1052513"/>
            <a:ext cx="6553200" cy="400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ca-ES" altLang="ca-ES" sz="2000" b="1" dirty="0">
                <a:solidFill>
                  <a:srgbClr val="336699"/>
                </a:solidFill>
                <a:latin typeface="Verdana" panose="020B0604030504040204" pitchFamily="34" charset="0"/>
              </a:rPr>
              <a:t>I si encara teniu dubtes...</a:t>
            </a:r>
          </a:p>
        </p:txBody>
      </p:sp>
      <p:sp>
        <p:nvSpPr>
          <p:cNvPr id="8" name="5 Subtítulo"/>
          <p:cNvSpPr>
            <a:spLocks/>
          </p:cNvSpPr>
          <p:nvPr/>
        </p:nvSpPr>
        <p:spPr bwMode="auto">
          <a:xfrm>
            <a:off x="539750" y="1773238"/>
            <a:ext cx="8196263" cy="4465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defRPr>
                <a:solidFill>
                  <a:schemeClr val="tx1"/>
                </a:solidFill>
                <a:latin typeface="Arial" panose="020B0604020202020204" pitchFamily="34" charset="0"/>
                <a:cs typeface="Arial" panose="020B0604020202020204" pitchFamily="34" charset="0"/>
              </a:defRPr>
            </a:lvl1pPr>
            <a:lvl2pPr marL="342900" indent="-34290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a:spcBef>
                <a:spcPct val="20000"/>
              </a:spcBef>
            </a:pPr>
            <a:r>
              <a:rPr lang="ca-ES" altLang="ca-ES" sz="1600" b="1" dirty="0">
                <a:solidFill>
                  <a:srgbClr val="646464"/>
                </a:solidFill>
                <a:latin typeface="Verdana" panose="020B0604030504040204" pitchFamily="34" charset="0"/>
              </a:rPr>
              <a:t>Pregunteu al CRAI Biblioteca</a:t>
            </a:r>
          </a:p>
          <a:p>
            <a:pPr algn="ctr">
              <a:spcBef>
                <a:spcPct val="20000"/>
              </a:spcBef>
            </a:pPr>
            <a:r>
              <a:rPr lang="ca-ES" altLang="ca-ES" sz="1600" dirty="0">
                <a:solidFill>
                  <a:srgbClr val="646464"/>
                </a:solidFill>
                <a:latin typeface="Verdana" panose="020B0604030504040204" pitchFamily="34" charset="0"/>
              </a:rPr>
              <a:t> El personal de la biblioteca resoldrà els vostres dubtes.</a:t>
            </a:r>
          </a:p>
          <a:p>
            <a:pPr algn="ctr">
              <a:spcBef>
                <a:spcPct val="20000"/>
              </a:spcBef>
            </a:pPr>
            <a:endParaRPr lang="ca-ES" altLang="ca-ES" sz="2000" b="1" dirty="0">
              <a:solidFill>
                <a:srgbClr val="646464"/>
              </a:solidFill>
              <a:latin typeface="Verdana" panose="020B0604030504040204" pitchFamily="34" charset="0"/>
            </a:endParaRPr>
          </a:p>
          <a:p>
            <a:pPr algn="ctr">
              <a:spcBef>
                <a:spcPct val="20000"/>
              </a:spcBef>
            </a:pPr>
            <a:r>
              <a:rPr lang="ca-ES" altLang="ca-ES" sz="1600" b="1" dirty="0">
                <a:solidFill>
                  <a:srgbClr val="646464"/>
                </a:solidFill>
                <a:latin typeface="Verdana" panose="020B0604030504040204" pitchFamily="34" charset="0"/>
              </a:rPr>
              <a:t>Accediu al web inicial del CRAI</a:t>
            </a:r>
            <a:endParaRPr lang="ca-ES" altLang="ca-ES" sz="1600" dirty="0">
              <a:solidFill>
                <a:srgbClr val="646464"/>
              </a:solidFill>
              <a:latin typeface="Verdana" panose="020B0604030504040204" pitchFamily="34" charset="0"/>
            </a:endParaRPr>
          </a:p>
          <a:p>
            <a:pPr lvl="1" algn="ctr">
              <a:spcBef>
                <a:spcPct val="20000"/>
              </a:spcBef>
            </a:pPr>
            <a:r>
              <a:rPr lang="ca-ES" altLang="ca-ES" sz="1600" dirty="0">
                <a:solidFill>
                  <a:srgbClr val="646464"/>
                </a:solidFill>
                <a:latin typeface="Verdana" panose="020B0604030504040204" pitchFamily="34" charset="0"/>
              </a:rPr>
              <a:t>A la secció «</a:t>
            </a:r>
            <a:r>
              <a:rPr lang="ca-ES" altLang="ca-ES" sz="1600" dirty="0">
                <a:solidFill>
                  <a:srgbClr val="646464"/>
                </a:solidFill>
                <a:latin typeface="Verdana" panose="020B0604030504040204" pitchFamily="34" charset="0"/>
                <a:hlinkClick r:id="rId3"/>
              </a:rPr>
              <a:t>Preguntes més freqüents</a:t>
            </a:r>
            <a:r>
              <a:rPr lang="ca-ES" altLang="ca-ES" sz="1600" dirty="0">
                <a:solidFill>
                  <a:srgbClr val="646464"/>
                </a:solidFill>
                <a:latin typeface="Verdana" panose="020B0604030504040204" pitchFamily="34" charset="0"/>
              </a:rPr>
              <a:t>»</a:t>
            </a:r>
          </a:p>
          <a:p>
            <a:pPr lvl="1" algn="ctr">
              <a:spcBef>
                <a:spcPct val="20000"/>
              </a:spcBef>
            </a:pPr>
            <a:r>
              <a:rPr lang="ca-ES" altLang="ca-ES" sz="1600" dirty="0">
                <a:solidFill>
                  <a:srgbClr val="646464"/>
                </a:solidFill>
                <a:latin typeface="Verdana" panose="020B0604030504040204" pitchFamily="34" charset="0"/>
              </a:rPr>
              <a:t>trobareu les consultes més habituals ja respostes.</a:t>
            </a:r>
          </a:p>
          <a:p>
            <a:pPr lvl="1" algn="ctr">
              <a:spcBef>
                <a:spcPct val="20000"/>
              </a:spcBef>
            </a:pPr>
            <a:endParaRPr lang="ca-ES" altLang="ca-ES" sz="2000" b="1" dirty="0">
              <a:solidFill>
                <a:srgbClr val="646464"/>
              </a:solidFill>
              <a:latin typeface="Verdana" panose="020B0604030504040204" pitchFamily="34" charset="0"/>
            </a:endParaRPr>
          </a:p>
          <a:p>
            <a:pPr lvl="1" algn="ctr">
              <a:spcBef>
                <a:spcPct val="20000"/>
              </a:spcBef>
            </a:pPr>
            <a:r>
              <a:rPr lang="ca-ES" altLang="ca-ES" sz="1600" b="1" dirty="0">
                <a:solidFill>
                  <a:srgbClr val="646464"/>
                </a:solidFill>
                <a:latin typeface="Verdana" panose="020B0604030504040204" pitchFamily="34" charset="0"/>
              </a:rPr>
              <a:t>Adreceu-vos al </a:t>
            </a:r>
            <a:r>
              <a:rPr lang="ca-ES" altLang="ca-ES" sz="1600" b="1" dirty="0">
                <a:solidFill>
                  <a:srgbClr val="646464"/>
                </a:solidFill>
                <a:latin typeface="Verdana" panose="020B0604030504040204" pitchFamily="34" charset="0"/>
                <a:hlinkClick r:id="rId4"/>
              </a:rPr>
              <a:t>S@U</a:t>
            </a:r>
            <a:endParaRPr lang="ca-ES" altLang="ca-ES" sz="1600" b="1" dirty="0">
              <a:solidFill>
                <a:srgbClr val="646464"/>
              </a:solidFill>
              <a:latin typeface="Verdana" panose="020B0604030504040204" pitchFamily="34" charset="0"/>
            </a:endParaRPr>
          </a:p>
          <a:p>
            <a:pPr lvl="1" algn="ctr">
              <a:spcBef>
                <a:spcPct val="20000"/>
              </a:spcBef>
            </a:pPr>
            <a:r>
              <a:rPr lang="ca-ES" altLang="ca-ES" sz="1600" b="1" dirty="0">
                <a:solidFill>
                  <a:srgbClr val="646464"/>
                </a:solidFill>
                <a:latin typeface="Verdana" panose="020B0604030504040204" pitchFamily="34" charset="0"/>
              </a:rPr>
              <a:t>	</a:t>
            </a:r>
            <a:r>
              <a:rPr lang="ca-ES" altLang="ca-ES" sz="1600" dirty="0">
                <a:solidFill>
                  <a:srgbClr val="646464"/>
                </a:solidFill>
                <a:latin typeface="Verdana" panose="020B0604030504040204" pitchFamily="34" charset="0"/>
              </a:rPr>
              <a:t>É</a:t>
            </a:r>
            <a:r>
              <a:rPr lang="es-ES" altLang="ca-ES" sz="1600" dirty="0">
                <a:solidFill>
                  <a:srgbClr val="646464"/>
                </a:solidFill>
                <a:latin typeface="Verdana" panose="020B0604030504040204" pitchFamily="34" charset="0"/>
              </a:rPr>
              <a:t>s un s</a:t>
            </a:r>
            <a:r>
              <a:rPr lang="ca-ES" altLang="ca-ES" sz="1600" dirty="0" err="1">
                <a:solidFill>
                  <a:srgbClr val="646464"/>
                </a:solidFill>
                <a:latin typeface="Verdana" panose="020B0604030504040204" pitchFamily="34" charset="0"/>
              </a:rPr>
              <a:t>ervei</a:t>
            </a:r>
            <a:r>
              <a:rPr lang="ca-ES" altLang="ca-ES" sz="1600" dirty="0">
                <a:solidFill>
                  <a:srgbClr val="646464"/>
                </a:solidFill>
                <a:latin typeface="Verdana" panose="020B0604030504040204" pitchFamily="34" charset="0"/>
              </a:rPr>
              <a:t> d’informació virtual per a qualsevol consulta sobre els CRAI Biblioteques i els seus recursos i serveis, disponible durant les 24 hores dels set dies de la setmana, i atès per bibliotecaris especialitzats. </a:t>
            </a:r>
          </a:p>
          <a:p>
            <a:pPr algn="ctr"/>
            <a:endParaRPr lang="ca-ES" altLang="ca-ES" sz="2000" b="1" dirty="0">
              <a:solidFill>
                <a:srgbClr val="646464"/>
              </a:solidFill>
              <a:latin typeface="Verdana" panose="020B0604030504040204" pitchFamily="34" charset="0"/>
            </a:endParaRPr>
          </a:p>
        </p:txBody>
      </p:sp>
    </p:spTree>
    <p:extLst>
      <p:ext uri="{BB962C8B-B14F-4D97-AF65-F5344CB8AC3E}">
        <p14:creationId xmlns:p14="http://schemas.microsoft.com/office/powerpoint/2010/main" val="2955386189"/>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Marcador de número de diapositiva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fld id="{25B8EB38-F33E-4513-9123-74A1BD3DFDC8}" type="slidenum">
              <a:rPr lang="ca-ES" altLang="ca-ES" sz="1200" smtClean="0">
                <a:solidFill>
                  <a:srgbClr val="898989"/>
                </a:solidFill>
                <a:latin typeface="Arial" panose="020B0604020202020204" pitchFamily="34" charset="0"/>
              </a:rPr>
              <a:pPr>
                <a:lnSpc>
                  <a:spcPct val="100000"/>
                </a:lnSpc>
                <a:spcBef>
                  <a:spcPct val="0"/>
                </a:spcBef>
                <a:buFontTx/>
                <a:buNone/>
              </a:pPr>
              <a:t>22</a:t>
            </a:fld>
            <a:endParaRPr lang="ca-ES" altLang="ca-ES" sz="1200" smtClean="0">
              <a:solidFill>
                <a:srgbClr val="898989"/>
              </a:solidFill>
              <a:latin typeface="Arial" panose="020B0604020202020204" pitchFamily="34" charset="0"/>
            </a:endParaRPr>
          </a:p>
        </p:txBody>
      </p:sp>
      <p:pic>
        <p:nvPicPr>
          <p:cNvPr id="11267" name="Imagen 2"/>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268" name="Rectángulo 4"/>
          <p:cNvSpPr>
            <a:spLocks noChangeArrowheads="1"/>
          </p:cNvSpPr>
          <p:nvPr/>
        </p:nvSpPr>
        <p:spPr bwMode="auto">
          <a:xfrm>
            <a:off x="3022600" y="3500438"/>
            <a:ext cx="2881313"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fontAlgn="base">
              <a:lnSpc>
                <a:spcPct val="100000"/>
              </a:lnSpc>
              <a:spcBef>
                <a:spcPct val="0"/>
              </a:spcBef>
              <a:spcAft>
                <a:spcPct val="0"/>
              </a:spcAft>
              <a:buFontTx/>
              <a:buNone/>
            </a:pPr>
            <a:r>
              <a:rPr lang="ca-ES" altLang="ca-ES" sz="2400" b="1" dirty="0">
                <a:solidFill>
                  <a:srgbClr val="FFFFFF"/>
                </a:solidFill>
                <a:latin typeface="Verdana" panose="020B0604030504040204" pitchFamily="34" charset="0"/>
                <a:ea typeface="Verdana" panose="020B0604030504040204" pitchFamily="34" charset="0"/>
                <a:cs typeface="Verdana" panose="020B0604030504040204" pitchFamily="34" charset="0"/>
              </a:rPr>
              <a:t>Moltes gràcies!</a:t>
            </a:r>
          </a:p>
        </p:txBody>
      </p:sp>
      <p:sp>
        <p:nvSpPr>
          <p:cNvPr id="11269" name="Rectángulo 5"/>
          <p:cNvSpPr>
            <a:spLocks noChangeArrowheads="1"/>
          </p:cNvSpPr>
          <p:nvPr/>
        </p:nvSpPr>
        <p:spPr bwMode="auto">
          <a:xfrm>
            <a:off x="3394075" y="2552700"/>
            <a:ext cx="18415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fontAlgn="base">
              <a:lnSpc>
                <a:spcPct val="100000"/>
              </a:lnSpc>
              <a:spcBef>
                <a:spcPct val="0"/>
              </a:spcBef>
              <a:spcAft>
                <a:spcPct val="0"/>
              </a:spcAft>
              <a:buFontTx/>
              <a:buNone/>
            </a:pPr>
            <a:endParaRPr lang="ca-ES" altLang="ca-ES" sz="3600">
              <a:solidFill>
                <a:srgbClr val="FFFFFF"/>
              </a:solidFill>
              <a:cs typeface="Arial" panose="020B0604020202020204" pitchFamily="34" charset="0"/>
            </a:endParaRPr>
          </a:p>
        </p:txBody>
      </p:sp>
      <p:sp>
        <p:nvSpPr>
          <p:cNvPr id="11270" name="Rectángulo 6"/>
          <p:cNvSpPr>
            <a:spLocks noChangeArrowheads="1"/>
          </p:cNvSpPr>
          <p:nvPr/>
        </p:nvSpPr>
        <p:spPr bwMode="auto">
          <a:xfrm>
            <a:off x="1870075" y="6300788"/>
            <a:ext cx="4572000" cy="27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fontAlgn="base">
              <a:lnSpc>
                <a:spcPct val="100000"/>
              </a:lnSpc>
              <a:spcBef>
                <a:spcPct val="50000"/>
              </a:spcBef>
              <a:spcAft>
                <a:spcPct val="0"/>
              </a:spcAft>
              <a:buFontTx/>
              <a:buNone/>
            </a:pPr>
            <a:r>
              <a:rPr lang="ca-ES" altLang="ca-ES" sz="1200" b="1" dirty="0">
                <a:solidFill>
                  <a:srgbClr val="FFFFFF"/>
                </a:solidFill>
                <a:latin typeface="Verdana" panose="020B0604030504040204" pitchFamily="34" charset="0"/>
                <a:cs typeface="Arial" panose="020B0604020202020204" pitchFamily="34" charset="0"/>
              </a:rPr>
              <a:t>© CRAI Universitat de Barcelona, curs </a:t>
            </a:r>
            <a:r>
              <a:rPr lang="ca-ES" altLang="ca-ES" sz="1200" b="1" dirty="0" smtClean="0">
                <a:solidFill>
                  <a:srgbClr val="FFFFFF"/>
                </a:solidFill>
                <a:latin typeface="Verdana" panose="020B0604030504040204" pitchFamily="34" charset="0"/>
                <a:cs typeface="Arial" panose="020B0604020202020204" pitchFamily="34" charset="0"/>
              </a:rPr>
              <a:t>2017-18</a:t>
            </a:r>
            <a:endParaRPr lang="ca-ES" altLang="ca-ES" sz="1200" b="1" dirty="0">
              <a:solidFill>
                <a:srgbClr val="FFFFFF"/>
              </a:solidFill>
              <a:latin typeface="Verdana" panose="020B0604030504040204" pitchFamily="34" charset="0"/>
              <a:cs typeface="Arial" panose="020B0604020202020204" pitchFamily="34" charset="0"/>
            </a:endParaRPr>
          </a:p>
        </p:txBody>
      </p:sp>
      <p:pic>
        <p:nvPicPr>
          <p:cNvPr id="11271" name="Imagen 7"/>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974725" y="6291263"/>
            <a:ext cx="79375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 name="Imagen 1">
            <a:hlinkClick r:id="rId4"/>
          </p:cNvPr>
          <p:cNvPicPr>
            <a:picLocks noChangeAspect="1"/>
          </p:cNvPicPr>
          <p:nvPr/>
        </p:nvPicPr>
        <p:blipFill>
          <a:blip r:embed="rId5"/>
          <a:stretch>
            <a:fillRect/>
          </a:stretch>
        </p:blipFill>
        <p:spPr>
          <a:xfrm>
            <a:off x="2773755" y="4622721"/>
            <a:ext cx="3379001" cy="914480"/>
          </a:xfrm>
          <a:prstGeom prst="rect">
            <a:avLst/>
          </a:prstGeom>
        </p:spPr>
      </p:pic>
    </p:spTree>
    <p:extLst>
      <p:ext uri="{BB962C8B-B14F-4D97-AF65-F5344CB8AC3E}">
        <p14:creationId xmlns:p14="http://schemas.microsoft.com/office/powerpoint/2010/main" val="214693205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idx="4294967295"/>
          </p:nvPr>
        </p:nvSpPr>
        <p:spPr>
          <a:xfrm>
            <a:off x="590550" y="1590675"/>
            <a:ext cx="7886700" cy="4606925"/>
          </a:xfrm>
        </p:spPr>
        <p:txBody>
          <a:bodyPr>
            <a:noAutofit/>
          </a:bodyPr>
          <a:lstStyle/>
          <a:p>
            <a:r>
              <a:rPr lang="es-ES" sz="1400" dirty="0">
                <a:latin typeface="Verdana" panose="020B0604030504040204" pitchFamily="34" charset="0"/>
                <a:ea typeface="Verdana" panose="020B0604030504040204" pitchFamily="34" charset="0"/>
                <a:cs typeface="Verdana" panose="020B0604030504040204" pitchFamily="34" charset="0"/>
              </a:rPr>
              <a:t/>
            </a:r>
            <a:br>
              <a:rPr lang="es-ES" sz="1400" dirty="0">
                <a:latin typeface="Verdana" panose="020B0604030504040204" pitchFamily="34" charset="0"/>
                <a:ea typeface="Verdana" panose="020B0604030504040204" pitchFamily="34" charset="0"/>
                <a:cs typeface="Verdana" panose="020B0604030504040204" pitchFamily="34" charset="0"/>
              </a:rPr>
            </a:br>
            <a:r>
              <a:rPr lang="es-ES" sz="1400" dirty="0" smtClean="0">
                <a:latin typeface="Verdana" panose="020B0604030504040204" pitchFamily="34" charset="0"/>
                <a:ea typeface="Verdana" panose="020B0604030504040204" pitchFamily="34" charset="0"/>
                <a:cs typeface="Verdana" panose="020B0604030504040204" pitchFamily="34" charset="0"/>
              </a:rPr>
              <a:t/>
            </a:r>
            <a:br>
              <a:rPr lang="es-ES" sz="1400" dirty="0" smtClean="0">
                <a:latin typeface="Verdana" panose="020B0604030504040204" pitchFamily="34" charset="0"/>
                <a:ea typeface="Verdana" panose="020B0604030504040204" pitchFamily="34" charset="0"/>
                <a:cs typeface="Verdana" panose="020B0604030504040204" pitchFamily="34" charset="0"/>
              </a:rPr>
            </a:br>
            <a:r>
              <a:rPr lang="es-ES" sz="1400" dirty="0">
                <a:latin typeface="Verdana" panose="020B0604030504040204" pitchFamily="34" charset="0"/>
                <a:ea typeface="Verdana" panose="020B0604030504040204" pitchFamily="34" charset="0"/>
                <a:cs typeface="Verdana" panose="020B0604030504040204" pitchFamily="34" charset="0"/>
              </a:rPr>
              <a:t/>
            </a:r>
            <a:br>
              <a:rPr lang="es-ES" sz="1400" dirty="0">
                <a:latin typeface="Verdana" panose="020B0604030504040204" pitchFamily="34" charset="0"/>
                <a:ea typeface="Verdana" panose="020B0604030504040204" pitchFamily="34" charset="0"/>
                <a:cs typeface="Verdana" panose="020B0604030504040204" pitchFamily="34" charset="0"/>
              </a:rPr>
            </a:br>
            <a:r>
              <a:rPr lang="ca-ES" sz="1600" dirty="0" smtClean="0">
                <a:latin typeface="Verdana" panose="020B0604030504040204" pitchFamily="34" charset="0"/>
                <a:ea typeface="Verdana" panose="020B0604030504040204" pitchFamily="34" charset="0"/>
                <a:cs typeface="Verdana" panose="020B0604030504040204" pitchFamily="34" charset="0"/>
              </a:rPr>
              <a:t>Les bases de dades buiden publicacions, normalment revistes, sobre un tema concret o sobre disciplines afins, i emmagatzemen la informació de manera organitzada perquè la puguem trobar i utilitzar fàcilment. Permeten recuperar informació sobre un tema concret. No faciliten la localització exacta ni la disponibilitat dels documents recuperats.</a:t>
            </a:r>
            <a:br>
              <a:rPr lang="ca-ES" sz="1600" dirty="0" smtClean="0">
                <a:latin typeface="Verdana" panose="020B0604030504040204" pitchFamily="34" charset="0"/>
                <a:ea typeface="Verdana" panose="020B0604030504040204" pitchFamily="34" charset="0"/>
                <a:cs typeface="Verdana" panose="020B0604030504040204" pitchFamily="34" charset="0"/>
              </a:rPr>
            </a:br>
            <a:r>
              <a:rPr lang="ca-ES" sz="1600" dirty="0" smtClean="0">
                <a:latin typeface="Verdana" panose="020B0604030504040204" pitchFamily="34" charset="0"/>
                <a:ea typeface="Verdana" panose="020B0604030504040204" pitchFamily="34" charset="0"/>
                <a:cs typeface="Verdana" panose="020B0604030504040204" pitchFamily="34" charset="0"/>
              </a:rPr>
              <a:t/>
            </a:r>
            <a:br>
              <a:rPr lang="ca-ES" sz="1600" dirty="0" smtClean="0">
                <a:latin typeface="Verdana" panose="020B0604030504040204" pitchFamily="34" charset="0"/>
                <a:ea typeface="Verdana" panose="020B0604030504040204" pitchFamily="34" charset="0"/>
                <a:cs typeface="Verdana" panose="020B0604030504040204" pitchFamily="34" charset="0"/>
              </a:rPr>
            </a:br>
            <a:r>
              <a:rPr lang="ca-ES" sz="1600" dirty="0" smtClean="0">
                <a:latin typeface="Verdana" panose="020B0604030504040204" pitchFamily="34" charset="0"/>
                <a:ea typeface="Verdana" panose="020B0604030504040204" pitchFamily="34" charset="0"/>
                <a:cs typeface="Verdana" panose="020B0604030504040204" pitchFamily="34" charset="0"/>
              </a:rPr>
              <a:t>La major part de les bases de dades accessibles des de la UB són de caràcter biblio-gràfic (referència bibliogràfica i resum). Si tenim subscripció a la publicació o és d’accés lliure facilitarem l’enllaç al text complet. Podeu gestionar els resultats de les cerques amb </a:t>
            </a:r>
            <a:r>
              <a:rPr lang="ca-ES" sz="1600" dirty="0" err="1" smtClean="0">
                <a:latin typeface="Verdana" panose="020B0604030504040204" pitchFamily="34" charset="0"/>
                <a:ea typeface="Verdana" panose="020B0604030504040204" pitchFamily="34" charset="0"/>
                <a:cs typeface="Verdana" panose="020B0604030504040204" pitchFamily="34" charset="0"/>
                <a:hlinkClick r:id="rId3"/>
              </a:rPr>
              <a:t>Mendeley</a:t>
            </a:r>
            <a:r>
              <a:rPr lang="ca-ES" sz="1600" dirty="0" smtClean="0">
                <a:latin typeface="Verdana" panose="020B0604030504040204" pitchFamily="34" charset="0"/>
                <a:ea typeface="Verdana" panose="020B0604030504040204" pitchFamily="34" charset="0"/>
                <a:cs typeface="Verdana" panose="020B0604030504040204" pitchFamily="34" charset="0"/>
              </a:rPr>
              <a:t> (gestor de bibliografies). </a:t>
            </a:r>
            <a:r>
              <a:rPr lang="ca-ES" sz="1400" dirty="0" smtClean="0">
                <a:latin typeface="Verdana" panose="020B0604030504040204" pitchFamily="34" charset="0"/>
                <a:ea typeface="Verdana" panose="020B0604030504040204" pitchFamily="34" charset="0"/>
                <a:cs typeface="Verdana" panose="020B0604030504040204" pitchFamily="34" charset="0"/>
              </a:rPr>
              <a:t/>
            </a:r>
            <a:br>
              <a:rPr lang="ca-ES" sz="1400" dirty="0" smtClean="0">
                <a:latin typeface="Verdana" panose="020B0604030504040204" pitchFamily="34" charset="0"/>
                <a:ea typeface="Verdana" panose="020B0604030504040204" pitchFamily="34" charset="0"/>
                <a:cs typeface="Verdana" panose="020B0604030504040204" pitchFamily="34" charset="0"/>
              </a:rPr>
            </a:br>
            <a:r>
              <a:rPr lang="ca-ES" sz="1400" dirty="0" smtClean="0">
                <a:latin typeface="Verdana" panose="020B0604030504040204" pitchFamily="34" charset="0"/>
                <a:ea typeface="Verdana" panose="020B0604030504040204" pitchFamily="34" charset="0"/>
                <a:cs typeface="Verdana" panose="020B0604030504040204" pitchFamily="34" charset="0"/>
              </a:rPr>
              <a:t/>
            </a:r>
            <a:br>
              <a:rPr lang="ca-ES" sz="1400" dirty="0" smtClean="0">
                <a:latin typeface="Verdana" panose="020B0604030504040204" pitchFamily="34" charset="0"/>
                <a:ea typeface="Verdana" panose="020B0604030504040204" pitchFamily="34" charset="0"/>
                <a:cs typeface="Verdana" panose="020B0604030504040204" pitchFamily="34" charset="0"/>
              </a:rPr>
            </a:br>
            <a:r>
              <a:rPr lang="ca-ES" sz="1400" dirty="0" smtClean="0">
                <a:latin typeface="Verdana" panose="020B0604030504040204" pitchFamily="34" charset="0"/>
                <a:ea typeface="Verdana" panose="020B0604030504040204" pitchFamily="34" charset="0"/>
                <a:cs typeface="Verdana" panose="020B0604030504040204" pitchFamily="34" charset="0"/>
              </a:rPr>
              <a:t/>
            </a:r>
            <a:br>
              <a:rPr lang="ca-ES" sz="1400" dirty="0" smtClean="0">
                <a:latin typeface="Verdana" panose="020B0604030504040204" pitchFamily="34" charset="0"/>
                <a:ea typeface="Verdana" panose="020B0604030504040204" pitchFamily="34" charset="0"/>
                <a:cs typeface="Verdana" panose="020B0604030504040204" pitchFamily="34" charset="0"/>
              </a:rPr>
            </a:br>
            <a:r>
              <a:rPr lang="ca-ES" altLang="es-ES" sz="1600" b="1" dirty="0">
                <a:latin typeface="Verdana" panose="020B0604030504040204" pitchFamily="34" charset="0"/>
                <a:ea typeface="Verdana" panose="020B0604030504040204" pitchFamily="34" charset="0"/>
                <a:cs typeface="Verdana" panose="020B0604030504040204" pitchFamily="34" charset="0"/>
              </a:rPr>
              <a:t>Per a més informació</a:t>
            </a:r>
            <a:r>
              <a:rPr lang="ca-ES" altLang="es-ES" sz="1600" b="1" dirty="0" smtClean="0">
                <a:latin typeface="Verdana" panose="020B0604030504040204" pitchFamily="34" charset="0"/>
                <a:ea typeface="Verdana" panose="020B0604030504040204" pitchFamily="34" charset="0"/>
                <a:cs typeface="Verdana" panose="020B0604030504040204" pitchFamily="34" charset="0"/>
              </a:rPr>
              <a:t>... </a:t>
            </a:r>
            <a:r>
              <a:rPr lang="ca-ES" altLang="es-ES" sz="1600" b="1" dirty="0">
                <a:latin typeface="Verdana" panose="020B0604030504040204" pitchFamily="34" charset="0"/>
                <a:ea typeface="Verdana" panose="020B0604030504040204" pitchFamily="34" charset="0"/>
                <a:cs typeface="Verdana" panose="020B0604030504040204" pitchFamily="34" charset="0"/>
              </a:rPr>
              <a:t/>
            </a:r>
            <a:br>
              <a:rPr lang="ca-ES" altLang="es-ES" sz="1600" b="1" dirty="0">
                <a:latin typeface="Verdana" panose="020B0604030504040204" pitchFamily="34" charset="0"/>
                <a:ea typeface="Verdana" panose="020B0604030504040204" pitchFamily="34" charset="0"/>
                <a:cs typeface="Verdana" panose="020B0604030504040204" pitchFamily="34" charset="0"/>
              </a:rPr>
            </a:br>
            <a:r>
              <a:rPr lang="ca-ES" altLang="es-ES" sz="1600" b="1" dirty="0" smtClean="0">
                <a:latin typeface="Verdana" panose="020B0604030504040204" pitchFamily="34" charset="0"/>
                <a:ea typeface="Verdana" panose="020B0604030504040204" pitchFamily="34" charset="0"/>
                <a:cs typeface="Verdana" panose="020B0604030504040204" pitchFamily="34" charset="0"/>
              </a:rPr>
              <a:t/>
            </a:r>
            <a:br>
              <a:rPr lang="ca-ES" altLang="es-ES" sz="1600" b="1" dirty="0" smtClean="0">
                <a:latin typeface="Verdana" panose="020B0604030504040204" pitchFamily="34" charset="0"/>
                <a:ea typeface="Verdana" panose="020B0604030504040204" pitchFamily="34" charset="0"/>
                <a:cs typeface="Verdana" panose="020B0604030504040204" pitchFamily="34" charset="0"/>
              </a:rPr>
            </a:br>
            <a:r>
              <a:rPr lang="ca-ES" altLang="es-ES" sz="1600" dirty="0" err="1" smtClean="0">
                <a:latin typeface="Verdana" panose="020B0604030504040204" pitchFamily="34" charset="0"/>
                <a:ea typeface="Verdana" panose="020B0604030504040204" pitchFamily="34" charset="0"/>
                <a:cs typeface="Verdana" panose="020B0604030504040204" pitchFamily="34" charset="0"/>
              </a:rPr>
              <a:t>Blog</a:t>
            </a:r>
            <a:r>
              <a:rPr lang="ca-ES" altLang="es-ES" sz="1600" dirty="0" smtClean="0">
                <a:latin typeface="Verdana" panose="020B0604030504040204" pitchFamily="34" charset="0"/>
                <a:ea typeface="Verdana" panose="020B0604030504040204" pitchFamily="34" charset="0"/>
                <a:cs typeface="Verdana" panose="020B0604030504040204" pitchFamily="34" charset="0"/>
              </a:rPr>
              <a:t> del Lluís Codina  </a:t>
            </a:r>
            <a:r>
              <a:rPr lang="ca-ES" altLang="es-ES" sz="1600" dirty="0" smtClean="0">
                <a:latin typeface="Verdana" panose="020B0604030504040204" pitchFamily="34" charset="0"/>
                <a:ea typeface="Verdana" panose="020B0604030504040204" pitchFamily="34" charset="0"/>
                <a:cs typeface="Verdana" panose="020B0604030504040204" pitchFamily="34" charset="0"/>
                <a:hlinkClick r:id="rId4"/>
              </a:rPr>
              <a:t>Bases de </a:t>
            </a:r>
            <a:r>
              <a:rPr lang="ca-ES" altLang="es-ES" sz="1600" dirty="0" err="1" smtClean="0">
                <a:latin typeface="Verdana" panose="020B0604030504040204" pitchFamily="34" charset="0"/>
                <a:ea typeface="Verdana" panose="020B0604030504040204" pitchFamily="34" charset="0"/>
                <a:cs typeface="Verdana" panose="020B0604030504040204" pitchFamily="34" charset="0"/>
                <a:hlinkClick r:id="rId4"/>
              </a:rPr>
              <a:t>datos</a:t>
            </a:r>
            <a:r>
              <a:rPr lang="ca-ES" altLang="es-ES" sz="1600" dirty="0" smtClean="0">
                <a:latin typeface="Verdana" panose="020B0604030504040204" pitchFamily="34" charset="0"/>
                <a:ea typeface="Verdana" panose="020B0604030504040204" pitchFamily="34" charset="0"/>
                <a:cs typeface="Verdana" panose="020B0604030504040204" pitchFamily="34" charset="0"/>
                <a:hlinkClick r:id="rId4"/>
              </a:rPr>
              <a:t> </a:t>
            </a:r>
            <a:r>
              <a:rPr lang="ca-ES" altLang="es-ES" sz="1600" dirty="0" err="1" smtClean="0">
                <a:latin typeface="Verdana" panose="020B0604030504040204" pitchFamily="34" charset="0"/>
                <a:ea typeface="Verdana" panose="020B0604030504040204" pitchFamily="34" charset="0"/>
                <a:cs typeface="Verdana" panose="020B0604030504040204" pitchFamily="34" charset="0"/>
                <a:hlinkClick r:id="rId4"/>
              </a:rPr>
              <a:t>académicas</a:t>
            </a:r>
            <a:r>
              <a:rPr lang="ca-ES" altLang="es-ES" sz="1600" dirty="0" smtClean="0">
                <a:latin typeface="Verdana" panose="020B0604030504040204" pitchFamily="34" charset="0"/>
                <a:ea typeface="Verdana" panose="020B0604030504040204" pitchFamily="34" charset="0"/>
                <a:cs typeface="Verdana" panose="020B0604030504040204" pitchFamily="34" charset="0"/>
              </a:rPr>
              <a:t/>
            </a:r>
            <a:br>
              <a:rPr lang="ca-ES" altLang="es-ES" sz="1600" dirty="0" smtClean="0">
                <a:latin typeface="Verdana" panose="020B0604030504040204" pitchFamily="34" charset="0"/>
                <a:ea typeface="Verdana" panose="020B0604030504040204" pitchFamily="34" charset="0"/>
                <a:cs typeface="Verdana" panose="020B0604030504040204" pitchFamily="34" charset="0"/>
              </a:rPr>
            </a:br>
            <a:r>
              <a:rPr lang="ca-ES" altLang="es-ES" sz="1600" dirty="0" smtClean="0">
                <a:latin typeface="Verdana" panose="020B0604030504040204" pitchFamily="34" charset="0"/>
                <a:ea typeface="Verdana" panose="020B0604030504040204" pitchFamily="34" charset="0"/>
                <a:cs typeface="Verdana" panose="020B0604030504040204" pitchFamily="34" charset="0"/>
              </a:rPr>
              <a:t>		  </a:t>
            </a:r>
            <a:r>
              <a:rPr lang="ca-ES" altLang="es-ES" sz="1600" dirty="0" smtClean="0">
                <a:latin typeface="Verdana" panose="020B0604030504040204" pitchFamily="34" charset="0"/>
                <a:ea typeface="Verdana" panose="020B0604030504040204" pitchFamily="34" charset="0"/>
                <a:cs typeface="Verdana" panose="020B0604030504040204" pitchFamily="34" charset="0"/>
              </a:rPr>
              <a:t>    </a:t>
            </a:r>
            <a:r>
              <a:rPr lang="es-ES" altLang="ca-ES" sz="1600" dirty="0" smtClean="0">
                <a:latin typeface="Verdana" panose="020B0604030504040204" pitchFamily="34" charset="0"/>
                <a:ea typeface="Verdana" panose="020B0604030504040204" pitchFamily="34" charset="0"/>
                <a:cs typeface="Verdana" panose="020B0604030504040204" pitchFamily="34" charset="0"/>
                <a:hlinkClick r:id="rId4"/>
              </a:rPr>
              <a:t>Guía </a:t>
            </a:r>
            <a:r>
              <a:rPr lang="es-ES" altLang="ca-ES" sz="1600" dirty="0">
                <a:latin typeface="Verdana" panose="020B0604030504040204" pitchFamily="34" charset="0"/>
                <a:ea typeface="Verdana" panose="020B0604030504040204" pitchFamily="34" charset="0"/>
                <a:cs typeface="Verdana" panose="020B0604030504040204" pitchFamily="34" charset="0"/>
                <a:hlinkClick r:id="rId4"/>
              </a:rPr>
              <a:t>de bases de datos académicas</a:t>
            </a:r>
            <a:r>
              <a:rPr lang="es-ES" altLang="ca-ES" sz="1600" dirty="0">
                <a:latin typeface="Verdana" panose="020B0604030504040204" pitchFamily="34" charset="0"/>
                <a:ea typeface="Verdana" panose="020B0604030504040204" pitchFamily="34" charset="0"/>
                <a:cs typeface="Verdana" panose="020B0604030504040204" pitchFamily="34" charset="0"/>
              </a:rPr>
              <a:t/>
            </a:r>
            <a:br>
              <a:rPr lang="es-ES" altLang="ca-ES" sz="1600" dirty="0">
                <a:latin typeface="Verdana" panose="020B0604030504040204" pitchFamily="34" charset="0"/>
                <a:ea typeface="Verdana" panose="020B0604030504040204" pitchFamily="34" charset="0"/>
                <a:cs typeface="Verdana" panose="020B0604030504040204" pitchFamily="34" charset="0"/>
              </a:rPr>
            </a:br>
            <a:r>
              <a:rPr lang="es-ES" altLang="ca-ES" sz="1600" dirty="0" smtClean="0">
                <a:latin typeface="Verdana" panose="020B0604030504040204" pitchFamily="34" charset="0"/>
                <a:ea typeface="Verdana" panose="020B0604030504040204" pitchFamily="34" charset="0"/>
                <a:cs typeface="Verdana" panose="020B0604030504040204" pitchFamily="34" charset="0"/>
              </a:rPr>
              <a:t>		  </a:t>
            </a:r>
            <a:r>
              <a:rPr lang="es-ES" altLang="ca-ES" sz="1600" dirty="0" smtClean="0">
                <a:latin typeface="Verdana" panose="020B0604030504040204" pitchFamily="34" charset="0"/>
                <a:ea typeface="Verdana" panose="020B0604030504040204" pitchFamily="34" charset="0"/>
                <a:cs typeface="Verdana" panose="020B0604030504040204" pitchFamily="34" charset="0"/>
              </a:rPr>
              <a:t>    </a:t>
            </a:r>
            <a:r>
              <a:rPr lang="es-ES" altLang="ca-ES" sz="1600" dirty="0" smtClean="0">
                <a:latin typeface="Verdana" panose="020B0604030504040204" pitchFamily="34" charset="0"/>
                <a:ea typeface="Verdana" panose="020B0604030504040204" pitchFamily="34" charset="0"/>
                <a:cs typeface="Verdana" panose="020B0604030504040204" pitchFamily="34" charset="0"/>
                <a:hlinkClick r:id="rId5"/>
              </a:rPr>
              <a:t>Estudios </a:t>
            </a:r>
            <a:r>
              <a:rPr lang="es-ES" altLang="ca-ES" sz="1600" dirty="0">
                <a:latin typeface="Verdana" panose="020B0604030504040204" pitchFamily="34" charset="0"/>
                <a:ea typeface="Verdana" panose="020B0604030504040204" pitchFamily="34" charset="0"/>
                <a:cs typeface="Verdana" panose="020B0604030504040204" pitchFamily="34" charset="0"/>
                <a:hlinkClick r:id="rId5"/>
              </a:rPr>
              <a:t>fílmicos: guía de fuentes de información</a:t>
            </a:r>
            <a:r>
              <a:rPr lang="es-ES" altLang="ca-ES" sz="1400" dirty="0">
                <a:latin typeface="Verdana" panose="020B0604030504040204" pitchFamily="34" charset="0"/>
                <a:ea typeface="Verdana" panose="020B0604030504040204" pitchFamily="34" charset="0"/>
                <a:cs typeface="Verdana" panose="020B0604030504040204" pitchFamily="34" charset="0"/>
              </a:rPr>
              <a:t/>
            </a:r>
            <a:br>
              <a:rPr lang="es-ES" altLang="ca-ES" sz="1400" dirty="0">
                <a:latin typeface="Verdana" panose="020B0604030504040204" pitchFamily="34" charset="0"/>
                <a:ea typeface="Verdana" panose="020B0604030504040204" pitchFamily="34" charset="0"/>
                <a:cs typeface="Verdana" panose="020B0604030504040204" pitchFamily="34" charset="0"/>
              </a:rPr>
            </a:br>
            <a:r>
              <a:rPr lang="ca-ES" sz="1400" dirty="0" smtClean="0">
                <a:latin typeface="Verdana" panose="020B0604030504040204" pitchFamily="34" charset="0"/>
                <a:ea typeface="Verdana" panose="020B0604030504040204" pitchFamily="34" charset="0"/>
                <a:cs typeface="Verdana" panose="020B0604030504040204" pitchFamily="34" charset="0"/>
              </a:rPr>
              <a:t/>
            </a:r>
            <a:br>
              <a:rPr lang="ca-ES" sz="1400" dirty="0" smtClean="0">
                <a:latin typeface="Verdana" panose="020B0604030504040204" pitchFamily="34" charset="0"/>
                <a:ea typeface="Verdana" panose="020B0604030504040204" pitchFamily="34" charset="0"/>
                <a:cs typeface="Verdana" panose="020B0604030504040204" pitchFamily="34" charset="0"/>
              </a:rPr>
            </a:br>
            <a:r>
              <a:rPr lang="ca-ES" sz="1400" dirty="0" smtClean="0">
                <a:latin typeface="Verdana" panose="020B0604030504040204" pitchFamily="34" charset="0"/>
                <a:ea typeface="Verdana" panose="020B0604030504040204" pitchFamily="34" charset="0"/>
                <a:cs typeface="Verdana" panose="020B0604030504040204" pitchFamily="34" charset="0"/>
              </a:rPr>
              <a:t>   </a:t>
            </a:r>
            <a:br>
              <a:rPr lang="ca-ES" sz="1400" dirty="0" smtClean="0">
                <a:latin typeface="Verdana" panose="020B0604030504040204" pitchFamily="34" charset="0"/>
                <a:ea typeface="Verdana" panose="020B0604030504040204" pitchFamily="34" charset="0"/>
                <a:cs typeface="Verdana" panose="020B0604030504040204" pitchFamily="34" charset="0"/>
              </a:rPr>
            </a:br>
            <a:r>
              <a:rPr lang="ca-ES" sz="1400" dirty="0" smtClean="0">
                <a:latin typeface="Verdana" panose="020B0604030504040204" pitchFamily="34" charset="0"/>
                <a:ea typeface="Verdana" panose="020B0604030504040204" pitchFamily="34" charset="0"/>
                <a:cs typeface="Verdana" panose="020B0604030504040204" pitchFamily="34" charset="0"/>
              </a:rPr>
              <a:t/>
            </a:r>
            <a:br>
              <a:rPr lang="ca-ES" sz="1400" dirty="0" smtClean="0">
                <a:latin typeface="Verdana" panose="020B0604030504040204" pitchFamily="34" charset="0"/>
                <a:ea typeface="Verdana" panose="020B0604030504040204" pitchFamily="34" charset="0"/>
                <a:cs typeface="Verdana" panose="020B0604030504040204" pitchFamily="34" charset="0"/>
              </a:rPr>
            </a:br>
            <a:r>
              <a:rPr lang="ca-ES" sz="1400" dirty="0" smtClean="0">
                <a:latin typeface="Verdana" panose="020B0604030504040204" pitchFamily="34" charset="0"/>
                <a:ea typeface="Verdana" panose="020B0604030504040204" pitchFamily="34" charset="0"/>
                <a:cs typeface="Verdana" panose="020B0604030504040204" pitchFamily="34" charset="0"/>
              </a:rPr>
              <a:t/>
            </a:r>
            <a:br>
              <a:rPr lang="ca-ES" sz="1400" dirty="0" smtClean="0">
                <a:latin typeface="Verdana" panose="020B0604030504040204" pitchFamily="34" charset="0"/>
                <a:ea typeface="Verdana" panose="020B0604030504040204" pitchFamily="34" charset="0"/>
                <a:cs typeface="Verdana" panose="020B0604030504040204" pitchFamily="34" charset="0"/>
              </a:rPr>
            </a:br>
            <a:endParaRPr lang="ca-ES" sz="1400" dirty="0">
              <a:latin typeface="Verdana" panose="020B0604030504040204" pitchFamily="34" charset="0"/>
              <a:ea typeface="Verdana" panose="020B0604030504040204" pitchFamily="34" charset="0"/>
              <a:cs typeface="Verdana" panose="020B0604030504040204" pitchFamily="34" charset="0"/>
            </a:endParaRPr>
          </a:p>
        </p:txBody>
      </p:sp>
      <p:sp>
        <p:nvSpPr>
          <p:cNvPr id="4" name="Marcador de número de diapositiva 3"/>
          <p:cNvSpPr>
            <a:spLocks noGrp="1"/>
          </p:cNvSpPr>
          <p:nvPr>
            <p:ph type="sldNum" sz="quarter" idx="4294967295"/>
          </p:nvPr>
        </p:nvSpPr>
        <p:spPr>
          <a:xfrm>
            <a:off x="6457950" y="6356351"/>
            <a:ext cx="2057400" cy="365125"/>
          </a:xfrm>
        </p:spPr>
        <p:txBody>
          <a:bodyPr/>
          <a:lstStyle/>
          <a:p>
            <a:fld id="{B1A7D8FF-E13C-4852-9C48-BBAC7A8E0B1D}" type="slidenum">
              <a:rPr lang="ca-ES" smtClean="0"/>
              <a:t>3</a:t>
            </a:fld>
            <a:endParaRPr lang="ca-ES"/>
          </a:p>
        </p:txBody>
      </p:sp>
      <p:sp>
        <p:nvSpPr>
          <p:cNvPr id="5" name="CuadroTexto 4"/>
          <p:cNvSpPr txBox="1">
            <a:spLocks noChangeArrowheads="1"/>
          </p:cNvSpPr>
          <p:nvPr/>
        </p:nvSpPr>
        <p:spPr bwMode="auto">
          <a:xfrm>
            <a:off x="684213" y="968375"/>
            <a:ext cx="3421062"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FontTx/>
              <a:buNone/>
            </a:pPr>
            <a:r>
              <a:rPr lang="ca-ES" altLang="ca-ES" sz="2000" b="1" dirty="0" smtClean="0">
                <a:solidFill>
                  <a:srgbClr val="336699"/>
                </a:solidFill>
                <a:latin typeface="Verdana" panose="020B0604030504040204" pitchFamily="34" charset="0"/>
                <a:ea typeface="Verdana" panose="020B0604030504040204" pitchFamily="34" charset="0"/>
                <a:cs typeface="Verdana" panose="020B0604030504040204" pitchFamily="34" charset="0"/>
              </a:rPr>
              <a:t>Bases de dades</a:t>
            </a:r>
            <a:endParaRPr lang="es-ES" altLang="es-ES" sz="2000" b="1" dirty="0">
              <a:solidFill>
                <a:srgbClr val="005EA4"/>
              </a:solidFill>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33265580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número de diapositiva 3"/>
          <p:cNvSpPr>
            <a:spLocks noGrp="1"/>
          </p:cNvSpPr>
          <p:nvPr>
            <p:ph type="sldNum" sz="quarter" idx="4294967295"/>
          </p:nvPr>
        </p:nvSpPr>
        <p:spPr>
          <a:xfrm>
            <a:off x="6457950" y="6356351"/>
            <a:ext cx="2057400" cy="365125"/>
          </a:xfrm>
        </p:spPr>
        <p:txBody>
          <a:bodyPr/>
          <a:lstStyle/>
          <a:p>
            <a:fld id="{B1A7D8FF-E13C-4852-9C48-BBAC7A8E0B1D}" type="slidenum">
              <a:rPr lang="ca-ES" smtClean="0"/>
              <a:t>4</a:t>
            </a:fld>
            <a:endParaRPr lang="ca-ES"/>
          </a:p>
        </p:txBody>
      </p:sp>
      <p:sp>
        <p:nvSpPr>
          <p:cNvPr id="5" name="CuadroTexto 4"/>
          <p:cNvSpPr txBox="1">
            <a:spLocks noChangeArrowheads="1"/>
          </p:cNvSpPr>
          <p:nvPr/>
        </p:nvSpPr>
        <p:spPr bwMode="auto">
          <a:xfrm>
            <a:off x="666752" y="745428"/>
            <a:ext cx="4706937"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None/>
            </a:pPr>
            <a:r>
              <a:rPr lang="ca-ES" altLang="ca-ES" sz="2000" b="1" dirty="0" smtClean="0">
                <a:solidFill>
                  <a:srgbClr val="336699"/>
                </a:solidFill>
                <a:latin typeface="Verdana" panose="020B0604030504040204" pitchFamily="34" charset="0"/>
                <a:ea typeface="Verdana" panose="020B0604030504040204" pitchFamily="34" charset="0"/>
                <a:cs typeface="Verdana" panose="020B0604030504040204" pitchFamily="34" charset="0"/>
              </a:rPr>
              <a:t>Plataforma </a:t>
            </a:r>
            <a:r>
              <a:rPr lang="ca-ES" altLang="ca-ES" sz="2000" b="1" dirty="0" err="1" smtClean="0">
                <a:solidFill>
                  <a:srgbClr val="336699"/>
                </a:solidFill>
                <a:latin typeface="Verdana" panose="020B0604030504040204" pitchFamily="34" charset="0"/>
                <a:ea typeface="Verdana" panose="020B0604030504040204" pitchFamily="34" charset="0"/>
                <a:cs typeface="Verdana" panose="020B0604030504040204" pitchFamily="34" charset="0"/>
              </a:rPr>
              <a:t>Proquest</a:t>
            </a:r>
            <a:r>
              <a:rPr lang="ca-ES" altLang="ca-ES" sz="2000" b="1" dirty="0" smtClean="0">
                <a:solidFill>
                  <a:srgbClr val="336699"/>
                </a:solidFill>
                <a:latin typeface="Verdana" panose="020B0604030504040204" pitchFamily="34" charset="0"/>
                <a:ea typeface="Verdana" panose="020B0604030504040204" pitchFamily="34" charset="0"/>
                <a:cs typeface="Verdana" panose="020B0604030504040204" pitchFamily="34" charset="0"/>
              </a:rPr>
              <a:t> - </a:t>
            </a:r>
            <a:r>
              <a:rPr lang="ca-ES" altLang="es-ES" sz="2000" b="1" dirty="0" smtClean="0">
                <a:solidFill>
                  <a:srgbClr val="336699"/>
                </a:solidFill>
                <a:latin typeface="Verdana" panose="020B0604030504040204" pitchFamily="34" charset="0"/>
                <a:ea typeface="Verdana" panose="020B0604030504040204" pitchFamily="34" charset="0"/>
                <a:cs typeface="Verdana" panose="020B0604030504040204" pitchFamily="34" charset="0"/>
                <a:hlinkClick r:id="rId3"/>
              </a:rPr>
              <a:t>accés</a:t>
            </a:r>
            <a:endParaRPr lang="ca-ES" altLang="es-ES" sz="2000" b="1" dirty="0">
              <a:solidFill>
                <a:srgbClr val="005EA4"/>
              </a:solidFill>
              <a:latin typeface="Verdana" panose="020B0604030504040204" pitchFamily="34" charset="0"/>
              <a:ea typeface="Verdana" panose="020B0604030504040204" pitchFamily="34" charset="0"/>
              <a:cs typeface="Verdana" panose="020B0604030504040204" pitchFamily="34" charset="0"/>
            </a:endParaRPr>
          </a:p>
          <a:p>
            <a:pPr>
              <a:spcBef>
                <a:spcPct val="0"/>
              </a:spcBef>
              <a:buFontTx/>
              <a:buNone/>
            </a:pPr>
            <a:endParaRPr lang="es-ES" altLang="es-ES" sz="2000" b="1" dirty="0">
              <a:solidFill>
                <a:srgbClr val="005EA4"/>
              </a:solidFill>
              <a:latin typeface="Verdana" panose="020B0604030504040204" pitchFamily="34" charset="0"/>
              <a:ea typeface="Verdana" panose="020B0604030504040204" pitchFamily="34" charset="0"/>
              <a:cs typeface="Verdana" panose="020B0604030504040204" pitchFamily="34" charset="0"/>
            </a:endParaRPr>
          </a:p>
        </p:txBody>
      </p:sp>
      <p:pic>
        <p:nvPicPr>
          <p:cNvPr id="3" name="Imatge 2"/>
          <p:cNvPicPr>
            <a:picLocks noChangeAspect="1"/>
          </p:cNvPicPr>
          <p:nvPr/>
        </p:nvPicPr>
        <p:blipFill>
          <a:blip r:embed="rId4"/>
          <a:stretch>
            <a:fillRect/>
          </a:stretch>
        </p:blipFill>
        <p:spPr>
          <a:xfrm>
            <a:off x="1362077" y="1191323"/>
            <a:ext cx="6781798" cy="5486399"/>
          </a:xfrm>
          <a:prstGeom prst="rect">
            <a:avLst/>
          </a:prstGeom>
        </p:spPr>
      </p:pic>
    </p:spTree>
    <p:extLst>
      <p:ext uri="{BB962C8B-B14F-4D97-AF65-F5344CB8AC3E}">
        <p14:creationId xmlns:p14="http://schemas.microsoft.com/office/powerpoint/2010/main" val="342118955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número de diapositiva 3"/>
          <p:cNvSpPr>
            <a:spLocks noGrp="1"/>
          </p:cNvSpPr>
          <p:nvPr>
            <p:ph type="sldNum" sz="quarter" idx="4294967295"/>
          </p:nvPr>
        </p:nvSpPr>
        <p:spPr>
          <a:xfrm>
            <a:off x="6457950" y="6356351"/>
            <a:ext cx="2057400" cy="365125"/>
          </a:xfrm>
        </p:spPr>
        <p:txBody>
          <a:bodyPr/>
          <a:lstStyle/>
          <a:p>
            <a:fld id="{B1A7D8FF-E13C-4852-9C48-BBAC7A8E0B1D}" type="slidenum">
              <a:rPr lang="ca-ES" smtClean="0"/>
              <a:t>5</a:t>
            </a:fld>
            <a:endParaRPr lang="ca-ES"/>
          </a:p>
        </p:txBody>
      </p:sp>
      <p:sp>
        <p:nvSpPr>
          <p:cNvPr id="5" name="CuadroTexto 4"/>
          <p:cNvSpPr txBox="1">
            <a:spLocks noChangeArrowheads="1"/>
          </p:cNvSpPr>
          <p:nvPr/>
        </p:nvSpPr>
        <p:spPr bwMode="auto">
          <a:xfrm>
            <a:off x="684213" y="968375"/>
            <a:ext cx="3421062"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FontTx/>
              <a:buNone/>
            </a:pPr>
            <a:r>
              <a:rPr lang="ca-ES" altLang="ca-ES" sz="2000" b="1" dirty="0" smtClean="0">
                <a:solidFill>
                  <a:srgbClr val="336699"/>
                </a:solidFill>
                <a:latin typeface="Verdana" panose="020B0604030504040204" pitchFamily="34" charset="0"/>
                <a:ea typeface="Verdana" panose="020B0604030504040204" pitchFamily="34" charset="0"/>
                <a:cs typeface="Verdana" panose="020B0604030504040204" pitchFamily="34" charset="0"/>
              </a:rPr>
              <a:t>Plataforma </a:t>
            </a:r>
            <a:r>
              <a:rPr lang="ca-ES" altLang="ca-ES" sz="2000" b="1" dirty="0" err="1" smtClean="0">
                <a:solidFill>
                  <a:srgbClr val="336699"/>
                </a:solidFill>
                <a:latin typeface="Verdana" panose="020B0604030504040204" pitchFamily="34" charset="0"/>
                <a:ea typeface="Verdana" panose="020B0604030504040204" pitchFamily="34" charset="0"/>
                <a:cs typeface="Verdana" panose="020B0604030504040204" pitchFamily="34" charset="0"/>
              </a:rPr>
              <a:t>Proquest</a:t>
            </a:r>
            <a:endParaRPr lang="es-ES" altLang="es-ES" sz="2000" b="1" dirty="0">
              <a:solidFill>
                <a:srgbClr val="005EA4"/>
              </a:solidFill>
              <a:latin typeface="Verdana" panose="020B0604030504040204" pitchFamily="34" charset="0"/>
              <a:ea typeface="Verdana" panose="020B0604030504040204" pitchFamily="34" charset="0"/>
              <a:cs typeface="Verdana" panose="020B0604030504040204" pitchFamily="34" charset="0"/>
            </a:endParaRPr>
          </a:p>
        </p:txBody>
      </p:sp>
      <p:sp>
        <p:nvSpPr>
          <p:cNvPr id="6" name="CuadroTexto 5"/>
          <p:cNvSpPr txBox="1">
            <a:spLocks noChangeArrowheads="1"/>
          </p:cNvSpPr>
          <p:nvPr/>
        </p:nvSpPr>
        <p:spPr bwMode="auto">
          <a:xfrm>
            <a:off x="865188" y="1512033"/>
            <a:ext cx="7488237" cy="28253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buNone/>
            </a:pPr>
            <a:r>
              <a:rPr lang="ca-ES" sz="1600" dirty="0" smtClean="0">
                <a:latin typeface="Verdana" panose="020B0604030504040204" pitchFamily="34" charset="0"/>
                <a:ea typeface="Verdana" panose="020B0604030504040204" pitchFamily="34" charset="0"/>
                <a:cs typeface="Verdana" panose="020B0604030504040204" pitchFamily="34" charset="0"/>
              </a:rPr>
              <a:t>3 </a:t>
            </a:r>
            <a:r>
              <a:rPr lang="ca-ES" sz="1600" dirty="0">
                <a:latin typeface="Verdana" panose="020B0604030504040204" pitchFamily="34" charset="0"/>
                <a:ea typeface="Verdana" panose="020B0604030504040204" pitchFamily="34" charset="0"/>
                <a:cs typeface="Verdana" panose="020B0604030504040204" pitchFamily="34" charset="0"/>
              </a:rPr>
              <a:t>nivells de </a:t>
            </a:r>
            <a:r>
              <a:rPr lang="ca-ES" sz="1600" dirty="0" smtClean="0">
                <a:latin typeface="Verdana" panose="020B0604030504040204" pitchFamily="34" charset="0"/>
                <a:ea typeface="Verdana" panose="020B0604030504040204" pitchFamily="34" charset="0"/>
                <a:cs typeface="Verdana" panose="020B0604030504040204" pitchFamily="34" charset="0"/>
              </a:rPr>
              <a:t>cerca: </a:t>
            </a:r>
          </a:p>
          <a:p>
            <a:pPr marL="342900" indent="-342900">
              <a:buAutoNum type="arabicPeriod"/>
            </a:pPr>
            <a:r>
              <a:rPr lang="ca-ES" sz="1600" dirty="0" smtClean="0">
                <a:latin typeface="Verdana" panose="020B0604030504040204" pitchFamily="34" charset="0"/>
                <a:ea typeface="Verdana" panose="020B0604030504040204" pitchFamily="34" charset="0"/>
                <a:cs typeface="Verdana" panose="020B0604030504040204" pitchFamily="34" charset="0"/>
              </a:rPr>
              <a:t>Plataforma global (totes les bases de dades subscrites)</a:t>
            </a:r>
          </a:p>
          <a:p>
            <a:pPr marL="342900" indent="-342900">
              <a:buAutoNum type="arabicPeriod"/>
            </a:pPr>
            <a:r>
              <a:rPr lang="ca-ES" sz="1600" dirty="0" smtClean="0">
                <a:latin typeface="Verdana" panose="020B0604030504040204" pitchFamily="34" charset="0"/>
                <a:ea typeface="Verdana" panose="020B0604030504040204" pitchFamily="34" charset="0"/>
                <a:cs typeface="Verdana" panose="020B0604030504040204" pitchFamily="34" charset="0"/>
              </a:rPr>
              <a:t>Per </a:t>
            </a:r>
            <a:r>
              <a:rPr lang="ca-ES" sz="1600" dirty="0">
                <a:latin typeface="Verdana" panose="020B0604030504040204" pitchFamily="34" charset="0"/>
                <a:ea typeface="Verdana" panose="020B0604030504040204" pitchFamily="34" charset="0"/>
                <a:cs typeface="Verdana" panose="020B0604030504040204" pitchFamily="34" charset="0"/>
              </a:rPr>
              <a:t>àrea temàtica </a:t>
            </a:r>
            <a:r>
              <a:rPr lang="ca-ES" sz="1600" dirty="0" smtClean="0">
                <a:latin typeface="Verdana" panose="020B0604030504040204" pitchFamily="34" charset="0"/>
                <a:ea typeface="Verdana" panose="020B0604030504040204" pitchFamily="34" charset="0"/>
                <a:cs typeface="Verdana" panose="020B0604030504040204" pitchFamily="34" charset="0"/>
              </a:rPr>
              <a:t>(ciències socials)</a:t>
            </a:r>
          </a:p>
          <a:p>
            <a:pPr marL="342900" indent="-342900">
              <a:buAutoNum type="arabicPeriod"/>
            </a:pPr>
            <a:r>
              <a:rPr lang="ca-ES" sz="1600" dirty="0" smtClean="0">
                <a:latin typeface="Verdana" panose="020B0604030504040204" pitchFamily="34" charset="0"/>
                <a:ea typeface="Verdana" panose="020B0604030504040204" pitchFamily="34" charset="0"/>
                <a:cs typeface="Verdana" panose="020B0604030504040204" pitchFamily="34" charset="0"/>
              </a:rPr>
              <a:t>Base dades concreta (</a:t>
            </a:r>
            <a:r>
              <a:rPr lang="ca-ES" sz="1600" i="1" dirty="0" err="1" smtClean="0">
                <a:latin typeface="Verdana" panose="020B0604030504040204" pitchFamily="34" charset="0"/>
                <a:ea typeface="Verdana" panose="020B0604030504040204" pitchFamily="34" charset="0"/>
                <a:cs typeface="Verdana" panose="020B0604030504040204" pitchFamily="34" charset="0"/>
              </a:rPr>
              <a:t>Sociological</a:t>
            </a:r>
            <a:r>
              <a:rPr lang="ca-ES" sz="1600" i="1" dirty="0" smtClean="0">
                <a:latin typeface="Verdana" panose="020B0604030504040204" pitchFamily="34" charset="0"/>
                <a:ea typeface="Verdana" panose="020B0604030504040204" pitchFamily="34" charset="0"/>
                <a:cs typeface="Verdana" panose="020B0604030504040204" pitchFamily="34" charset="0"/>
              </a:rPr>
              <a:t> </a:t>
            </a:r>
            <a:r>
              <a:rPr lang="ca-ES" sz="1600" i="1" dirty="0" err="1" smtClean="0">
                <a:latin typeface="Verdana" panose="020B0604030504040204" pitchFamily="34" charset="0"/>
                <a:ea typeface="Verdana" panose="020B0604030504040204" pitchFamily="34" charset="0"/>
                <a:cs typeface="Verdana" panose="020B0604030504040204" pitchFamily="34" charset="0"/>
              </a:rPr>
              <a:t>abstracts</a:t>
            </a:r>
            <a:r>
              <a:rPr lang="ca-ES" sz="1600" dirty="0" smtClean="0">
                <a:latin typeface="Verdana" panose="020B0604030504040204" pitchFamily="34" charset="0"/>
                <a:ea typeface="Verdana" panose="020B0604030504040204" pitchFamily="34" charset="0"/>
                <a:cs typeface="Verdana" panose="020B0604030504040204" pitchFamily="34" charset="0"/>
              </a:rPr>
              <a:t>)</a:t>
            </a:r>
          </a:p>
          <a:p>
            <a:pPr lvl="1" algn="just">
              <a:spcBef>
                <a:spcPct val="0"/>
              </a:spcBef>
              <a:buFontTx/>
              <a:buNone/>
            </a:pPr>
            <a:endParaRPr lang="ca-ES" altLang="ca-ES" sz="1200" dirty="0" smtClean="0">
              <a:latin typeface="Verdana" panose="020B0604030504040204" pitchFamily="34" charset="0"/>
              <a:ea typeface="Verdana" panose="020B0604030504040204" pitchFamily="34" charset="0"/>
              <a:cs typeface="Verdana" panose="020B0604030504040204" pitchFamily="34" charset="0"/>
            </a:endParaRPr>
          </a:p>
          <a:p>
            <a:pPr lvl="1">
              <a:spcBef>
                <a:spcPct val="0"/>
              </a:spcBef>
              <a:buFontTx/>
              <a:buNone/>
            </a:pPr>
            <a:r>
              <a:rPr lang="ca-ES" altLang="ca-ES" sz="1200" dirty="0" smtClean="0">
                <a:latin typeface="Verdana" panose="020B0604030504040204" pitchFamily="34" charset="0"/>
                <a:ea typeface="Verdana" panose="020B0604030504040204" pitchFamily="34" charset="0"/>
                <a:cs typeface="Verdana" panose="020B0604030504040204" pitchFamily="34" charset="0"/>
              </a:rPr>
              <a:t>Base  </a:t>
            </a:r>
            <a:r>
              <a:rPr lang="ca-ES" altLang="ca-ES" sz="1200" dirty="0">
                <a:latin typeface="Verdana" panose="020B0604030504040204" pitchFamily="34" charset="0"/>
                <a:ea typeface="Verdana" panose="020B0604030504040204" pitchFamily="34" charset="0"/>
                <a:cs typeface="Verdana" panose="020B0604030504040204" pitchFamily="34" charset="0"/>
              </a:rPr>
              <a:t>de  dades  sobre  sociologia,  ciències  socials  i </a:t>
            </a:r>
            <a:r>
              <a:rPr lang="ca-ES" altLang="ca-ES" sz="1200" dirty="0" smtClean="0">
                <a:latin typeface="Verdana" panose="020B0604030504040204" pitchFamily="34" charset="0"/>
                <a:ea typeface="Verdana" panose="020B0604030504040204" pitchFamily="34" charset="0"/>
                <a:cs typeface="Verdana" panose="020B0604030504040204" pitchFamily="34" charset="0"/>
              </a:rPr>
              <a:t>ciències </a:t>
            </a:r>
            <a:r>
              <a:rPr lang="ca-ES" altLang="ca-ES" sz="1200" dirty="0">
                <a:latin typeface="Verdana" panose="020B0604030504040204" pitchFamily="34" charset="0"/>
                <a:ea typeface="Verdana" panose="020B0604030504040204" pitchFamily="34" charset="0"/>
                <a:cs typeface="Verdana" panose="020B0604030504040204" pitchFamily="34" charset="0"/>
              </a:rPr>
              <a:t>del comportament. Està produïda per </a:t>
            </a:r>
            <a:r>
              <a:rPr lang="ca-ES" altLang="ca-ES" sz="1200" dirty="0" err="1">
                <a:latin typeface="Verdana" panose="020B0604030504040204" pitchFamily="34" charset="0"/>
                <a:ea typeface="Verdana" panose="020B0604030504040204" pitchFamily="34" charset="0"/>
                <a:cs typeface="Verdana" panose="020B0604030504040204" pitchFamily="34" charset="0"/>
              </a:rPr>
              <a:t>Cambridge</a:t>
            </a:r>
            <a:r>
              <a:rPr lang="ca-ES" altLang="ca-ES" sz="1200" dirty="0">
                <a:latin typeface="Verdana" panose="020B0604030504040204" pitchFamily="34" charset="0"/>
                <a:ea typeface="Verdana" panose="020B0604030504040204" pitchFamily="34" charset="0"/>
                <a:cs typeface="Verdana" panose="020B0604030504040204" pitchFamily="34" charset="0"/>
              </a:rPr>
              <a:t> </a:t>
            </a:r>
            <a:r>
              <a:rPr lang="ca-ES" altLang="ca-ES" sz="1200" dirty="0" err="1" smtClean="0">
                <a:latin typeface="Verdana" panose="020B0604030504040204" pitchFamily="34" charset="0"/>
                <a:ea typeface="Verdana" panose="020B0604030504040204" pitchFamily="34" charset="0"/>
                <a:cs typeface="Verdana" panose="020B0604030504040204" pitchFamily="34" charset="0"/>
              </a:rPr>
              <a:t>Scientific</a:t>
            </a:r>
            <a:r>
              <a:rPr lang="ca-ES" altLang="ca-ES" sz="1200" dirty="0" smtClean="0">
                <a:latin typeface="Verdana" panose="020B0604030504040204" pitchFamily="34" charset="0"/>
                <a:ea typeface="Verdana" panose="020B0604030504040204" pitchFamily="34" charset="0"/>
                <a:cs typeface="Verdana" panose="020B0604030504040204" pitchFamily="34" charset="0"/>
              </a:rPr>
              <a:t> </a:t>
            </a:r>
            <a:r>
              <a:rPr lang="ca-ES" altLang="ca-ES" sz="1200" dirty="0" err="1">
                <a:latin typeface="Verdana" panose="020B0604030504040204" pitchFamily="34" charset="0"/>
                <a:ea typeface="Verdana" panose="020B0604030504040204" pitchFamily="34" charset="0"/>
                <a:cs typeface="Verdana" panose="020B0604030504040204" pitchFamily="34" charset="0"/>
              </a:rPr>
              <a:t>Abstracts</a:t>
            </a:r>
            <a:r>
              <a:rPr lang="ca-ES" altLang="ca-ES" sz="1200" dirty="0">
                <a:latin typeface="Verdana" panose="020B0604030504040204" pitchFamily="34" charset="0"/>
                <a:ea typeface="Verdana" panose="020B0604030504040204" pitchFamily="34" charset="0"/>
                <a:cs typeface="Verdana" panose="020B0604030504040204" pitchFamily="34" charset="0"/>
              </a:rPr>
              <a:t> (CSA) i distribuïda per </a:t>
            </a:r>
            <a:r>
              <a:rPr lang="ca-ES" altLang="ca-ES" sz="1200" dirty="0" err="1">
                <a:latin typeface="Verdana" panose="020B0604030504040204" pitchFamily="34" charset="0"/>
                <a:ea typeface="Verdana" panose="020B0604030504040204" pitchFamily="34" charset="0"/>
                <a:cs typeface="Verdana" panose="020B0604030504040204" pitchFamily="34" charset="0"/>
              </a:rPr>
              <a:t>Proquest</a:t>
            </a:r>
            <a:endParaRPr lang="ca-ES" altLang="ca-ES" sz="1200" dirty="0">
              <a:latin typeface="Verdana" panose="020B0604030504040204" pitchFamily="34" charset="0"/>
              <a:ea typeface="Verdana" panose="020B0604030504040204" pitchFamily="34" charset="0"/>
              <a:cs typeface="Verdana" panose="020B0604030504040204" pitchFamily="34" charset="0"/>
            </a:endParaRPr>
          </a:p>
          <a:p>
            <a:pPr lvl="1">
              <a:spcBef>
                <a:spcPct val="0"/>
              </a:spcBef>
              <a:buFontTx/>
              <a:buNone/>
            </a:pPr>
            <a:endParaRPr lang="ca-ES" altLang="ca-ES" sz="1200" dirty="0" smtClean="0">
              <a:latin typeface="Verdana" panose="020B0604030504040204" pitchFamily="34" charset="0"/>
              <a:ea typeface="Verdana" panose="020B0604030504040204" pitchFamily="34" charset="0"/>
              <a:cs typeface="Verdana" panose="020B0604030504040204" pitchFamily="34" charset="0"/>
            </a:endParaRPr>
          </a:p>
          <a:p>
            <a:pPr lvl="1">
              <a:spcBef>
                <a:spcPct val="0"/>
              </a:spcBef>
              <a:buFontTx/>
              <a:buNone/>
            </a:pPr>
            <a:r>
              <a:rPr lang="ca-ES" altLang="ca-ES" sz="1200" dirty="0" smtClean="0">
                <a:latin typeface="Verdana" panose="020B0604030504040204" pitchFamily="34" charset="0"/>
                <a:ea typeface="Verdana" panose="020B0604030504040204" pitchFamily="34" charset="0"/>
                <a:cs typeface="Verdana" panose="020B0604030504040204" pitchFamily="34" charset="0"/>
              </a:rPr>
              <a:t>Per </a:t>
            </a:r>
            <a:r>
              <a:rPr lang="ca-ES" altLang="ca-ES" sz="1200" dirty="0">
                <a:latin typeface="Verdana" panose="020B0604030504040204" pitchFamily="34" charset="0"/>
                <a:ea typeface="Verdana" panose="020B0604030504040204" pitchFamily="34" charset="0"/>
                <a:cs typeface="Verdana" panose="020B0604030504040204" pitchFamily="34" charset="0"/>
              </a:rPr>
              <a:t>comprovar si podem veure el </a:t>
            </a:r>
            <a:r>
              <a:rPr lang="ca-ES" altLang="ca-ES" sz="1200" dirty="0" smtClean="0">
                <a:latin typeface="Verdana" panose="020B0604030504040204" pitchFamily="34" charset="0"/>
                <a:ea typeface="Verdana" panose="020B0604030504040204" pitchFamily="34" charset="0"/>
                <a:cs typeface="Verdana" panose="020B0604030504040204" pitchFamily="34" charset="0"/>
              </a:rPr>
              <a:t>text  </a:t>
            </a:r>
            <a:r>
              <a:rPr lang="ca-ES" altLang="ca-ES" sz="1200" dirty="0">
                <a:latin typeface="Verdana" panose="020B0604030504040204" pitchFamily="34" charset="0"/>
                <a:ea typeface="Verdana" panose="020B0604030504040204" pitchFamily="34" charset="0"/>
                <a:cs typeface="Verdana" panose="020B0604030504040204" pitchFamily="34" charset="0"/>
              </a:rPr>
              <a:t>sencer </a:t>
            </a:r>
            <a:r>
              <a:rPr lang="ca-ES" altLang="ca-ES" sz="1200" dirty="0" smtClean="0">
                <a:latin typeface="Verdana" panose="020B0604030504040204" pitchFamily="34" charset="0"/>
                <a:ea typeface="Verdana" panose="020B0604030504040204" pitchFamily="34" charset="0"/>
                <a:cs typeface="Verdana" panose="020B0604030504040204" pitchFamily="34" charset="0"/>
              </a:rPr>
              <a:t>d’un </a:t>
            </a:r>
            <a:r>
              <a:rPr lang="ca-ES" altLang="ca-ES" sz="1200" dirty="0">
                <a:latin typeface="Verdana" panose="020B0604030504040204" pitchFamily="34" charset="0"/>
                <a:ea typeface="Verdana" panose="020B0604030504040204" pitchFamily="34" charset="0"/>
                <a:cs typeface="Verdana" panose="020B0604030504040204" pitchFamily="34" charset="0"/>
              </a:rPr>
              <a:t>article, fem clic al botó de consulta dels recursos de </a:t>
            </a:r>
            <a:r>
              <a:rPr lang="ca-ES" altLang="ca-ES" sz="1200" dirty="0" smtClean="0">
                <a:latin typeface="Verdana" panose="020B0604030504040204" pitchFamily="34" charset="0"/>
                <a:ea typeface="Verdana" panose="020B0604030504040204" pitchFamily="34" charset="0"/>
                <a:cs typeface="Verdana" panose="020B0604030504040204" pitchFamily="34" charset="0"/>
              </a:rPr>
              <a:t>la UB  </a:t>
            </a:r>
          </a:p>
          <a:p>
            <a:pPr algn="just">
              <a:spcBef>
                <a:spcPct val="0"/>
              </a:spcBef>
              <a:buFontTx/>
              <a:buNone/>
            </a:pPr>
            <a:endParaRPr lang="ca-ES" altLang="ca-ES" sz="1600" dirty="0" smtClean="0">
              <a:latin typeface="Verdana" panose="020B0604030504040204" pitchFamily="34" charset="0"/>
              <a:ea typeface="Verdana" panose="020B0604030504040204" pitchFamily="34" charset="0"/>
              <a:cs typeface="Verdana" panose="020B0604030504040204" pitchFamily="34" charset="0"/>
            </a:endParaRPr>
          </a:p>
          <a:p>
            <a:pPr algn="just">
              <a:spcBef>
                <a:spcPct val="0"/>
              </a:spcBef>
              <a:buFontTx/>
              <a:buNone/>
            </a:pPr>
            <a:endParaRPr lang="ca-ES" altLang="ca-ES" sz="1600" dirty="0">
              <a:latin typeface="Verdana" panose="020B0604030504040204" pitchFamily="34" charset="0"/>
              <a:ea typeface="Verdana" panose="020B0604030504040204" pitchFamily="34" charset="0"/>
              <a:cs typeface="Verdana" panose="020B0604030504040204" pitchFamily="34" charset="0"/>
            </a:endParaRPr>
          </a:p>
        </p:txBody>
      </p:sp>
      <p:pic>
        <p:nvPicPr>
          <p:cNvPr id="2" name="Imatge 1"/>
          <p:cNvPicPr>
            <a:picLocks noChangeAspect="1"/>
          </p:cNvPicPr>
          <p:nvPr/>
        </p:nvPicPr>
        <p:blipFill>
          <a:blip r:embed="rId3"/>
          <a:stretch>
            <a:fillRect/>
          </a:stretch>
        </p:blipFill>
        <p:spPr>
          <a:xfrm>
            <a:off x="1419225" y="4358690"/>
            <a:ext cx="6838950" cy="835489"/>
          </a:xfrm>
          <a:prstGeom prst="rect">
            <a:avLst/>
          </a:prstGeom>
        </p:spPr>
      </p:pic>
      <p:pic>
        <p:nvPicPr>
          <p:cNvPr id="3" name="Imatge 2"/>
          <p:cNvPicPr>
            <a:picLocks noChangeAspect="1"/>
          </p:cNvPicPr>
          <p:nvPr/>
        </p:nvPicPr>
        <p:blipFill>
          <a:blip r:embed="rId4"/>
          <a:stretch>
            <a:fillRect/>
          </a:stretch>
        </p:blipFill>
        <p:spPr>
          <a:xfrm>
            <a:off x="3581399" y="3609509"/>
            <a:ext cx="666750" cy="200025"/>
          </a:xfrm>
          <a:prstGeom prst="rect">
            <a:avLst/>
          </a:prstGeom>
        </p:spPr>
      </p:pic>
      <p:pic>
        <p:nvPicPr>
          <p:cNvPr id="7" name="Imatge 6"/>
          <p:cNvPicPr>
            <a:picLocks noChangeAspect="1"/>
          </p:cNvPicPr>
          <p:nvPr/>
        </p:nvPicPr>
        <p:blipFill>
          <a:blip r:embed="rId5"/>
          <a:stretch>
            <a:fillRect/>
          </a:stretch>
        </p:blipFill>
        <p:spPr>
          <a:xfrm>
            <a:off x="2886075" y="5289551"/>
            <a:ext cx="4600575" cy="1066800"/>
          </a:xfrm>
          <a:prstGeom prst="rect">
            <a:avLst/>
          </a:prstGeom>
        </p:spPr>
      </p:pic>
      <p:sp>
        <p:nvSpPr>
          <p:cNvPr id="8" name="Rectangle 7"/>
          <p:cNvSpPr/>
          <p:nvPr/>
        </p:nvSpPr>
        <p:spPr>
          <a:xfrm>
            <a:off x="1333500" y="4267200"/>
            <a:ext cx="7019925" cy="1022351"/>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sp>
        <p:nvSpPr>
          <p:cNvPr id="10" name="Rectangle 9"/>
          <p:cNvSpPr/>
          <p:nvPr/>
        </p:nvSpPr>
        <p:spPr>
          <a:xfrm>
            <a:off x="2886075" y="5384923"/>
            <a:ext cx="4686300" cy="10668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spTree>
    <p:extLst>
      <p:ext uri="{BB962C8B-B14F-4D97-AF65-F5344CB8AC3E}">
        <p14:creationId xmlns:p14="http://schemas.microsoft.com/office/powerpoint/2010/main" val="324512870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número de diapositiva 3"/>
          <p:cNvSpPr>
            <a:spLocks noGrp="1"/>
          </p:cNvSpPr>
          <p:nvPr>
            <p:ph type="sldNum" sz="quarter" idx="4294967295"/>
          </p:nvPr>
        </p:nvSpPr>
        <p:spPr>
          <a:xfrm>
            <a:off x="6457950" y="6356351"/>
            <a:ext cx="2057400" cy="365125"/>
          </a:xfrm>
        </p:spPr>
        <p:txBody>
          <a:bodyPr/>
          <a:lstStyle/>
          <a:p>
            <a:fld id="{B1A7D8FF-E13C-4852-9C48-BBAC7A8E0B1D}" type="slidenum">
              <a:rPr lang="ca-ES" smtClean="0"/>
              <a:t>6</a:t>
            </a:fld>
            <a:endParaRPr lang="ca-ES"/>
          </a:p>
        </p:txBody>
      </p:sp>
      <p:sp>
        <p:nvSpPr>
          <p:cNvPr id="5" name="CuadroTexto 4"/>
          <p:cNvSpPr txBox="1">
            <a:spLocks noChangeArrowheads="1"/>
          </p:cNvSpPr>
          <p:nvPr/>
        </p:nvSpPr>
        <p:spPr bwMode="auto">
          <a:xfrm>
            <a:off x="684213" y="968375"/>
            <a:ext cx="3421062"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FontTx/>
              <a:buNone/>
            </a:pPr>
            <a:r>
              <a:rPr lang="ca-ES" altLang="ca-ES" sz="2000" b="1" dirty="0" smtClean="0">
                <a:solidFill>
                  <a:srgbClr val="336699"/>
                </a:solidFill>
                <a:latin typeface="Verdana" panose="020B0604030504040204" pitchFamily="34" charset="0"/>
                <a:ea typeface="Verdana" panose="020B0604030504040204" pitchFamily="34" charset="0"/>
                <a:cs typeface="Verdana" panose="020B0604030504040204" pitchFamily="34" charset="0"/>
              </a:rPr>
              <a:t>Plataforma </a:t>
            </a:r>
            <a:r>
              <a:rPr lang="ca-ES" altLang="ca-ES" sz="2000" b="1" dirty="0" err="1" smtClean="0">
                <a:solidFill>
                  <a:srgbClr val="336699"/>
                </a:solidFill>
                <a:latin typeface="Verdana" panose="020B0604030504040204" pitchFamily="34" charset="0"/>
                <a:ea typeface="Verdana" panose="020B0604030504040204" pitchFamily="34" charset="0"/>
                <a:cs typeface="Verdana" panose="020B0604030504040204" pitchFamily="34" charset="0"/>
              </a:rPr>
              <a:t>Proquest</a:t>
            </a:r>
            <a:endParaRPr lang="es-ES" altLang="es-ES" sz="2000" b="1" dirty="0">
              <a:solidFill>
                <a:srgbClr val="005EA4"/>
              </a:solidFill>
              <a:latin typeface="Verdana" panose="020B0604030504040204" pitchFamily="34" charset="0"/>
              <a:ea typeface="Verdana" panose="020B0604030504040204" pitchFamily="34" charset="0"/>
              <a:cs typeface="Verdana" panose="020B0604030504040204" pitchFamily="34" charset="0"/>
            </a:endParaRPr>
          </a:p>
        </p:txBody>
      </p:sp>
      <p:sp>
        <p:nvSpPr>
          <p:cNvPr id="6" name="CuadroTexto 5"/>
          <p:cNvSpPr txBox="1">
            <a:spLocks noChangeArrowheads="1"/>
          </p:cNvSpPr>
          <p:nvPr/>
        </p:nvSpPr>
        <p:spPr bwMode="auto">
          <a:xfrm>
            <a:off x="684213" y="1478037"/>
            <a:ext cx="7488237" cy="15696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just">
              <a:spcBef>
                <a:spcPct val="0"/>
              </a:spcBef>
              <a:buFontTx/>
              <a:buNone/>
            </a:pPr>
            <a:r>
              <a:rPr lang="ca-ES" altLang="es-ES" sz="1600" b="1" dirty="0" smtClean="0">
                <a:solidFill>
                  <a:srgbClr val="336699"/>
                </a:solidFill>
                <a:latin typeface="Verdana" panose="020B0604030504040204" pitchFamily="34" charset="0"/>
                <a:ea typeface="Verdana" panose="020B0604030504040204" pitchFamily="34" charset="0"/>
                <a:cs typeface="Verdana" panose="020B0604030504040204" pitchFamily="34" charset="0"/>
              </a:rPr>
              <a:t>1. </a:t>
            </a:r>
            <a:r>
              <a:rPr lang="ca-ES" altLang="es-ES" sz="1600" b="1" u="sng" dirty="0" smtClean="0">
                <a:solidFill>
                  <a:srgbClr val="336699"/>
                </a:solidFill>
                <a:latin typeface="Verdana" panose="020B0604030504040204" pitchFamily="34" charset="0"/>
                <a:ea typeface="Verdana" panose="020B0604030504040204" pitchFamily="34" charset="0"/>
                <a:cs typeface="Verdana" panose="020B0604030504040204" pitchFamily="34" charset="0"/>
              </a:rPr>
              <a:t>Cerca a la plataforma global</a:t>
            </a:r>
            <a:r>
              <a:rPr lang="ca-ES" altLang="es-ES" sz="1600" b="1" dirty="0" smtClean="0">
                <a:solidFill>
                  <a:srgbClr val="336699"/>
                </a:solidFill>
                <a:latin typeface="Verdana" panose="020B0604030504040204" pitchFamily="34" charset="0"/>
                <a:ea typeface="Verdana" panose="020B0604030504040204" pitchFamily="34" charset="0"/>
                <a:cs typeface="Verdana" panose="020B0604030504040204" pitchFamily="34" charset="0"/>
              </a:rPr>
              <a:t> - </a:t>
            </a:r>
            <a:r>
              <a:rPr lang="ca-ES" altLang="es-ES" sz="1600" b="1" dirty="0" smtClean="0">
                <a:solidFill>
                  <a:srgbClr val="336699"/>
                </a:solidFill>
                <a:latin typeface="Verdana" panose="020B0604030504040204" pitchFamily="34" charset="0"/>
                <a:ea typeface="Verdana" panose="020B0604030504040204" pitchFamily="34" charset="0"/>
                <a:cs typeface="Verdana" panose="020B0604030504040204" pitchFamily="34" charset="0"/>
                <a:hlinkClick r:id="rId3"/>
              </a:rPr>
              <a:t>accés</a:t>
            </a:r>
            <a:endParaRPr lang="ca-ES" altLang="es-ES" sz="1600" b="1" dirty="0">
              <a:solidFill>
                <a:srgbClr val="005EA4"/>
              </a:solidFill>
              <a:latin typeface="Verdana" panose="020B0604030504040204" pitchFamily="34" charset="0"/>
              <a:ea typeface="Verdana" panose="020B0604030504040204" pitchFamily="34" charset="0"/>
              <a:cs typeface="Verdana" panose="020B0604030504040204" pitchFamily="34" charset="0"/>
            </a:endParaRPr>
          </a:p>
          <a:p>
            <a:pPr algn="just">
              <a:spcBef>
                <a:spcPct val="0"/>
              </a:spcBef>
              <a:buFontTx/>
              <a:buNone/>
            </a:pPr>
            <a:endParaRPr lang="ca-ES" altLang="ca-ES" sz="1600" dirty="0">
              <a:latin typeface="Verdana" panose="020B0604030504040204" pitchFamily="34" charset="0"/>
              <a:ea typeface="Verdana" panose="020B0604030504040204" pitchFamily="34" charset="0"/>
              <a:cs typeface="Verdana" panose="020B0604030504040204" pitchFamily="34" charset="0"/>
            </a:endParaRPr>
          </a:p>
          <a:p>
            <a:pPr algn="just">
              <a:spcBef>
                <a:spcPct val="0"/>
              </a:spcBef>
              <a:buFontTx/>
              <a:buNone/>
            </a:pPr>
            <a:endParaRPr lang="ca-ES" altLang="ca-ES" sz="1600" dirty="0" smtClean="0">
              <a:latin typeface="Verdana" panose="020B0604030504040204" pitchFamily="34" charset="0"/>
              <a:ea typeface="Verdana" panose="020B0604030504040204" pitchFamily="34" charset="0"/>
              <a:cs typeface="Verdana" panose="020B0604030504040204" pitchFamily="34" charset="0"/>
            </a:endParaRPr>
          </a:p>
          <a:p>
            <a:pPr algn="just">
              <a:spcBef>
                <a:spcPct val="0"/>
              </a:spcBef>
              <a:buFontTx/>
              <a:buNone/>
            </a:pPr>
            <a:endParaRPr lang="ca-ES" altLang="ca-ES" sz="1600" dirty="0">
              <a:latin typeface="Verdana" panose="020B0604030504040204" pitchFamily="34" charset="0"/>
              <a:ea typeface="Verdana" panose="020B0604030504040204" pitchFamily="34" charset="0"/>
              <a:cs typeface="Verdana" panose="020B0604030504040204" pitchFamily="34" charset="0"/>
            </a:endParaRPr>
          </a:p>
          <a:p>
            <a:pPr algn="just">
              <a:spcBef>
                <a:spcPct val="0"/>
              </a:spcBef>
              <a:buFontTx/>
              <a:buNone/>
            </a:pPr>
            <a:endParaRPr lang="ca-ES" altLang="ca-ES" sz="1600" dirty="0" smtClean="0">
              <a:latin typeface="Verdana" panose="020B0604030504040204" pitchFamily="34" charset="0"/>
              <a:ea typeface="Verdana" panose="020B0604030504040204" pitchFamily="34" charset="0"/>
              <a:cs typeface="Verdana" panose="020B0604030504040204" pitchFamily="34" charset="0"/>
            </a:endParaRPr>
          </a:p>
          <a:p>
            <a:pPr algn="just">
              <a:spcBef>
                <a:spcPct val="0"/>
              </a:spcBef>
              <a:buFontTx/>
              <a:buNone/>
            </a:pPr>
            <a:endParaRPr lang="ca-ES" altLang="ca-ES" sz="1600" dirty="0">
              <a:latin typeface="Verdana" panose="020B0604030504040204" pitchFamily="34" charset="0"/>
              <a:ea typeface="Verdana" panose="020B0604030504040204" pitchFamily="34" charset="0"/>
              <a:cs typeface="Verdana" panose="020B0604030504040204" pitchFamily="34" charset="0"/>
            </a:endParaRPr>
          </a:p>
        </p:txBody>
      </p:sp>
      <p:pic>
        <p:nvPicPr>
          <p:cNvPr id="2" name="Imagen 1"/>
          <p:cNvPicPr>
            <a:picLocks noChangeAspect="1"/>
          </p:cNvPicPr>
          <p:nvPr/>
        </p:nvPicPr>
        <p:blipFill>
          <a:blip r:embed="rId4"/>
          <a:stretch>
            <a:fillRect/>
          </a:stretch>
        </p:blipFill>
        <p:spPr>
          <a:xfrm>
            <a:off x="1076325" y="1969460"/>
            <a:ext cx="7010400" cy="4752016"/>
          </a:xfrm>
          <a:prstGeom prst="rect">
            <a:avLst/>
          </a:prstGeom>
        </p:spPr>
      </p:pic>
    </p:spTree>
    <p:extLst>
      <p:ext uri="{BB962C8B-B14F-4D97-AF65-F5344CB8AC3E}">
        <p14:creationId xmlns:p14="http://schemas.microsoft.com/office/powerpoint/2010/main" val="309237465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número de diapositiva 3"/>
          <p:cNvSpPr>
            <a:spLocks noGrp="1"/>
          </p:cNvSpPr>
          <p:nvPr>
            <p:ph type="sldNum" sz="quarter" idx="4294967295"/>
          </p:nvPr>
        </p:nvSpPr>
        <p:spPr>
          <a:xfrm>
            <a:off x="6457950" y="6356351"/>
            <a:ext cx="2057400" cy="365125"/>
          </a:xfrm>
        </p:spPr>
        <p:txBody>
          <a:bodyPr/>
          <a:lstStyle/>
          <a:p>
            <a:fld id="{B1A7D8FF-E13C-4852-9C48-BBAC7A8E0B1D}" type="slidenum">
              <a:rPr lang="ca-ES" smtClean="0"/>
              <a:t>7</a:t>
            </a:fld>
            <a:endParaRPr lang="ca-ES"/>
          </a:p>
        </p:txBody>
      </p:sp>
      <p:sp>
        <p:nvSpPr>
          <p:cNvPr id="5" name="CuadroTexto 4"/>
          <p:cNvSpPr txBox="1">
            <a:spLocks noChangeArrowheads="1"/>
          </p:cNvSpPr>
          <p:nvPr/>
        </p:nvSpPr>
        <p:spPr bwMode="auto">
          <a:xfrm>
            <a:off x="684213" y="968375"/>
            <a:ext cx="3421062"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FontTx/>
              <a:buNone/>
            </a:pPr>
            <a:r>
              <a:rPr lang="ca-ES" altLang="ca-ES" sz="2000" b="1" dirty="0" smtClean="0">
                <a:solidFill>
                  <a:srgbClr val="336699"/>
                </a:solidFill>
                <a:latin typeface="Verdana" panose="020B0604030504040204" pitchFamily="34" charset="0"/>
                <a:ea typeface="Verdana" panose="020B0604030504040204" pitchFamily="34" charset="0"/>
                <a:cs typeface="Verdana" panose="020B0604030504040204" pitchFamily="34" charset="0"/>
              </a:rPr>
              <a:t>Plataforma </a:t>
            </a:r>
            <a:r>
              <a:rPr lang="ca-ES" altLang="ca-ES" sz="2000" b="1" dirty="0" err="1" smtClean="0">
                <a:solidFill>
                  <a:srgbClr val="336699"/>
                </a:solidFill>
                <a:latin typeface="Verdana" panose="020B0604030504040204" pitchFamily="34" charset="0"/>
                <a:ea typeface="Verdana" panose="020B0604030504040204" pitchFamily="34" charset="0"/>
                <a:cs typeface="Verdana" panose="020B0604030504040204" pitchFamily="34" charset="0"/>
              </a:rPr>
              <a:t>Proquest</a:t>
            </a:r>
            <a:endParaRPr lang="es-ES" altLang="es-ES" sz="2000" b="1" dirty="0">
              <a:solidFill>
                <a:srgbClr val="005EA4"/>
              </a:solidFill>
              <a:latin typeface="Verdana" panose="020B0604030504040204" pitchFamily="34" charset="0"/>
              <a:ea typeface="Verdana" panose="020B0604030504040204" pitchFamily="34" charset="0"/>
              <a:cs typeface="Verdana" panose="020B0604030504040204" pitchFamily="34" charset="0"/>
            </a:endParaRPr>
          </a:p>
        </p:txBody>
      </p:sp>
      <p:sp>
        <p:nvSpPr>
          <p:cNvPr id="6" name="CuadroTexto 5"/>
          <p:cNvSpPr txBox="1">
            <a:spLocks noChangeArrowheads="1"/>
          </p:cNvSpPr>
          <p:nvPr/>
        </p:nvSpPr>
        <p:spPr bwMode="auto">
          <a:xfrm>
            <a:off x="684213" y="1444333"/>
            <a:ext cx="7488237" cy="13234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just">
              <a:spcBef>
                <a:spcPct val="0"/>
              </a:spcBef>
              <a:buFontTx/>
              <a:buNone/>
            </a:pPr>
            <a:r>
              <a:rPr lang="ca-ES" altLang="es-ES" sz="1600" b="1" dirty="0" smtClean="0">
                <a:solidFill>
                  <a:srgbClr val="336699"/>
                </a:solidFill>
                <a:latin typeface="Verdana" panose="020B0604030504040204" pitchFamily="34" charset="0"/>
                <a:ea typeface="Verdana" panose="020B0604030504040204" pitchFamily="34" charset="0"/>
                <a:cs typeface="Verdana" panose="020B0604030504040204" pitchFamily="34" charset="0"/>
              </a:rPr>
              <a:t>2. </a:t>
            </a:r>
            <a:r>
              <a:rPr lang="ca-ES" altLang="es-ES" sz="1600" b="1" u="sng" dirty="0" smtClean="0">
                <a:solidFill>
                  <a:srgbClr val="336699"/>
                </a:solidFill>
                <a:latin typeface="Verdana" panose="020B0604030504040204" pitchFamily="34" charset="0"/>
                <a:ea typeface="Verdana" panose="020B0604030504040204" pitchFamily="34" charset="0"/>
                <a:cs typeface="Verdana" panose="020B0604030504040204" pitchFamily="34" charset="0"/>
              </a:rPr>
              <a:t>Cerca per àrea temàtica (ciències socials)</a:t>
            </a:r>
            <a:endParaRPr lang="ca-ES" altLang="es-ES" sz="1600" b="1" u="sng" dirty="0">
              <a:solidFill>
                <a:srgbClr val="005EA4"/>
              </a:solidFill>
              <a:latin typeface="Verdana" panose="020B0604030504040204" pitchFamily="34" charset="0"/>
              <a:ea typeface="Verdana" panose="020B0604030504040204" pitchFamily="34" charset="0"/>
              <a:cs typeface="Verdana" panose="020B0604030504040204" pitchFamily="34" charset="0"/>
            </a:endParaRPr>
          </a:p>
          <a:p>
            <a:pPr algn="just">
              <a:spcBef>
                <a:spcPct val="0"/>
              </a:spcBef>
              <a:buFontTx/>
              <a:buNone/>
            </a:pPr>
            <a:endParaRPr lang="ca-ES" altLang="ca-ES" sz="1600" dirty="0">
              <a:latin typeface="Verdana" panose="020B0604030504040204" pitchFamily="34" charset="0"/>
              <a:ea typeface="Verdana" panose="020B0604030504040204" pitchFamily="34" charset="0"/>
              <a:cs typeface="Verdana" panose="020B0604030504040204" pitchFamily="34" charset="0"/>
            </a:endParaRPr>
          </a:p>
          <a:p>
            <a:pPr algn="just">
              <a:spcBef>
                <a:spcPct val="0"/>
              </a:spcBef>
              <a:buFontTx/>
              <a:buNone/>
            </a:pPr>
            <a:endParaRPr lang="ca-ES" altLang="ca-ES" sz="1600" dirty="0">
              <a:latin typeface="Verdana" panose="020B0604030504040204" pitchFamily="34" charset="0"/>
              <a:ea typeface="Verdana" panose="020B0604030504040204" pitchFamily="34" charset="0"/>
              <a:cs typeface="Verdana" panose="020B0604030504040204" pitchFamily="34" charset="0"/>
            </a:endParaRPr>
          </a:p>
          <a:p>
            <a:pPr algn="just">
              <a:spcBef>
                <a:spcPct val="0"/>
              </a:spcBef>
              <a:buFontTx/>
              <a:buNone/>
            </a:pPr>
            <a:endParaRPr lang="ca-ES" altLang="ca-ES" sz="1600" dirty="0" smtClean="0">
              <a:latin typeface="Verdana" panose="020B0604030504040204" pitchFamily="34" charset="0"/>
              <a:ea typeface="Verdana" panose="020B0604030504040204" pitchFamily="34" charset="0"/>
              <a:cs typeface="Verdana" panose="020B0604030504040204" pitchFamily="34" charset="0"/>
            </a:endParaRPr>
          </a:p>
          <a:p>
            <a:pPr algn="just">
              <a:spcBef>
                <a:spcPct val="0"/>
              </a:spcBef>
              <a:buFontTx/>
              <a:buNone/>
            </a:pPr>
            <a:endParaRPr lang="ca-ES" altLang="ca-ES" sz="1600" dirty="0">
              <a:latin typeface="Verdana" panose="020B0604030504040204" pitchFamily="34" charset="0"/>
              <a:ea typeface="Verdana" panose="020B0604030504040204" pitchFamily="34" charset="0"/>
              <a:cs typeface="Verdana" panose="020B0604030504040204" pitchFamily="34" charset="0"/>
            </a:endParaRPr>
          </a:p>
        </p:txBody>
      </p:sp>
      <p:pic>
        <p:nvPicPr>
          <p:cNvPr id="2" name="Imagen 1"/>
          <p:cNvPicPr>
            <a:picLocks noChangeAspect="1"/>
          </p:cNvPicPr>
          <p:nvPr/>
        </p:nvPicPr>
        <p:blipFill>
          <a:blip r:embed="rId3"/>
          <a:stretch>
            <a:fillRect/>
          </a:stretch>
        </p:blipFill>
        <p:spPr>
          <a:xfrm>
            <a:off x="1323975" y="1829345"/>
            <a:ext cx="6353175" cy="4709568"/>
          </a:xfrm>
          <a:prstGeom prst="rect">
            <a:avLst/>
          </a:prstGeom>
        </p:spPr>
      </p:pic>
    </p:spTree>
    <p:extLst>
      <p:ext uri="{BB962C8B-B14F-4D97-AF65-F5344CB8AC3E}">
        <p14:creationId xmlns:p14="http://schemas.microsoft.com/office/powerpoint/2010/main" val="385245184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número de diapositiva 3"/>
          <p:cNvSpPr>
            <a:spLocks noGrp="1"/>
          </p:cNvSpPr>
          <p:nvPr>
            <p:ph type="sldNum" sz="quarter" idx="4294967295"/>
          </p:nvPr>
        </p:nvSpPr>
        <p:spPr>
          <a:xfrm>
            <a:off x="6457950" y="6356351"/>
            <a:ext cx="2057400" cy="365125"/>
          </a:xfrm>
        </p:spPr>
        <p:txBody>
          <a:bodyPr/>
          <a:lstStyle/>
          <a:p>
            <a:fld id="{B1A7D8FF-E13C-4852-9C48-BBAC7A8E0B1D}" type="slidenum">
              <a:rPr lang="ca-ES" smtClean="0"/>
              <a:t>8</a:t>
            </a:fld>
            <a:endParaRPr lang="ca-ES"/>
          </a:p>
        </p:txBody>
      </p:sp>
      <p:sp>
        <p:nvSpPr>
          <p:cNvPr id="5" name="CuadroTexto 4"/>
          <p:cNvSpPr txBox="1">
            <a:spLocks noChangeArrowheads="1"/>
          </p:cNvSpPr>
          <p:nvPr/>
        </p:nvSpPr>
        <p:spPr bwMode="auto">
          <a:xfrm>
            <a:off x="684213" y="835025"/>
            <a:ext cx="3421062"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FontTx/>
              <a:buNone/>
            </a:pPr>
            <a:r>
              <a:rPr lang="ca-ES" altLang="ca-ES" sz="2000" b="1" dirty="0" smtClean="0">
                <a:solidFill>
                  <a:srgbClr val="336699"/>
                </a:solidFill>
                <a:latin typeface="Verdana" panose="020B0604030504040204" pitchFamily="34" charset="0"/>
                <a:ea typeface="Verdana" panose="020B0604030504040204" pitchFamily="34" charset="0"/>
                <a:cs typeface="Verdana" panose="020B0604030504040204" pitchFamily="34" charset="0"/>
              </a:rPr>
              <a:t>Plataforma </a:t>
            </a:r>
            <a:r>
              <a:rPr lang="ca-ES" altLang="ca-ES" sz="2000" b="1" dirty="0" err="1" smtClean="0">
                <a:solidFill>
                  <a:srgbClr val="336699"/>
                </a:solidFill>
                <a:latin typeface="Verdana" panose="020B0604030504040204" pitchFamily="34" charset="0"/>
                <a:ea typeface="Verdana" panose="020B0604030504040204" pitchFamily="34" charset="0"/>
                <a:cs typeface="Verdana" panose="020B0604030504040204" pitchFamily="34" charset="0"/>
              </a:rPr>
              <a:t>Proquest</a:t>
            </a:r>
            <a:endParaRPr lang="es-ES" altLang="es-ES" sz="2000" b="1" dirty="0">
              <a:solidFill>
                <a:srgbClr val="005EA4"/>
              </a:solidFill>
              <a:latin typeface="Verdana" panose="020B0604030504040204" pitchFamily="34" charset="0"/>
              <a:ea typeface="Verdana" panose="020B0604030504040204" pitchFamily="34" charset="0"/>
              <a:cs typeface="Verdana" panose="020B0604030504040204" pitchFamily="34" charset="0"/>
            </a:endParaRPr>
          </a:p>
        </p:txBody>
      </p:sp>
      <p:sp>
        <p:nvSpPr>
          <p:cNvPr id="6" name="CuadroTexto 5"/>
          <p:cNvSpPr txBox="1">
            <a:spLocks noChangeArrowheads="1"/>
          </p:cNvSpPr>
          <p:nvPr/>
        </p:nvSpPr>
        <p:spPr bwMode="auto">
          <a:xfrm>
            <a:off x="684213" y="1235135"/>
            <a:ext cx="7488237" cy="13234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just">
              <a:spcBef>
                <a:spcPct val="0"/>
              </a:spcBef>
              <a:buFontTx/>
              <a:buNone/>
            </a:pPr>
            <a:r>
              <a:rPr lang="ca-ES" altLang="es-ES" sz="1600" b="1" dirty="0" smtClean="0">
                <a:solidFill>
                  <a:srgbClr val="336699"/>
                </a:solidFill>
                <a:latin typeface="Verdana" panose="020B0604030504040204" pitchFamily="34" charset="0"/>
                <a:ea typeface="Verdana" panose="020B0604030504040204" pitchFamily="34" charset="0"/>
                <a:cs typeface="Verdana" panose="020B0604030504040204" pitchFamily="34" charset="0"/>
              </a:rPr>
              <a:t>2. </a:t>
            </a:r>
            <a:r>
              <a:rPr lang="ca-ES" altLang="es-ES" sz="1600" b="1" u="sng" dirty="0" smtClean="0">
                <a:solidFill>
                  <a:srgbClr val="336699"/>
                </a:solidFill>
                <a:latin typeface="Verdana" panose="020B0604030504040204" pitchFamily="34" charset="0"/>
                <a:ea typeface="Verdana" panose="020B0604030504040204" pitchFamily="34" charset="0"/>
                <a:cs typeface="Verdana" panose="020B0604030504040204" pitchFamily="34" charset="0"/>
              </a:rPr>
              <a:t>Cerca per àrea temàtica (ciències socials)</a:t>
            </a:r>
            <a:endParaRPr lang="ca-ES" altLang="es-ES" sz="1600" b="1" u="sng" dirty="0">
              <a:solidFill>
                <a:srgbClr val="005EA4"/>
              </a:solidFill>
              <a:latin typeface="Verdana" panose="020B0604030504040204" pitchFamily="34" charset="0"/>
              <a:ea typeface="Verdana" panose="020B0604030504040204" pitchFamily="34" charset="0"/>
              <a:cs typeface="Verdana" panose="020B0604030504040204" pitchFamily="34" charset="0"/>
            </a:endParaRPr>
          </a:p>
          <a:p>
            <a:pPr algn="just">
              <a:spcBef>
                <a:spcPct val="0"/>
              </a:spcBef>
              <a:buFontTx/>
              <a:buNone/>
            </a:pPr>
            <a:endParaRPr lang="ca-ES" altLang="ca-ES" sz="1600" dirty="0">
              <a:latin typeface="Verdana" panose="020B0604030504040204" pitchFamily="34" charset="0"/>
              <a:ea typeface="Verdana" panose="020B0604030504040204" pitchFamily="34" charset="0"/>
              <a:cs typeface="Verdana" panose="020B0604030504040204" pitchFamily="34" charset="0"/>
            </a:endParaRPr>
          </a:p>
          <a:p>
            <a:pPr algn="just">
              <a:spcBef>
                <a:spcPct val="0"/>
              </a:spcBef>
              <a:buFontTx/>
              <a:buNone/>
            </a:pPr>
            <a:endParaRPr lang="ca-ES" altLang="ca-ES" sz="1600" dirty="0">
              <a:latin typeface="Verdana" panose="020B0604030504040204" pitchFamily="34" charset="0"/>
              <a:ea typeface="Verdana" panose="020B0604030504040204" pitchFamily="34" charset="0"/>
              <a:cs typeface="Verdana" panose="020B0604030504040204" pitchFamily="34" charset="0"/>
            </a:endParaRPr>
          </a:p>
          <a:p>
            <a:pPr algn="just">
              <a:spcBef>
                <a:spcPct val="0"/>
              </a:spcBef>
              <a:buFontTx/>
              <a:buNone/>
            </a:pPr>
            <a:endParaRPr lang="ca-ES" altLang="ca-ES" sz="1600" dirty="0" smtClean="0">
              <a:latin typeface="Verdana" panose="020B0604030504040204" pitchFamily="34" charset="0"/>
              <a:ea typeface="Verdana" panose="020B0604030504040204" pitchFamily="34" charset="0"/>
              <a:cs typeface="Verdana" panose="020B0604030504040204" pitchFamily="34" charset="0"/>
            </a:endParaRPr>
          </a:p>
          <a:p>
            <a:pPr algn="just">
              <a:spcBef>
                <a:spcPct val="0"/>
              </a:spcBef>
              <a:buFontTx/>
              <a:buNone/>
            </a:pPr>
            <a:endParaRPr lang="ca-ES" altLang="ca-ES" sz="1600" dirty="0">
              <a:latin typeface="Verdana" panose="020B0604030504040204" pitchFamily="34" charset="0"/>
              <a:ea typeface="Verdana" panose="020B0604030504040204" pitchFamily="34" charset="0"/>
              <a:cs typeface="Verdana" panose="020B0604030504040204" pitchFamily="34" charset="0"/>
            </a:endParaRPr>
          </a:p>
        </p:txBody>
      </p:sp>
      <p:pic>
        <p:nvPicPr>
          <p:cNvPr id="3" name="Imatge 2"/>
          <p:cNvPicPr>
            <a:picLocks noChangeAspect="1"/>
          </p:cNvPicPr>
          <p:nvPr/>
        </p:nvPicPr>
        <p:blipFill>
          <a:blip r:embed="rId3"/>
          <a:stretch>
            <a:fillRect/>
          </a:stretch>
        </p:blipFill>
        <p:spPr>
          <a:xfrm>
            <a:off x="1047750" y="1635245"/>
            <a:ext cx="7210425" cy="5093932"/>
          </a:xfrm>
          <a:prstGeom prst="rect">
            <a:avLst/>
          </a:prstGeom>
        </p:spPr>
      </p:pic>
    </p:spTree>
    <p:extLst>
      <p:ext uri="{BB962C8B-B14F-4D97-AF65-F5344CB8AC3E}">
        <p14:creationId xmlns:p14="http://schemas.microsoft.com/office/powerpoint/2010/main" val="61103477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número de diapositiva 3"/>
          <p:cNvSpPr>
            <a:spLocks noGrp="1"/>
          </p:cNvSpPr>
          <p:nvPr>
            <p:ph type="sldNum" sz="quarter" idx="4294967295"/>
          </p:nvPr>
        </p:nvSpPr>
        <p:spPr>
          <a:xfrm>
            <a:off x="6457950" y="6356351"/>
            <a:ext cx="2057400" cy="365125"/>
          </a:xfrm>
        </p:spPr>
        <p:txBody>
          <a:bodyPr/>
          <a:lstStyle/>
          <a:p>
            <a:fld id="{B1A7D8FF-E13C-4852-9C48-BBAC7A8E0B1D}" type="slidenum">
              <a:rPr lang="ca-ES" smtClean="0"/>
              <a:t>9</a:t>
            </a:fld>
            <a:endParaRPr lang="ca-ES"/>
          </a:p>
        </p:txBody>
      </p:sp>
      <p:sp>
        <p:nvSpPr>
          <p:cNvPr id="5" name="CuadroTexto 4"/>
          <p:cNvSpPr txBox="1">
            <a:spLocks noChangeArrowheads="1"/>
          </p:cNvSpPr>
          <p:nvPr/>
        </p:nvSpPr>
        <p:spPr bwMode="auto">
          <a:xfrm>
            <a:off x="684213" y="831940"/>
            <a:ext cx="3421062"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FontTx/>
              <a:buNone/>
            </a:pPr>
            <a:r>
              <a:rPr lang="ca-ES" altLang="ca-ES" sz="2000" b="1" dirty="0" smtClean="0">
                <a:solidFill>
                  <a:srgbClr val="336699"/>
                </a:solidFill>
                <a:latin typeface="Verdana" panose="020B0604030504040204" pitchFamily="34" charset="0"/>
                <a:ea typeface="Verdana" panose="020B0604030504040204" pitchFamily="34" charset="0"/>
                <a:cs typeface="Verdana" panose="020B0604030504040204" pitchFamily="34" charset="0"/>
              </a:rPr>
              <a:t>Plataforma </a:t>
            </a:r>
            <a:r>
              <a:rPr lang="ca-ES" altLang="ca-ES" sz="2000" b="1" dirty="0" err="1" smtClean="0">
                <a:solidFill>
                  <a:srgbClr val="336699"/>
                </a:solidFill>
                <a:latin typeface="Verdana" panose="020B0604030504040204" pitchFamily="34" charset="0"/>
                <a:ea typeface="Verdana" panose="020B0604030504040204" pitchFamily="34" charset="0"/>
                <a:cs typeface="Verdana" panose="020B0604030504040204" pitchFamily="34" charset="0"/>
              </a:rPr>
              <a:t>Proquest</a:t>
            </a:r>
            <a:endParaRPr lang="es-ES" altLang="es-ES" sz="2000" b="1" dirty="0">
              <a:solidFill>
                <a:srgbClr val="005EA4"/>
              </a:solidFill>
              <a:latin typeface="Verdana" panose="020B0604030504040204" pitchFamily="34" charset="0"/>
              <a:ea typeface="Verdana" panose="020B0604030504040204" pitchFamily="34" charset="0"/>
              <a:cs typeface="Verdana" panose="020B0604030504040204" pitchFamily="34" charset="0"/>
            </a:endParaRPr>
          </a:p>
        </p:txBody>
      </p:sp>
      <p:sp>
        <p:nvSpPr>
          <p:cNvPr id="6" name="CuadroTexto 5"/>
          <p:cNvSpPr txBox="1">
            <a:spLocks noChangeArrowheads="1"/>
          </p:cNvSpPr>
          <p:nvPr/>
        </p:nvSpPr>
        <p:spPr bwMode="auto">
          <a:xfrm>
            <a:off x="684213" y="1303969"/>
            <a:ext cx="7488237" cy="57554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just">
              <a:spcBef>
                <a:spcPct val="0"/>
              </a:spcBef>
              <a:buFontTx/>
              <a:buNone/>
            </a:pPr>
            <a:r>
              <a:rPr lang="ca-ES" altLang="es-ES" sz="1600" b="1" dirty="0" smtClean="0">
                <a:solidFill>
                  <a:srgbClr val="336699"/>
                </a:solidFill>
                <a:latin typeface="Verdana" panose="020B0604030504040204" pitchFamily="34" charset="0"/>
                <a:ea typeface="Verdana" panose="020B0604030504040204" pitchFamily="34" charset="0"/>
                <a:cs typeface="Verdana" panose="020B0604030504040204" pitchFamily="34" charset="0"/>
              </a:rPr>
              <a:t>3. </a:t>
            </a:r>
            <a:r>
              <a:rPr lang="ca-ES" altLang="es-ES" sz="1600" b="1" u="sng" dirty="0" smtClean="0">
                <a:solidFill>
                  <a:srgbClr val="336699"/>
                </a:solidFill>
                <a:latin typeface="Verdana" panose="020B0604030504040204" pitchFamily="34" charset="0"/>
                <a:ea typeface="Verdana" panose="020B0604030504040204" pitchFamily="34" charset="0"/>
                <a:cs typeface="Verdana" panose="020B0604030504040204" pitchFamily="34" charset="0"/>
              </a:rPr>
              <a:t>Cerca a </a:t>
            </a:r>
            <a:r>
              <a:rPr lang="ca-ES" altLang="es-ES" sz="1600" b="1" u="sng" dirty="0" err="1" smtClean="0">
                <a:solidFill>
                  <a:srgbClr val="336699"/>
                </a:solidFill>
                <a:latin typeface="Verdana" panose="020B0604030504040204" pitchFamily="34" charset="0"/>
                <a:ea typeface="Verdana" panose="020B0604030504040204" pitchFamily="34" charset="0"/>
                <a:cs typeface="Verdana" panose="020B0604030504040204" pitchFamily="34" charset="0"/>
              </a:rPr>
              <a:t>Sociological</a:t>
            </a:r>
            <a:r>
              <a:rPr lang="ca-ES" altLang="es-ES" sz="1600" b="1" u="sng" dirty="0" smtClean="0">
                <a:solidFill>
                  <a:srgbClr val="336699"/>
                </a:solidFill>
                <a:latin typeface="Verdana" panose="020B0604030504040204" pitchFamily="34" charset="0"/>
                <a:ea typeface="Verdana" panose="020B0604030504040204" pitchFamily="34" charset="0"/>
                <a:cs typeface="Verdana" panose="020B0604030504040204" pitchFamily="34" charset="0"/>
              </a:rPr>
              <a:t> </a:t>
            </a:r>
            <a:r>
              <a:rPr lang="ca-ES" altLang="es-ES" sz="1600" b="1" u="sng" dirty="0" err="1" smtClean="0">
                <a:solidFill>
                  <a:srgbClr val="336699"/>
                </a:solidFill>
                <a:latin typeface="Verdana" panose="020B0604030504040204" pitchFamily="34" charset="0"/>
                <a:ea typeface="Verdana" panose="020B0604030504040204" pitchFamily="34" charset="0"/>
                <a:cs typeface="Verdana" panose="020B0604030504040204" pitchFamily="34" charset="0"/>
              </a:rPr>
              <a:t>Abstracts</a:t>
            </a:r>
            <a:endParaRPr lang="ca-ES" altLang="es-ES" sz="1600" b="1" u="sng" dirty="0">
              <a:solidFill>
                <a:srgbClr val="005EA4"/>
              </a:solidFill>
              <a:latin typeface="Verdana" panose="020B0604030504040204" pitchFamily="34" charset="0"/>
              <a:ea typeface="Verdana" panose="020B0604030504040204" pitchFamily="34" charset="0"/>
              <a:cs typeface="Verdana" panose="020B0604030504040204" pitchFamily="34" charset="0"/>
            </a:endParaRPr>
          </a:p>
          <a:p>
            <a:pPr algn="just">
              <a:spcBef>
                <a:spcPct val="0"/>
              </a:spcBef>
              <a:buFontTx/>
              <a:buNone/>
            </a:pPr>
            <a:endParaRPr lang="ca-ES" altLang="ca-ES" sz="1600" dirty="0">
              <a:latin typeface="Verdana" panose="020B0604030504040204" pitchFamily="34" charset="0"/>
              <a:ea typeface="Verdana" panose="020B0604030504040204" pitchFamily="34" charset="0"/>
              <a:cs typeface="Verdana" panose="020B0604030504040204" pitchFamily="34" charset="0"/>
            </a:endParaRPr>
          </a:p>
          <a:p>
            <a:pPr algn="just">
              <a:spcBef>
                <a:spcPct val="0"/>
              </a:spcBef>
              <a:buFontTx/>
              <a:buNone/>
            </a:pPr>
            <a:endParaRPr lang="ca-ES" altLang="ca-ES" sz="1600" dirty="0" smtClean="0">
              <a:latin typeface="Verdana" panose="020B0604030504040204" pitchFamily="34" charset="0"/>
              <a:ea typeface="Verdana" panose="020B0604030504040204" pitchFamily="34" charset="0"/>
              <a:cs typeface="Verdana" panose="020B0604030504040204" pitchFamily="34" charset="0"/>
            </a:endParaRPr>
          </a:p>
          <a:p>
            <a:pPr algn="just">
              <a:spcBef>
                <a:spcPct val="0"/>
              </a:spcBef>
              <a:buFontTx/>
              <a:buNone/>
            </a:pPr>
            <a:endParaRPr lang="ca-ES" altLang="ca-ES" sz="1600" dirty="0">
              <a:latin typeface="Verdana" panose="020B0604030504040204" pitchFamily="34" charset="0"/>
              <a:ea typeface="Verdana" panose="020B0604030504040204" pitchFamily="34" charset="0"/>
              <a:cs typeface="Verdana" panose="020B0604030504040204" pitchFamily="34" charset="0"/>
            </a:endParaRPr>
          </a:p>
          <a:p>
            <a:pPr algn="just">
              <a:spcBef>
                <a:spcPct val="0"/>
              </a:spcBef>
              <a:buFontTx/>
              <a:buNone/>
            </a:pPr>
            <a:endParaRPr lang="ca-ES" altLang="ca-ES" sz="1600" dirty="0" smtClean="0">
              <a:latin typeface="Verdana" panose="020B0604030504040204" pitchFamily="34" charset="0"/>
              <a:ea typeface="Verdana" panose="020B0604030504040204" pitchFamily="34" charset="0"/>
              <a:cs typeface="Verdana" panose="020B0604030504040204" pitchFamily="34" charset="0"/>
            </a:endParaRPr>
          </a:p>
          <a:p>
            <a:pPr algn="just">
              <a:spcBef>
                <a:spcPct val="0"/>
              </a:spcBef>
              <a:buFontTx/>
              <a:buNone/>
            </a:pPr>
            <a:endParaRPr lang="ca-ES" altLang="ca-ES" sz="1600" dirty="0" smtClean="0">
              <a:latin typeface="Verdana" panose="020B0604030504040204" pitchFamily="34" charset="0"/>
              <a:ea typeface="Verdana" panose="020B0604030504040204" pitchFamily="34" charset="0"/>
              <a:cs typeface="Verdana" panose="020B0604030504040204" pitchFamily="34" charset="0"/>
            </a:endParaRPr>
          </a:p>
          <a:p>
            <a:pPr algn="just">
              <a:spcBef>
                <a:spcPct val="0"/>
              </a:spcBef>
              <a:buFontTx/>
              <a:buNone/>
            </a:pPr>
            <a:endParaRPr lang="ca-ES" altLang="ca-ES" sz="1600" dirty="0">
              <a:latin typeface="Verdana" panose="020B0604030504040204" pitchFamily="34" charset="0"/>
              <a:ea typeface="Verdana" panose="020B0604030504040204" pitchFamily="34" charset="0"/>
              <a:cs typeface="Verdana" panose="020B0604030504040204" pitchFamily="34" charset="0"/>
            </a:endParaRPr>
          </a:p>
          <a:p>
            <a:pPr algn="just">
              <a:spcBef>
                <a:spcPct val="0"/>
              </a:spcBef>
              <a:buFontTx/>
              <a:buNone/>
            </a:pPr>
            <a:endParaRPr lang="ca-ES" altLang="ca-ES" sz="1600" dirty="0" smtClean="0">
              <a:latin typeface="Verdana" panose="020B0604030504040204" pitchFamily="34" charset="0"/>
              <a:ea typeface="Verdana" panose="020B0604030504040204" pitchFamily="34" charset="0"/>
              <a:cs typeface="Verdana" panose="020B0604030504040204" pitchFamily="34" charset="0"/>
            </a:endParaRPr>
          </a:p>
          <a:p>
            <a:pPr algn="just">
              <a:spcBef>
                <a:spcPct val="0"/>
              </a:spcBef>
              <a:buFontTx/>
              <a:buNone/>
            </a:pPr>
            <a:endParaRPr lang="ca-ES" altLang="ca-ES" sz="1600" dirty="0" smtClean="0">
              <a:latin typeface="Verdana" panose="020B0604030504040204" pitchFamily="34" charset="0"/>
              <a:ea typeface="Verdana" panose="020B0604030504040204" pitchFamily="34" charset="0"/>
              <a:cs typeface="Verdana" panose="020B0604030504040204" pitchFamily="34" charset="0"/>
            </a:endParaRPr>
          </a:p>
          <a:p>
            <a:pPr algn="just">
              <a:spcBef>
                <a:spcPct val="0"/>
              </a:spcBef>
              <a:buFontTx/>
              <a:buNone/>
            </a:pPr>
            <a:endParaRPr lang="ca-ES" altLang="ca-ES" sz="1600" dirty="0">
              <a:latin typeface="Verdana" panose="020B0604030504040204" pitchFamily="34" charset="0"/>
              <a:ea typeface="Verdana" panose="020B0604030504040204" pitchFamily="34" charset="0"/>
              <a:cs typeface="Verdana" panose="020B0604030504040204" pitchFamily="34" charset="0"/>
            </a:endParaRPr>
          </a:p>
          <a:p>
            <a:pPr algn="just">
              <a:spcBef>
                <a:spcPct val="0"/>
              </a:spcBef>
              <a:buFontTx/>
              <a:buNone/>
            </a:pPr>
            <a:endParaRPr lang="ca-ES" altLang="ca-ES" sz="1600" dirty="0" smtClean="0">
              <a:latin typeface="Verdana" panose="020B0604030504040204" pitchFamily="34" charset="0"/>
              <a:ea typeface="Verdana" panose="020B0604030504040204" pitchFamily="34" charset="0"/>
              <a:cs typeface="Verdana" panose="020B0604030504040204" pitchFamily="34" charset="0"/>
            </a:endParaRPr>
          </a:p>
          <a:p>
            <a:pPr algn="just">
              <a:spcBef>
                <a:spcPct val="0"/>
              </a:spcBef>
              <a:buFontTx/>
              <a:buNone/>
            </a:pPr>
            <a:endParaRPr lang="ca-ES" altLang="ca-ES" sz="1600" dirty="0">
              <a:latin typeface="Verdana" panose="020B0604030504040204" pitchFamily="34" charset="0"/>
              <a:ea typeface="Verdana" panose="020B0604030504040204" pitchFamily="34" charset="0"/>
              <a:cs typeface="Verdana" panose="020B0604030504040204" pitchFamily="34" charset="0"/>
            </a:endParaRPr>
          </a:p>
          <a:p>
            <a:pPr algn="just">
              <a:spcBef>
                <a:spcPct val="0"/>
              </a:spcBef>
              <a:buNone/>
            </a:pPr>
            <a:endParaRPr lang="ca-ES" altLang="es-ES" sz="1600" b="1" dirty="0" smtClean="0">
              <a:latin typeface="Verdana" panose="020B0604030504040204" pitchFamily="34" charset="0"/>
              <a:ea typeface="Verdana" panose="020B0604030504040204" pitchFamily="34" charset="0"/>
              <a:cs typeface="Verdana" panose="020B0604030504040204" pitchFamily="34" charset="0"/>
            </a:endParaRPr>
          </a:p>
          <a:p>
            <a:pPr algn="just">
              <a:spcBef>
                <a:spcPct val="0"/>
              </a:spcBef>
              <a:buNone/>
            </a:pPr>
            <a:endParaRPr lang="ca-ES" altLang="es-ES" sz="1600" b="1" dirty="0">
              <a:latin typeface="Verdana" panose="020B0604030504040204" pitchFamily="34" charset="0"/>
              <a:ea typeface="Verdana" panose="020B0604030504040204" pitchFamily="34" charset="0"/>
              <a:cs typeface="Verdana" panose="020B0604030504040204" pitchFamily="34" charset="0"/>
            </a:endParaRPr>
          </a:p>
          <a:p>
            <a:pPr algn="just">
              <a:spcBef>
                <a:spcPct val="0"/>
              </a:spcBef>
              <a:buNone/>
            </a:pPr>
            <a:endParaRPr lang="ca-ES" altLang="es-ES" sz="1600" b="1" dirty="0" smtClean="0">
              <a:latin typeface="Verdana" panose="020B0604030504040204" pitchFamily="34" charset="0"/>
              <a:ea typeface="Verdana" panose="020B0604030504040204" pitchFamily="34" charset="0"/>
              <a:cs typeface="Verdana" panose="020B0604030504040204" pitchFamily="34" charset="0"/>
            </a:endParaRPr>
          </a:p>
          <a:p>
            <a:pPr algn="just">
              <a:spcBef>
                <a:spcPct val="0"/>
              </a:spcBef>
              <a:buNone/>
            </a:pPr>
            <a:endParaRPr lang="ca-ES" altLang="es-ES" sz="1600" b="1" dirty="0">
              <a:latin typeface="Verdana" panose="020B0604030504040204" pitchFamily="34" charset="0"/>
              <a:ea typeface="Verdana" panose="020B0604030504040204" pitchFamily="34" charset="0"/>
              <a:cs typeface="Verdana" panose="020B0604030504040204" pitchFamily="34" charset="0"/>
            </a:endParaRPr>
          </a:p>
          <a:p>
            <a:pPr algn="just">
              <a:spcBef>
                <a:spcPct val="0"/>
              </a:spcBef>
              <a:buNone/>
            </a:pPr>
            <a:endParaRPr lang="ca-ES" altLang="es-ES" sz="1600" b="1" dirty="0" smtClean="0">
              <a:latin typeface="Verdana" panose="020B0604030504040204" pitchFamily="34" charset="0"/>
              <a:ea typeface="Verdana" panose="020B0604030504040204" pitchFamily="34" charset="0"/>
              <a:cs typeface="Verdana" panose="020B0604030504040204" pitchFamily="34" charset="0"/>
            </a:endParaRPr>
          </a:p>
          <a:p>
            <a:pPr algn="just">
              <a:spcBef>
                <a:spcPct val="0"/>
              </a:spcBef>
              <a:buNone/>
            </a:pPr>
            <a:r>
              <a:rPr lang="ca-ES" altLang="es-ES" sz="1600" b="1" dirty="0" smtClean="0">
                <a:latin typeface="Verdana" panose="020B0604030504040204" pitchFamily="34" charset="0"/>
                <a:ea typeface="Verdana" panose="020B0604030504040204" pitchFamily="34" charset="0"/>
                <a:cs typeface="Verdana" panose="020B0604030504040204" pitchFamily="34" charset="0"/>
              </a:rPr>
              <a:t>Per </a:t>
            </a:r>
            <a:r>
              <a:rPr lang="ca-ES" altLang="es-ES" sz="1600" b="1" dirty="0">
                <a:latin typeface="Verdana" panose="020B0604030504040204" pitchFamily="34" charset="0"/>
                <a:ea typeface="Verdana" panose="020B0604030504040204" pitchFamily="34" charset="0"/>
                <a:cs typeface="Verdana" panose="020B0604030504040204" pitchFamily="34" charset="0"/>
              </a:rPr>
              <a:t>a més informació... </a:t>
            </a:r>
          </a:p>
          <a:p>
            <a:pPr algn="just">
              <a:spcBef>
                <a:spcPct val="0"/>
              </a:spcBef>
              <a:buNone/>
            </a:pPr>
            <a:r>
              <a:rPr lang="ca-ES" altLang="es-ES" sz="1600" dirty="0">
                <a:latin typeface="Verdana" panose="020B0604030504040204" pitchFamily="34" charset="0"/>
                <a:ea typeface="Verdana" panose="020B0604030504040204" pitchFamily="34" charset="0"/>
                <a:cs typeface="Verdana" panose="020B0604030504040204" pitchFamily="34" charset="0"/>
              </a:rPr>
              <a:t>- UB. CRAI. Guia ràpida de </a:t>
            </a:r>
            <a:r>
              <a:rPr lang="ca-ES" altLang="es-ES" sz="1600" dirty="0" err="1">
                <a:latin typeface="Verdana" panose="020B0604030504040204" pitchFamily="34" charset="0"/>
                <a:ea typeface="Verdana" panose="020B0604030504040204" pitchFamily="34" charset="0"/>
                <a:cs typeface="Verdana" panose="020B0604030504040204" pitchFamily="34" charset="0"/>
                <a:hlinkClick r:id="rId3"/>
              </a:rPr>
              <a:t>Sociological</a:t>
            </a:r>
            <a:r>
              <a:rPr lang="ca-ES" altLang="es-ES" sz="1600" dirty="0">
                <a:latin typeface="Verdana" panose="020B0604030504040204" pitchFamily="34" charset="0"/>
                <a:ea typeface="Verdana" panose="020B0604030504040204" pitchFamily="34" charset="0"/>
                <a:cs typeface="Verdana" panose="020B0604030504040204" pitchFamily="34" charset="0"/>
                <a:hlinkClick r:id="rId3"/>
              </a:rPr>
              <a:t> </a:t>
            </a:r>
            <a:r>
              <a:rPr lang="ca-ES" altLang="es-ES" sz="1600" dirty="0" err="1">
                <a:latin typeface="Verdana" panose="020B0604030504040204" pitchFamily="34" charset="0"/>
                <a:ea typeface="Verdana" panose="020B0604030504040204" pitchFamily="34" charset="0"/>
                <a:cs typeface="Verdana" panose="020B0604030504040204" pitchFamily="34" charset="0"/>
                <a:hlinkClick r:id="rId3"/>
              </a:rPr>
              <a:t>Abstracts</a:t>
            </a:r>
            <a:endParaRPr lang="ca-ES" altLang="es-ES" sz="1600" dirty="0">
              <a:latin typeface="Verdana" panose="020B0604030504040204" pitchFamily="34" charset="0"/>
              <a:ea typeface="Verdana" panose="020B0604030504040204" pitchFamily="34" charset="0"/>
              <a:cs typeface="Verdana" panose="020B0604030504040204" pitchFamily="34" charset="0"/>
            </a:endParaRPr>
          </a:p>
          <a:p>
            <a:pPr algn="just">
              <a:spcBef>
                <a:spcPct val="0"/>
              </a:spcBef>
              <a:buNone/>
            </a:pPr>
            <a:endParaRPr lang="ca-ES" altLang="es-ES" sz="1600" b="1" dirty="0" smtClean="0">
              <a:latin typeface="Verdana" panose="020B0604030504040204" pitchFamily="34" charset="0"/>
              <a:ea typeface="Verdana" panose="020B0604030504040204" pitchFamily="34" charset="0"/>
              <a:cs typeface="Verdana" panose="020B0604030504040204" pitchFamily="34" charset="0"/>
            </a:endParaRPr>
          </a:p>
          <a:p>
            <a:pPr algn="just">
              <a:spcBef>
                <a:spcPct val="0"/>
              </a:spcBef>
              <a:buNone/>
            </a:pPr>
            <a:endParaRPr lang="ca-ES" altLang="ca-ES" sz="1600" dirty="0">
              <a:latin typeface="Verdana" panose="020B0604030504040204" pitchFamily="34" charset="0"/>
              <a:ea typeface="Verdana" panose="020B0604030504040204" pitchFamily="34" charset="0"/>
              <a:cs typeface="Verdana" panose="020B0604030504040204" pitchFamily="34" charset="0"/>
            </a:endParaRPr>
          </a:p>
          <a:p>
            <a:pPr algn="just">
              <a:spcBef>
                <a:spcPct val="0"/>
              </a:spcBef>
              <a:buNone/>
            </a:pPr>
            <a:endParaRPr lang="ca-ES" altLang="ca-ES" sz="1600" dirty="0" smtClean="0">
              <a:latin typeface="Verdana" panose="020B0604030504040204" pitchFamily="34" charset="0"/>
              <a:ea typeface="Verdana" panose="020B0604030504040204" pitchFamily="34" charset="0"/>
              <a:cs typeface="Verdana" panose="020B0604030504040204" pitchFamily="34" charset="0"/>
            </a:endParaRPr>
          </a:p>
          <a:p>
            <a:pPr algn="just">
              <a:spcBef>
                <a:spcPct val="0"/>
              </a:spcBef>
              <a:buNone/>
            </a:pPr>
            <a:endParaRPr lang="ca-ES" altLang="ca-ES" sz="1600" dirty="0">
              <a:latin typeface="Verdana" panose="020B0604030504040204" pitchFamily="34" charset="0"/>
              <a:ea typeface="Verdana" panose="020B0604030504040204" pitchFamily="34" charset="0"/>
              <a:cs typeface="Verdana" panose="020B0604030504040204" pitchFamily="34" charset="0"/>
            </a:endParaRPr>
          </a:p>
        </p:txBody>
      </p:sp>
      <p:pic>
        <p:nvPicPr>
          <p:cNvPr id="3" name="Imatge 2"/>
          <p:cNvPicPr>
            <a:picLocks noChangeAspect="1"/>
          </p:cNvPicPr>
          <p:nvPr/>
        </p:nvPicPr>
        <p:blipFill>
          <a:blip r:embed="rId4"/>
          <a:stretch>
            <a:fillRect/>
          </a:stretch>
        </p:blipFill>
        <p:spPr>
          <a:xfrm>
            <a:off x="1300163" y="1719460"/>
            <a:ext cx="6738938" cy="3542361"/>
          </a:xfrm>
          <a:prstGeom prst="rect">
            <a:avLst/>
          </a:prstGeom>
        </p:spPr>
      </p:pic>
    </p:spTree>
    <p:extLst>
      <p:ext uri="{BB962C8B-B14F-4D97-AF65-F5344CB8AC3E}">
        <p14:creationId xmlns:p14="http://schemas.microsoft.com/office/powerpoint/2010/main" val="1192028256"/>
      </p:ext>
    </p:extLst>
  </p:cSld>
  <p:clrMapOvr>
    <a:masterClrMapping/>
  </p:clrMapOvr>
  <p:timing>
    <p:tnLst>
      <p:par>
        <p:cTn id="1" dur="indefinite" restart="never" nodeType="tmRoot"/>
      </p:par>
    </p:tnLst>
  </p:timing>
</p:sld>
</file>

<file path=ppt/theme/theme1.xml><?xml version="1.0" encoding="utf-8"?>
<a:theme xmlns:a="http://schemas.openxmlformats.org/drawingml/2006/main" name="Tema de Office">
  <a:themeElements>
    <a:clrScheme name="Tema de 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Tema de 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ma d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bwMode="auto">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a:spPr>
      <a:bodyPr>
        <a:spAutoFit/>
      </a:bodyPr>
      <a:lstStyle>
        <a:defPPr algn="just">
          <a:spcBef>
            <a:spcPct val="0"/>
          </a:spcBef>
          <a:buFontTx/>
          <a:buNone/>
          <a:defRPr sz="1600" dirty="0">
            <a:latin typeface="Verdana" panose="020B0604030504040204" pitchFamily="34" charset="0"/>
            <a:ea typeface="Verdana" panose="020B0604030504040204" pitchFamily="34" charset="0"/>
            <a:cs typeface="Verdana" panose="020B0604030504040204" pitchFamily="34" charset="0"/>
          </a:defRPr>
        </a:defPPr>
      </a:lstStyle>
    </a:txDef>
  </a:objectDefaults>
  <a:extraClrSchemeLst/>
  <a:extLst>
    <a:ext uri="{05A4C25C-085E-4340-85A3-A5531E510DB2}">
      <thm15:themeFamily xmlns:thm15="http://schemas.microsoft.com/office/thememl/2012/main" name="Presentación1" id="{06E94E8B-49F5-4B6A-980D-985D1D90F7B0}" vid="{B5587A03-3DD8-44C8-8580-050E579A818E}"/>
    </a:ext>
  </a:extLst>
</a:theme>
</file>

<file path=ppt/theme/theme2.xml><?xml version="1.0" encoding="utf-8"?>
<a:theme xmlns:a="http://schemas.openxmlformats.org/drawingml/2006/main" name="2_Tema de Office">
  <a:themeElements>
    <a:clrScheme name="Tema de 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Tema de 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ma d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lantilla2.potx" id="{DD2555A3-A2C2-47E2-BF47-162CD0646DDB}" vid="{76908AF0-F949-41A4-80C9-42CC301E58ED}"/>
    </a:ext>
  </a:extLst>
</a:theme>
</file>

<file path=ppt/theme/theme3.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presentacio_eina-o-recurs</Template>
  <TotalTime>1383</TotalTime>
  <Words>465</Words>
  <Application>Microsoft Office PowerPoint</Application>
  <PresentationFormat>Presentación en pantalla (4:3)</PresentationFormat>
  <Paragraphs>230</Paragraphs>
  <Slides>22</Slides>
  <Notes>20</Notes>
  <HiddenSlides>0</HiddenSlides>
  <MMClips>0</MMClips>
  <ScaleCrop>false</ScaleCrop>
  <HeadingPairs>
    <vt:vector size="6" baseType="variant">
      <vt:variant>
        <vt:lpstr>Fuentes usadas</vt:lpstr>
      </vt:variant>
      <vt:variant>
        <vt:i4>4</vt:i4>
      </vt:variant>
      <vt:variant>
        <vt:lpstr>Tema</vt:lpstr>
      </vt:variant>
      <vt:variant>
        <vt:i4>2</vt:i4>
      </vt:variant>
      <vt:variant>
        <vt:lpstr>Títulos de diapositiva</vt:lpstr>
      </vt:variant>
      <vt:variant>
        <vt:i4>22</vt:i4>
      </vt:variant>
    </vt:vector>
  </HeadingPairs>
  <TitlesOfParts>
    <vt:vector size="28" baseType="lpstr">
      <vt:lpstr>Arial</vt:lpstr>
      <vt:lpstr>Calibri</vt:lpstr>
      <vt:lpstr>Calibri Light</vt:lpstr>
      <vt:lpstr>Verdana</vt:lpstr>
      <vt:lpstr>Tema de Office</vt:lpstr>
      <vt:lpstr>2_Tema de Office</vt:lpstr>
      <vt:lpstr>Presentación de PowerPoint</vt:lpstr>
      <vt:lpstr>Presentación de PowerPoint</vt:lpstr>
      <vt:lpstr>   Les bases de dades buiden publicacions, normalment revistes, sobre un tema concret o sobre disciplines afins, i emmagatzemen la informació de manera organitzada perquè la puguem trobar i utilitzar fàcilment. Permeten recuperar informació sobre un tema concret. No faciliten la localització exacta ni la disponibilitat dels documents recuperats.  La major part de les bases de dades accessibles des de la UB són de caràcter biblio-gràfic (referència bibliogràfica i resum). Si tenim subscripció a la publicació o és d’accés lliure facilitarem l’enllaç al text complet. Podeu gestionar els resultats de les cerques amb Mendeley (gestor de bibliografies).    Per a més informació...   Blog del Lluís Codina  Bases de datos académicas         Guía de bases de datos académicas         Estudios fílmicos: guía de fuentes de información        </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Company>Universitatde Barcelona</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Bases de dades per a Comunicació Audiovisual. Curs 2017-18</dc:title>
  <dc:creator>CRAI Biblioteca de Biblioteconomia i Documentació</dc:creator>
  <cp:keywords>Formació d'usuaris, bases de dades, CRAI, biblioteca, Biblioteconomia, Documentació, Universitat de Barcelona</cp:keywords>
  <cp:lastModifiedBy>ROSA M. MANRESA NOVELL</cp:lastModifiedBy>
  <cp:revision>70</cp:revision>
  <dcterms:created xsi:type="dcterms:W3CDTF">2017-06-12T12:05:38Z</dcterms:created>
  <dcterms:modified xsi:type="dcterms:W3CDTF">2017-11-14T14:08:52Z</dcterms:modified>
</cp:coreProperties>
</file>