
<file path=[Content_Types].xml><?xml version="1.0" encoding="utf-8"?>
<Types xmlns="http://schemas.openxmlformats.org/package/2006/content-types">
  <Default Extension="m4a" ContentType="audio/mp4"/>
  <Default Extension="png" ContentType="image/png"/>
  <Default Extension="rels" ContentType="application/vnd.openxmlformats-package.relationships+xml"/>
  <Default Extension="wav" ContentType="audio/x-wav"/>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3.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9" r:id="rId4"/>
    <p:sldMasterId id="2147483660" r:id="rId5"/>
    <p:sldMasterId id="2147483705" r:id="rId6"/>
    <p:sldMasterId id="2147483729" r:id="rId7"/>
  </p:sldMasterIdLst>
  <p:notesMasterIdLst>
    <p:notesMasterId r:id="rId36"/>
  </p:notesMasterIdLst>
  <p:sldIdLst>
    <p:sldId id="286" r:id="rId8"/>
    <p:sldId id="287" r:id="rId9"/>
    <p:sldId id="301" r:id="rId10"/>
    <p:sldId id="303" r:id="rId11"/>
    <p:sldId id="302" r:id="rId12"/>
    <p:sldId id="313" r:id="rId13"/>
    <p:sldId id="317" r:id="rId14"/>
    <p:sldId id="311" r:id="rId15"/>
    <p:sldId id="315" r:id="rId16"/>
    <p:sldId id="316" r:id="rId17"/>
    <p:sldId id="318" r:id="rId18"/>
    <p:sldId id="319" r:id="rId19"/>
    <p:sldId id="304" r:id="rId20"/>
    <p:sldId id="305" r:id="rId21"/>
    <p:sldId id="320" r:id="rId22"/>
    <p:sldId id="321" r:id="rId23"/>
    <p:sldId id="322" r:id="rId24"/>
    <p:sldId id="306" r:id="rId25"/>
    <p:sldId id="308" r:id="rId26"/>
    <p:sldId id="307" r:id="rId27"/>
    <p:sldId id="325" r:id="rId28"/>
    <p:sldId id="310" r:id="rId29"/>
    <p:sldId id="326" r:id="rId30"/>
    <p:sldId id="309" r:id="rId31"/>
    <p:sldId id="323" r:id="rId32"/>
    <p:sldId id="327" r:id="rId33"/>
    <p:sldId id="300" r:id="rId34"/>
    <p:sldId id="295" r:id="rId35"/>
  </p:sldIdLst>
  <p:sldSz cx="12239625" cy="6858000"/>
  <p:notesSz cx="6796088" cy="9925050"/>
  <p:defaultTextStyle>
    <a:defPPr>
      <a:defRPr lang="en-GB"/>
    </a:defPPr>
    <a:lvl1pPr algn="l" defTabSz="449263" rtl="0" eaLnBrk="0" fontAlgn="base" hangingPunct="0">
      <a:spcBef>
        <a:spcPct val="0"/>
      </a:spcBef>
      <a:spcAft>
        <a:spcPct val="0"/>
      </a:spcAft>
      <a:defRPr sz="3400" b="1" kern="1200">
        <a:solidFill>
          <a:schemeClr val="bg1"/>
        </a:solidFill>
        <a:latin typeface="Verdana" panose="020B0604030504040204" pitchFamily="34" charset="0"/>
        <a:ea typeface="Microsoft YaHei" panose="020B0503020204020204" pitchFamily="34" charset="-122"/>
        <a:cs typeface="+mn-cs"/>
      </a:defRPr>
    </a:lvl1pPr>
    <a:lvl2pPr marL="742950" indent="-285750" algn="l" defTabSz="449263" rtl="0" eaLnBrk="0" fontAlgn="base" hangingPunct="0">
      <a:spcBef>
        <a:spcPct val="0"/>
      </a:spcBef>
      <a:spcAft>
        <a:spcPct val="0"/>
      </a:spcAft>
      <a:defRPr sz="3400" b="1" kern="1200">
        <a:solidFill>
          <a:schemeClr val="bg1"/>
        </a:solidFill>
        <a:latin typeface="Verdana" panose="020B0604030504040204" pitchFamily="34" charset="0"/>
        <a:ea typeface="Microsoft YaHei" panose="020B0503020204020204" pitchFamily="34" charset="-122"/>
        <a:cs typeface="+mn-cs"/>
      </a:defRPr>
    </a:lvl2pPr>
    <a:lvl3pPr marL="1143000" indent="-228600" algn="l" defTabSz="449263" rtl="0" eaLnBrk="0" fontAlgn="base" hangingPunct="0">
      <a:spcBef>
        <a:spcPct val="0"/>
      </a:spcBef>
      <a:spcAft>
        <a:spcPct val="0"/>
      </a:spcAft>
      <a:defRPr sz="3400" b="1" kern="1200">
        <a:solidFill>
          <a:schemeClr val="bg1"/>
        </a:solidFill>
        <a:latin typeface="Verdana" panose="020B0604030504040204" pitchFamily="34" charset="0"/>
        <a:ea typeface="Microsoft YaHei" panose="020B0503020204020204" pitchFamily="34" charset="-122"/>
        <a:cs typeface="+mn-cs"/>
      </a:defRPr>
    </a:lvl3pPr>
    <a:lvl4pPr marL="1600200" indent="-228600" algn="l" defTabSz="449263" rtl="0" eaLnBrk="0" fontAlgn="base" hangingPunct="0">
      <a:spcBef>
        <a:spcPct val="0"/>
      </a:spcBef>
      <a:spcAft>
        <a:spcPct val="0"/>
      </a:spcAft>
      <a:defRPr sz="3400" b="1" kern="1200">
        <a:solidFill>
          <a:schemeClr val="bg1"/>
        </a:solidFill>
        <a:latin typeface="Verdana" panose="020B0604030504040204" pitchFamily="34" charset="0"/>
        <a:ea typeface="Microsoft YaHei" panose="020B0503020204020204" pitchFamily="34" charset="-122"/>
        <a:cs typeface="+mn-cs"/>
      </a:defRPr>
    </a:lvl4pPr>
    <a:lvl5pPr marL="2057400" indent="-228600" algn="l" defTabSz="449263" rtl="0" eaLnBrk="0" fontAlgn="base" hangingPunct="0">
      <a:spcBef>
        <a:spcPct val="0"/>
      </a:spcBef>
      <a:spcAft>
        <a:spcPct val="0"/>
      </a:spcAft>
      <a:defRPr sz="3400" b="1" kern="1200">
        <a:solidFill>
          <a:schemeClr val="bg1"/>
        </a:solidFill>
        <a:latin typeface="Verdana" panose="020B0604030504040204" pitchFamily="34" charset="0"/>
        <a:ea typeface="Microsoft YaHei" panose="020B0503020204020204" pitchFamily="34" charset="-122"/>
        <a:cs typeface="+mn-cs"/>
      </a:defRPr>
    </a:lvl5pPr>
    <a:lvl6pPr marL="2286000" algn="l" defTabSz="914400" rtl="0" eaLnBrk="1" latinLnBrk="0" hangingPunct="1">
      <a:defRPr sz="3400" b="1" kern="1200">
        <a:solidFill>
          <a:schemeClr val="bg1"/>
        </a:solidFill>
        <a:latin typeface="Verdana" panose="020B0604030504040204" pitchFamily="34" charset="0"/>
        <a:ea typeface="Microsoft YaHei" panose="020B0503020204020204" pitchFamily="34" charset="-122"/>
        <a:cs typeface="+mn-cs"/>
      </a:defRPr>
    </a:lvl6pPr>
    <a:lvl7pPr marL="2743200" algn="l" defTabSz="914400" rtl="0" eaLnBrk="1" latinLnBrk="0" hangingPunct="1">
      <a:defRPr sz="3400" b="1" kern="1200">
        <a:solidFill>
          <a:schemeClr val="bg1"/>
        </a:solidFill>
        <a:latin typeface="Verdana" panose="020B0604030504040204" pitchFamily="34" charset="0"/>
        <a:ea typeface="Microsoft YaHei" panose="020B0503020204020204" pitchFamily="34" charset="-122"/>
        <a:cs typeface="+mn-cs"/>
      </a:defRPr>
    </a:lvl7pPr>
    <a:lvl8pPr marL="3200400" algn="l" defTabSz="914400" rtl="0" eaLnBrk="1" latinLnBrk="0" hangingPunct="1">
      <a:defRPr sz="3400" b="1" kern="1200">
        <a:solidFill>
          <a:schemeClr val="bg1"/>
        </a:solidFill>
        <a:latin typeface="Verdana" panose="020B0604030504040204" pitchFamily="34" charset="0"/>
        <a:ea typeface="Microsoft YaHei" panose="020B0503020204020204" pitchFamily="34" charset="-122"/>
        <a:cs typeface="+mn-cs"/>
      </a:defRPr>
    </a:lvl8pPr>
    <a:lvl9pPr marL="3657600" algn="l" defTabSz="914400" rtl="0" eaLnBrk="1" latinLnBrk="0" hangingPunct="1">
      <a:defRPr sz="3400" b="1" kern="1200">
        <a:solidFill>
          <a:schemeClr val="bg1"/>
        </a:solidFill>
        <a:latin typeface="Verdana" panose="020B0604030504040204" pitchFamily="34" charset="0"/>
        <a:ea typeface="Microsoft YaHei" panose="020B0503020204020204" pitchFamily="34"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55"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70C0"/>
    <a:srgbClr val="FF9900"/>
    <a:srgbClr val="FF9933"/>
    <a:srgbClr val="C55A1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964" autoAdjust="0"/>
    <p:restoredTop sz="92506" autoAdjust="0"/>
  </p:normalViewPr>
  <p:slideViewPr>
    <p:cSldViewPr>
      <p:cViewPr varScale="1">
        <p:scale>
          <a:sx n="111" d="100"/>
          <a:sy n="111" d="100"/>
        </p:scale>
        <p:origin x="234" y="96"/>
      </p:cViewPr>
      <p:guideLst>
        <p:guide orient="horz" pos="2160"/>
        <p:guide pos="3855"/>
      </p:guideLst>
    </p:cSldViewPr>
  </p:slideViewPr>
  <p:outlineViewPr>
    <p:cViewPr varScale="1">
      <p:scale>
        <a:sx n="170" d="200"/>
        <a:sy n="170" d="200"/>
      </p:scale>
      <p:origin x="-780" y="-84"/>
    </p:cViewPr>
  </p:outlineViewPr>
  <p:notesTextViewPr>
    <p:cViewPr>
      <p:scale>
        <a:sx n="1" d="1"/>
        <a:sy n="1" d="1"/>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theme" Target="theme/theme1.xml"/><Relationship Id="rId21" Type="http://schemas.openxmlformats.org/officeDocument/2006/relationships/slide" Target="slides/slide14.xml"/><Relationship Id="rId34" Type="http://schemas.openxmlformats.org/officeDocument/2006/relationships/slide" Target="slides/slide27.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notesMaster" Target="notesMasters/notesMaster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8" Type="http://schemas.openxmlformats.org/officeDocument/2006/relationships/slide" Target="slides/slide1.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AutoShape 1"/>
          <p:cNvSpPr>
            <a:spLocks noChangeArrowheads="1"/>
          </p:cNvSpPr>
          <p:nvPr/>
        </p:nvSpPr>
        <p:spPr bwMode="auto">
          <a:xfrm>
            <a:off x="0" y="0"/>
            <a:ext cx="6796088" cy="9925050"/>
          </a:xfrm>
          <a:prstGeom prst="roundRect">
            <a:avLst>
              <a:gd name="adj" fmla="val 23"/>
            </a:avLst>
          </a:prstGeom>
          <a:solidFill>
            <a:srgbClr val="FFFFFF"/>
          </a:solidFill>
          <a:ln>
            <a:noFill/>
          </a:ln>
          <a:effectLst/>
          <a:extLs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
        <p:nvSpPr>
          <p:cNvPr id="2051" name="AutoShape 2"/>
          <p:cNvSpPr>
            <a:spLocks noChangeArrowheads="1"/>
          </p:cNvSpPr>
          <p:nvPr/>
        </p:nvSpPr>
        <p:spPr bwMode="auto">
          <a:xfrm>
            <a:off x="0" y="0"/>
            <a:ext cx="6796088" cy="992505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
        <p:nvSpPr>
          <p:cNvPr id="2052" name="AutoShape 3"/>
          <p:cNvSpPr>
            <a:spLocks noChangeArrowheads="1"/>
          </p:cNvSpPr>
          <p:nvPr/>
        </p:nvSpPr>
        <p:spPr bwMode="auto">
          <a:xfrm>
            <a:off x="0" y="0"/>
            <a:ext cx="6796088" cy="992505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
        <p:nvSpPr>
          <p:cNvPr id="2053" name="AutoShape 4"/>
          <p:cNvSpPr>
            <a:spLocks noChangeArrowheads="1"/>
          </p:cNvSpPr>
          <p:nvPr/>
        </p:nvSpPr>
        <p:spPr bwMode="auto">
          <a:xfrm>
            <a:off x="0" y="0"/>
            <a:ext cx="6796088" cy="992505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
        <p:nvSpPr>
          <p:cNvPr id="2054" name="Text Box 5"/>
          <p:cNvSpPr txBox="1">
            <a:spLocks noChangeArrowheads="1"/>
          </p:cNvSpPr>
          <p:nvPr/>
        </p:nvSpPr>
        <p:spPr bwMode="auto">
          <a:xfrm>
            <a:off x="0" y="0"/>
            <a:ext cx="2946400"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
        <p:nvSpPr>
          <p:cNvPr id="2055" name="Text Box 6"/>
          <p:cNvSpPr txBox="1">
            <a:spLocks noChangeArrowheads="1"/>
          </p:cNvSpPr>
          <p:nvPr/>
        </p:nvSpPr>
        <p:spPr bwMode="auto">
          <a:xfrm>
            <a:off x="3849688" y="0"/>
            <a:ext cx="2946400"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
        <p:nvSpPr>
          <p:cNvPr id="2056" name="Rectangle 7"/>
          <p:cNvSpPr>
            <a:spLocks noGrp="1" noRot="1" noChangeAspect="1" noChangeArrowheads="1"/>
          </p:cNvSpPr>
          <p:nvPr>
            <p:ph type="sldImg"/>
          </p:nvPr>
        </p:nvSpPr>
        <p:spPr bwMode="auto">
          <a:xfrm>
            <a:off x="80963" y="744538"/>
            <a:ext cx="6630987" cy="3716337"/>
          </a:xfrm>
          <a:prstGeom prst="rect">
            <a:avLst/>
          </a:prstGeom>
          <a:noFill/>
          <a:ln w="9360">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2" name="Rectangle 8"/>
          <p:cNvSpPr>
            <a:spLocks noGrp="1" noChangeArrowheads="1"/>
          </p:cNvSpPr>
          <p:nvPr>
            <p:ph type="body"/>
          </p:nvPr>
        </p:nvSpPr>
        <p:spPr bwMode="auto">
          <a:xfrm>
            <a:off x="679450" y="4714875"/>
            <a:ext cx="5432425" cy="4460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400" tIns="47880" rIns="95400" bIns="47880" numCol="1" anchor="t" anchorCtr="0" compatLnSpc="1">
            <a:prstTxWarp prst="textNoShape">
              <a:avLst/>
            </a:prstTxWarp>
          </a:bodyPr>
          <a:lstStyle/>
          <a:p>
            <a:pPr lvl="0"/>
            <a:endParaRPr lang="ca-ES" altLang="ca-ES" noProof="0"/>
          </a:p>
        </p:txBody>
      </p:sp>
      <p:sp>
        <p:nvSpPr>
          <p:cNvPr id="2058" name="Text Box 9"/>
          <p:cNvSpPr txBox="1">
            <a:spLocks noChangeArrowheads="1"/>
          </p:cNvSpPr>
          <p:nvPr/>
        </p:nvSpPr>
        <p:spPr bwMode="auto">
          <a:xfrm>
            <a:off x="0" y="9429750"/>
            <a:ext cx="2946400"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
        <p:nvSpPr>
          <p:cNvPr id="3" name="Rectangle 10"/>
          <p:cNvSpPr>
            <a:spLocks noGrp="1" noChangeArrowheads="1"/>
          </p:cNvSpPr>
          <p:nvPr>
            <p:ph type="sldNum"/>
          </p:nvPr>
        </p:nvSpPr>
        <p:spPr bwMode="auto">
          <a:xfrm>
            <a:off x="3849688" y="9429750"/>
            <a:ext cx="2940050" cy="488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400" tIns="47880" rIns="95400" bIns="47880" numCol="1" anchor="b" anchorCtr="0" compatLnSpc="1">
            <a:prstTxWarp prst="textNoShape">
              <a:avLst/>
            </a:prstTxWarp>
          </a:bodyPr>
          <a:lstStyle>
            <a:lvl1pPr algn="r" eaLnBrk="1" hangingPunct="1">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300" b="0">
                <a:solidFill>
                  <a:srgbClr val="000000"/>
                </a:solidFill>
                <a:latin typeface="Arial" panose="020B0604020202020204" pitchFamily="34" charset="0"/>
                <a:cs typeface="Segoe UI" panose="020B0502040204020203" pitchFamily="34" charset="0"/>
              </a:defRPr>
            </a:lvl1pPr>
          </a:lstStyle>
          <a:p>
            <a:pPr>
              <a:defRPr/>
            </a:pPr>
            <a:fld id="{FC3426C2-110A-445F-95BA-BBB66BD27CFD}" type="slidenum">
              <a:rPr lang="ca-ES" altLang="ca-ES"/>
              <a:pPr>
                <a:defRPr/>
              </a:pPr>
              <a:t>‹#›</a:t>
            </a:fld>
            <a:endParaRPr lang="ca-ES" altLang="ca-ES" dirty="0"/>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10"/>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E718E49D-58A1-4588-B914-1683114C2C75}" type="slidenum">
              <a:rPr lang="ca-ES" altLang="ca-ES" sz="1300" smtClean="0">
                <a:latin typeface="Arial" panose="020B0604020202020204" pitchFamily="34" charset="0"/>
              </a:rPr>
              <a:pPr>
                <a:spcBef>
                  <a:spcPct val="0"/>
                </a:spcBef>
                <a:buClrTx/>
                <a:buFontTx/>
                <a:buNone/>
              </a:pPr>
              <a:t>3</a:t>
            </a:fld>
            <a:endParaRPr lang="ca-ES" altLang="ca-ES" sz="1300" dirty="0">
              <a:latin typeface="Arial" panose="020B0604020202020204" pitchFamily="34" charset="0"/>
            </a:endParaRPr>
          </a:p>
        </p:txBody>
      </p:sp>
      <p:sp>
        <p:nvSpPr>
          <p:cNvPr id="6147" name="Text Box 1"/>
          <p:cNvSpPr txBox="1">
            <a:spLocks noChangeArrowheads="1"/>
          </p:cNvSpPr>
          <p:nvPr/>
        </p:nvSpPr>
        <p:spPr bwMode="auto">
          <a:xfrm>
            <a:off x="3849688" y="9429750"/>
            <a:ext cx="2943225"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00" tIns="47880" rIns="95400" bIns="4788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D0C22A66-2E69-47E6-ADC3-2E1D07F096C9}" type="slidenum">
              <a:rPr lang="ca-ES" altLang="ca-ES" sz="1300" b="0">
                <a:latin typeface="Arial" panose="020B0604020202020204" pitchFamily="34" charset="0"/>
                <a:cs typeface="Segoe UI" panose="020B0502040204020203" pitchFamily="34" charset="0"/>
              </a:rPr>
              <a:pPr algn="r" eaLnBrk="1" hangingPunct="1">
                <a:spcBef>
                  <a:spcPct val="0"/>
                </a:spcBef>
                <a:buClrTx/>
                <a:buFontTx/>
                <a:buNone/>
              </a:pPr>
              <a:t>3</a:t>
            </a:fld>
            <a:endParaRPr lang="ca-ES" altLang="ca-ES" sz="1300" b="0" dirty="0">
              <a:latin typeface="Arial" panose="020B0604020202020204" pitchFamily="34" charset="0"/>
              <a:cs typeface="Segoe UI" panose="020B0502040204020203" pitchFamily="34" charset="0"/>
            </a:endParaRPr>
          </a:p>
        </p:txBody>
      </p:sp>
      <p:sp>
        <p:nvSpPr>
          <p:cNvPr id="6148" name="Rectangle 2"/>
          <p:cNvSpPr>
            <a:spLocks noGrp="1" noRot="1" noChangeAspect="1" noChangeArrowheads="1" noTextEdit="1"/>
          </p:cNvSpPr>
          <p:nvPr>
            <p:ph type="sldImg"/>
          </p:nvPr>
        </p:nvSpPr>
        <p:spPr>
          <a:xfrm>
            <a:off x="77788" y="744538"/>
            <a:ext cx="6643687"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9" name="Text Box 3"/>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Tree>
    <p:extLst>
      <p:ext uri="{BB962C8B-B14F-4D97-AF65-F5344CB8AC3E}">
        <p14:creationId xmlns:p14="http://schemas.microsoft.com/office/powerpoint/2010/main" val="27309345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10"/>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E718E49D-58A1-4588-B914-1683114C2C75}" type="slidenum">
              <a:rPr lang="ca-ES" altLang="ca-ES" sz="1300" smtClean="0">
                <a:latin typeface="Arial" panose="020B0604020202020204" pitchFamily="34" charset="0"/>
              </a:rPr>
              <a:pPr>
                <a:spcBef>
                  <a:spcPct val="0"/>
                </a:spcBef>
                <a:buClrTx/>
                <a:buFontTx/>
                <a:buNone/>
              </a:pPr>
              <a:t>12</a:t>
            </a:fld>
            <a:endParaRPr lang="ca-ES" altLang="ca-ES" sz="1300" dirty="0">
              <a:latin typeface="Arial" panose="020B0604020202020204" pitchFamily="34" charset="0"/>
            </a:endParaRPr>
          </a:p>
        </p:txBody>
      </p:sp>
      <p:sp>
        <p:nvSpPr>
          <p:cNvPr id="6147" name="Text Box 1"/>
          <p:cNvSpPr txBox="1">
            <a:spLocks noChangeArrowheads="1"/>
          </p:cNvSpPr>
          <p:nvPr/>
        </p:nvSpPr>
        <p:spPr bwMode="auto">
          <a:xfrm>
            <a:off x="3849688" y="9429750"/>
            <a:ext cx="2943225"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00" tIns="47880" rIns="95400" bIns="4788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D0C22A66-2E69-47E6-ADC3-2E1D07F096C9}" type="slidenum">
              <a:rPr lang="ca-ES" altLang="ca-ES" sz="1300" b="0">
                <a:latin typeface="Arial" panose="020B0604020202020204" pitchFamily="34" charset="0"/>
                <a:cs typeface="Segoe UI" panose="020B0502040204020203" pitchFamily="34" charset="0"/>
              </a:rPr>
              <a:pPr algn="r" eaLnBrk="1" hangingPunct="1">
                <a:spcBef>
                  <a:spcPct val="0"/>
                </a:spcBef>
                <a:buClrTx/>
                <a:buFontTx/>
                <a:buNone/>
              </a:pPr>
              <a:t>12</a:t>
            </a:fld>
            <a:endParaRPr lang="ca-ES" altLang="ca-ES" sz="1300" b="0" dirty="0">
              <a:latin typeface="Arial" panose="020B0604020202020204" pitchFamily="34" charset="0"/>
              <a:cs typeface="Segoe UI" panose="020B0502040204020203" pitchFamily="34" charset="0"/>
            </a:endParaRPr>
          </a:p>
        </p:txBody>
      </p:sp>
      <p:sp>
        <p:nvSpPr>
          <p:cNvPr id="6148" name="Rectangle 2"/>
          <p:cNvSpPr>
            <a:spLocks noGrp="1" noRot="1" noChangeAspect="1" noChangeArrowheads="1" noTextEdit="1"/>
          </p:cNvSpPr>
          <p:nvPr>
            <p:ph type="sldImg"/>
          </p:nvPr>
        </p:nvSpPr>
        <p:spPr>
          <a:xfrm>
            <a:off x="77788" y="744538"/>
            <a:ext cx="6643687"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9" name="Text Box 3"/>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Tree>
    <p:extLst>
      <p:ext uri="{BB962C8B-B14F-4D97-AF65-F5344CB8AC3E}">
        <p14:creationId xmlns:p14="http://schemas.microsoft.com/office/powerpoint/2010/main" val="14537832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10"/>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E718E49D-58A1-4588-B914-1683114C2C75}" type="slidenum">
              <a:rPr lang="ca-ES" altLang="ca-ES" sz="1300" smtClean="0">
                <a:latin typeface="Arial" panose="020B0604020202020204" pitchFamily="34" charset="0"/>
              </a:rPr>
              <a:pPr>
                <a:spcBef>
                  <a:spcPct val="0"/>
                </a:spcBef>
                <a:buClrTx/>
                <a:buFontTx/>
                <a:buNone/>
              </a:pPr>
              <a:t>13</a:t>
            </a:fld>
            <a:endParaRPr lang="ca-ES" altLang="ca-ES" sz="1300" dirty="0">
              <a:latin typeface="Arial" panose="020B0604020202020204" pitchFamily="34" charset="0"/>
            </a:endParaRPr>
          </a:p>
        </p:txBody>
      </p:sp>
      <p:sp>
        <p:nvSpPr>
          <p:cNvPr id="6147" name="Text Box 1"/>
          <p:cNvSpPr txBox="1">
            <a:spLocks noChangeArrowheads="1"/>
          </p:cNvSpPr>
          <p:nvPr/>
        </p:nvSpPr>
        <p:spPr bwMode="auto">
          <a:xfrm>
            <a:off x="3849688" y="9429750"/>
            <a:ext cx="2943225"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00" tIns="47880" rIns="95400" bIns="4788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D0C22A66-2E69-47E6-ADC3-2E1D07F096C9}" type="slidenum">
              <a:rPr lang="ca-ES" altLang="ca-ES" sz="1300" b="0">
                <a:latin typeface="Arial" panose="020B0604020202020204" pitchFamily="34" charset="0"/>
                <a:cs typeface="Segoe UI" panose="020B0502040204020203" pitchFamily="34" charset="0"/>
              </a:rPr>
              <a:pPr algn="r" eaLnBrk="1" hangingPunct="1">
                <a:spcBef>
                  <a:spcPct val="0"/>
                </a:spcBef>
                <a:buClrTx/>
                <a:buFontTx/>
                <a:buNone/>
              </a:pPr>
              <a:t>13</a:t>
            </a:fld>
            <a:endParaRPr lang="ca-ES" altLang="ca-ES" sz="1300" b="0" dirty="0">
              <a:latin typeface="Arial" panose="020B0604020202020204" pitchFamily="34" charset="0"/>
              <a:cs typeface="Segoe UI" panose="020B0502040204020203" pitchFamily="34" charset="0"/>
            </a:endParaRPr>
          </a:p>
        </p:txBody>
      </p:sp>
      <p:sp>
        <p:nvSpPr>
          <p:cNvPr id="6148" name="Rectangle 2"/>
          <p:cNvSpPr>
            <a:spLocks noGrp="1" noRot="1" noChangeAspect="1" noChangeArrowheads="1" noTextEdit="1"/>
          </p:cNvSpPr>
          <p:nvPr>
            <p:ph type="sldImg"/>
          </p:nvPr>
        </p:nvSpPr>
        <p:spPr>
          <a:xfrm>
            <a:off x="77788" y="744538"/>
            <a:ext cx="6643687"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9" name="Text Box 3"/>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Tree>
    <p:extLst>
      <p:ext uri="{BB962C8B-B14F-4D97-AF65-F5344CB8AC3E}">
        <p14:creationId xmlns:p14="http://schemas.microsoft.com/office/powerpoint/2010/main" val="24346599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10"/>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E718E49D-58A1-4588-B914-1683114C2C75}" type="slidenum">
              <a:rPr lang="ca-ES" altLang="ca-ES" sz="1300" smtClean="0">
                <a:latin typeface="Arial" panose="020B0604020202020204" pitchFamily="34" charset="0"/>
              </a:rPr>
              <a:pPr>
                <a:spcBef>
                  <a:spcPct val="0"/>
                </a:spcBef>
                <a:buClrTx/>
                <a:buFontTx/>
                <a:buNone/>
              </a:pPr>
              <a:t>14</a:t>
            </a:fld>
            <a:endParaRPr lang="ca-ES" altLang="ca-ES" sz="1300" dirty="0">
              <a:latin typeface="Arial" panose="020B0604020202020204" pitchFamily="34" charset="0"/>
            </a:endParaRPr>
          </a:p>
        </p:txBody>
      </p:sp>
      <p:sp>
        <p:nvSpPr>
          <p:cNvPr id="6147" name="Text Box 1"/>
          <p:cNvSpPr txBox="1">
            <a:spLocks noChangeArrowheads="1"/>
          </p:cNvSpPr>
          <p:nvPr/>
        </p:nvSpPr>
        <p:spPr bwMode="auto">
          <a:xfrm>
            <a:off x="3849688" y="9429750"/>
            <a:ext cx="2943225"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00" tIns="47880" rIns="95400" bIns="4788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D0C22A66-2E69-47E6-ADC3-2E1D07F096C9}" type="slidenum">
              <a:rPr lang="ca-ES" altLang="ca-ES" sz="1300" b="0">
                <a:latin typeface="Arial" panose="020B0604020202020204" pitchFamily="34" charset="0"/>
                <a:cs typeface="Segoe UI" panose="020B0502040204020203" pitchFamily="34" charset="0"/>
              </a:rPr>
              <a:pPr algn="r" eaLnBrk="1" hangingPunct="1">
                <a:spcBef>
                  <a:spcPct val="0"/>
                </a:spcBef>
                <a:buClrTx/>
                <a:buFontTx/>
                <a:buNone/>
              </a:pPr>
              <a:t>14</a:t>
            </a:fld>
            <a:endParaRPr lang="ca-ES" altLang="ca-ES" sz="1300" b="0" dirty="0">
              <a:latin typeface="Arial" panose="020B0604020202020204" pitchFamily="34" charset="0"/>
              <a:cs typeface="Segoe UI" panose="020B0502040204020203" pitchFamily="34" charset="0"/>
            </a:endParaRPr>
          </a:p>
        </p:txBody>
      </p:sp>
      <p:sp>
        <p:nvSpPr>
          <p:cNvPr id="6148" name="Rectangle 2"/>
          <p:cNvSpPr>
            <a:spLocks noGrp="1" noRot="1" noChangeAspect="1" noChangeArrowheads="1" noTextEdit="1"/>
          </p:cNvSpPr>
          <p:nvPr>
            <p:ph type="sldImg"/>
          </p:nvPr>
        </p:nvSpPr>
        <p:spPr>
          <a:xfrm>
            <a:off x="77788" y="744538"/>
            <a:ext cx="6643687"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9" name="Text Box 3"/>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Tree>
    <p:extLst>
      <p:ext uri="{BB962C8B-B14F-4D97-AF65-F5344CB8AC3E}">
        <p14:creationId xmlns:p14="http://schemas.microsoft.com/office/powerpoint/2010/main" val="3743977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10"/>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E718E49D-58A1-4588-B914-1683114C2C75}" type="slidenum">
              <a:rPr lang="ca-ES" altLang="ca-ES" sz="1300" smtClean="0">
                <a:latin typeface="Arial" panose="020B0604020202020204" pitchFamily="34" charset="0"/>
              </a:rPr>
              <a:pPr>
                <a:spcBef>
                  <a:spcPct val="0"/>
                </a:spcBef>
                <a:buClrTx/>
                <a:buFontTx/>
                <a:buNone/>
              </a:pPr>
              <a:t>15</a:t>
            </a:fld>
            <a:endParaRPr lang="ca-ES" altLang="ca-ES" sz="1300" dirty="0">
              <a:latin typeface="Arial" panose="020B0604020202020204" pitchFamily="34" charset="0"/>
            </a:endParaRPr>
          </a:p>
        </p:txBody>
      </p:sp>
      <p:sp>
        <p:nvSpPr>
          <p:cNvPr id="6147" name="Text Box 1"/>
          <p:cNvSpPr txBox="1">
            <a:spLocks noChangeArrowheads="1"/>
          </p:cNvSpPr>
          <p:nvPr/>
        </p:nvSpPr>
        <p:spPr bwMode="auto">
          <a:xfrm>
            <a:off x="3849688" y="9429750"/>
            <a:ext cx="2943225"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00" tIns="47880" rIns="95400" bIns="4788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D0C22A66-2E69-47E6-ADC3-2E1D07F096C9}" type="slidenum">
              <a:rPr lang="ca-ES" altLang="ca-ES" sz="1300" b="0">
                <a:latin typeface="Arial" panose="020B0604020202020204" pitchFamily="34" charset="0"/>
                <a:cs typeface="Segoe UI" panose="020B0502040204020203" pitchFamily="34" charset="0"/>
              </a:rPr>
              <a:pPr algn="r" eaLnBrk="1" hangingPunct="1">
                <a:spcBef>
                  <a:spcPct val="0"/>
                </a:spcBef>
                <a:buClrTx/>
                <a:buFontTx/>
                <a:buNone/>
              </a:pPr>
              <a:t>15</a:t>
            </a:fld>
            <a:endParaRPr lang="ca-ES" altLang="ca-ES" sz="1300" b="0" dirty="0">
              <a:latin typeface="Arial" panose="020B0604020202020204" pitchFamily="34" charset="0"/>
              <a:cs typeface="Segoe UI" panose="020B0502040204020203" pitchFamily="34" charset="0"/>
            </a:endParaRPr>
          </a:p>
        </p:txBody>
      </p:sp>
      <p:sp>
        <p:nvSpPr>
          <p:cNvPr id="6148" name="Rectangle 2"/>
          <p:cNvSpPr>
            <a:spLocks noGrp="1" noRot="1" noChangeAspect="1" noChangeArrowheads="1" noTextEdit="1"/>
          </p:cNvSpPr>
          <p:nvPr>
            <p:ph type="sldImg"/>
          </p:nvPr>
        </p:nvSpPr>
        <p:spPr>
          <a:xfrm>
            <a:off x="77788" y="744538"/>
            <a:ext cx="6643687"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9" name="Text Box 3"/>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Tree>
    <p:extLst>
      <p:ext uri="{BB962C8B-B14F-4D97-AF65-F5344CB8AC3E}">
        <p14:creationId xmlns:p14="http://schemas.microsoft.com/office/powerpoint/2010/main" val="13047025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10"/>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E718E49D-58A1-4588-B914-1683114C2C75}" type="slidenum">
              <a:rPr lang="ca-ES" altLang="ca-ES" sz="1300" smtClean="0">
                <a:latin typeface="Arial" panose="020B0604020202020204" pitchFamily="34" charset="0"/>
              </a:rPr>
              <a:pPr>
                <a:spcBef>
                  <a:spcPct val="0"/>
                </a:spcBef>
                <a:buClrTx/>
                <a:buFontTx/>
                <a:buNone/>
              </a:pPr>
              <a:t>16</a:t>
            </a:fld>
            <a:endParaRPr lang="ca-ES" altLang="ca-ES" sz="1300" dirty="0">
              <a:latin typeface="Arial" panose="020B0604020202020204" pitchFamily="34" charset="0"/>
            </a:endParaRPr>
          </a:p>
        </p:txBody>
      </p:sp>
      <p:sp>
        <p:nvSpPr>
          <p:cNvPr id="6147" name="Text Box 1"/>
          <p:cNvSpPr txBox="1">
            <a:spLocks noChangeArrowheads="1"/>
          </p:cNvSpPr>
          <p:nvPr/>
        </p:nvSpPr>
        <p:spPr bwMode="auto">
          <a:xfrm>
            <a:off x="3849688" y="9429750"/>
            <a:ext cx="2943225"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00" tIns="47880" rIns="95400" bIns="4788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D0C22A66-2E69-47E6-ADC3-2E1D07F096C9}" type="slidenum">
              <a:rPr lang="ca-ES" altLang="ca-ES" sz="1300" b="0">
                <a:latin typeface="Arial" panose="020B0604020202020204" pitchFamily="34" charset="0"/>
                <a:cs typeface="Segoe UI" panose="020B0502040204020203" pitchFamily="34" charset="0"/>
              </a:rPr>
              <a:pPr algn="r" eaLnBrk="1" hangingPunct="1">
                <a:spcBef>
                  <a:spcPct val="0"/>
                </a:spcBef>
                <a:buClrTx/>
                <a:buFontTx/>
                <a:buNone/>
              </a:pPr>
              <a:t>16</a:t>
            </a:fld>
            <a:endParaRPr lang="ca-ES" altLang="ca-ES" sz="1300" b="0" dirty="0">
              <a:latin typeface="Arial" panose="020B0604020202020204" pitchFamily="34" charset="0"/>
              <a:cs typeface="Segoe UI" panose="020B0502040204020203" pitchFamily="34" charset="0"/>
            </a:endParaRPr>
          </a:p>
        </p:txBody>
      </p:sp>
      <p:sp>
        <p:nvSpPr>
          <p:cNvPr id="6148" name="Rectangle 2"/>
          <p:cNvSpPr>
            <a:spLocks noGrp="1" noRot="1" noChangeAspect="1" noChangeArrowheads="1" noTextEdit="1"/>
          </p:cNvSpPr>
          <p:nvPr>
            <p:ph type="sldImg"/>
          </p:nvPr>
        </p:nvSpPr>
        <p:spPr>
          <a:xfrm>
            <a:off x="77788" y="744538"/>
            <a:ext cx="6643687"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9" name="Text Box 3"/>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Tree>
    <p:extLst>
      <p:ext uri="{BB962C8B-B14F-4D97-AF65-F5344CB8AC3E}">
        <p14:creationId xmlns:p14="http://schemas.microsoft.com/office/powerpoint/2010/main" val="37597791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10"/>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E718E49D-58A1-4588-B914-1683114C2C75}" type="slidenum">
              <a:rPr lang="ca-ES" altLang="ca-ES" sz="1300" smtClean="0">
                <a:latin typeface="Arial" panose="020B0604020202020204" pitchFamily="34" charset="0"/>
              </a:rPr>
              <a:pPr>
                <a:spcBef>
                  <a:spcPct val="0"/>
                </a:spcBef>
                <a:buClrTx/>
                <a:buFontTx/>
                <a:buNone/>
              </a:pPr>
              <a:t>17</a:t>
            </a:fld>
            <a:endParaRPr lang="ca-ES" altLang="ca-ES" sz="1300" dirty="0">
              <a:latin typeface="Arial" panose="020B0604020202020204" pitchFamily="34" charset="0"/>
            </a:endParaRPr>
          </a:p>
        </p:txBody>
      </p:sp>
      <p:sp>
        <p:nvSpPr>
          <p:cNvPr id="6147" name="Text Box 1"/>
          <p:cNvSpPr txBox="1">
            <a:spLocks noChangeArrowheads="1"/>
          </p:cNvSpPr>
          <p:nvPr/>
        </p:nvSpPr>
        <p:spPr bwMode="auto">
          <a:xfrm>
            <a:off x="3849688" y="9429750"/>
            <a:ext cx="2943225"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00" tIns="47880" rIns="95400" bIns="4788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D0C22A66-2E69-47E6-ADC3-2E1D07F096C9}" type="slidenum">
              <a:rPr lang="ca-ES" altLang="ca-ES" sz="1300" b="0">
                <a:latin typeface="Arial" panose="020B0604020202020204" pitchFamily="34" charset="0"/>
                <a:cs typeface="Segoe UI" panose="020B0502040204020203" pitchFamily="34" charset="0"/>
              </a:rPr>
              <a:pPr algn="r" eaLnBrk="1" hangingPunct="1">
                <a:spcBef>
                  <a:spcPct val="0"/>
                </a:spcBef>
                <a:buClrTx/>
                <a:buFontTx/>
                <a:buNone/>
              </a:pPr>
              <a:t>17</a:t>
            </a:fld>
            <a:endParaRPr lang="ca-ES" altLang="ca-ES" sz="1300" b="0" dirty="0">
              <a:latin typeface="Arial" panose="020B0604020202020204" pitchFamily="34" charset="0"/>
              <a:cs typeface="Segoe UI" panose="020B0502040204020203" pitchFamily="34" charset="0"/>
            </a:endParaRPr>
          </a:p>
        </p:txBody>
      </p:sp>
      <p:sp>
        <p:nvSpPr>
          <p:cNvPr id="6148" name="Rectangle 2"/>
          <p:cNvSpPr>
            <a:spLocks noGrp="1" noRot="1" noChangeAspect="1" noChangeArrowheads="1" noTextEdit="1"/>
          </p:cNvSpPr>
          <p:nvPr>
            <p:ph type="sldImg"/>
          </p:nvPr>
        </p:nvSpPr>
        <p:spPr>
          <a:xfrm>
            <a:off x="77788" y="744538"/>
            <a:ext cx="6643687"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9" name="Text Box 3"/>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Tree>
    <p:extLst>
      <p:ext uri="{BB962C8B-B14F-4D97-AF65-F5344CB8AC3E}">
        <p14:creationId xmlns:p14="http://schemas.microsoft.com/office/powerpoint/2010/main" val="24615197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10"/>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E718E49D-58A1-4588-B914-1683114C2C75}" type="slidenum">
              <a:rPr lang="ca-ES" altLang="ca-ES" sz="1300" smtClean="0">
                <a:latin typeface="Arial" panose="020B0604020202020204" pitchFamily="34" charset="0"/>
              </a:rPr>
              <a:pPr>
                <a:spcBef>
                  <a:spcPct val="0"/>
                </a:spcBef>
                <a:buClrTx/>
                <a:buFontTx/>
                <a:buNone/>
              </a:pPr>
              <a:t>18</a:t>
            </a:fld>
            <a:endParaRPr lang="ca-ES" altLang="ca-ES" sz="1300" dirty="0">
              <a:latin typeface="Arial" panose="020B0604020202020204" pitchFamily="34" charset="0"/>
            </a:endParaRPr>
          </a:p>
        </p:txBody>
      </p:sp>
      <p:sp>
        <p:nvSpPr>
          <p:cNvPr id="6147" name="Text Box 1"/>
          <p:cNvSpPr txBox="1">
            <a:spLocks noChangeArrowheads="1"/>
          </p:cNvSpPr>
          <p:nvPr/>
        </p:nvSpPr>
        <p:spPr bwMode="auto">
          <a:xfrm>
            <a:off x="3849688" y="9429750"/>
            <a:ext cx="2943225"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00" tIns="47880" rIns="95400" bIns="4788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D0C22A66-2E69-47E6-ADC3-2E1D07F096C9}" type="slidenum">
              <a:rPr lang="ca-ES" altLang="ca-ES" sz="1300" b="0">
                <a:latin typeface="Arial" panose="020B0604020202020204" pitchFamily="34" charset="0"/>
                <a:cs typeface="Segoe UI" panose="020B0502040204020203" pitchFamily="34" charset="0"/>
              </a:rPr>
              <a:pPr algn="r" eaLnBrk="1" hangingPunct="1">
                <a:spcBef>
                  <a:spcPct val="0"/>
                </a:spcBef>
                <a:buClrTx/>
                <a:buFontTx/>
                <a:buNone/>
              </a:pPr>
              <a:t>18</a:t>
            </a:fld>
            <a:endParaRPr lang="ca-ES" altLang="ca-ES" sz="1300" b="0" dirty="0">
              <a:latin typeface="Arial" panose="020B0604020202020204" pitchFamily="34" charset="0"/>
              <a:cs typeface="Segoe UI" panose="020B0502040204020203" pitchFamily="34" charset="0"/>
            </a:endParaRPr>
          </a:p>
        </p:txBody>
      </p:sp>
      <p:sp>
        <p:nvSpPr>
          <p:cNvPr id="6148" name="Rectangle 2"/>
          <p:cNvSpPr>
            <a:spLocks noGrp="1" noRot="1" noChangeAspect="1" noChangeArrowheads="1" noTextEdit="1"/>
          </p:cNvSpPr>
          <p:nvPr>
            <p:ph type="sldImg"/>
          </p:nvPr>
        </p:nvSpPr>
        <p:spPr>
          <a:xfrm>
            <a:off x="77788" y="744538"/>
            <a:ext cx="6643687"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9" name="Text Box 3"/>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Tree>
    <p:extLst>
      <p:ext uri="{BB962C8B-B14F-4D97-AF65-F5344CB8AC3E}">
        <p14:creationId xmlns:p14="http://schemas.microsoft.com/office/powerpoint/2010/main" val="14220800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10"/>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E718E49D-58A1-4588-B914-1683114C2C75}" type="slidenum">
              <a:rPr lang="ca-ES" altLang="ca-ES" sz="1300" smtClean="0">
                <a:latin typeface="Arial" panose="020B0604020202020204" pitchFamily="34" charset="0"/>
              </a:rPr>
              <a:pPr>
                <a:spcBef>
                  <a:spcPct val="0"/>
                </a:spcBef>
                <a:buClrTx/>
                <a:buFontTx/>
                <a:buNone/>
              </a:pPr>
              <a:t>19</a:t>
            </a:fld>
            <a:endParaRPr lang="ca-ES" altLang="ca-ES" sz="1300" dirty="0">
              <a:latin typeface="Arial" panose="020B0604020202020204" pitchFamily="34" charset="0"/>
            </a:endParaRPr>
          </a:p>
        </p:txBody>
      </p:sp>
      <p:sp>
        <p:nvSpPr>
          <p:cNvPr id="6147" name="Text Box 1"/>
          <p:cNvSpPr txBox="1">
            <a:spLocks noChangeArrowheads="1"/>
          </p:cNvSpPr>
          <p:nvPr/>
        </p:nvSpPr>
        <p:spPr bwMode="auto">
          <a:xfrm>
            <a:off x="3849688" y="9429750"/>
            <a:ext cx="2943225"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00" tIns="47880" rIns="95400" bIns="4788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D0C22A66-2E69-47E6-ADC3-2E1D07F096C9}" type="slidenum">
              <a:rPr lang="ca-ES" altLang="ca-ES" sz="1300" b="0">
                <a:latin typeface="Arial" panose="020B0604020202020204" pitchFamily="34" charset="0"/>
                <a:cs typeface="Segoe UI" panose="020B0502040204020203" pitchFamily="34" charset="0"/>
              </a:rPr>
              <a:pPr algn="r" eaLnBrk="1" hangingPunct="1">
                <a:spcBef>
                  <a:spcPct val="0"/>
                </a:spcBef>
                <a:buClrTx/>
                <a:buFontTx/>
                <a:buNone/>
              </a:pPr>
              <a:t>19</a:t>
            </a:fld>
            <a:endParaRPr lang="ca-ES" altLang="ca-ES" sz="1300" b="0" dirty="0">
              <a:latin typeface="Arial" panose="020B0604020202020204" pitchFamily="34" charset="0"/>
              <a:cs typeface="Segoe UI" panose="020B0502040204020203" pitchFamily="34" charset="0"/>
            </a:endParaRPr>
          </a:p>
        </p:txBody>
      </p:sp>
      <p:sp>
        <p:nvSpPr>
          <p:cNvPr id="6148" name="Rectangle 2"/>
          <p:cNvSpPr>
            <a:spLocks noGrp="1" noRot="1" noChangeAspect="1" noChangeArrowheads="1" noTextEdit="1"/>
          </p:cNvSpPr>
          <p:nvPr>
            <p:ph type="sldImg"/>
          </p:nvPr>
        </p:nvSpPr>
        <p:spPr>
          <a:xfrm>
            <a:off x="77788" y="744538"/>
            <a:ext cx="6643687"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9" name="Text Box 3"/>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Tree>
    <p:extLst>
      <p:ext uri="{BB962C8B-B14F-4D97-AF65-F5344CB8AC3E}">
        <p14:creationId xmlns:p14="http://schemas.microsoft.com/office/powerpoint/2010/main" val="1023802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10"/>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E718E49D-58A1-4588-B914-1683114C2C75}" type="slidenum">
              <a:rPr lang="ca-ES" altLang="ca-ES" sz="1300" smtClean="0">
                <a:latin typeface="Arial" panose="020B0604020202020204" pitchFamily="34" charset="0"/>
              </a:rPr>
              <a:pPr>
                <a:spcBef>
                  <a:spcPct val="0"/>
                </a:spcBef>
                <a:buClrTx/>
                <a:buFontTx/>
                <a:buNone/>
              </a:pPr>
              <a:t>20</a:t>
            </a:fld>
            <a:endParaRPr lang="ca-ES" altLang="ca-ES" sz="1300" dirty="0">
              <a:latin typeface="Arial" panose="020B0604020202020204" pitchFamily="34" charset="0"/>
            </a:endParaRPr>
          </a:p>
        </p:txBody>
      </p:sp>
      <p:sp>
        <p:nvSpPr>
          <p:cNvPr id="6147" name="Text Box 1"/>
          <p:cNvSpPr txBox="1">
            <a:spLocks noChangeArrowheads="1"/>
          </p:cNvSpPr>
          <p:nvPr/>
        </p:nvSpPr>
        <p:spPr bwMode="auto">
          <a:xfrm>
            <a:off x="3849688" y="9429750"/>
            <a:ext cx="2943225"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00" tIns="47880" rIns="95400" bIns="4788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D0C22A66-2E69-47E6-ADC3-2E1D07F096C9}" type="slidenum">
              <a:rPr lang="ca-ES" altLang="ca-ES" sz="1300" b="0">
                <a:latin typeface="Arial" panose="020B0604020202020204" pitchFamily="34" charset="0"/>
                <a:cs typeface="Segoe UI" panose="020B0502040204020203" pitchFamily="34" charset="0"/>
              </a:rPr>
              <a:pPr algn="r" eaLnBrk="1" hangingPunct="1">
                <a:spcBef>
                  <a:spcPct val="0"/>
                </a:spcBef>
                <a:buClrTx/>
                <a:buFontTx/>
                <a:buNone/>
              </a:pPr>
              <a:t>20</a:t>
            </a:fld>
            <a:endParaRPr lang="ca-ES" altLang="ca-ES" sz="1300" b="0" dirty="0">
              <a:latin typeface="Arial" panose="020B0604020202020204" pitchFamily="34" charset="0"/>
              <a:cs typeface="Segoe UI" panose="020B0502040204020203" pitchFamily="34" charset="0"/>
            </a:endParaRPr>
          </a:p>
        </p:txBody>
      </p:sp>
      <p:sp>
        <p:nvSpPr>
          <p:cNvPr id="6148" name="Rectangle 2"/>
          <p:cNvSpPr>
            <a:spLocks noGrp="1" noRot="1" noChangeAspect="1" noChangeArrowheads="1" noTextEdit="1"/>
          </p:cNvSpPr>
          <p:nvPr>
            <p:ph type="sldImg"/>
          </p:nvPr>
        </p:nvSpPr>
        <p:spPr>
          <a:xfrm>
            <a:off x="77788" y="744538"/>
            <a:ext cx="6643687"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9" name="Text Box 3"/>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Tree>
    <p:extLst>
      <p:ext uri="{BB962C8B-B14F-4D97-AF65-F5344CB8AC3E}">
        <p14:creationId xmlns:p14="http://schemas.microsoft.com/office/powerpoint/2010/main" val="29213092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10"/>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E718E49D-58A1-4588-B914-1683114C2C75}" type="slidenum">
              <a:rPr lang="ca-ES" altLang="ca-ES" sz="1300" smtClean="0">
                <a:latin typeface="Arial" panose="020B0604020202020204" pitchFamily="34" charset="0"/>
              </a:rPr>
              <a:pPr>
                <a:spcBef>
                  <a:spcPct val="0"/>
                </a:spcBef>
                <a:buClrTx/>
                <a:buFontTx/>
                <a:buNone/>
              </a:pPr>
              <a:t>21</a:t>
            </a:fld>
            <a:endParaRPr lang="ca-ES" altLang="ca-ES" sz="1300" dirty="0">
              <a:latin typeface="Arial" panose="020B0604020202020204" pitchFamily="34" charset="0"/>
            </a:endParaRPr>
          </a:p>
        </p:txBody>
      </p:sp>
      <p:sp>
        <p:nvSpPr>
          <p:cNvPr id="6147" name="Text Box 1"/>
          <p:cNvSpPr txBox="1">
            <a:spLocks noChangeArrowheads="1"/>
          </p:cNvSpPr>
          <p:nvPr/>
        </p:nvSpPr>
        <p:spPr bwMode="auto">
          <a:xfrm>
            <a:off x="3849688" y="9429750"/>
            <a:ext cx="2943225"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00" tIns="47880" rIns="95400" bIns="4788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D0C22A66-2E69-47E6-ADC3-2E1D07F096C9}" type="slidenum">
              <a:rPr lang="ca-ES" altLang="ca-ES" sz="1300" b="0">
                <a:latin typeface="Arial" panose="020B0604020202020204" pitchFamily="34" charset="0"/>
                <a:cs typeface="Segoe UI" panose="020B0502040204020203" pitchFamily="34" charset="0"/>
              </a:rPr>
              <a:pPr algn="r" eaLnBrk="1" hangingPunct="1">
                <a:spcBef>
                  <a:spcPct val="0"/>
                </a:spcBef>
                <a:buClrTx/>
                <a:buFontTx/>
                <a:buNone/>
              </a:pPr>
              <a:t>21</a:t>
            </a:fld>
            <a:endParaRPr lang="ca-ES" altLang="ca-ES" sz="1300" b="0" dirty="0">
              <a:latin typeface="Arial" panose="020B0604020202020204" pitchFamily="34" charset="0"/>
              <a:cs typeface="Segoe UI" panose="020B0502040204020203" pitchFamily="34" charset="0"/>
            </a:endParaRPr>
          </a:p>
        </p:txBody>
      </p:sp>
      <p:sp>
        <p:nvSpPr>
          <p:cNvPr id="6148" name="Rectangle 2"/>
          <p:cNvSpPr>
            <a:spLocks noGrp="1" noRot="1" noChangeAspect="1" noChangeArrowheads="1" noTextEdit="1"/>
          </p:cNvSpPr>
          <p:nvPr>
            <p:ph type="sldImg"/>
          </p:nvPr>
        </p:nvSpPr>
        <p:spPr>
          <a:xfrm>
            <a:off x="77788" y="744538"/>
            <a:ext cx="6643687"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9" name="Text Box 3"/>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Tree>
    <p:extLst>
      <p:ext uri="{BB962C8B-B14F-4D97-AF65-F5344CB8AC3E}">
        <p14:creationId xmlns:p14="http://schemas.microsoft.com/office/powerpoint/2010/main" val="6282198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10"/>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E718E49D-58A1-4588-B914-1683114C2C75}" type="slidenum">
              <a:rPr lang="ca-ES" altLang="ca-ES" sz="1300" smtClean="0">
                <a:latin typeface="Arial" panose="020B0604020202020204" pitchFamily="34" charset="0"/>
              </a:rPr>
              <a:pPr>
                <a:spcBef>
                  <a:spcPct val="0"/>
                </a:spcBef>
                <a:buClrTx/>
                <a:buFontTx/>
                <a:buNone/>
              </a:pPr>
              <a:t>4</a:t>
            </a:fld>
            <a:endParaRPr lang="ca-ES" altLang="ca-ES" sz="1300" dirty="0">
              <a:latin typeface="Arial" panose="020B0604020202020204" pitchFamily="34" charset="0"/>
            </a:endParaRPr>
          </a:p>
        </p:txBody>
      </p:sp>
      <p:sp>
        <p:nvSpPr>
          <p:cNvPr id="6147" name="Text Box 1"/>
          <p:cNvSpPr txBox="1">
            <a:spLocks noChangeArrowheads="1"/>
          </p:cNvSpPr>
          <p:nvPr/>
        </p:nvSpPr>
        <p:spPr bwMode="auto">
          <a:xfrm>
            <a:off x="3849688" y="9429750"/>
            <a:ext cx="2943225"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00" tIns="47880" rIns="95400" bIns="4788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D0C22A66-2E69-47E6-ADC3-2E1D07F096C9}" type="slidenum">
              <a:rPr lang="ca-ES" altLang="ca-ES" sz="1300" b="0">
                <a:latin typeface="Arial" panose="020B0604020202020204" pitchFamily="34" charset="0"/>
                <a:cs typeface="Segoe UI" panose="020B0502040204020203" pitchFamily="34" charset="0"/>
              </a:rPr>
              <a:pPr algn="r" eaLnBrk="1" hangingPunct="1">
                <a:spcBef>
                  <a:spcPct val="0"/>
                </a:spcBef>
                <a:buClrTx/>
                <a:buFontTx/>
                <a:buNone/>
              </a:pPr>
              <a:t>4</a:t>
            </a:fld>
            <a:endParaRPr lang="ca-ES" altLang="ca-ES" sz="1300" b="0" dirty="0">
              <a:latin typeface="Arial" panose="020B0604020202020204" pitchFamily="34" charset="0"/>
              <a:cs typeface="Segoe UI" panose="020B0502040204020203" pitchFamily="34" charset="0"/>
            </a:endParaRPr>
          </a:p>
        </p:txBody>
      </p:sp>
      <p:sp>
        <p:nvSpPr>
          <p:cNvPr id="6148" name="Rectangle 2"/>
          <p:cNvSpPr>
            <a:spLocks noGrp="1" noRot="1" noChangeAspect="1" noChangeArrowheads="1" noTextEdit="1"/>
          </p:cNvSpPr>
          <p:nvPr>
            <p:ph type="sldImg"/>
          </p:nvPr>
        </p:nvSpPr>
        <p:spPr>
          <a:xfrm>
            <a:off x="77788" y="744538"/>
            <a:ext cx="6643687"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9" name="Text Box 3"/>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Tree>
    <p:extLst>
      <p:ext uri="{BB962C8B-B14F-4D97-AF65-F5344CB8AC3E}">
        <p14:creationId xmlns:p14="http://schemas.microsoft.com/office/powerpoint/2010/main" val="11227570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10"/>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E718E49D-58A1-4588-B914-1683114C2C75}" type="slidenum">
              <a:rPr lang="ca-ES" altLang="ca-ES" sz="1300" smtClean="0">
                <a:latin typeface="Arial" panose="020B0604020202020204" pitchFamily="34" charset="0"/>
              </a:rPr>
              <a:pPr>
                <a:spcBef>
                  <a:spcPct val="0"/>
                </a:spcBef>
                <a:buClrTx/>
                <a:buFontTx/>
                <a:buNone/>
              </a:pPr>
              <a:t>22</a:t>
            </a:fld>
            <a:endParaRPr lang="ca-ES" altLang="ca-ES" sz="1300" dirty="0">
              <a:latin typeface="Arial" panose="020B0604020202020204" pitchFamily="34" charset="0"/>
            </a:endParaRPr>
          </a:p>
        </p:txBody>
      </p:sp>
      <p:sp>
        <p:nvSpPr>
          <p:cNvPr id="6147" name="Text Box 1"/>
          <p:cNvSpPr txBox="1">
            <a:spLocks noChangeArrowheads="1"/>
          </p:cNvSpPr>
          <p:nvPr/>
        </p:nvSpPr>
        <p:spPr bwMode="auto">
          <a:xfrm>
            <a:off x="3849688" y="9429750"/>
            <a:ext cx="2943225"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00" tIns="47880" rIns="95400" bIns="4788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D0C22A66-2E69-47E6-ADC3-2E1D07F096C9}" type="slidenum">
              <a:rPr lang="ca-ES" altLang="ca-ES" sz="1300" b="0">
                <a:latin typeface="Arial" panose="020B0604020202020204" pitchFamily="34" charset="0"/>
                <a:cs typeface="Segoe UI" panose="020B0502040204020203" pitchFamily="34" charset="0"/>
              </a:rPr>
              <a:pPr algn="r" eaLnBrk="1" hangingPunct="1">
                <a:spcBef>
                  <a:spcPct val="0"/>
                </a:spcBef>
                <a:buClrTx/>
                <a:buFontTx/>
                <a:buNone/>
              </a:pPr>
              <a:t>22</a:t>
            </a:fld>
            <a:endParaRPr lang="ca-ES" altLang="ca-ES" sz="1300" b="0" dirty="0">
              <a:latin typeface="Arial" panose="020B0604020202020204" pitchFamily="34" charset="0"/>
              <a:cs typeface="Segoe UI" panose="020B0502040204020203" pitchFamily="34" charset="0"/>
            </a:endParaRPr>
          </a:p>
        </p:txBody>
      </p:sp>
      <p:sp>
        <p:nvSpPr>
          <p:cNvPr id="6148" name="Rectangle 2"/>
          <p:cNvSpPr>
            <a:spLocks noGrp="1" noRot="1" noChangeAspect="1" noChangeArrowheads="1" noTextEdit="1"/>
          </p:cNvSpPr>
          <p:nvPr>
            <p:ph type="sldImg"/>
          </p:nvPr>
        </p:nvSpPr>
        <p:spPr>
          <a:xfrm>
            <a:off x="77788" y="744538"/>
            <a:ext cx="6643687"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9" name="Text Box 3"/>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Tree>
    <p:extLst>
      <p:ext uri="{BB962C8B-B14F-4D97-AF65-F5344CB8AC3E}">
        <p14:creationId xmlns:p14="http://schemas.microsoft.com/office/powerpoint/2010/main" val="21484666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10"/>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E718E49D-58A1-4588-B914-1683114C2C75}" type="slidenum">
              <a:rPr lang="ca-ES" altLang="ca-ES" sz="1300" smtClean="0">
                <a:latin typeface="Arial" panose="020B0604020202020204" pitchFamily="34" charset="0"/>
              </a:rPr>
              <a:pPr>
                <a:spcBef>
                  <a:spcPct val="0"/>
                </a:spcBef>
                <a:buClrTx/>
                <a:buFontTx/>
                <a:buNone/>
              </a:pPr>
              <a:t>23</a:t>
            </a:fld>
            <a:endParaRPr lang="ca-ES" altLang="ca-ES" sz="1300" dirty="0">
              <a:latin typeface="Arial" panose="020B0604020202020204" pitchFamily="34" charset="0"/>
            </a:endParaRPr>
          </a:p>
        </p:txBody>
      </p:sp>
      <p:sp>
        <p:nvSpPr>
          <p:cNvPr id="6147" name="Text Box 1"/>
          <p:cNvSpPr txBox="1">
            <a:spLocks noChangeArrowheads="1"/>
          </p:cNvSpPr>
          <p:nvPr/>
        </p:nvSpPr>
        <p:spPr bwMode="auto">
          <a:xfrm>
            <a:off x="3849688" y="9429750"/>
            <a:ext cx="2943225"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00" tIns="47880" rIns="95400" bIns="4788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D0C22A66-2E69-47E6-ADC3-2E1D07F096C9}" type="slidenum">
              <a:rPr lang="ca-ES" altLang="ca-ES" sz="1300" b="0">
                <a:latin typeface="Arial" panose="020B0604020202020204" pitchFamily="34" charset="0"/>
                <a:cs typeface="Segoe UI" panose="020B0502040204020203" pitchFamily="34" charset="0"/>
              </a:rPr>
              <a:pPr algn="r" eaLnBrk="1" hangingPunct="1">
                <a:spcBef>
                  <a:spcPct val="0"/>
                </a:spcBef>
                <a:buClrTx/>
                <a:buFontTx/>
                <a:buNone/>
              </a:pPr>
              <a:t>23</a:t>
            </a:fld>
            <a:endParaRPr lang="ca-ES" altLang="ca-ES" sz="1300" b="0" dirty="0">
              <a:latin typeface="Arial" panose="020B0604020202020204" pitchFamily="34" charset="0"/>
              <a:cs typeface="Segoe UI" panose="020B0502040204020203" pitchFamily="34" charset="0"/>
            </a:endParaRPr>
          </a:p>
        </p:txBody>
      </p:sp>
      <p:sp>
        <p:nvSpPr>
          <p:cNvPr id="6148" name="Rectangle 2"/>
          <p:cNvSpPr>
            <a:spLocks noGrp="1" noRot="1" noChangeAspect="1" noChangeArrowheads="1" noTextEdit="1"/>
          </p:cNvSpPr>
          <p:nvPr>
            <p:ph type="sldImg"/>
          </p:nvPr>
        </p:nvSpPr>
        <p:spPr>
          <a:xfrm>
            <a:off x="77788" y="744538"/>
            <a:ext cx="6643687"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9" name="Text Box 3"/>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Tree>
    <p:extLst>
      <p:ext uri="{BB962C8B-B14F-4D97-AF65-F5344CB8AC3E}">
        <p14:creationId xmlns:p14="http://schemas.microsoft.com/office/powerpoint/2010/main" val="17353245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10"/>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E718E49D-58A1-4588-B914-1683114C2C75}" type="slidenum">
              <a:rPr lang="ca-ES" altLang="ca-ES" sz="1300" smtClean="0">
                <a:latin typeface="Arial" panose="020B0604020202020204" pitchFamily="34" charset="0"/>
              </a:rPr>
              <a:pPr>
                <a:spcBef>
                  <a:spcPct val="0"/>
                </a:spcBef>
                <a:buClrTx/>
                <a:buFontTx/>
                <a:buNone/>
              </a:pPr>
              <a:t>24</a:t>
            </a:fld>
            <a:endParaRPr lang="ca-ES" altLang="ca-ES" sz="1300" dirty="0">
              <a:latin typeface="Arial" panose="020B0604020202020204" pitchFamily="34" charset="0"/>
            </a:endParaRPr>
          </a:p>
        </p:txBody>
      </p:sp>
      <p:sp>
        <p:nvSpPr>
          <p:cNvPr id="6147" name="Text Box 1"/>
          <p:cNvSpPr txBox="1">
            <a:spLocks noChangeArrowheads="1"/>
          </p:cNvSpPr>
          <p:nvPr/>
        </p:nvSpPr>
        <p:spPr bwMode="auto">
          <a:xfrm>
            <a:off x="3849688" y="9429750"/>
            <a:ext cx="2943225"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00" tIns="47880" rIns="95400" bIns="4788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D0C22A66-2E69-47E6-ADC3-2E1D07F096C9}" type="slidenum">
              <a:rPr lang="ca-ES" altLang="ca-ES" sz="1300" b="0">
                <a:latin typeface="Arial" panose="020B0604020202020204" pitchFamily="34" charset="0"/>
                <a:cs typeface="Segoe UI" panose="020B0502040204020203" pitchFamily="34" charset="0"/>
              </a:rPr>
              <a:pPr algn="r" eaLnBrk="1" hangingPunct="1">
                <a:spcBef>
                  <a:spcPct val="0"/>
                </a:spcBef>
                <a:buClrTx/>
                <a:buFontTx/>
                <a:buNone/>
              </a:pPr>
              <a:t>24</a:t>
            </a:fld>
            <a:endParaRPr lang="ca-ES" altLang="ca-ES" sz="1300" b="0" dirty="0">
              <a:latin typeface="Arial" panose="020B0604020202020204" pitchFamily="34" charset="0"/>
              <a:cs typeface="Segoe UI" panose="020B0502040204020203" pitchFamily="34" charset="0"/>
            </a:endParaRPr>
          </a:p>
        </p:txBody>
      </p:sp>
      <p:sp>
        <p:nvSpPr>
          <p:cNvPr id="6148" name="Rectangle 2"/>
          <p:cNvSpPr>
            <a:spLocks noGrp="1" noRot="1" noChangeAspect="1" noChangeArrowheads="1" noTextEdit="1"/>
          </p:cNvSpPr>
          <p:nvPr>
            <p:ph type="sldImg"/>
          </p:nvPr>
        </p:nvSpPr>
        <p:spPr>
          <a:xfrm>
            <a:off x="77788" y="744538"/>
            <a:ext cx="6643687"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9" name="Text Box 3"/>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Tree>
    <p:extLst>
      <p:ext uri="{BB962C8B-B14F-4D97-AF65-F5344CB8AC3E}">
        <p14:creationId xmlns:p14="http://schemas.microsoft.com/office/powerpoint/2010/main" val="16581910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10"/>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E718E49D-58A1-4588-B914-1683114C2C75}" type="slidenum">
              <a:rPr lang="ca-ES" altLang="ca-ES" sz="1300" smtClean="0">
                <a:latin typeface="Arial" panose="020B0604020202020204" pitchFamily="34" charset="0"/>
              </a:rPr>
              <a:pPr>
                <a:spcBef>
                  <a:spcPct val="0"/>
                </a:spcBef>
                <a:buClrTx/>
                <a:buFontTx/>
                <a:buNone/>
              </a:pPr>
              <a:t>25</a:t>
            </a:fld>
            <a:endParaRPr lang="ca-ES" altLang="ca-ES" sz="1300" dirty="0">
              <a:latin typeface="Arial" panose="020B0604020202020204" pitchFamily="34" charset="0"/>
            </a:endParaRPr>
          </a:p>
        </p:txBody>
      </p:sp>
      <p:sp>
        <p:nvSpPr>
          <p:cNvPr id="6147" name="Text Box 1"/>
          <p:cNvSpPr txBox="1">
            <a:spLocks noChangeArrowheads="1"/>
          </p:cNvSpPr>
          <p:nvPr/>
        </p:nvSpPr>
        <p:spPr bwMode="auto">
          <a:xfrm>
            <a:off x="3849688" y="9429750"/>
            <a:ext cx="2943225"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00" tIns="47880" rIns="95400" bIns="4788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D0C22A66-2E69-47E6-ADC3-2E1D07F096C9}" type="slidenum">
              <a:rPr lang="ca-ES" altLang="ca-ES" sz="1300" b="0">
                <a:latin typeface="Arial" panose="020B0604020202020204" pitchFamily="34" charset="0"/>
                <a:cs typeface="Segoe UI" panose="020B0502040204020203" pitchFamily="34" charset="0"/>
              </a:rPr>
              <a:pPr algn="r" eaLnBrk="1" hangingPunct="1">
                <a:spcBef>
                  <a:spcPct val="0"/>
                </a:spcBef>
                <a:buClrTx/>
                <a:buFontTx/>
                <a:buNone/>
              </a:pPr>
              <a:t>25</a:t>
            </a:fld>
            <a:endParaRPr lang="ca-ES" altLang="ca-ES" sz="1300" b="0" dirty="0">
              <a:latin typeface="Arial" panose="020B0604020202020204" pitchFamily="34" charset="0"/>
              <a:cs typeface="Segoe UI" panose="020B0502040204020203" pitchFamily="34" charset="0"/>
            </a:endParaRPr>
          </a:p>
        </p:txBody>
      </p:sp>
      <p:sp>
        <p:nvSpPr>
          <p:cNvPr id="6148" name="Rectangle 2"/>
          <p:cNvSpPr>
            <a:spLocks noGrp="1" noRot="1" noChangeAspect="1" noChangeArrowheads="1" noTextEdit="1"/>
          </p:cNvSpPr>
          <p:nvPr>
            <p:ph type="sldImg"/>
          </p:nvPr>
        </p:nvSpPr>
        <p:spPr>
          <a:xfrm>
            <a:off x="77788" y="744538"/>
            <a:ext cx="6643687"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9" name="Text Box 3"/>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Tree>
    <p:extLst>
      <p:ext uri="{BB962C8B-B14F-4D97-AF65-F5344CB8AC3E}">
        <p14:creationId xmlns:p14="http://schemas.microsoft.com/office/powerpoint/2010/main" val="272890076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10"/>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E718E49D-58A1-4588-B914-1683114C2C75}" type="slidenum">
              <a:rPr lang="ca-ES" altLang="ca-ES" sz="1300" smtClean="0">
                <a:latin typeface="Arial" panose="020B0604020202020204" pitchFamily="34" charset="0"/>
              </a:rPr>
              <a:pPr>
                <a:spcBef>
                  <a:spcPct val="0"/>
                </a:spcBef>
                <a:buClrTx/>
                <a:buFontTx/>
                <a:buNone/>
              </a:pPr>
              <a:t>26</a:t>
            </a:fld>
            <a:endParaRPr lang="ca-ES" altLang="ca-ES" sz="1300" dirty="0">
              <a:latin typeface="Arial" panose="020B0604020202020204" pitchFamily="34" charset="0"/>
            </a:endParaRPr>
          </a:p>
        </p:txBody>
      </p:sp>
      <p:sp>
        <p:nvSpPr>
          <p:cNvPr id="6147" name="Text Box 1"/>
          <p:cNvSpPr txBox="1">
            <a:spLocks noChangeArrowheads="1"/>
          </p:cNvSpPr>
          <p:nvPr/>
        </p:nvSpPr>
        <p:spPr bwMode="auto">
          <a:xfrm>
            <a:off x="3849688" y="9429750"/>
            <a:ext cx="2943225"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00" tIns="47880" rIns="95400" bIns="4788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D0C22A66-2E69-47E6-ADC3-2E1D07F096C9}" type="slidenum">
              <a:rPr lang="ca-ES" altLang="ca-ES" sz="1300" b="0">
                <a:latin typeface="Arial" panose="020B0604020202020204" pitchFamily="34" charset="0"/>
                <a:cs typeface="Segoe UI" panose="020B0502040204020203" pitchFamily="34" charset="0"/>
              </a:rPr>
              <a:pPr algn="r" eaLnBrk="1" hangingPunct="1">
                <a:spcBef>
                  <a:spcPct val="0"/>
                </a:spcBef>
                <a:buClrTx/>
                <a:buFontTx/>
                <a:buNone/>
              </a:pPr>
              <a:t>26</a:t>
            </a:fld>
            <a:endParaRPr lang="ca-ES" altLang="ca-ES" sz="1300" b="0" dirty="0">
              <a:latin typeface="Arial" panose="020B0604020202020204" pitchFamily="34" charset="0"/>
              <a:cs typeface="Segoe UI" panose="020B0502040204020203" pitchFamily="34" charset="0"/>
            </a:endParaRPr>
          </a:p>
        </p:txBody>
      </p:sp>
      <p:sp>
        <p:nvSpPr>
          <p:cNvPr id="6148" name="Rectangle 2"/>
          <p:cNvSpPr>
            <a:spLocks noGrp="1" noRot="1" noChangeAspect="1" noChangeArrowheads="1" noTextEdit="1"/>
          </p:cNvSpPr>
          <p:nvPr>
            <p:ph type="sldImg"/>
          </p:nvPr>
        </p:nvSpPr>
        <p:spPr>
          <a:xfrm>
            <a:off x="77788" y="744538"/>
            <a:ext cx="6643687"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9" name="Text Box 3"/>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Tree>
    <p:extLst>
      <p:ext uri="{BB962C8B-B14F-4D97-AF65-F5344CB8AC3E}">
        <p14:creationId xmlns:p14="http://schemas.microsoft.com/office/powerpoint/2010/main" val="25841383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10"/>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E718E49D-58A1-4588-B914-1683114C2C75}" type="slidenum">
              <a:rPr lang="ca-ES" altLang="ca-ES" sz="1300" smtClean="0">
                <a:latin typeface="Arial" panose="020B0604020202020204" pitchFamily="34" charset="0"/>
              </a:rPr>
              <a:pPr>
                <a:spcBef>
                  <a:spcPct val="0"/>
                </a:spcBef>
                <a:buClrTx/>
                <a:buFontTx/>
                <a:buNone/>
              </a:pPr>
              <a:t>5</a:t>
            </a:fld>
            <a:endParaRPr lang="ca-ES" altLang="ca-ES" sz="1300" dirty="0">
              <a:latin typeface="Arial" panose="020B0604020202020204" pitchFamily="34" charset="0"/>
            </a:endParaRPr>
          </a:p>
        </p:txBody>
      </p:sp>
      <p:sp>
        <p:nvSpPr>
          <p:cNvPr id="6147" name="Text Box 1"/>
          <p:cNvSpPr txBox="1">
            <a:spLocks noChangeArrowheads="1"/>
          </p:cNvSpPr>
          <p:nvPr/>
        </p:nvSpPr>
        <p:spPr bwMode="auto">
          <a:xfrm>
            <a:off x="3849688" y="9429750"/>
            <a:ext cx="2943225"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00" tIns="47880" rIns="95400" bIns="4788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D0C22A66-2E69-47E6-ADC3-2E1D07F096C9}" type="slidenum">
              <a:rPr lang="ca-ES" altLang="ca-ES" sz="1300" b="0">
                <a:latin typeface="Arial" panose="020B0604020202020204" pitchFamily="34" charset="0"/>
                <a:cs typeface="Segoe UI" panose="020B0502040204020203" pitchFamily="34" charset="0"/>
              </a:rPr>
              <a:pPr algn="r" eaLnBrk="1" hangingPunct="1">
                <a:spcBef>
                  <a:spcPct val="0"/>
                </a:spcBef>
                <a:buClrTx/>
                <a:buFontTx/>
                <a:buNone/>
              </a:pPr>
              <a:t>5</a:t>
            </a:fld>
            <a:endParaRPr lang="ca-ES" altLang="ca-ES" sz="1300" b="0" dirty="0">
              <a:latin typeface="Arial" panose="020B0604020202020204" pitchFamily="34" charset="0"/>
              <a:cs typeface="Segoe UI" panose="020B0502040204020203" pitchFamily="34" charset="0"/>
            </a:endParaRPr>
          </a:p>
        </p:txBody>
      </p:sp>
      <p:sp>
        <p:nvSpPr>
          <p:cNvPr id="6148" name="Rectangle 2"/>
          <p:cNvSpPr>
            <a:spLocks noGrp="1" noRot="1" noChangeAspect="1" noChangeArrowheads="1" noTextEdit="1"/>
          </p:cNvSpPr>
          <p:nvPr>
            <p:ph type="sldImg"/>
          </p:nvPr>
        </p:nvSpPr>
        <p:spPr>
          <a:xfrm>
            <a:off x="77788" y="744538"/>
            <a:ext cx="6643687"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9" name="Text Box 3"/>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Tree>
    <p:extLst>
      <p:ext uri="{BB962C8B-B14F-4D97-AF65-F5344CB8AC3E}">
        <p14:creationId xmlns:p14="http://schemas.microsoft.com/office/powerpoint/2010/main" val="5389617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10"/>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E718E49D-58A1-4588-B914-1683114C2C75}" type="slidenum">
              <a:rPr lang="ca-ES" altLang="ca-ES" sz="1300" smtClean="0">
                <a:latin typeface="Arial" panose="020B0604020202020204" pitchFamily="34" charset="0"/>
              </a:rPr>
              <a:pPr>
                <a:spcBef>
                  <a:spcPct val="0"/>
                </a:spcBef>
                <a:buClrTx/>
                <a:buFontTx/>
                <a:buNone/>
              </a:pPr>
              <a:t>6</a:t>
            </a:fld>
            <a:endParaRPr lang="ca-ES" altLang="ca-ES" sz="1300" dirty="0">
              <a:latin typeface="Arial" panose="020B0604020202020204" pitchFamily="34" charset="0"/>
            </a:endParaRPr>
          </a:p>
        </p:txBody>
      </p:sp>
      <p:sp>
        <p:nvSpPr>
          <p:cNvPr id="6147" name="Text Box 1"/>
          <p:cNvSpPr txBox="1">
            <a:spLocks noChangeArrowheads="1"/>
          </p:cNvSpPr>
          <p:nvPr/>
        </p:nvSpPr>
        <p:spPr bwMode="auto">
          <a:xfrm>
            <a:off x="3849688" y="9429750"/>
            <a:ext cx="2943225"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00" tIns="47880" rIns="95400" bIns="4788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D0C22A66-2E69-47E6-ADC3-2E1D07F096C9}" type="slidenum">
              <a:rPr lang="ca-ES" altLang="ca-ES" sz="1300" b="0">
                <a:latin typeface="Arial" panose="020B0604020202020204" pitchFamily="34" charset="0"/>
                <a:cs typeface="Segoe UI" panose="020B0502040204020203" pitchFamily="34" charset="0"/>
              </a:rPr>
              <a:pPr algn="r" eaLnBrk="1" hangingPunct="1">
                <a:spcBef>
                  <a:spcPct val="0"/>
                </a:spcBef>
                <a:buClrTx/>
                <a:buFontTx/>
                <a:buNone/>
              </a:pPr>
              <a:t>6</a:t>
            </a:fld>
            <a:endParaRPr lang="ca-ES" altLang="ca-ES" sz="1300" b="0" dirty="0">
              <a:latin typeface="Arial" panose="020B0604020202020204" pitchFamily="34" charset="0"/>
              <a:cs typeface="Segoe UI" panose="020B0502040204020203" pitchFamily="34" charset="0"/>
            </a:endParaRPr>
          </a:p>
        </p:txBody>
      </p:sp>
      <p:sp>
        <p:nvSpPr>
          <p:cNvPr id="6148" name="Rectangle 2"/>
          <p:cNvSpPr>
            <a:spLocks noGrp="1" noRot="1" noChangeAspect="1" noChangeArrowheads="1" noTextEdit="1"/>
          </p:cNvSpPr>
          <p:nvPr>
            <p:ph type="sldImg"/>
          </p:nvPr>
        </p:nvSpPr>
        <p:spPr>
          <a:xfrm>
            <a:off x="77788" y="744538"/>
            <a:ext cx="6643687"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9" name="Text Box 3"/>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Tree>
    <p:extLst>
      <p:ext uri="{BB962C8B-B14F-4D97-AF65-F5344CB8AC3E}">
        <p14:creationId xmlns:p14="http://schemas.microsoft.com/office/powerpoint/2010/main" val="40691905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10"/>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E718E49D-58A1-4588-B914-1683114C2C75}" type="slidenum">
              <a:rPr lang="ca-ES" altLang="ca-ES" sz="1300" smtClean="0">
                <a:latin typeface="Arial" panose="020B0604020202020204" pitchFamily="34" charset="0"/>
              </a:rPr>
              <a:pPr>
                <a:spcBef>
                  <a:spcPct val="0"/>
                </a:spcBef>
                <a:buClrTx/>
                <a:buFontTx/>
                <a:buNone/>
              </a:pPr>
              <a:t>7</a:t>
            </a:fld>
            <a:endParaRPr lang="ca-ES" altLang="ca-ES" sz="1300" dirty="0">
              <a:latin typeface="Arial" panose="020B0604020202020204" pitchFamily="34" charset="0"/>
            </a:endParaRPr>
          </a:p>
        </p:txBody>
      </p:sp>
      <p:sp>
        <p:nvSpPr>
          <p:cNvPr id="6147" name="Text Box 1"/>
          <p:cNvSpPr txBox="1">
            <a:spLocks noChangeArrowheads="1"/>
          </p:cNvSpPr>
          <p:nvPr/>
        </p:nvSpPr>
        <p:spPr bwMode="auto">
          <a:xfrm>
            <a:off x="3849688" y="9429750"/>
            <a:ext cx="2943225"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00" tIns="47880" rIns="95400" bIns="4788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D0C22A66-2E69-47E6-ADC3-2E1D07F096C9}" type="slidenum">
              <a:rPr lang="ca-ES" altLang="ca-ES" sz="1300" b="0">
                <a:latin typeface="Arial" panose="020B0604020202020204" pitchFamily="34" charset="0"/>
                <a:cs typeface="Segoe UI" panose="020B0502040204020203" pitchFamily="34" charset="0"/>
              </a:rPr>
              <a:pPr algn="r" eaLnBrk="1" hangingPunct="1">
                <a:spcBef>
                  <a:spcPct val="0"/>
                </a:spcBef>
                <a:buClrTx/>
                <a:buFontTx/>
                <a:buNone/>
              </a:pPr>
              <a:t>7</a:t>
            </a:fld>
            <a:endParaRPr lang="ca-ES" altLang="ca-ES" sz="1300" b="0" dirty="0">
              <a:latin typeface="Arial" panose="020B0604020202020204" pitchFamily="34" charset="0"/>
              <a:cs typeface="Segoe UI" panose="020B0502040204020203" pitchFamily="34" charset="0"/>
            </a:endParaRPr>
          </a:p>
        </p:txBody>
      </p:sp>
      <p:sp>
        <p:nvSpPr>
          <p:cNvPr id="6148" name="Rectangle 2"/>
          <p:cNvSpPr>
            <a:spLocks noGrp="1" noRot="1" noChangeAspect="1" noChangeArrowheads="1" noTextEdit="1"/>
          </p:cNvSpPr>
          <p:nvPr>
            <p:ph type="sldImg"/>
          </p:nvPr>
        </p:nvSpPr>
        <p:spPr>
          <a:xfrm>
            <a:off x="77788" y="744538"/>
            <a:ext cx="6643687"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9" name="Text Box 3"/>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Tree>
    <p:extLst>
      <p:ext uri="{BB962C8B-B14F-4D97-AF65-F5344CB8AC3E}">
        <p14:creationId xmlns:p14="http://schemas.microsoft.com/office/powerpoint/2010/main" val="15877066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10"/>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E718E49D-58A1-4588-B914-1683114C2C75}" type="slidenum">
              <a:rPr lang="ca-ES" altLang="ca-ES" sz="1300" smtClean="0">
                <a:latin typeface="Arial" panose="020B0604020202020204" pitchFamily="34" charset="0"/>
              </a:rPr>
              <a:pPr>
                <a:spcBef>
                  <a:spcPct val="0"/>
                </a:spcBef>
                <a:buClrTx/>
                <a:buFontTx/>
                <a:buNone/>
              </a:pPr>
              <a:t>8</a:t>
            </a:fld>
            <a:endParaRPr lang="ca-ES" altLang="ca-ES" sz="1300" dirty="0">
              <a:latin typeface="Arial" panose="020B0604020202020204" pitchFamily="34" charset="0"/>
            </a:endParaRPr>
          </a:p>
        </p:txBody>
      </p:sp>
      <p:sp>
        <p:nvSpPr>
          <p:cNvPr id="6147" name="Text Box 1"/>
          <p:cNvSpPr txBox="1">
            <a:spLocks noChangeArrowheads="1"/>
          </p:cNvSpPr>
          <p:nvPr/>
        </p:nvSpPr>
        <p:spPr bwMode="auto">
          <a:xfrm>
            <a:off x="3849688" y="9429750"/>
            <a:ext cx="2943225"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00" tIns="47880" rIns="95400" bIns="4788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D0C22A66-2E69-47E6-ADC3-2E1D07F096C9}" type="slidenum">
              <a:rPr lang="ca-ES" altLang="ca-ES" sz="1300" b="0">
                <a:latin typeface="Arial" panose="020B0604020202020204" pitchFamily="34" charset="0"/>
                <a:cs typeface="Segoe UI" panose="020B0502040204020203" pitchFamily="34" charset="0"/>
              </a:rPr>
              <a:pPr algn="r" eaLnBrk="1" hangingPunct="1">
                <a:spcBef>
                  <a:spcPct val="0"/>
                </a:spcBef>
                <a:buClrTx/>
                <a:buFontTx/>
                <a:buNone/>
              </a:pPr>
              <a:t>8</a:t>
            </a:fld>
            <a:endParaRPr lang="ca-ES" altLang="ca-ES" sz="1300" b="0" dirty="0">
              <a:latin typeface="Arial" panose="020B0604020202020204" pitchFamily="34" charset="0"/>
              <a:cs typeface="Segoe UI" panose="020B0502040204020203" pitchFamily="34" charset="0"/>
            </a:endParaRPr>
          </a:p>
        </p:txBody>
      </p:sp>
      <p:sp>
        <p:nvSpPr>
          <p:cNvPr id="6148" name="Rectangle 2"/>
          <p:cNvSpPr>
            <a:spLocks noGrp="1" noRot="1" noChangeAspect="1" noChangeArrowheads="1" noTextEdit="1"/>
          </p:cNvSpPr>
          <p:nvPr>
            <p:ph type="sldImg"/>
          </p:nvPr>
        </p:nvSpPr>
        <p:spPr>
          <a:xfrm>
            <a:off x="77788" y="744538"/>
            <a:ext cx="6643687"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9" name="Text Box 3"/>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Tree>
    <p:extLst>
      <p:ext uri="{BB962C8B-B14F-4D97-AF65-F5344CB8AC3E}">
        <p14:creationId xmlns:p14="http://schemas.microsoft.com/office/powerpoint/2010/main" val="34365870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10"/>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E718E49D-58A1-4588-B914-1683114C2C75}" type="slidenum">
              <a:rPr lang="ca-ES" altLang="ca-ES" sz="1300" smtClean="0">
                <a:latin typeface="Arial" panose="020B0604020202020204" pitchFamily="34" charset="0"/>
              </a:rPr>
              <a:pPr>
                <a:spcBef>
                  <a:spcPct val="0"/>
                </a:spcBef>
                <a:buClrTx/>
                <a:buFontTx/>
                <a:buNone/>
              </a:pPr>
              <a:t>9</a:t>
            </a:fld>
            <a:endParaRPr lang="ca-ES" altLang="ca-ES" sz="1300" dirty="0">
              <a:latin typeface="Arial" panose="020B0604020202020204" pitchFamily="34" charset="0"/>
            </a:endParaRPr>
          </a:p>
        </p:txBody>
      </p:sp>
      <p:sp>
        <p:nvSpPr>
          <p:cNvPr id="6147" name="Text Box 1"/>
          <p:cNvSpPr txBox="1">
            <a:spLocks noChangeArrowheads="1"/>
          </p:cNvSpPr>
          <p:nvPr/>
        </p:nvSpPr>
        <p:spPr bwMode="auto">
          <a:xfrm>
            <a:off x="3849688" y="9429750"/>
            <a:ext cx="2943225"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00" tIns="47880" rIns="95400" bIns="4788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D0C22A66-2E69-47E6-ADC3-2E1D07F096C9}" type="slidenum">
              <a:rPr lang="ca-ES" altLang="ca-ES" sz="1300" b="0">
                <a:latin typeface="Arial" panose="020B0604020202020204" pitchFamily="34" charset="0"/>
                <a:cs typeface="Segoe UI" panose="020B0502040204020203" pitchFamily="34" charset="0"/>
              </a:rPr>
              <a:pPr algn="r" eaLnBrk="1" hangingPunct="1">
                <a:spcBef>
                  <a:spcPct val="0"/>
                </a:spcBef>
                <a:buClrTx/>
                <a:buFontTx/>
                <a:buNone/>
              </a:pPr>
              <a:t>9</a:t>
            </a:fld>
            <a:endParaRPr lang="ca-ES" altLang="ca-ES" sz="1300" b="0" dirty="0">
              <a:latin typeface="Arial" panose="020B0604020202020204" pitchFamily="34" charset="0"/>
              <a:cs typeface="Segoe UI" panose="020B0502040204020203" pitchFamily="34" charset="0"/>
            </a:endParaRPr>
          </a:p>
        </p:txBody>
      </p:sp>
      <p:sp>
        <p:nvSpPr>
          <p:cNvPr id="6148" name="Rectangle 2"/>
          <p:cNvSpPr>
            <a:spLocks noGrp="1" noRot="1" noChangeAspect="1" noChangeArrowheads="1" noTextEdit="1"/>
          </p:cNvSpPr>
          <p:nvPr>
            <p:ph type="sldImg"/>
          </p:nvPr>
        </p:nvSpPr>
        <p:spPr>
          <a:xfrm>
            <a:off x="77788" y="744538"/>
            <a:ext cx="6643687"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9" name="Text Box 3"/>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Tree>
    <p:extLst>
      <p:ext uri="{BB962C8B-B14F-4D97-AF65-F5344CB8AC3E}">
        <p14:creationId xmlns:p14="http://schemas.microsoft.com/office/powerpoint/2010/main" val="6150748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10"/>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E718E49D-58A1-4588-B914-1683114C2C75}" type="slidenum">
              <a:rPr lang="ca-ES" altLang="ca-ES" sz="1300" smtClean="0">
                <a:latin typeface="Arial" panose="020B0604020202020204" pitchFamily="34" charset="0"/>
              </a:rPr>
              <a:pPr>
                <a:spcBef>
                  <a:spcPct val="0"/>
                </a:spcBef>
                <a:buClrTx/>
                <a:buFontTx/>
                <a:buNone/>
              </a:pPr>
              <a:t>10</a:t>
            </a:fld>
            <a:endParaRPr lang="ca-ES" altLang="ca-ES" sz="1300" dirty="0">
              <a:latin typeface="Arial" panose="020B0604020202020204" pitchFamily="34" charset="0"/>
            </a:endParaRPr>
          </a:p>
        </p:txBody>
      </p:sp>
      <p:sp>
        <p:nvSpPr>
          <p:cNvPr id="6147" name="Text Box 1"/>
          <p:cNvSpPr txBox="1">
            <a:spLocks noChangeArrowheads="1"/>
          </p:cNvSpPr>
          <p:nvPr/>
        </p:nvSpPr>
        <p:spPr bwMode="auto">
          <a:xfrm>
            <a:off x="3849688" y="9429750"/>
            <a:ext cx="2943225"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00" tIns="47880" rIns="95400" bIns="4788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D0C22A66-2E69-47E6-ADC3-2E1D07F096C9}" type="slidenum">
              <a:rPr lang="ca-ES" altLang="ca-ES" sz="1300" b="0">
                <a:latin typeface="Arial" panose="020B0604020202020204" pitchFamily="34" charset="0"/>
                <a:cs typeface="Segoe UI" panose="020B0502040204020203" pitchFamily="34" charset="0"/>
              </a:rPr>
              <a:pPr algn="r" eaLnBrk="1" hangingPunct="1">
                <a:spcBef>
                  <a:spcPct val="0"/>
                </a:spcBef>
                <a:buClrTx/>
                <a:buFontTx/>
                <a:buNone/>
              </a:pPr>
              <a:t>10</a:t>
            </a:fld>
            <a:endParaRPr lang="ca-ES" altLang="ca-ES" sz="1300" b="0" dirty="0">
              <a:latin typeface="Arial" panose="020B0604020202020204" pitchFamily="34" charset="0"/>
              <a:cs typeface="Segoe UI" panose="020B0502040204020203" pitchFamily="34" charset="0"/>
            </a:endParaRPr>
          </a:p>
        </p:txBody>
      </p:sp>
      <p:sp>
        <p:nvSpPr>
          <p:cNvPr id="6148" name="Rectangle 2"/>
          <p:cNvSpPr>
            <a:spLocks noGrp="1" noRot="1" noChangeAspect="1" noChangeArrowheads="1" noTextEdit="1"/>
          </p:cNvSpPr>
          <p:nvPr>
            <p:ph type="sldImg"/>
          </p:nvPr>
        </p:nvSpPr>
        <p:spPr>
          <a:xfrm>
            <a:off x="77788" y="744538"/>
            <a:ext cx="6643687"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9" name="Text Box 3"/>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Tree>
    <p:extLst>
      <p:ext uri="{BB962C8B-B14F-4D97-AF65-F5344CB8AC3E}">
        <p14:creationId xmlns:p14="http://schemas.microsoft.com/office/powerpoint/2010/main" val="5111653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10"/>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E718E49D-58A1-4588-B914-1683114C2C75}" type="slidenum">
              <a:rPr lang="ca-ES" altLang="ca-ES" sz="1300" smtClean="0">
                <a:latin typeface="Arial" panose="020B0604020202020204" pitchFamily="34" charset="0"/>
              </a:rPr>
              <a:pPr>
                <a:spcBef>
                  <a:spcPct val="0"/>
                </a:spcBef>
                <a:buClrTx/>
                <a:buFontTx/>
                <a:buNone/>
              </a:pPr>
              <a:t>11</a:t>
            </a:fld>
            <a:endParaRPr lang="ca-ES" altLang="ca-ES" sz="1300" dirty="0">
              <a:latin typeface="Arial" panose="020B0604020202020204" pitchFamily="34" charset="0"/>
            </a:endParaRPr>
          </a:p>
        </p:txBody>
      </p:sp>
      <p:sp>
        <p:nvSpPr>
          <p:cNvPr id="6147" name="Text Box 1"/>
          <p:cNvSpPr txBox="1">
            <a:spLocks noChangeArrowheads="1"/>
          </p:cNvSpPr>
          <p:nvPr/>
        </p:nvSpPr>
        <p:spPr bwMode="auto">
          <a:xfrm>
            <a:off x="3849688" y="9429750"/>
            <a:ext cx="2943225"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00" tIns="47880" rIns="95400" bIns="4788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D0C22A66-2E69-47E6-ADC3-2E1D07F096C9}" type="slidenum">
              <a:rPr lang="ca-ES" altLang="ca-ES" sz="1300" b="0">
                <a:latin typeface="Arial" panose="020B0604020202020204" pitchFamily="34" charset="0"/>
                <a:cs typeface="Segoe UI" panose="020B0502040204020203" pitchFamily="34" charset="0"/>
              </a:rPr>
              <a:pPr algn="r" eaLnBrk="1" hangingPunct="1">
                <a:spcBef>
                  <a:spcPct val="0"/>
                </a:spcBef>
                <a:buClrTx/>
                <a:buFontTx/>
                <a:buNone/>
              </a:pPr>
              <a:t>11</a:t>
            </a:fld>
            <a:endParaRPr lang="ca-ES" altLang="ca-ES" sz="1300" b="0" dirty="0">
              <a:latin typeface="Arial" panose="020B0604020202020204" pitchFamily="34" charset="0"/>
              <a:cs typeface="Segoe UI" panose="020B0502040204020203" pitchFamily="34" charset="0"/>
            </a:endParaRPr>
          </a:p>
        </p:txBody>
      </p:sp>
      <p:sp>
        <p:nvSpPr>
          <p:cNvPr id="6148" name="Rectangle 2"/>
          <p:cNvSpPr>
            <a:spLocks noGrp="1" noRot="1" noChangeAspect="1" noChangeArrowheads="1" noTextEdit="1"/>
          </p:cNvSpPr>
          <p:nvPr>
            <p:ph type="sldImg"/>
          </p:nvPr>
        </p:nvSpPr>
        <p:spPr>
          <a:xfrm>
            <a:off x="77788" y="744538"/>
            <a:ext cx="6643687"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9" name="Text Box 3"/>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Tree>
    <p:extLst>
      <p:ext uri="{BB962C8B-B14F-4D97-AF65-F5344CB8AC3E}">
        <p14:creationId xmlns:p14="http://schemas.microsoft.com/office/powerpoint/2010/main" val="28750093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ol">
    <p:spTree>
      <p:nvGrpSpPr>
        <p:cNvPr id="1" name=""/>
        <p:cNvGrpSpPr/>
        <p:nvPr/>
      </p:nvGrpSpPr>
      <p:grpSpPr>
        <a:xfrm>
          <a:off x="0" y="0"/>
          <a:ext cx="0" cy="0"/>
          <a:chOff x="0" y="0"/>
          <a:chExt cx="0" cy="0"/>
        </a:xfrm>
      </p:grpSpPr>
      <p:sp>
        <p:nvSpPr>
          <p:cNvPr id="2" name="Títol 1"/>
          <p:cNvSpPr>
            <a:spLocks noGrp="1"/>
          </p:cNvSpPr>
          <p:nvPr>
            <p:ph type="ctrTitle"/>
          </p:nvPr>
        </p:nvSpPr>
        <p:spPr>
          <a:xfrm>
            <a:off x="1529953" y="1122363"/>
            <a:ext cx="9179719" cy="2387600"/>
          </a:xfrm>
          <a:prstGeom prst="rect">
            <a:avLst/>
          </a:prstGeom>
        </p:spPr>
        <p:txBody>
          <a:bodyPr anchor="b"/>
          <a:lstStyle>
            <a:lvl1pPr algn="ctr">
              <a:defRPr sz="6000"/>
            </a:lvl1pPr>
          </a:lstStyle>
          <a:p>
            <a:r>
              <a:rPr lang="ca-ES"/>
              <a:t>Feu clic aquí per editar l'estil</a:t>
            </a:r>
          </a:p>
        </p:txBody>
      </p:sp>
      <p:sp>
        <p:nvSpPr>
          <p:cNvPr id="3" name="Subtítol 2"/>
          <p:cNvSpPr>
            <a:spLocks noGrp="1"/>
          </p:cNvSpPr>
          <p:nvPr>
            <p:ph type="subTitle" idx="1"/>
          </p:nvPr>
        </p:nvSpPr>
        <p:spPr>
          <a:xfrm>
            <a:off x="1529953" y="3602038"/>
            <a:ext cx="9179719"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a-ES"/>
              <a:t>Feu clic aquí per editar l'estil de subtítols del patró</a:t>
            </a:r>
          </a:p>
        </p:txBody>
      </p:sp>
      <p:sp>
        <p:nvSpPr>
          <p:cNvPr id="4" name="Contenidor de data 3"/>
          <p:cNvSpPr>
            <a:spLocks noGrp="1"/>
          </p:cNvSpPr>
          <p:nvPr>
            <p:ph type="dt" sz="half" idx="10"/>
          </p:nvPr>
        </p:nvSpPr>
        <p:spPr>
          <a:xfrm>
            <a:off x="841474" y="6356351"/>
            <a:ext cx="2753916" cy="365125"/>
          </a:xfrm>
          <a:prstGeom prst="rect">
            <a:avLst/>
          </a:prstGeom>
        </p:spPr>
        <p:txBody>
          <a:bodyPr/>
          <a:lstStyle/>
          <a:p>
            <a:fld id="{32C6428F-E718-49FE-AA4D-33747487B909}" type="datetimeFigureOut">
              <a:rPr lang="ca-ES" smtClean="0"/>
              <a:t>2/11/2022</a:t>
            </a:fld>
            <a:endParaRPr lang="ca-ES" dirty="0"/>
          </a:p>
        </p:txBody>
      </p:sp>
      <p:sp>
        <p:nvSpPr>
          <p:cNvPr id="5" name="Contenidor de peu de pàgina 4"/>
          <p:cNvSpPr>
            <a:spLocks noGrp="1"/>
          </p:cNvSpPr>
          <p:nvPr>
            <p:ph type="ftr" sz="quarter" idx="11"/>
          </p:nvPr>
        </p:nvSpPr>
        <p:spPr>
          <a:xfrm>
            <a:off x="4054376" y="6356351"/>
            <a:ext cx="4130873" cy="365125"/>
          </a:xfrm>
          <a:prstGeom prst="rect">
            <a:avLst/>
          </a:prstGeom>
        </p:spPr>
        <p:txBody>
          <a:bodyPr/>
          <a:lstStyle/>
          <a:p>
            <a:endParaRPr lang="ca-ES" dirty="0"/>
          </a:p>
        </p:txBody>
      </p:sp>
      <p:sp>
        <p:nvSpPr>
          <p:cNvPr id="6" name="Contenidor de número de diapositiva 5"/>
          <p:cNvSpPr>
            <a:spLocks noGrp="1"/>
          </p:cNvSpPr>
          <p:nvPr>
            <p:ph type="sldNum" sz="quarter" idx="12"/>
          </p:nvPr>
        </p:nvSpPr>
        <p:spPr>
          <a:xfrm>
            <a:off x="8644235" y="6356351"/>
            <a:ext cx="2753916" cy="365125"/>
          </a:xfrm>
          <a:prstGeom prst="rect">
            <a:avLst/>
          </a:prstGeom>
        </p:spPr>
        <p:txBody>
          <a:bodyPr/>
          <a:lstStyle/>
          <a:p>
            <a:fld id="{1FC7FE76-DE47-4651-B7BA-48B86A741DEC}" type="slidenum">
              <a:rPr lang="ca-ES" smtClean="0"/>
              <a:t>‹#›</a:t>
            </a:fld>
            <a:endParaRPr lang="ca-ES" dirty="0"/>
          </a:p>
        </p:txBody>
      </p:sp>
    </p:spTree>
    <p:extLst>
      <p:ext uri="{BB962C8B-B14F-4D97-AF65-F5344CB8AC3E}">
        <p14:creationId xmlns:p14="http://schemas.microsoft.com/office/powerpoint/2010/main" val="24748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ol i text vertical">
    <p:spTree>
      <p:nvGrpSpPr>
        <p:cNvPr id="1" name=""/>
        <p:cNvGrpSpPr/>
        <p:nvPr/>
      </p:nvGrpSpPr>
      <p:grpSpPr>
        <a:xfrm>
          <a:off x="0" y="0"/>
          <a:ext cx="0" cy="0"/>
          <a:chOff x="0" y="0"/>
          <a:chExt cx="0" cy="0"/>
        </a:xfrm>
      </p:grpSpPr>
      <p:sp>
        <p:nvSpPr>
          <p:cNvPr id="2" name="Títol 1"/>
          <p:cNvSpPr>
            <a:spLocks noGrp="1"/>
          </p:cNvSpPr>
          <p:nvPr>
            <p:ph type="title"/>
          </p:nvPr>
        </p:nvSpPr>
        <p:spPr>
          <a:xfrm>
            <a:off x="841474" y="365126"/>
            <a:ext cx="10556677" cy="1325563"/>
          </a:xfrm>
          <a:prstGeom prst="rect">
            <a:avLst/>
          </a:prstGeom>
        </p:spPr>
        <p:txBody>
          <a:bodyPr/>
          <a:lstStyle/>
          <a:p>
            <a:r>
              <a:rPr lang="ca-ES"/>
              <a:t>Feu clic aquí per editar l'estil</a:t>
            </a:r>
          </a:p>
        </p:txBody>
      </p:sp>
      <p:sp>
        <p:nvSpPr>
          <p:cNvPr id="3" name="Contenidor de text vertical 2"/>
          <p:cNvSpPr>
            <a:spLocks noGrp="1"/>
          </p:cNvSpPr>
          <p:nvPr>
            <p:ph type="body" orient="vert" idx="1"/>
          </p:nvPr>
        </p:nvSpPr>
        <p:spPr>
          <a:xfrm>
            <a:off x="841474" y="1825625"/>
            <a:ext cx="10556677" cy="4351338"/>
          </a:xfrm>
          <a:prstGeom prst="rect">
            <a:avLst/>
          </a:prstGeom>
        </p:spPr>
        <p:txBody>
          <a:bodyPr vert="eaVert"/>
          <a:lstStyle/>
          <a:p>
            <a:pPr lvl="0"/>
            <a:r>
              <a:rPr lang="ca-ES"/>
              <a:t>Editeu els estils de text del patró</a:t>
            </a:r>
          </a:p>
          <a:p>
            <a:pPr lvl="1"/>
            <a:r>
              <a:rPr lang="ca-ES"/>
              <a:t>Segon nivell</a:t>
            </a:r>
          </a:p>
          <a:p>
            <a:pPr lvl="2"/>
            <a:r>
              <a:rPr lang="ca-ES"/>
              <a:t>Tercer nivell</a:t>
            </a:r>
          </a:p>
          <a:p>
            <a:pPr lvl="3"/>
            <a:r>
              <a:rPr lang="ca-ES"/>
              <a:t>Quart nivell</a:t>
            </a:r>
          </a:p>
          <a:p>
            <a:pPr lvl="4"/>
            <a:r>
              <a:rPr lang="ca-ES"/>
              <a:t>Cinquè nivell</a:t>
            </a:r>
          </a:p>
        </p:txBody>
      </p:sp>
      <p:sp>
        <p:nvSpPr>
          <p:cNvPr id="4" name="Contenidor de data 3"/>
          <p:cNvSpPr>
            <a:spLocks noGrp="1"/>
          </p:cNvSpPr>
          <p:nvPr>
            <p:ph type="dt" sz="half" idx="10"/>
          </p:nvPr>
        </p:nvSpPr>
        <p:spPr>
          <a:xfrm>
            <a:off x="841474" y="6356351"/>
            <a:ext cx="2753916" cy="365125"/>
          </a:xfrm>
          <a:prstGeom prst="rect">
            <a:avLst/>
          </a:prstGeom>
        </p:spPr>
        <p:txBody>
          <a:bodyPr/>
          <a:lstStyle/>
          <a:p>
            <a:fld id="{32C6428F-E718-49FE-AA4D-33747487B909}" type="datetimeFigureOut">
              <a:rPr lang="ca-ES" smtClean="0"/>
              <a:t>2/11/2022</a:t>
            </a:fld>
            <a:endParaRPr lang="ca-ES" dirty="0"/>
          </a:p>
        </p:txBody>
      </p:sp>
      <p:sp>
        <p:nvSpPr>
          <p:cNvPr id="5" name="Contenidor de peu de pàgina 4"/>
          <p:cNvSpPr>
            <a:spLocks noGrp="1"/>
          </p:cNvSpPr>
          <p:nvPr>
            <p:ph type="ftr" sz="quarter" idx="11"/>
          </p:nvPr>
        </p:nvSpPr>
        <p:spPr>
          <a:xfrm>
            <a:off x="4054376" y="6356351"/>
            <a:ext cx="4130873" cy="365125"/>
          </a:xfrm>
          <a:prstGeom prst="rect">
            <a:avLst/>
          </a:prstGeom>
        </p:spPr>
        <p:txBody>
          <a:bodyPr/>
          <a:lstStyle/>
          <a:p>
            <a:endParaRPr lang="ca-ES" dirty="0"/>
          </a:p>
        </p:txBody>
      </p:sp>
      <p:sp>
        <p:nvSpPr>
          <p:cNvPr id="6" name="Contenidor de número de diapositiva 5"/>
          <p:cNvSpPr>
            <a:spLocks noGrp="1"/>
          </p:cNvSpPr>
          <p:nvPr>
            <p:ph type="sldNum" sz="quarter" idx="12"/>
          </p:nvPr>
        </p:nvSpPr>
        <p:spPr>
          <a:xfrm>
            <a:off x="8644235" y="6356351"/>
            <a:ext cx="2753916" cy="365125"/>
          </a:xfrm>
          <a:prstGeom prst="rect">
            <a:avLst/>
          </a:prstGeom>
        </p:spPr>
        <p:txBody>
          <a:bodyPr/>
          <a:lstStyle/>
          <a:p>
            <a:fld id="{1FC7FE76-DE47-4651-B7BA-48B86A741DEC}" type="slidenum">
              <a:rPr lang="ca-ES" smtClean="0"/>
              <a:t>‹#›</a:t>
            </a:fld>
            <a:endParaRPr lang="ca-ES" dirty="0"/>
          </a:p>
        </p:txBody>
      </p:sp>
    </p:spTree>
    <p:extLst>
      <p:ext uri="{BB962C8B-B14F-4D97-AF65-F5344CB8AC3E}">
        <p14:creationId xmlns:p14="http://schemas.microsoft.com/office/powerpoint/2010/main" val="36300194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ol vertical i text">
    <p:spTree>
      <p:nvGrpSpPr>
        <p:cNvPr id="1" name=""/>
        <p:cNvGrpSpPr/>
        <p:nvPr/>
      </p:nvGrpSpPr>
      <p:grpSpPr>
        <a:xfrm>
          <a:off x="0" y="0"/>
          <a:ext cx="0" cy="0"/>
          <a:chOff x="0" y="0"/>
          <a:chExt cx="0" cy="0"/>
        </a:xfrm>
      </p:grpSpPr>
      <p:sp>
        <p:nvSpPr>
          <p:cNvPr id="2" name="Títol vertical 1"/>
          <p:cNvSpPr>
            <a:spLocks noGrp="1"/>
          </p:cNvSpPr>
          <p:nvPr>
            <p:ph type="title" orient="vert"/>
          </p:nvPr>
        </p:nvSpPr>
        <p:spPr>
          <a:xfrm>
            <a:off x="8758982" y="365125"/>
            <a:ext cx="2639169" cy="5811838"/>
          </a:xfrm>
          <a:prstGeom prst="rect">
            <a:avLst/>
          </a:prstGeom>
        </p:spPr>
        <p:txBody>
          <a:bodyPr vert="eaVert"/>
          <a:lstStyle/>
          <a:p>
            <a:r>
              <a:rPr lang="ca-ES"/>
              <a:t>Feu clic aquí per editar l'estil</a:t>
            </a:r>
          </a:p>
        </p:txBody>
      </p:sp>
      <p:sp>
        <p:nvSpPr>
          <p:cNvPr id="3" name="Contenidor de text vertical 2"/>
          <p:cNvSpPr>
            <a:spLocks noGrp="1"/>
          </p:cNvSpPr>
          <p:nvPr>
            <p:ph type="body" orient="vert" idx="1"/>
          </p:nvPr>
        </p:nvSpPr>
        <p:spPr>
          <a:xfrm>
            <a:off x="841475" y="365125"/>
            <a:ext cx="7713514" cy="5811838"/>
          </a:xfrm>
          <a:prstGeom prst="rect">
            <a:avLst/>
          </a:prstGeom>
        </p:spPr>
        <p:txBody>
          <a:bodyPr vert="eaVert"/>
          <a:lstStyle/>
          <a:p>
            <a:pPr lvl="0"/>
            <a:r>
              <a:rPr lang="ca-ES"/>
              <a:t>Editeu els estils de text del patró</a:t>
            </a:r>
          </a:p>
          <a:p>
            <a:pPr lvl="1"/>
            <a:r>
              <a:rPr lang="ca-ES"/>
              <a:t>Segon nivell</a:t>
            </a:r>
          </a:p>
          <a:p>
            <a:pPr lvl="2"/>
            <a:r>
              <a:rPr lang="ca-ES"/>
              <a:t>Tercer nivell</a:t>
            </a:r>
          </a:p>
          <a:p>
            <a:pPr lvl="3"/>
            <a:r>
              <a:rPr lang="ca-ES"/>
              <a:t>Quart nivell</a:t>
            </a:r>
          </a:p>
          <a:p>
            <a:pPr lvl="4"/>
            <a:r>
              <a:rPr lang="ca-ES"/>
              <a:t>Cinquè nivell</a:t>
            </a:r>
          </a:p>
        </p:txBody>
      </p:sp>
      <p:sp>
        <p:nvSpPr>
          <p:cNvPr id="4" name="Contenidor de data 3"/>
          <p:cNvSpPr>
            <a:spLocks noGrp="1"/>
          </p:cNvSpPr>
          <p:nvPr>
            <p:ph type="dt" sz="half" idx="10"/>
          </p:nvPr>
        </p:nvSpPr>
        <p:spPr>
          <a:xfrm>
            <a:off x="841474" y="6356351"/>
            <a:ext cx="2753916" cy="365125"/>
          </a:xfrm>
          <a:prstGeom prst="rect">
            <a:avLst/>
          </a:prstGeom>
        </p:spPr>
        <p:txBody>
          <a:bodyPr/>
          <a:lstStyle/>
          <a:p>
            <a:fld id="{32C6428F-E718-49FE-AA4D-33747487B909}" type="datetimeFigureOut">
              <a:rPr lang="ca-ES" smtClean="0"/>
              <a:t>2/11/2022</a:t>
            </a:fld>
            <a:endParaRPr lang="ca-ES" dirty="0"/>
          </a:p>
        </p:txBody>
      </p:sp>
      <p:sp>
        <p:nvSpPr>
          <p:cNvPr id="5" name="Contenidor de peu de pàgina 4"/>
          <p:cNvSpPr>
            <a:spLocks noGrp="1"/>
          </p:cNvSpPr>
          <p:nvPr>
            <p:ph type="ftr" sz="quarter" idx="11"/>
          </p:nvPr>
        </p:nvSpPr>
        <p:spPr>
          <a:xfrm>
            <a:off x="4054376" y="6356351"/>
            <a:ext cx="4130873" cy="365125"/>
          </a:xfrm>
          <a:prstGeom prst="rect">
            <a:avLst/>
          </a:prstGeom>
        </p:spPr>
        <p:txBody>
          <a:bodyPr/>
          <a:lstStyle/>
          <a:p>
            <a:endParaRPr lang="ca-ES" dirty="0"/>
          </a:p>
        </p:txBody>
      </p:sp>
      <p:sp>
        <p:nvSpPr>
          <p:cNvPr id="6" name="Contenidor de número de diapositiva 5"/>
          <p:cNvSpPr>
            <a:spLocks noGrp="1"/>
          </p:cNvSpPr>
          <p:nvPr>
            <p:ph type="sldNum" sz="quarter" idx="12"/>
          </p:nvPr>
        </p:nvSpPr>
        <p:spPr>
          <a:xfrm>
            <a:off x="8644235" y="6356351"/>
            <a:ext cx="2753916" cy="365125"/>
          </a:xfrm>
          <a:prstGeom prst="rect">
            <a:avLst/>
          </a:prstGeom>
        </p:spPr>
        <p:txBody>
          <a:bodyPr/>
          <a:lstStyle/>
          <a:p>
            <a:fld id="{1FC7FE76-DE47-4651-B7BA-48B86A741DEC}" type="slidenum">
              <a:rPr lang="ca-ES" smtClean="0"/>
              <a:t>‹#›</a:t>
            </a:fld>
            <a:endParaRPr lang="ca-ES" dirty="0"/>
          </a:p>
        </p:txBody>
      </p:sp>
    </p:spTree>
    <p:extLst>
      <p:ext uri="{BB962C8B-B14F-4D97-AF65-F5344CB8AC3E}">
        <p14:creationId xmlns:p14="http://schemas.microsoft.com/office/powerpoint/2010/main" val="10758484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Foto (horizontal)">
    <p:spTree>
      <p:nvGrpSpPr>
        <p:cNvPr id="1" name=""/>
        <p:cNvGrpSpPr/>
        <p:nvPr/>
      </p:nvGrpSpPr>
      <p:grpSpPr>
        <a:xfrm>
          <a:off x="0" y="0"/>
          <a:ext cx="0" cy="0"/>
          <a:chOff x="0" y="0"/>
          <a:chExt cx="0" cy="0"/>
        </a:xfrm>
      </p:grpSpPr>
      <p:sp>
        <p:nvSpPr>
          <p:cNvPr id="20" name="Imagen"/>
          <p:cNvSpPr>
            <a:spLocks noGrp="1"/>
          </p:cNvSpPr>
          <p:nvPr>
            <p:ph type="pic" idx="13"/>
          </p:nvPr>
        </p:nvSpPr>
        <p:spPr>
          <a:xfrm>
            <a:off x="1568202" y="-19050"/>
            <a:ext cx="9103221" cy="6048349"/>
          </a:xfrm>
          <a:prstGeom prst="rect">
            <a:avLst/>
          </a:prstGeom>
        </p:spPr>
        <p:txBody>
          <a:bodyPr lIns="91439" tIns="45719" rIns="91439" bIns="45719" anchor="t">
            <a:noAutofit/>
          </a:bodyPr>
          <a:lstStyle/>
          <a:p>
            <a:endParaRPr dirty="0"/>
          </a:p>
        </p:txBody>
      </p:sp>
      <p:sp>
        <p:nvSpPr>
          <p:cNvPr id="21" name="Texto del título"/>
          <p:cNvSpPr txBox="1">
            <a:spLocks noGrp="1"/>
          </p:cNvSpPr>
          <p:nvPr>
            <p:ph type="title"/>
          </p:nvPr>
        </p:nvSpPr>
        <p:spPr>
          <a:xfrm>
            <a:off x="318740" y="4756150"/>
            <a:ext cx="11602145" cy="1003300"/>
          </a:xfrm>
          <a:prstGeom prst="rect">
            <a:avLst/>
          </a:prstGeom>
        </p:spPr>
        <p:txBody>
          <a:bodyPr anchor="b"/>
          <a:lstStyle/>
          <a:p>
            <a:r>
              <a:t>Texto del título</a:t>
            </a:r>
          </a:p>
        </p:txBody>
      </p:sp>
      <p:sp>
        <p:nvSpPr>
          <p:cNvPr id="22" name="Nivel de texto 1…"/>
          <p:cNvSpPr txBox="1">
            <a:spLocks noGrp="1"/>
          </p:cNvSpPr>
          <p:nvPr>
            <p:ph type="body" sz="quarter" idx="1"/>
          </p:nvPr>
        </p:nvSpPr>
        <p:spPr>
          <a:xfrm>
            <a:off x="318740" y="5721350"/>
            <a:ext cx="11602145" cy="793750"/>
          </a:xfrm>
          <a:prstGeom prst="rect">
            <a:avLst/>
          </a:prstGeom>
        </p:spPr>
        <p:txBody>
          <a:bodyPr anchor="t"/>
          <a:lstStyle>
            <a:lvl1pPr marL="0" indent="0" algn="ctr">
              <a:spcBef>
                <a:spcPts val="0"/>
              </a:spcBef>
              <a:buSzTx/>
              <a:buNone/>
              <a:defRPr sz="2025"/>
            </a:lvl1pPr>
            <a:lvl2pPr marL="0" indent="0" algn="ctr">
              <a:spcBef>
                <a:spcPts val="0"/>
              </a:spcBef>
              <a:buSzTx/>
              <a:buNone/>
              <a:defRPr sz="2025"/>
            </a:lvl2pPr>
            <a:lvl3pPr marL="0" indent="0" algn="ctr">
              <a:spcBef>
                <a:spcPts val="0"/>
              </a:spcBef>
              <a:buSzTx/>
              <a:buNone/>
              <a:defRPr sz="2025"/>
            </a:lvl3pPr>
            <a:lvl4pPr marL="0" indent="0" algn="ctr">
              <a:spcBef>
                <a:spcPts val="0"/>
              </a:spcBef>
              <a:buSzTx/>
              <a:buNone/>
              <a:defRPr sz="2025"/>
            </a:lvl4pPr>
            <a:lvl5pPr marL="0" indent="0" algn="ctr">
              <a:spcBef>
                <a:spcPts val="0"/>
              </a:spcBef>
              <a:buSzTx/>
              <a:buNone/>
              <a:defRPr sz="2025"/>
            </a:lvl5pPr>
          </a:lstStyle>
          <a:p>
            <a:r>
              <a:t>Nivel de texto 1</a:t>
            </a:r>
          </a:p>
          <a:p>
            <a:pPr lvl="1"/>
            <a:r>
              <a:t>Nivel de texto 2</a:t>
            </a:r>
          </a:p>
          <a:p>
            <a:pPr lvl="2"/>
            <a:r>
              <a:t>Nivel de texto 3</a:t>
            </a:r>
          </a:p>
          <a:p>
            <a:pPr lvl="3"/>
            <a:r>
              <a:t>Nivel de texto 4</a:t>
            </a:r>
          </a:p>
          <a:p>
            <a:pPr lvl="4"/>
            <a:r>
              <a:t>Nivel de texto 5</a:t>
            </a:r>
          </a:p>
        </p:txBody>
      </p:sp>
      <p:sp>
        <p:nvSpPr>
          <p:cNvPr id="23" name="Número de diapositiva"/>
          <p:cNvSpPr txBox="1">
            <a:spLocks noGrp="1"/>
          </p:cNvSpPr>
          <p:nvPr>
            <p:ph type="sldNum" sz="quarter" idx="2"/>
          </p:nvPr>
        </p:nvSpPr>
        <p:spPr>
          <a:prstGeom prst="rect">
            <a:avLst/>
          </a:prstGeom>
        </p:spPr>
        <p:txBody>
          <a:bodyPr/>
          <a:lstStyle/>
          <a:p>
            <a:pPr algn="ctr" defTabSz="309563" eaLnBrk="1" fontAlgn="auto">
              <a:spcBef>
                <a:spcPts val="0"/>
              </a:spcBef>
              <a:spcAft>
                <a:spcPts val="0"/>
              </a:spcAft>
            </a:pPr>
            <a:fld id="{86CB4B4D-7CA3-9044-876B-883B54F8677D}" type="slidenum">
              <a:rPr lang="ca-ES" kern="0" smtClean="0"/>
              <a:pPr algn="ctr" defTabSz="309563" eaLnBrk="1" fontAlgn="auto">
                <a:spcBef>
                  <a:spcPts val="0"/>
                </a:spcBef>
                <a:spcAft>
                  <a:spcPts val="0"/>
                </a:spcAft>
              </a:pPr>
              <a:t>‹#›</a:t>
            </a:fld>
            <a:endParaRPr lang="ca-ES" kern="0" dirty="0"/>
          </a:p>
        </p:txBody>
      </p:sp>
    </p:spTree>
    <p:extLst>
      <p:ext uri="{BB962C8B-B14F-4D97-AF65-F5344CB8AC3E}">
        <p14:creationId xmlns:p14="http://schemas.microsoft.com/office/powerpoint/2010/main" val="2861812555"/>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ítulo (centro)">
    <p:spTree>
      <p:nvGrpSpPr>
        <p:cNvPr id="1" name=""/>
        <p:cNvGrpSpPr/>
        <p:nvPr/>
      </p:nvGrpSpPr>
      <p:grpSpPr>
        <a:xfrm>
          <a:off x="0" y="0"/>
          <a:ext cx="0" cy="0"/>
          <a:chOff x="0" y="0"/>
          <a:chExt cx="0" cy="0"/>
        </a:xfrm>
      </p:grpSpPr>
      <p:sp>
        <p:nvSpPr>
          <p:cNvPr id="30" name="Texto del título"/>
          <p:cNvSpPr txBox="1">
            <a:spLocks noGrp="1"/>
          </p:cNvSpPr>
          <p:nvPr>
            <p:ph type="title"/>
          </p:nvPr>
        </p:nvSpPr>
        <p:spPr>
          <a:xfrm>
            <a:off x="892473" y="2266950"/>
            <a:ext cx="10454680" cy="2324100"/>
          </a:xfrm>
          <a:prstGeom prst="rect">
            <a:avLst/>
          </a:prstGeom>
        </p:spPr>
        <p:txBody>
          <a:bodyPr/>
          <a:lstStyle/>
          <a:p>
            <a:r>
              <a:t>Texto del título</a:t>
            </a:r>
          </a:p>
        </p:txBody>
      </p:sp>
      <p:sp>
        <p:nvSpPr>
          <p:cNvPr id="31" name="Número de diapositiva"/>
          <p:cNvSpPr txBox="1">
            <a:spLocks noGrp="1"/>
          </p:cNvSpPr>
          <p:nvPr>
            <p:ph type="sldNum" sz="quarter" idx="2"/>
          </p:nvPr>
        </p:nvSpPr>
        <p:spPr>
          <a:prstGeom prst="rect">
            <a:avLst/>
          </a:prstGeom>
        </p:spPr>
        <p:txBody>
          <a:bodyPr/>
          <a:lstStyle/>
          <a:p>
            <a:pPr algn="ctr" defTabSz="309563" eaLnBrk="1" fontAlgn="auto">
              <a:spcBef>
                <a:spcPts val="0"/>
              </a:spcBef>
              <a:spcAft>
                <a:spcPts val="0"/>
              </a:spcAft>
            </a:pPr>
            <a:fld id="{86CB4B4D-7CA3-9044-876B-883B54F8677D}" type="slidenum">
              <a:rPr lang="ca-ES" kern="0" smtClean="0"/>
              <a:pPr algn="ctr" defTabSz="309563" eaLnBrk="1" fontAlgn="auto">
                <a:spcBef>
                  <a:spcPts val="0"/>
                </a:spcBef>
                <a:spcAft>
                  <a:spcPts val="0"/>
                </a:spcAft>
              </a:pPr>
              <a:t>‹#›</a:t>
            </a:fld>
            <a:endParaRPr lang="ca-ES" kern="0" dirty="0"/>
          </a:p>
        </p:txBody>
      </p:sp>
    </p:spTree>
    <p:extLst>
      <p:ext uri="{BB962C8B-B14F-4D97-AF65-F5344CB8AC3E}">
        <p14:creationId xmlns:p14="http://schemas.microsoft.com/office/powerpoint/2010/main" val="1334286054"/>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Foto (vertical)">
    <p:spTree>
      <p:nvGrpSpPr>
        <p:cNvPr id="1" name=""/>
        <p:cNvGrpSpPr/>
        <p:nvPr/>
      </p:nvGrpSpPr>
      <p:grpSpPr>
        <a:xfrm>
          <a:off x="0" y="0"/>
          <a:ext cx="0" cy="0"/>
          <a:chOff x="0" y="0"/>
          <a:chExt cx="0" cy="0"/>
        </a:xfrm>
      </p:grpSpPr>
      <p:sp>
        <p:nvSpPr>
          <p:cNvPr id="38" name="Imagen"/>
          <p:cNvSpPr>
            <a:spLocks noGrp="1"/>
          </p:cNvSpPr>
          <p:nvPr>
            <p:ph type="pic" idx="13"/>
          </p:nvPr>
        </p:nvSpPr>
        <p:spPr>
          <a:xfrm>
            <a:off x="3990628" y="552451"/>
            <a:ext cx="8663360" cy="5753101"/>
          </a:xfrm>
          <a:prstGeom prst="rect">
            <a:avLst/>
          </a:prstGeom>
        </p:spPr>
        <p:txBody>
          <a:bodyPr lIns="91439" tIns="45719" rIns="91439" bIns="45719" anchor="t">
            <a:noAutofit/>
          </a:bodyPr>
          <a:lstStyle/>
          <a:p>
            <a:endParaRPr dirty="0"/>
          </a:p>
        </p:txBody>
      </p:sp>
      <p:sp>
        <p:nvSpPr>
          <p:cNvPr id="39" name="Texto del título"/>
          <p:cNvSpPr txBox="1">
            <a:spLocks noGrp="1"/>
          </p:cNvSpPr>
          <p:nvPr>
            <p:ph type="title"/>
          </p:nvPr>
        </p:nvSpPr>
        <p:spPr>
          <a:xfrm>
            <a:off x="828726" y="476250"/>
            <a:ext cx="5131718" cy="2774950"/>
          </a:xfrm>
          <a:prstGeom prst="rect">
            <a:avLst/>
          </a:prstGeom>
        </p:spPr>
        <p:txBody>
          <a:bodyPr anchor="b"/>
          <a:lstStyle>
            <a:lvl1pPr>
              <a:defRPr sz="3150"/>
            </a:lvl1pPr>
          </a:lstStyle>
          <a:p>
            <a:r>
              <a:t>Texto del título</a:t>
            </a:r>
          </a:p>
        </p:txBody>
      </p:sp>
      <p:sp>
        <p:nvSpPr>
          <p:cNvPr id="40" name="Nivel de texto 1…"/>
          <p:cNvSpPr txBox="1">
            <a:spLocks noGrp="1"/>
          </p:cNvSpPr>
          <p:nvPr>
            <p:ph type="body" sz="quarter" idx="1"/>
          </p:nvPr>
        </p:nvSpPr>
        <p:spPr>
          <a:xfrm>
            <a:off x="828726" y="3263900"/>
            <a:ext cx="5131718" cy="2863850"/>
          </a:xfrm>
          <a:prstGeom prst="rect">
            <a:avLst/>
          </a:prstGeom>
        </p:spPr>
        <p:txBody>
          <a:bodyPr anchor="t"/>
          <a:lstStyle>
            <a:lvl1pPr marL="0" indent="0" algn="ctr">
              <a:spcBef>
                <a:spcPts val="0"/>
              </a:spcBef>
              <a:buSzTx/>
              <a:buNone/>
              <a:defRPr sz="2025"/>
            </a:lvl1pPr>
            <a:lvl2pPr marL="0" indent="0" algn="ctr">
              <a:spcBef>
                <a:spcPts val="0"/>
              </a:spcBef>
              <a:buSzTx/>
              <a:buNone/>
              <a:defRPr sz="2025"/>
            </a:lvl2pPr>
            <a:lvl3pPr marL="0" indent="0" algn="ctr">
              <a:spcBef>
                <a:spcPts val="0"/>
              </a:spcBef>
              <a:buSzTx/>
              <a:buNone/>
              <a:defRPr sz="2025"/>
            </a:lvl3pPr>
            <a:lvl4pPr marL="0" indent="0" algn="ctr">
              <a:spcBef>
                <a:spcPts val="0"/>
              </a:spcBef>
              <a:buSzTx/>
              <a:buNone/>
              <a:defRPr sz="2025"/>
            </a:lvl4pPr>
            <a:lvl5pPr marL="0" indent="0" algn="ctr">
              <a:spcBef>
                <a:spcPts val="0"/>
              </a:spcBef>
              <a:buSzTx/>
              <a:buNone/>
              <a:defRPr sz="2025"/>
            </a:lvl5pPr>
          </a:lstStyle>
          <a:p>
            <a:r>
              <a:t>Nivel de texto 1</a:t>
            </a:r>
          </a:p>
          <a:p>
            <a:pPr lvl="1"/>
            <a:r>
              <a:t>Nivel de texto 2</a:t>
            </a:r>
          </a:p>
          <a:p>
            <a:pPr lvl="2"/>
            <a:r>
              <a:t>Nivel de texto 3</a:t>
            </a:r>
          </a:p>
          <a:p>
            <a:pPr lvl="3"/>
            <a:r>
              <a:t>Nivel de texto 4</a:t>
            </a:r>
          </a:p>
          <a:p>
            <a:pPr lvl="4"/>
            <a:r>
              <a:t>Nivel de texto 5</a:t>
            </a:r>
          </a:p>
        </p:txBody>
      </p:sp>
      <p:sp>
        <p:nvSpPr>
          <p:cNvPr id="41" name="Número de diapositiva"/>
          <p:cNvSpPr txBox="1">
            <a:spLocks noGrp="1"/>
          </p:cNvSpPr>
          <p:nvPr>
            <p:ph type="sldNum" sz="quarter" idx="2"/>
          </p:nvPr>
        </p:nvSpPr>
        <p:spPr>
          <a:prstGeom prst="rect">
            <a:avLst/>
          </a:prstGeom>
        </p:spPr>
        <p:txBody>
          <a:bodyPr/>
          <a:lstStyle/>
          <a:p>
            <a:pPr algn="ctr" defTabSz="309563" eaLnBrk="1" fontAlgn="auto">
              <a:spcBef>
                <a:spcPts val="0"/>
              </a:spcBef>
              <a:spcAft>
                <a:spcPts val="0"/>
              </a:spcAft>
            </a:pPr>
            <a:fld id="{86CB4B4D-7CA3-9044-876B-883B54F8677D}" type="slidenum">
              <a:rPr lang="ca-ES" kern="0" smtClean="0"/>
              <a:pPr algn="ctr" defTabSz="309563" eaLnBrk="1" fontAlgn="auto">
                <a:spcBef>
                  <a:spcPts val="0"/>
                </a:spcBef>
                <a:spcAft>
                  <a:spcPts val="0"/>
                </a:spcAft>
              </a:pPr>
              <a:t>‹#›</a:t>
            </a:fld>
            <a:endParaRPr lang="ca-ES" kern="0" dirty="0"/>
          </a:p>
        </p:txBody>
      </p:sp>
    </p:spTree>
    <p:extLst>
      <p:ext uri="{BB962C8B-B14F-4D97-AF65-F5344CB8AC3E}">
        <p14:creationId xmlns:p14="http://schemas.microsoft.com/office/powerpoint/2010/main" val="3139756736"/>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Título (arriba)">
    <p:spTree>
      <p:nvGrpSpPr>
        <p:cNvPr id="1" name=""/>
        <p:cNvGrpSpPr/>
        <p:nvPr/>
      </p:nvGrpSpPr>
      <p:grpSpPr>
        <a:xfrm>
          <a:off x="0" y="0"/>
          <a:ext cx="0" cy="0"/>
          <a:chOff x="0" y="0"/>
          <a:chExt cx="0" cy="0"/>
        </a:xfrm>
      </p:grpSpPr>
      <p:sp>
        <p:nvSpPr>
          <p:cNvPr id="48" name="Texto del título"/>
          <p:cNvSpPr txBox="1">
            <a:spLocks noGrp="1"/>
          </p:cNvSpPr>
          <p:nvPr>
            <p:ph type="title"/>
          </p:nvPr>
        </p:nvSpPr>
        <p:spPr>
          <a:prstGeom prst="rect">
            <a:avLst/>
          </a:prstGeom>
        </p:spPr>
        <p:txBody>
          <a:bodyPr/>
          <a:lstStyle/>
          <a:p>
            <a:r>
              <a:t>Texto del título</a:t>
            </a:r>
          </a:p>
        </p:txBody>
      </p:sp>
      <p:sp>
        <p:nvSpPr>
          <p:cNvPr id="49" name="Número de diapositiva"/>
          <p:cNvSpPr txBox="1">
            <a:spLocks noGrp="1"/>
          </p:cNvSpPr>
          <p:nvPr>
            <p:ph type="sldNum" sz="quarter" idx="2"/>
          </p:nvPr>
        </p:nvSpPr>
        <p:spPr>
          <a:prstGeom prst="rect">
            <a:avLst/>
          </a:prstGeom>
        </p:spPr>
        <p:txBody>
          <a:bodyPr/>
          <a:lstStyle/>
          <a:p>
            <a:pPr algn="ctr" defTabSz="309563" eaLnBrk="1" fontAlgn="auto">
              <a:spcBef>
                <a:spcPts val="0"/>
              </a:spcBef>
              <a:spcAft>
                <a:spcPts val="0"/>
              </a:spcAft>
            </a:pPr>
            <a:fld id="{86CB4B4D-7CA3-9044-876B-883B54F8677D}" type="slidenum">
              <a:rPr lang="ca-ES" kern="0" smtClean="0"/>
              <a:pPr algn="ctr" defTabSz="309563" eaLnBrk="1" fontAlgn="auto">
                <a:spcBef>
                  <a:spcPts val="0"/>
                </a:spcBef>
                <a:spcAft>
                  <a:spcPts val="0"/>
                </a:spcAft>
              </a:pPr>
              <a:t>‹#›</a:t>
            </a:fld>
            <a:endParaRPr lang="ca-ES" kern="0" dirty="0"/>
          </a:p>
        </p:txBody>
      </p:sp>
    </p:spTree>
    <p:extLst>
      <p:ext uri="{BB962C8B-B14F-4D97-AF65-F5344CB8AC3E}">
        <p14:creationId xmlns:p14="http://schemas.microsoft.com/office/powerpoint/2010/main" val="449646286"/>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Título y viñetas">
    <p:spTree>
      <p:nvGrpSpPr>
        <p:cNvPr id="1" name=""/>
        <p:cNvGrpSpPr/>
        <p:nvPr/>
      </p:nvGrpSpPr>
      <p:grpSpPr>
        <a:xfrm>
          <a:off x="0" y="0"/>
          <a:ext cx="0" cy="0"/>
          <a:chOff x="0" y="0"/>
          <a:chExt cx="0" cy="0"/>
        </a:xfrm>
      </p:grpSpPr>
      <p:sp>
        <p:nvSpPr>
          <p:cNvPr id="56" name="Texto del título"/>
          <p:cNvSpPr txBox="1">
            <a:spLocks noGrp="1"/>
          </p:cNvSpPr>
          <p:nvPr>
            <p:ph type="title"/>
          </p:nvPr>
        </p:nvSpPr>
        <p:spPr>
          <a:prstGeom prst="rect">
            <a:avLst/>
          </a:prstGeom>
        </p:spPr>
        <p:txBody>
          <a:bodyPr/>
          <a:lstStyle/>
          <a:p>
            <a:r>
              <a:t>Texto del título</a:t>
            </a:r>
          </a:p>
        </p:txBody>
      </p:sp>
      <p:sp>
        <p:nvSpPr>
          <p:cNvPr id="57" name="Nivel de texto 1…"/>
          <p:cNvSpPr txBox="1">
            <a:spLocks noGrp="1"/>
          </p:cNvSpPr>
          <p:nvPr>
            <p:ph type="body" idx="1"/>
          </p:nvPr>
        </p:nvSpPr>
        <p:spPr>
          <a:prstGeom prst="rect">
            <a:avLst/>
          </a:prstGeom>
        </p:spPr>
        <p:txBody>
          <a:bodyPr/>
          <a:lstStyle>
            <a:lvl1pPr>
              <a:defRPr sz="1800"/>
            </a:lvl1pPr>
            <a:lvl2pPr>
              <a:defRPr sz="1800"/>
            </a:lvl2pPr>
            <a:lvl3pPr>
              <a:defRPr sz="1800"/>
            </a:lvl3pPr>
            <a:lvl4pPr>
              <a:defRPr sz="1800"/>
            </a:lvl4pPr>
            <a:lvl5pPr>
              <a:defRPr sz="1800"/>
            </a:lvl5pPr>
          </a:lstStyle>
          <a:p>
            <a:r>
              <a:t>Nivel de texto 1</a:t>
            </a:r>
          </a:p>
          <a:p>
            <a:pPr lvl="1"/>
            <a:r>
              <a:t>Nivel de texto 2</a:t>
            </a:r>
          </a:p>
          <a:p>
            <a:pPr lvl="2"/>
            <a:r>
              <a:t>Nivel de texto 3</a:t>
            </a:r>
          </a:p>
          <a:p>
            <a:pPr lvl="3"/>
            <a:r>
              <a:t>Nivel de texto 4</a:t>
            </a:r>
          </a:p>
          <a:p>
            <a:pPr lvl="4"/>
            <a:r>
              <a:t>Nivel de texto 5</a:t>
            </a:r>
          </a:p>
        </p:txBody>
      </p:sp>
      <p:sp>
        <p:nvSpPr>
          <p:cNvPr id="58" name="Número de diapositiva"/>
          <p:cNvSpPr txBox="1">
            <a:spLocks noGrp="1"/>
          </p:cNvSpPr>
          <p:nvPr>
            <p:ph type="sldNum" sz="quarter" idx="2"/>
          </p:nvPr>
        </p:nvSpPr>
        <p:spPr>
          <a:prstGeom prst="rect">
            <a:avLst/>
          </a:prstGeom>
        </p:spPr>
        <p:txBody>
          <a:bodyPr/>
          <a:lstStyle/>
          <a:p>
            <a:pPr algn="ctr" defTabSz="309563" eaLnBrk="1" fontAlgn="auto">
              <a:spcBef>
                <a:spcPts val="0"/>
              </a:spcBef>
              <a:spcAft>
                <a:spcPts val="0"/>
              </a:spcAft>
            </a:pPr>
            <a:fld id="{86CB4B4D-7CA3-9044-876B-883B54F8677D}" type="slidenum">
              <a:rPr lang="ca-ES" kern="0" smtClean="0"/>
              <a:pPr algn="ctr" defTabSz="309563" eaLnBrk="1" fontAlgn="auto">
                <a:spcBef>
                  <a:spcPts val="0"/>
                </a:spcBef>
                <a:spcAft>
                  <a:spcPts val="0"/>
                </a:spcAft>
              </a:pPr>
              <a:t>‹#›</a:t>
            </a:fld>
            <a:endParaRPr lang="ca-ES" kern="0" dirty="0"/>
          </a:p>
        </p:txBody>
      </p:sp>
    </p:spTree>
    <p:extLst>
      <p:ext uri="{BB962C8B-B14F-4D97-AF65-F5344CB8AC3E}">
        <p14:creationId xmlns:p14="http://schemas.microsoft.com/office/powerpoint/2010/main" val="1949421231"/>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Título, viñetas y foto">
    <p:spTree>
      <p:nvGrpSpPr>
        <p:cNvPr id="1" name=""/>
        <p:cNvGrpSpPr/>
        <p:nvPr/>
      </p:nvGrpSpPr>
      <p:grpSpPr>
        <a:xfrm>
          <a:off x="0" y="0"/>
          <a:ext cx="0" cy="0"/>
          <a:chOff x="0" y="0"/>
          <a:chExt cx="0" cy="0"/>
        </a:xfrm>
      </p:grpSpPr>
      <p:sp>
        <p:nvSpPr>
          <p:cNvPr id="65" name="Imagen"/>
          <p:cNvSpPr>
            <a:spLocks noGrp="1"/>
          </p:cNvSpPr>
          <p:nvPr>
            <p:ph type="pic" sz="half" idx="13"/>
          </p:nvPr>
        </p:nvSpPr>
        <p:spPr>
          <a:xfrm>
            <a:off x="5501458" y="1574800"/>
            <a:ext cx="6999536" cy="4648200"/>
          </a:xfrm>
          <a:prstGeom prst="rect">
            <a:avLst/>
          </a:prstGeom>
        </p:spPr>
        <p:txBody>
          <a:bodyPr lIns="91439" tIns="45719" rIns="91439" bIns="45719" anchor="t">
            <a:noAutofit/>
          </a:bodyPr>
          <a:lstStyle/>
          <a:p>
            <a:endParaRPr dirty="0"/>
          </a:p>
        </p:txBody>
      </p:sp>
      <p:sp>
        <p:nvSpPr>
          <p:cNvPr id="66" name="Texto del título"/>
          <p:cNvSpPr txBox="1">
            <a:spLocks noGrp="1"/>
          </p:cNvSpPr>
          <p:nvPr>
            <p:ph type="title"/>
          </p:nvPr>
        </p:nvSpPr>
        <p:spPr>
          <a:prstGeom prst="rect">
            <a:avLst/>
          </a:prstGeom>
        </p:spPr>
        <p:txBody>
          <a:bodyPr/>
          <a:lstStyle/>
          <a:p>
            <a:r>
              <a:t>Texto del título</a:t>
            </a:r>
          </a:p>
        </p:txBody>
      </p:sp>
      <p:sp>
        <p:nvSpPr>
          <p:cNvPr id="67" name="Nivel de texto 1…"/>
          <p:cNvSpPr txBox="1">
            <a:spLocks noGrp="1"/>
          </p:cNvSpPr>
          <p:nvPr>
            <p:ph type="body" sz="half" idx="1"/>
          </p:nvPr>
        </p:nvSpPr>
        <p:spPr>
          <a:xfrm>
            <a:off x="847849" y="1574800"/>
            <a:ext cx="5131718" cy="4648200"/>
          </a:xfrm>
          <a:prstGeom prst="rect">
            <a:avLst/>
          </a:prstGeom>
        </p:spPr>
        <p:txBody>
          <a:bodyPr/>
          <a:lstStyle>
            <a:lvl1pPr marL="209550" indent="-209550">
              <a:spcBef>
                <a:spcPts val="1688"/>
              </a:spcBef>
              <a:defRPr sz="1425"/>
            </a:lvl1pPr>
            <a:lvl2pPr marL="419100" indent="-209550">
              <a:spcBef>
                <a:spcPts val="1688"/>
              </a:spcBef>
              <a:defRPr sz="1425"/>
            </a:lvl2pPr>
            <a:lvl3pPr marL="628650" indent="-209550">
              <a:spcBef>
                <a:spcPts val="1688"/>
              </a:spcBef>
              <a:defRPr sz="1425"/>
            </a:lvl3pPr>
            <a:lvl4pPr marL="838200" indent="-209550">
              <a:spcBef>
                <a:spcPts val="1688"/>
              </a:spcBef>
              <a:defRPr sz="1425"/>
            </a:lvl4pPr>
            <a:lvl5pPr marL="1047750" indent="-209550">
              <a:spcBef>
                <a:spcPts val="1688"/>
              </a:spcBef>
              <a:defRPr sz="1425"/>
            </a:lvl5pPr>
          </a:lstStyle>
          <a:p>
            <a:r>
              <a:t>Nivel de texto 1</a:t>
            </a:r>
          </a:p>
          <a:p>
            <a:pPr lvl="1"/>
            <a:r>
              <a:t>Nivel de texto 2</a:t>
            </a:r>
          </a:p>
          <a:p>
            <a:pPr lvl="2"/>
            <a:r>
              <a:t>Nivel de texto 3</a:t>
            </a:r>
          </a:p>
          <a:p>
            <a:pPr lvl="3"/>
            <a:r>
              <a:t>Nivel de texto 4</a:t>
            </a:r>
          </a:p>
          <a:p>
            <a:pPr lvl="4"/>
            <a:r>
              <a:t>Nivel de texto 5</a:t>
            </a:r>
          </a:p>
        </p:txBody>
      </p:sp>
      <p:sp>
        <p:nvSpPr>
          <p:cNvPr id="68" name="Número de diapositiva"/>
          <p:cNvSpPr txBox="1">
            <a:spLocks noGrp="1"/>
          </p:cNvSpPr>
          <p:nvPr>
            <p:ph type="sldNum" sz="quarter" idx="2"/>
          </p:nvPr>
        </p:nvSpPr>
        <p:spPr>
          <a:prstGeom prst="rect">
            <a:avLst/>
          </a:prstGeom>
        </p:spPr>
        <p:txBody>
          <a:bodyPr/>
          <a:lstStyle/>
          <a:p>
            <a:pPr algn="ctr" defTabSz="309563" eaLnBrk="1" fontAlgn="auto">
              <a:spcBef>
                <a:spcPts val="0"/>
              </a:spcBef>
              <a:spcAft>
                <a:spcPts val="0"/>
              </a:spcAft>
            </a:pPr>
            <a:fld id="{86CB4B4D-7CA3-9044-876B-883B54F8677D}" type="slidenum">
              <a:rPr lang="ca-ES" kern="0" smtClean="0"/>
              <a:pPr algn="ctr" defTabSz="309563" eaLnBrk="1" fontAlgn="auto">
                <a:spcBef>
                  <a:spcPts val="0"/>
                </a:spcBef>
                <a:spcAft>
                  <a:spcPts val="0"/>
                </a:spcAft>
              </a:pPr>
              <a:t>‹#›</a:t>
            </a:fld>
            <a:endParaRPr lang="ca-ES" kern="0" dirty="0"/>
          </a:p>
        </p:txBody>
      </p:sp>
    </p:spTree>
    <p:extLst>
      <p:ext uri="{BB962C8B-B14F-4D97-AF65-F5344CB8AC3E}">
        <p14:creationId xmlns:p14="http://schemas.microsoft.com/office/powerpoint/2010/main" val="197364980"/>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Viñetas">
    <p:spTree>
      <p:nvGrpSpPr>
        <p:cNvPr id="1" name=""/>
        <p:cNvGrpSpPr/>
        <p:nvPr/>
      </p:nvGrpSpPr>
      <p:grpSpPr>
        <a:xfrm>
          <a:off x="0" y="0"/>
          <a:ext cx="0" cy="0"/>
          <a:chOff x="0" y="0"/>
          <a:chExt cx="0" cy="0"/>
        </a:xfrm>
      </p:grpSpPr>
      <p:sp>
        <p:nvSpPr>
          <p:cNvPr id="75" name="Nivel de texto 1…"/>
          <p:cNvSpPr txBox="1">
            <a:spLocks noGrp="1"/>
          </p:cNvSpPr>
          <p:nvPr>
            <p:ph type="body" idx="1"/>
          </p:nvPr>
        </p:nvSpPr>
        <p:spPr>
          <a:xfrm>
            <a:off x="847850" y="889000"/>
            <a:ext cx="10543927" cy="5080000"/>
          </a:xfrm>
          <a:prstGeom prst="rect">
            <a:avLst/>
          </a:prstGeom>
        </p:spPr>
        <p:txBody>
          <a:bodyPr/>
          <a:lstStyle>
            <a:lvl1pPr>
              <a:defRPr sz="1800"/>
            </a:lvl1pPr>
            <a:lvl2pPr>
              <a:defRPr sz="1800"/>
            </a:lvl2pPr>
            <a:lvl3pPr>
              <a:defRPr sz="1800"/>
            </a:lvl3pPr>
            <a:lvl4pPr>
              <a:defRPr sz="1800"/>
            </a:lvl4pPr>
            <a:lvl5pPr>
              <a:defRPr sz="1800"/>
            </a:lvl5pPr>
          </a:lstStyle>
          <a:p>
            <a:r>
              <a:t>Nivel de texto 1</a:t>
            </a:r>
          </a:p>
          <a:p>
            <a:pPr lvl="1"/>
            <a:r>
              <a:t>Nivel de texto 2</a:t>
            </a:r>
          </a:p>
          <a:p>
            <a:pPr lvl="2"/>
            <a:r>
              <a:t>Nivel de texto 3</a:t>
            </a:r>
          </a:p>
          <a:p>
            <a:pPr lvl="3"/>
            <a:r>
              <a:t>Nivel de texto 4</a:t>
            </a:r>
          </a:p>
          <a:p>
            <a:pPr lvl="4"/>
            <a:r>
              <a:t>Nivel de texto 5</a:t>
            </a:r>
          </a:p>
        </p:txBody>
      </p:sp>
      <p:sp>
        <p:nvSpPr>
          <p:cNvPr id="76" name="Número de diapositiva"/>
          <p:cNvSpPr txBox="1">
            <a:spLocks noGrp="1"/>
          </p:cNvSpPr>
          <p:nvPr>
            <p:ph type="sldNum" sz="quarter" idx="2"/>
          </p:nvPr>
        </p:nvSpPr>
        <p:spPr>
          <a:prstGeom prst="rect">
            <a:avLst/>
          </a:prstGeom>
        </p:spPr>
        <p:txBody>
          <a:bodyPr/>
          <a:lstStyle/>
          <a:p>
            <a:pPr algn="ctr" defTabSz="309563" eaLnBrk="1" fontAlgn="auto">
              <a:spcBef>
                <a:spcPts val="0"/>
              </a:spcBef>
              <a:spcAft>
                <a:spcPts val="0"/>
              </a:spcAft>
            </a:pPr>
            <a:fld id="{86CB4B4D-7CA3-9044-876B-883B54F8677D}" type="slidenum">
              <a:rPr lang="ca-ES" kern="0" smtClean="0"/>
              <a:pPr algn="ctr" defTabSz="309563" eaLnBrk="1" fontAlgn="auto">
                <a:spcBef>
                  <a:spcPts val="0"/>
                </a:spcBef>
                <a:spcAft>
                  <a:spcPts val="0"/>
                </a:spcAft>
              </a:pPr>
              <a:t>‹#›</a:t>
            </a:fld>
            <a:endParaRPr lang="ca-ES" kern="0" dirty="0"/>
          </a:p>
        </p:txBody>
      </p:sp>
    </p:spTree>
    <p:extLst>
      <p:ext uri="{BB962C8B-B14F-4D97-AF65-F5344CB8AC3E}">
        <p14:creationId xmlns:p14="http://schemas.microsoft.com/office/powerpoint/2010/main" val="1553189913"/>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3 fotos">
    <p:spTree>
      <p:nvGrpSpPr>
        <p:cNvPr id="1" name=""/>
        <p:cNvGrpSpPr/>
        <p:nvPr/>
      </p:nvGrpSpPr>
      <p:grpSpPr>
        <a:xfrm>
          <a:off x="0" y="0"/>
          <a:ext cx="0" cy="0"/>
          <a:chOff x="0" y="0"/>
          <a:chExt cx="0" cy="0"/>
        </a:xfrm>
      </p:grpSpPr>
      <p:sp>
        <p:nvSpPr>
          <p:cNvPr id="83" name="Imagen"/>
          <p:cNvSpPr>
            <a:spLocks noGrp="1"/>
          </p:cNvSpPr>
          <p:nvPr>
            <p:ph type="pic" sz="quarter" idx="13"/>
          </p:nvPr>
        </p:nvSpPr>
        <p:spPr>
          <a:xfrm>
            <a:off x="7871299" y="3517900"/>
            <a:ext cx="4214738" cy="2800350"/>
          </a:xfrm>
          <a:prstGeom prst="rect">
            <a:avLst/>
          </a:prstGeom>
        </p:spPr>
        <p:txBody>
          <a:bodyPr lIns="91439" tIns="45719" rIns="91439" bIns="45719" anchor="t">
            <a:noAutofit/>
          </a:bodyPr>
          <a:lstStyle/>
          <a:p>
            <a:endParaRPr dirty="0"/>
          </a:p>
        </p:txBody>
      </p:sp>
      <p:sp>
        <p:nvSpPr>
          <p:cNvPr id="84" name="Imagen"/>
          <p:cNvSpPr>
            <a:spLocks noGrp="1"/>
          </p:cNvSpPr>
          <p:nvPr>
            <p:ph type="pic" sz="quarter" idx="14"/>
          </p:nvPr>
        </p:nvSpPr>
        <p:spPr>
          <a:xfrm>
            <a:off x="7675265" y="565150"/>
            <a:ext cx="4181872" cy="2777067"/>
          </a:xfrm>
          <a:prstGeom prst="rect">
            <a:avLst/>
          </a:prstGeom>
        </p:spPr>
        <p:txBody>
          <a:bodyPr lIns="91439" tIns="45719" rIns="91439" bIns="45719" anchor="t">
            <a:noAutofit/>
          </a:bodyPr>
          <a:lstStyle/>
          <a:p>
            <a:endParaRPr dirty="0"/>
          </a:p>
        </p:txBody>
      </p:sp>
      <p:sp>
        <p:nvSpPr>
          <p:cNvPr id="85" name="Imagen"/>
          <p:cNvSpPr>
            <a:spLocks noGrp="1"/>
          </p:cNvSpPr>
          <p:nvPr>
            <p:ph type="pic" idx="15"/>
          </p:nvPr>
        </p:nvSpPr>
        <p:spPr>
          <a:xfrm>
            <a:off x="-152996" y="565150"/>
            <a:ext cx="8634673" cy="5734050"/>
          </a:xfrm>
          <a:prstGeom prst="rect">
            <a:avLst/>
          </a:prstGeom>
        </p:spPr>
        <p:txBody>
          <a:bodyPr lIns="91439" tIns="45719" rIns="91439" bIns="45719" anchor="t">
            <a:noAutofit/>
          </a:bodyPr>
          <a:lstStyle/>
          <a:p>
            <a:endParaRPr dirty="0"/>
          </a:p>
        </p:txBody>
      </p:sp>
      <p:sp>
        <p:nvSpPr>
          <p:cNvPr id="86" name="Número de diapositiva"/>
          <p:cNvSpPr txBox="1">
            <a:spLocks noGrp="1"/>
          </p:cNvSpPr>
          <p:nvPr>
            <p:ph type="sldNum" sz="quarter" idx="2"/>
          </p:nvPr>
        </p:nvSpPr>
        <p:spPr>
          <a:prstGeom prst="rect">
            <a:avLst/>
          </a:prstGeom>
        </p:spPr>
        <p:txBody>
          <a:bodyPr/>
          <a:lstStyle/>
          <a:p>
            <a:pPr algn="ctr" defTabSz="309563" eaLnBrk="1" fontAlgn="auto">
              <a:spcBef>
                <a:spcPts val="0"/>
              </a:spcBef>
              <a:spcAft>
                <a:spcPts val="0"/>
              </a:spcAft>
            </a:pPr>
            <a:fld id="{86CB4B4D-7CA3-9044-876B-883B54F8677D}" type="slidenum">
              <a:rPr lang="ca-ES" kern="0" smtClean="0"/>
              <a:pPr algn="ctr" defTabSz="309563" eaLnBrk="1" fontAlgn="auto">
                <a:spcBef>
                  <a:spcPts val="0"/>
                </a:spcBef>
                <a:spcAft>
                  <a:spcPts val="0"/>
                </a:spcAft>
              </a:pPr>
              <a:t>‹#›</a:t>
            </a:fld>
            <a:endParaRPr lang="ca-ES" kern="0" dirty="0"/>
          </a:p>
        </p:txBody>
      </p:sp>
    </p:spTree>
    <p:extLst>
      <p:ext uri="{BB962C8B-B14F-4D97-AF65-F5344CB8AC3E}">
        <p14:creationId xmlns:p14="http://schemas.microsoft.com/office/powerpoint/2010/main" val="3334071969"/>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ol i objectes">
    <p:spTree>
      <p:nvGrpSpPr>
        <p:cNvPr id="1" name=""/>
        <p:cNvGrpSpPr/>
        <p:nvPr/>
      </p:nvGrpSpPr>
      <p:grpSpPr>
        <a:xfrm>
          <a:off x="0" y="0"/>
          <a:ext cx="0" cy="0"/>
          <a:chOff x="0" y="0"/>
          <a:chExt cx="0" cy="0"/>
        </a:xfrm>
      </p:grpSpPr>
      <p:sp>
        <p:nvSpPr>
          <p:cNvPr id="2" name="Títol 1"/>
          <p:cNvSpPr>
            <a:spLocks noGrp="1"/>
          </p:cNvSpPr>
          <p:nvPr>
            <p:ph type="title"/>
          </p:nvPr>
        </p:nvSpPr>
        <p:spPr>
          <a:xfrm>
            <a:off x="841474" y="365126"/>
            <a:ext cx="10556677" cy="1325563"/>
          </a:xfrm>
          <a:prstGeom prst="rect">
            <a:avLst/>
          </a:prstGeom>
        </p:spPr>
        <p:txBody>
          <a:bodyPr/>
          <a:lstStyle/>
          <a:p>
            <a:r>
              <a:rPr lang="ca-ES"/>
              <a:t>Feu clic aquí per editar l'estil</a:t>
            </a:r>
          </a:p>
        </p:txBody>
      </p:sp>
      <p:sp>
        <p:nvSpPr>
          <p:cNvPr id="3" name="Contenidor de contingut 2"/>
          <p:cNvSpPr>
            <a:spLocks noGrp="1"/>
          </p:cNvSpPr>
          <p:nvPr>
            <p:ph idx="1"/>
          </p:nvPr>
        </p:nvSpPr>
        <p:spPr>
          <a:xfrm>
            <a:off x="841474" y="1825625"/>
            <a:ext cx="10556677" cy="4351338"/>
          </a:xfrm>
          <a:prstGeom prst="rect">
            <a:avLst/>
          </a:prstGeom>
        </p:spPr>
        <p:txBody>
          <a:bodyPr/>
          <a:lstStyle/>
          <a:p>
            <a:pPr lvl="0"/>
            <a:r>
              <a:rPr lang="ca-ES"/>
              <a:t>Editeu els estils de text del patró</a:t>
            </a:r>
          </a:p>
          <a:p>
            <a:pPr lvl="1"/>
            <a:r>
              <a:rPr lang="ca-ES"/>
              <a:t>Segon nivell</a:t>
            </a:r>
          </a:p>
          <a:p>
            <a:pPr lvl="2"/>
            <a:r>
              <a:rPr lang="ca-ES"/>
              <a:t>Tercer nivell</a:t>
            </a:r>
          </a:p>
          <a:p>
            <a:pPr lvl="3"/>
            <a:r>
              <a:rPr lang="ca-ES"/>
              <a:t>Quart nivell</a:t>
            </a:r>
          </a:p>
          <a:p>
            <a:pPr lvl="4"/>
            <a:r>
              <a:rPr lang="ca-ES"/>
              <a:t>Cinquè nivell</a:t>
            </a:r>
          </a:p>
        </p:txBody>
      </p:sp>
      <p:sp>
        <p:nvSpPr>
          <p:cNvPr id="4" name="Contenidor de data 3"/>
          <p:cNvSpPr>
            <a:spLocks noGrp="1"/>
          </p:cNvSpPr>
          <p:nvPr>
            <p:ph type="dt" sz="half" idx="10"/>
          </p:nvPr>
        </p:nvSpPr>
        <p:spPr>
          <a:xfrm>
            <a:off x="841474" y="6356351"/>
            <a:ext cx="2753916" cy="365125"/>
          </a:xfrm>
          <a:prstGeom prst="rect">
            <a:avLst/>
          </a:prstGeom>
        </p:spPr>
        <p:txBody>
          <a:bodyPr/>
          <a:lstStyle/>
          <a:p>
            <a:fld id="{32C6428F-E718-49FE-AA4D-33747487B909}" type="datetimeFigureOut">
              <a:rPr lang="ca-ES" smtClean="0"/>
              <a:t>2/11/2022</a:t>
            </a:fld>
            <a:endParaRPr lang="ca-ES" dirty="0"/>
          </a:p>
        </p:txBody>
      </p:sp>
      <p:sp>
        <p:nvSpPr>
          <p:cNvPr id="5" name="Contenidor de peu de pàgina 4"/>
          <p:cNvSpPr>
            <a:spLocks noGrp="1"/>
          </p:cNvSpPr>
          <p:nvPr>
            <p:ph type="ftr" sz="quarter" idx="11"/>
          </p:nvPr>
        </p:nvSpPr>
        <p:spPr>
          <a:xfrm>
            <a:off x="4054376" y="6356351"/>
            <a:ext cx="4130873" cy="365125"/>
          </a:xfrm>
          <a:prstGeom prst="rect">
            <a:avLst/>
          </a:prstGeom>
        </p:spPr>
        <p:txBody>
          <a:bodyPr/>
          <a:lstStyle/>
          <a:p>
            <a:endParaRPr lang="ca-ES" dirty="0"/>
          </a:p>
        </p:txBody>
      </p:sp>
      <p:sp>
        <p:nvSpPr>
          <p:cNvPr id="6" name="Contenidor de número de diapositiva 5"/>
          <p:cNvSpPr>
            <a:spLocks noGrp="1"/>
          </p:cNvSpPr>
          <p:nvPr>
            <p:ph type="sldNum" sz="quarter" idx="12"/>
          </p:nvPr>
        </p:nvSpPr>
        <p:spPr>
          <a:xfrm>
            <a:off x="8644235" y="6356351"/>
            <a:ext cx="2753916" cy="365125"/>
          </a:xfrm>
          <a:prstGeom prst="rect">
            <a:avLst/>
          </a:prstGeom>
        </p:spPr>
        <p:txBody>
          <a:bodyPr/>
          <a:lstStyle/>
          <a:p>
            <a:fld id="{1FC7FE76-DE47-4651-B7BA-48B86A741DEC}" type="slidenum">
              <a:rPr lang="ca-ES" smtClean="0"/>
              <a:t>‹#›</a:t>
            </a:fld>
            <a:endParaRPr lang="ca-ES" dirty="0"/>
          </a:p>
        </p:txBody>
      </p:sp>
    </p:spTree>
    <p:extLst>
      <p:ext uri="{BB962C8B-B14F-4D97-AF65-F5344CB8AC3E}">
        <p14:creationId xmlns:p14="http://schemas.microsoft.com/office/powerpoint/2010/main" val="32195795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Cita">
    <p:spTree>
      <p:nvGrpSpPr>
        <p:cNvPr id="1" name=""/>
        <p:cNvGrpSpPr/>
        <p:nvPr/>
      </p:nvGrpSpPr>
      <p:grpSpPr>
        <a:xfrm>
          <a:off x="0" y="0"/>
          <a:ext cx="0" cy="0"/>
          <a:chOff x="0" y="0"/>
          <a:chExt cx="0" cy="0"/>
        </a:xfrm>
      </p:grpSpPr>
      <p:sp>
        <p:nvSpPr>
          <p:cNvPr id="93" name="– Juan López"/>
          <p:cNvSpPr txBox="1">
            <a:spLocks noGrp="1"/>
          </p:cNvSpPr>
          <p:nvPr>
            <p:ph type="body" sz="quarter" idx="13"/>
          </p:nvPr>
        </p:nvSpPr>
        <p:spPr>
          <a:xfrm>
            <a:off x="1198464" y="4476751"/>
            <a:ext cx="9849074" cy="292761"/>
          </a:xfrm>
          <a:prstGeom prst="rect">
            <a:avLst/>
          </a:prstGeom>
        </p:spPr>
        <p:txBody>
          <a:bodyPr anchor="t">
            <a:spAutoFit/>
          </a:bodyPr>
          <a:lstStyle>
            <a:lvl1pPr marL="0" indent="0" algn="ctr">
              <a:spcBef>
                <a:spcPts val="0"/>
              </a:spcBef>
              <a:buSzTx/>
              <a:buNone/>
              <a:defRPr sz="1200" i="1"/>
            </a:lvl1pPr>
          </a:lstStyle>
          <a:p>
            <a:r>
              <a:t>– Juan López</a:t>
            </a:r>
          </a:p>
        </p:txBody>
      </p:sp>
      <p:sp>
        <p:nvSpPr>
          <p:cNvPr id="94" name="“Escribe una cita aquí”"/>
          <p:cNvSpPr txBox="1">
            <a:spLocks noGrp="1"/>
          </p:cNvSpPr>
          <p:nvPr>
            <p:ph type="body" sz="quarter" idx="14"/>
          </p:nvPr>
        </p:nvSpPr>
        <p:spPr>
          <a:xfrm>
            <a:off x="1198464" y="3055055"/>
            <a:ext cx="9849074" cy="379591"/>
          </a:xfrm>
          <a:prstGeom prst="rect">
            <a:avLst/>
          </a:prstGeom>
        </p:spPr>
        <p:txBody>
          <a:bodyPr>
            <a:spAutoFit/>
          </a:bodyPr>
          <a:lstStyle>
            <a:lvl1pPr marL="0" indent="0" algn="ctr">
              <a:spcBef>
                <a:spcPts val="0"/>
              </a:spcBef>
              <a:buSzTx/>
              <a:buNone/>
              <a:defRPr sz="1800">
                <a:latin typeface="+mn-lt"/>
                <a:ea typeface="+mn-ea"/>
                <a:cs typeface="+mn-cs"/>
                <a:sym typeface="Helvetica Neue Medium"/>
              </a:defRPr>
            </a:lvl1pPr>
          </a:lstStyle>
          <a:p>
            <a:r>
              <a:t>“Escribe una cita aquí”</a:t>
            </a:r>
          </a:p>
        </p:txBody>
      </p:sp>
      <p:sp>
        <p:nvSpPr>
          <p:cNvPr id="95" name="Número de diapositiva"/>
          <p:cNvSpPr txBox="1">
            <a:spLocks noGrp="1"/>
          </p:cNvSpPr>
          <p:nvPr>
            <p:ph type="sldNum" sz="quarter" idx="2"/>
          </p:nvPr>
        </p:nvSpPr>
        <p:spPr>
          <a:prstGeom prst="rect">
            <a:avLst/>
          </a:prstGeom>
        </p:spPr>
        <p:txBody>
          <a:bodyPr/>
          <a:lstStyle/>
          <a:p>
            <a:pPr algn="ctr" defTabSz="309563" eaLnBrk="1" fontAlgn="auto">
              <a:spcBef>
                <a:spcPts val="0"/>
              </a:spcBef>
              <a:spcAft>
                <a:spcPts val="0"/>
              </a:spcAft>
            </a:pPr>
            <a:fld id="{86CB4B4D-7CA3-9044-876B-883B54F8677D}" type="slidenum">
              <a:rPr lang="ca-ES" kern="0" smtClean="0"/>
              <a:pPr algn="ctr" defTabSz="309563" eaLnBrk="1" fontAlgn="auto">
                <a:spcBef>
                  <a:spcPts val="0"/>
                </a:spcBef>
                <a:spcAft>
                  <a:spcPts val="0"/>
                </a:spcAft>
              </a:pPr>
              <a:t>‹#›</a:t>
            </a:fld>
            <a:endParaRPr lang="ca-ES" kern="0" dirty="0"/>
          </a:p>
        </p:txBody>
      </p:sp>
    </p:spTree>
    <p:extLst>
      <p:ext uri="{BB962C8B-B14F-4D97-AF65-F5344CB8AC3E}">
        <p14:creationId xmlns:p14="http://schemas.microsoft.com/office/powerpoint/2010/main" val="3218524828"/>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Foto">
    <p:spTree>
      <p:nvGrpSpPr>
        <p:cNvPr id="1" name=""/>
        <p:cNvGrpSpPr/>
        <p:nvPr/>
      </p:nvGrpSpPr>
      <p:grpSpPr>
        <a:xfrm>
          <a:off x="0" y="0"/>
          <a:ext cx="0" cy="0"/>
          <a:chOff x="0" y="0"/>
          <a:chExt cx="0" cy="0"/>
        </a:xfrm>
      </p:grpSpPr>
      <p:sp>
        <p:nvSpPr>
          <p:cNvPr id="102" name="Imagen"/>
          <p:cNvSpPr>
            <a:spLocks noGrp="1"/>
          </p:cNvSpPr>
          <p:nvPr>
            <p:ph type="pic" idx="13"/>
          </p:nvPr>
        </p:nvSpPr>
        <p:spPr>
          <a:xfrm>
            <a:off x="0" y="0"/>
            <a:ext cx="12239625" cy="8132234"/>
          </a:xfrm>
          <a:prstGeom prst="rect">
            <a:avLst/>
          </a:prstGeom>
        </p:spPr>
        <p:txBody>
          <a:bodyPr lIns="91439" tIns="45719" rIns="91439" bIns="45719" anchor="t">
            <a:noAutofit/>
          </a:bodyPr>
          <a:lstStyle/>
          <a:p>
            <a:endParaRPr dirty="0"/>
          </a:p>
        </p:txBody>
      </p:sp>
      <p:sp>
        <p:nvSpPr>
          <p:cNvPr id="103" name="Número de diapositiva"/>
          <p:cNvSpPr txBox="1">
            <a:spLocks noGrp="1"/>
          </p:cNvSpPr>
          <p:nvPr>
            <p:ph type="sldNum" sz="quarter" idx="2"/>
          </p:nvPr>
        </p:nvSpPr>
        <p:spPr>
          <a:prstGeom prst="rect">
            <a:avLst/>
          </a:prstGeom>
        </p:spPr>
        <p:txBody>
          <a:bodyPr/>
          <a:lstStyle/>
          <a:p>
            <a:pPr algn="ctr" defTabSz="309563" eaLnBrk="1" fontAlgn="auto">
              <a:spcBef>
                <a:spcPts val="0"/>
              </a:spcBef>
              <a:spcAft>
                <a:spcPts val="0"/>
              </a:spcAft>
            </a:pPr>
            <a:fld id="{86CB4B4D-7CA3-9044-876B-883B54F8677D}" type="slidenum">
              <a:rPr lang="ca-ES" kern="0" smtClean="0"/>
              <a:pPr algn="ctr" defTabSz="309563" eaLnBrk="1" fontAlgn="auto">
                <a:spcBef>
                  <a:spcPts val="0"/>
                </a:spcBef>
                <a:spcAft>
                  <a:spcPts val="0"/>
                </a:spcAft>
              </a:pPr>
              <a:t>‹#›</a:t>
            </a:fld>
            <a:endParaRPr lang="ca-ES" kern="0" dirty="0"/>
          </a:p>
        </p:txBody>
      </p:sp>
    </p:spTree>
    <p:extLst>
      <p:ext uri="{BB962C8B-B14F-4D97-AF65-F5344CB8AC3E}">
        <p14:creationId xmlns:p14="http://schemas.microsoft.com/office/powerpoint/2010/main" val="3387082829"/>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En blanco">
    <p:spTree>
      <p:nvGrpSpPr>
        <p:cNvPr id="1" name=""/>
        <p:cNvGrpSpPr/>
        <p:nvPr/>
      </p:nvGrpSpPr>
      <p:grpSpPr>
        <a:xfrm>
          <a:off x="0" y="0"/>
          <a:ext cx="0" cy="0"/>
          <a:chOff x="0" y="0"/>
          <a:chExt cx="0" cy="0"/>
        </a:xfrm>
      </p:grpSpPr>
      <p:sp>
        <p:nvSpPr>
          <p:cNvPr id="110" name="Número de diapositiva"/>
          <p:cNvSpPr txBox="1">
            <a:spLocks noGrp="1"/>
          </p:cNvSpPr>
          <p:nvPr>
            <p:ph type="sldNum" sz="quarter" idx="2"/>
          </p:nvPr>
        </p:nvSpPr>
        <p:spPr>
          <a:prstGeom prst="rect">
            <a:avLst/>
          </a:prstGeom>
        </p:spPr>
        <p:txBody>
          <a:bodyPr/>
          <a:lstStyle/>
          <a:p>
            <a:pPr algn="ctr" defTabSz="309563" eaLnBrk="1" fontAlgn="auto">
              <a:spcBef>
                <a:spcPts val="0"/>
              </a:spcBef>
              <a:spcAft>
                <a:spcPts val="0"/>
              </a:spcAft>
            </a:pPr>
            <a:fld id="{86CB4B4D-7CA3-9044-876B-883B54F8677D}" type="slidenum">
              <a:rPr lang="ca-ES" kern="0" smtClean="0"/>
              <a:pPr algn="ctr" defTabSz="309563" eaLnBrk="1" fontAlgn="auto">
                <a:spcBef>
                  <a:spcPts val="0"/>
                </a:spcBef>
                <a:spcAft>
                  <a:spcPts val="0"/>
                </a:spcAft>
              </a:pPr>
              <a:t>‹#›</a:t>
            </a:fld>
            <a:endParaRPr lang="ca-ES" kern="0" dirty="0"/>
          </a:p>
        </p:txBody>
      </p:sp>
    </p:spTree>
    <p:extLst>
      <p:ext uri="{BB962C8B-B14F-4D97-AF65-F5344CB8AC3E}">
        <p14:creationId xmlns:p14="http://schemas.microsoft.com/office/powerpoint/2010/main" val="3042403101"/>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Títol i vinyetes Alt">
    <p:spTree>
      <p:nvGrpSpPr>
        <p:cNvPr id="1" name=""/>
        <p:cNvGrpSpPr/>
        <p:nvPr/>
      </p:nvGrpSpPr>
      <p:grpSpPr>
        <a:xfrm>
          <a:off x="0" y="0"/>
          <a:ext cx="0" cy="0"/>
          <a:chOff x="0" y="0"/>
          <a:chExt cx="0" cy="0"/>
        </a:xfrm>
      </p:grpSpPr>
      <p:sp>
        <p:nvSpPr>
          <p:cNvPr id="117" name="Línea"/>
          <p:cNvSpPr/>
          <p:nvPr/>
        </p:nvSpPr>
        <p:spPr>
          <a:xfrm flipV="1">
            <a:off x="1816821" y="698317"/>
            <a:ext cx="8605986" cy="185"/>
          </a:xfrm>
          <a:prstGeom prst="line">
            <a:avLst/>
          </a:prstGeom>
          <a:ln w="25400">
            <a:solidFill>
              <a:srgbClr val="A6AAA9"/>
            </a:solidFill>
            <a:miter lim="400000"/>
          </a:ln>
        </p:spPr>
        <p:txBody>
          <a:bodyPr lIns="26789" tIns="26789" rIns="26789" bIns="26789" anchor="ctr"/>
          <a:lstStyle/>
          <a:p>
            <a:pPr marL="0" marR="0" lvl="0" indent="0" algn="l" defTabSz="241101" rtl="0" eaLnBrk="1" fontAlgn="auto" latinLnBrk="0" hangingPunct="0">
              <a:lnSpc>
                <a:spcPct val="100000"/>
              </a:lnSpc>
              <a:spcBef>
                <a:spcPts val="0"/>
              </a:spcBef>
              <a:spcAft>
                <a:spcPts val="0"/>
              </a:spcAft>
              <a:buClrTx/>
              <a:buSzTx/>
              <a:buFontTx/>
              <a:buNone/>
              <a:tabLst/>
              <a:defRPr sz="1600" b="0">
                <a:solidFill>
                  <a:srgbClr val="000000"/>
                </a:solidFill>
                <a:latin typeface="Helvetica"/>
                <a:ea typeface="Helvetica"/>
                <a:cs typeface="Helvetica"/>
                <a:sym typeface="Helvetica"/>
              </a:defRPr>
            </a:pPr>
            <a:endParaRPr kumimoji="0" sz="600" b="0" i="0" u="none" strike="noStrike" kern="0" cap="none" spc="0" normalizeH="0" baseline="0" noProof="0" dirty="0">
              <a:ln>
                <a:noFill/>
              </a:ln>
              <a:solidFill>
                <a:srgbClr val="000000"/>
              </a:solidFill>
              <a:effectLst/>
              <a:uLnTx/>
              <a:uFillTx/>
              <a:latin typeface="Helvetica"/>
              <a:sym typeface="Helvetica"/>
            </a:endParaRPr>
          </a:p>
        </p:txBody>
      </p:sp>
      <p:sp>
        <p:nvSpPr>
          <p:cNvPr id="118" name="Text"/>
          <p:cNvSpPr txBox="1">
            <a:spLocks noGrp="1"/>
          </p:cNvSpPr>
          <p:nvPr>
            <p:ph type="body" sz="quarter" idx="13"/>
          </p:nvPr>
        </p:nvSpPr>
        <p:spPr>
          <a:xfrm>
            <a:off x="1816819" y="332470"/>
            <a:ext cx="7888821" cy="310469"/>
          </a:xfrm>
          <a:prstGeom prst="rect">
            <a:avLst/>
          </a:prstGeom>
        </p:spPr>
        <p:txBody>
          <a:bodyPr lIns="71437" tIns="71437" rIns="71437" bIns="71437" anchor="b">
            <a:spAutoFit/>
          </a:bodyPr>
          <a:lstStyle>
            <a:lvl1pPr marL="0" indent="0" defTabSz="241101">
              <a:lnSpc>
                <a:spcPct val="80000"/>
              </a:lnSpc>
              <a:spcBef>
                <a:spcPts val="0"/>
              </a:spcBef>
              <a:buSzTx/>
              <a:buNone/>
              <a:defRPr sz="1350" cap="all" spc="68">
                <a:solidFill>
                  <a:srgbClr val="838787"/>
                </a:solidFill>
                <a:latin typeface="DIN Alternate Bold"/>
                <a:ea typeface="DIN Alternate Bold"/>
                <a:cs typeface="DIN Alternate Bold"/>
                <a:sym typeface="DIN Alternate Bold"/>
              </a:defRPr>
            </a:lvl1pPr>
          </a:lstStyle>
          <a:p>
            <a:r>
              <a:t>Text</a:t>
            </a:r>
          </a:p>
        </p:txBody>
      </p:sp>
      <p:sp>
        <p:nvSpPr>
          <p:cNvPr id="119" name="Texto del título"/>
          <p:cNvSpPr txBox="1">
            <a:spLocks noGrp="1"/>
          </p:cNvSpPr>
          <p:nvPr>
            <p:ph type="title"/>
          </p:nvPr>
        </p:nvSpPr>
        <p:spPr>
          <a:xfrm>
            <a:off x="1816821" y="1080493"/>
            <a:ext cx="8605986" cy="508993"/>
          </a:xfrm>
          <a:prstGeom prst="rect">
            <a:avLst/>
          </a:prstGeom>
        </p:spPr>
        <p:txBody>
          <a:bodyPr lIns="71437" tIns="71437" rIns="71437" bIns="71437" anchor="t"/>
          <a:lstStyle>
            <a:lvl1pPr algn="l" defTabSz="308074">
              <a:lnSpc>
                <a:spcPct val="80000"/>
              </a:lnSpc>
              <a:spcBef>
                <a:spcPts val="1463"/>
              </a:spcBef>
              <a:defRPr sz="2175" b="1" cap="all">
                <a:solidFill>
                  <a:srgbClr val="222222"/>
                </a:solidFill>
                <a:latin typeface="Helvetica"/>
                <a:ea typeface="Helvetica"/>
                <a:cs typeface="Helvetica"/>
                <a:sym typeface="Helvetica"/>
              </a:defRPr>
            </a:lvl1pPr>
          </a:lstStyle>
          <a:p>
            <a:r>
              <a:t>Texto del título</a:t>
            </a:r>
          </a:p>
        </p:txBody>
      </p:sp>
      <p:sp>
        <p:nvSpPr>
          <p:cNvPr id="120" name="Nivel de texto 1…"/>
          <p:cNvSpPr txBox="1">
            <a:spLocks noGrp="1"/>
          </p:cNvSpPr>
          <p:nvPr>
            <p:ph type="body" idx="1"/>
          </p:nvPr>
        </p:nvSpPr>
        <p:spPr>
          <a:xfrm>
            <a:off x="1816821" y="1928813"/>
            <a:ext cx="8605986" cy="4295180"/>
          </a:xfrm>
          <a:prstGeom prst="rect">
            <a:avLst/>
          </a:prstGeom>
        </p:spPr>
        <p:txBody>
          <a:bodyPr lIns="71437" tIns="71437" rIns="71437" bIns="71437" anchor="t"/>
          <a:lstStyle>
            <a:lvl1pPr marL="225518" indent="-225518" defTabSz="308074">
              <a:spcBef>
                <a:spcPts val="1463"/>
              </a:spcBef>
              <a:buClr>
                <a:srgbClr val="34A5DA"/>
              </a:buClr>
              <a:buSzPct val="104999"/>
              <a:buFont typeface="Avenir Next Regular"/>
              <a:buChar char="▸"/>
              <a:defRPr sz="1725">
                <a:solidFill>
                  <a:srgbClr val="838787"/>
                </a:solidFill>
                <a:latin typeface="Avenir Next Medium"/>
                <a:ea typeface="Avenir Next Medium"/>
                <a:cs typeface="Avenir Next Medium"/>
                <a:sym typeface="Avenir Next Medium"/>
              </a:defRPr>
            </a:lvl1pPr>
            <a:lvl2pPr marL="392206" indent="-225518" defTabSz="308074">
              <a:spcBef>
                <a:spcPts val="1463"/>
              </a:spcBef>
              <a:buClr>
                <a:srgbClr val="34A5DA"/>
              </a:buClr>
              <a:buSzPct val="104999"/>
              <a:buFont typeface="Avenir Next Regular"/>
              <a:buChar char="▸"/>
              <a:defRPr sz="1725">
                <a:solidFill>
                  <a:srgbClr val="838787"/>
                </a:solidFill>
                <a:latin typeface="Avenir Next Medium"/>
                <a:ea typeface="Avenir Next Medium"/>
                <a:cs typeface="Avenir Next Medium"/>
                <a:sym typeface="Avenir Next Medium"/>
              </a:defRPr>
            </a:lvl2pPr>
            <a:lvl3pPr marL="558893" indent="-225518" defTabSz="308074">
              <a:spcBef>
                <a:spcPts val="1463"/>
              </a:spcBef>
              <a:buClr>
                <a:srgbClr val="34A5DA"/>
              </a:buClr>
              <a:buSzPct val="104999"/>
              <a:buFont typeface="Avenir Next Regular"/>
              <a:buChar char="▸"/>
              <a:defRPr sz="1725">
                <a:solidFill>
                  <a:srgbClr val="838787"/>
                </a:solidFill>
                <a:latin typeface="Avenir Next Medium"/>
                <a:ea typeface="Avenir Next Medium"/>
                <a:cs typeface="Avenir Next Medium"/>
                <a:sym typeface="Avenir Next Medium"/>
              </a:defRPr>
            </a:lvl3pPr>
            <a:lvl4pPr marL="725581" indent="-225518" defTabSz="308074">
              <a:spcBef>
                <a:spcPts val="1463"/>
              </a:spcBef>
              <a:buClr>
                <a:srgbClr val="34A5DA"/>
              </a:buClr>
              <a:buSzPct val="104999"/>
              <a:buFont typeface="Avenir Next Regular"/>
              <a:buChar char="▸"/>
              <a:defRPr sz="1725">
                <a:solidFill>
                  <a:srgbClr val="838787"/>
                </a:solidFill>
                <a:latin typeface="Avenir Next Medium"/>
                <a:ea typeface="Avenir Next Medium"/>
                <a:cs typeface="Avenir Next Medium"/>
                <a:sym typeface="Avenir Next Medium"/>
              </a:defRPr>
            </a:lvl4pPr>
            <a:lvl5pPr marL="892268" indent="-225518" defTabSz="308074">
              <a:spcBef>
                <a:spcPts val="1463"/>
              </a:spcBef>
              <a:buClr>
                <a:srgbClr val="34A5DA"/>
              </a:buClr>
              <a:buSzPct val="104999"/>
              <a:buFont typeface="Avenir Next Regular"/>
              <a:buChar char="▸"/>
              <a:defRPr sz="1725">
                <a:solidFill>
                  <a:srgbClr val="838787"/>
                </a:solidFill>
                <a:latin typeface="Avenir Next Medium"/>
                <a:ea typeface="Avenir Next Medium"/>
                <a:cs typeface="Avenir Next Medium"/>
                <a:sym typeface="Avenir Next Medium"/>
              </a:defRPr>
            </a:lvl5pPr>
          </a:lstStyle>
          <a:p>
            <a:r>
              <a:t>Nivel de texto 1</a:t>
            </a:r>
          </a:p>
          <a:p>
            <a:pPr lvl="1"/>
            <a:r>
              <a:t>Nivel de texto 2</a:t>
            </a:r>
          </a:p>
          <a:p>
            <a:pPr lvl="2"/>
            <a:r>
              <a:t>Nivel de texto 3</a:t>
            </a:r>
          </a:p>
          <a:p>
            <a:pPr lvl="3"/>
            <a:r>
              <a:t>Nivel de texto 4</a:t>
            </a:r>
          </a:p>
          <a:p>
            <a:pPr lvl="4"/>
            <a:r>
              <a:t>Nivel de texto 5</a:t>
            </a:r>
          </a:p>
        </p:txBody>
      </p:sp>
      <p:sp>
        <p:nvSpPr>
          <p:cNvPr id="121" name="Número de diapositiva"/>
          <p:cNvSpPr txBox="1">
            <a:spLocks noGrp="1"/>
          </p:cNvSpPr>
          <p:nvPr>
            <p:ph type="sldNum" sz="quarter" idx="2"/>
          </p:nvPr>
        </p:nvSpPr>
        <p:spPr>
          <a:xfrm>
            <a:off x="10005787" y="303609"/>
            <a:ext cx="413574" cy="292002"/>
          </a:xfrm>
          <a:prstGeom prst="rect">
            <a:avLst/>
          </a:prstGeom>
        </p:spPr>
        <p:txBody>
          <a:bodyPr lIns="71437" tIns="71437" rIns="71437" bIns="71437"/>
          <a:lstStyle>
            <a:lvl1pPr algn="r" defTabSz="308074">
              <a:lnSpc>
                <a:spcPct val="80000"/>
              </a:lnSpc>
              <a:defRPr sz="1200">
                <a:solidFill>
                  <a:srgbClr val="838787"/>
                </a:solidFill>
                <a:latin typeface="DIN Alternate Bold"/>
                <a:ea typeface="DIN Alternate Bold"/>
                <a:cs typeface="DIN Alternate Bold"/>
                <a:sym typeface="DIN Alternate Bold"/>
              </a:defRPr>
            </a:lvl1pPr>
          </a:lstStyle>
          <a:p>
            <a:pPr eaLnBrk="1" fontAlgn="auto">
              <a:spcBef>
                <a:spcPts val="0"/>
              </a:spcBef>
              <a:spcAft>
                <a:spcPts val="0"/>
              </a:spcAft>
            </a:pPr>
            <a:fld id="{86CB4B4D-7CA3-9044-876B-883B54F8677D}" type="slidenum">
              <a:rPr lang="ca-ES" kern="0" smtClean="0"/>
              <a:pPr eaLnBrk="1" fontAlgn="auto">
                <a:spcBef>
                  <a:spcPts val="0"/>
                </a:spcBef>
                <a:spcAft>
                  <a:spcPts val="0"/>
                </a:spcAft>
              </a:pPr>
              <a:t>‹#›</a:t>
            </a:fld>
            <a:endParaRPr lang="ca-ES" kern="0" dirty="0"/>
          </a:p>
        </p:txBody>
      </p:sp>
    </p:spTree>
    <p:extLst>
      <p:ext uri="{BB962C8B-B14F-4D97-AF65-F5344CB8AC3E}">
        <p14:creationId xmlns:p14="http://schemas.microsoft.com/office/powerpoint/2010/main" val="3116357313"/>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2_3">
    <p:spTree>
      <p:nvGrpSpPr>
        <p:cNvPr id="1" name=""/>
        <p:cNvGrpSpPr/>
        <p:nvPr/>
      </p:nvGrpSpPr>
      <p:grpSpPr>
        <a:xfrm>
          <a:off x="0" y="0"/>
          <a:ext cx="0" cy="0"/>
          <a:chOff x="0" y="0"/>
          <a:chExt cx="0" cy="0"/>
        </a:xfrm>
      </p:grpSpPr>
      <p:sp>
        <p:nvSpPr>
          <p:cNvPr id="128" name="Texto del título"/>
          <p:cNvSpPr txBox="1">
            <a:spLocks noGrp="1"/>
          </p:cNvSpPr>
          <p:nvPr>
            <p:ph type="title"/>
          </p:nvPr>
        </p:nvSpPr>
        <p:spPr>
          <a:xfrm>
            <a:off x="2247119" y="1240036"/>
            <a:ext cx="7745390" cy="478334"/>
          </a:xfrm>
          <a:prstGeom prst="rect">
            <a:avLst/>
          </a:prstGeom>
          <a:ln w="3175"/>
        </p:spPr>
        <p:txBody>
          <a:bodyPr lIns="0" tIns="0" rIns="0" bIns="0">
            <a:noAutofit/>
          </a:bodyPr>
          <a:lstStyle>
            <a:lvl1pPr algn="l" defTabSz="308074">
              <a:defRPr sz="2475" b="1" cap="all">
                <a:solidFill>
                  <a:srgbClr val="373A4F"/>
                </a:solidFill>
                <a:latin typeface="Avenir Next Regular"/>
                <a:ea typeface="Avenir Next Regular"/>
                <a:cs typeface="Avenir Next Regular"/>
                <a:sym typeface="Avenir Next Regular"/>
              </a:defRPr>
            </a:lvl1pPr>
          </a:lstStyle>
          <a:p>
            <a:r>
              <a:t>Texto del título</a:t>
            </a:r>
          </a:p>
        </p:txBody>
      </p:sp>
      <p:sp>
        <p:nvSpPr>
          <p:cNvPr id="129" name="Successful decisions &amp; opportunities for improvement"/>
          <p:cNvSpPr>
            <a:spLocks noGrp="1"/>
          </p:cNvSpPr>
          <p:nvPr>
            <p:ph type="body" sz="quarter" idx="13"/>
          </p:nvPr>
        </p:nvSpPr>
        <p:spPr>
          <a:xfrm>
            <a:off x="2247119" y="1713607"/>
            <a:ext cx="7745390" cy="165052"/>
          </a:xfrm>
          <a:prstGeom prst="rect">
            <a:avLst/>
          </a:prstGeom>
          <a:ln w="3175"/>
        </p:spPr>
        <p:txBody>
          <a:bodyPr lIns="0" tIns="0" rIns="0" bIns="0">
            <a:noAutofit/>
          </a:bodyPr>
          <a:lstStyle>
            <a:lvl1pPr marL="0" indent="0" defTabSz="308074">
              <a:lnSpc>
                <a:spcPct val="110000"/>
              </a:lnSpc>
              <a:spcBef>
                <a:spcPts val="0"/>
              </a:spcBef>
              <a:buSzTx/>
              <a:buNone/>
              <a:defRPr sz="900">
                <a:solidFill>
                  <a:srgbClr val="373B4F"/>
                </a:solidFill>
                <a:latin typeface="Avenir Next Regular"/>
                <a:ea typeface="Avenir Next Regular"/>
                <a:cs typeface="Avenir Next Regular"/>
                <a:sym typeface="Avenir Next Regular"/>
              </a:defRPr>
            </a:lvl1pPr>
          </a:lstStyle>
          <a:p>
            <a:r>
              <a:t>Successful decisions &amp; opportunities for improvement</a:t>
            </a:r>
          </a:p>
        </p:txBody>
      </p:sp>
      <p:sp>
        <p:nvSpPr>
          <p:cNvPr id="130" name="How it works"/>
          <p:cNvSpPr>
            <a:spLocks noGrp="1"/>
          </p:cNvSpPr>
          <p:nvPr>
            <p:ph type="body" sz="quarter" idx="14"/>
          </p:nvPr>
        </p:nvSpPr>
        <p:spPr>
          <a:xfrm>
            <a:off x="2247119" y="2287489"/>
            <a:ext cx="1434332" cy="1428751"/>
          </a:xfrm>
          <a:prstGeom prst="ellipse">
            <a:avLst/>
          </a:prstGeom>
          <a:solidFill>
            <a:srgbClr val="4280FF"/>
          </a:solidFill>
        </p:spPr>
        <p:txBody>
          <a:bodyPr lIns="0" tIns="0" rIns="0" bIns="0">
            <a:noAutofit/>
          </a:bodyPr>
          <a:lstStyle>
            <a:lvl1pPr marL="0" indent="0" algn="ctr" defTabSz="308074">
              <a:lnSpc>
                <a:spcPct val="110000"/>
              </a:lnSpc>
              <a:spcBef>
                <a:spcPts val="0"/>
              </a:spcBef>
              <a:buSzTx/>
              <a:buNone/>
              <a:defRPr sz="900" b="1" cap="all">
                <a:solidFill>
                  <a:srgbClr val="FFFFFF"/>
                </a:solidFill>
                <a:latin typeface="Avenir Next Regular"/>
                <a:ea typeface="Avenir Next Regular"/>
                <a:cs typeface="Avenir Next Regular"/>
                <a:sym typeface="Avenir Next Regular"/>
              </a:defRPr>
            </a:lvl1pPr>
          </a:lstStyle>
          <a:p>
            <a:r>
              <a:t>How it works</a:t>
            </a:r>
          </a:p>
        </p:txBody>
      </p:sp>
      <p:sp>
        <p:nvSpPr>
          <p:cNvPr id="131" name="stop doing"/>
          <p:cNvSpPr>
            <a:spLocks noGrp="1"/>
          </p:cNvSpPr>
          <p:nvPr>
            <p:ph type="body" sz="quarter" idx="15"/>
          </p:nvPr>
        </p:nvSpPr>
        <p:spPr>
          <a:xfrm>
            <a:off x="5062741" y="2287489"/>
            <a:ext cx="1434332" cy="1428751"/>
          </a:xfrm>
          <a:prstGeom prst="ellipse">
            <a:avLst/>
          </a:prstGeom>
          <a:solidFill>
            <a:srgbClr val="4280FF"/>
          </a:solidFill>
        </p:spPr>
        <p:txBody>
          <a:bodyPr lIns="0" tIns="0" rIns="0" bIns="0">
            <a:noAutofit/>
          </a:bodyPr>
          <a:lstStyle>
            <a:lvl1pPr marL="0" indent="0" algn="ctr" defTabSz="308074">
              <a:lnSpc>
                <a:spcPct val="110000"/>
              </a:lnSpc>
              <a:spcBef>
                <a:spcPts val="0"/>
              </a:spcBef>
              <a:buSzTx/>
              <a:buNone/>
              <a:defRPr sz="900" b="1" cap="all">
                <a:solidFill>
                  <a:srgbClr val="FFFFFF"/>
                </a:solidFill>
                <a:latin typeface="Avenir Next Regular"/>
                <a:ea typeface="Avenir Next Regular"/>
                <a:cs typeface="Avenir Next Regular"/>
                <a:sym typeface="Avenir Next Regular"/>
              </a:defRPr>
            </a:lvl1pPr>
          </a:lstStyle>
          <a:p>
            <a:r>
              <a:t>stop doing</a:t>
            </a:r>
          </a:p>
        </p:txBody>
      </p:sp>
      <p:sp>
        <p:nvSpPr>
          <p:cNvPr id="132" name="opportunities"/>
          <p:cNvSpPr>
            <a:spLocks noGrp="1"/>
          </p:cNvSpPr>
          <p:nvPr>
            <p:ph type="body" sz="quarter" idx="16"/>
          </p:nvPr>
        </p:nvSpPr>
        <p:spPr>
          <a:xfrm>
            <a:off x="7878362" y="2287489"/>
            <a:ext cx="1434332" cy="1428751"/>
          </a:xfrm>
          <a:prstGeom prst="ellipse">
            <a:avLst/>
          </a:prstGeom>
          <a:solidFill>
            <a:srgbClr val="4280FF"/>
          </a:solidFill>
        </p:spPr>
        <p:txBody>
          <a:bodyPr lIns="0" tIns="0" rIns="0" bIns="0">
            <a:noAutofit/>
          </a:bodyPr>
          <a:lstStyle>
            <a:lvl1pPr marL="0" indent="0" algn="ctr" defTabSz="308074">
              <a:lnSpc>
                <a:spcPct val="110000"/>
              </a:lnSpc>
              <a:spcBef>
                <a:spcPts val="0"/>
              </a:spcBef>
              <a:buSzTx/>
              <a:buNone/>
              <a:defRPr sz="900" b="1" cap="all">
                <a:solidFill>
                  <a:srgbClr val="FFFFFF"/>
                </a:solidFill>
                <a:latin typeface="Avenir Next Regular"/>
                <a:ea typeface="Avenir Next Regular"/>
                <a:cs typeface="Avenir Next Regular"/>
                <a:sym typeface="Avenir Next Regular"/>
              </a:defRPr>
            </a:lvl1pPr>
          </a:lstStyle>
          <a:p>
            <a:r>
              <a:t>opportunities</a:t>
            </a:r>
          </a:p>
        </p:txBody>
      </p:sp>
      <p:sp>
        <p:nvSpPr>
          <p:cNvPr id="133" name="Vivamus sagittis lacus vel augue laoreet rutrum."/>
          <p:cNvSpPr>
            <a:spLocks noGrp="1"/>
          </p:cNvSpPr>
          <p:nvPr>
            <p:ph type="body" sz="quarter" idx="17"/>
          </p:nvPr>
        </p:nvSpPr>
        <p:spPr>
          <a:xfrm>
            <a:off x="2448822" y="3856435"/>
            <a:ext cx="1912441" cy="382489"/>
          </a:xfrm>
          <a:prstGeom prst="rect">
            <a:avLst/>
          </a:prstGeom>
          <a:ln w="3175"/>
        </p:spPr>
        <p:txBody>
          <a:bodyPr lIns="0" tIns="0" rIns="0" bIns="0" anchor="t">
            <a:noAutofit/>
          </a:bodyPr>
          <a:lstStyle>
            <a:lvl1pPr marL="0" indent="0" defTabSz="308074">
              <a:lnSpc>
                <a:spcPct val="110000"/>
              </a:lnSpc>
              <a:spcBef>
                <a:spcPts val="1050"/>
              </a:spcBef>
              <a:buSzTx/>
              <a:buNone/>
              <a:defRPr sz="900">
                <a:solidFill>
                  <a:srgbClr val="373B4F"/>
                </a:solidFill>
                <a:latin typeface="Avenir Next Regular"/>
                <a:ea typeface="Avenir Next Regular"/>
                <a:cs typeface="Avenir Next Regular"/>
                <a:sym typeface="Avenir Next Regular"/>
              </a:defRPr>
            </a:lvl1pPr>
          </a:lstStyle>
          <a:p>
            <a:r>
              <a:t>Vivamus sagittis lacus vel augue laoreet rutrum.</a:t>
            </a:r>
          </a:p>
        </p:txBody>
      </p:sp>
      <p:sp>
        <p:nvSpPr>
          <p:cNvPr id="134" name="1."/>
          <p:cNvSpPr>
            <a:spLocks noGrp="1"/>
          </p:cNvSpPr>
          <p:nvPr>
            <p:ph type="body" sz="quarter" idx="18"/>
          </p:nvPr>
        </p:nvSpPr>
        <p:spPr>
          <a:xfrm>
            <a:off x="2247119" y="3856435"/>
            <a:ext cx="167937" cy="167433"/>
          </a:xfrm>
          <a:prstGeom prst="rect">
            <a:avLst/>
          </a:prstGeom>
          <a:ln w="3175"/>
        </p:spPr>
        <p:txBody>
          <a:bodyPr lIns="0" tIns="0" rIns="0" bIns="0">
            <a:noAutofit/>
          </a:bodyPr>
          <a:lstStyle>
            <a:lvl1pPr marL="0" indent="0" defTabSz="308074">
              <a:lnSpc>
                <a:spcPct val="110000"/>
              </a:lnSpc>
              <a:spcBef>
                <a:spcPts val="0"/>
              </a:spcBef>
              <a:buSzTx/>
              <a:buNone/>
              <a:defRPr sz="900" b="1" cap="all">
                <a:solidFill>
                  <a:srgbClr val="427FFF"/>
                </a:solidFill>
                <a:latin typeface="Avenir Next Regular"/>
                <a:ea typeface="Avenir Next Regular"/>
                <a:cs typeface="Avenir Next Regular"/>
                <a:sym typeface="Avenir Next Regular"/>
              </a:defRPr>
            </a:lvl1pPr>
          </a:lstStyle>
          <a:p>
            <a:r>
              <a:t>1.</a:t>
            </a:r>
          </a:p>
        </p:txBody>
      </p:sp>
      <p:sp>
        <p:nvSpPr>
          <p:cNvPr id="135" name="Praesent commodo cursus magna, vel scelerisque."/>
          <p:cNvSpPr>
            <a:spLocks noGrp="1"/>
          </p:cNvSpPr>
          <p:nvPr>
            <p:ph type="body" sz="quarter" idx="19"/>
          </p:nvPr>
        </p:nvSpPr>
        <p:spPr>
          <a:xfrm>
            <a:off x="2448822" y="4392217"/>
            <a:ext cx="1912441" cy="382489"/>
          </a:xfrm>
          <a:prstGeom prst="rect">
            <a:avLst/>
          </a:prstGeom>
          <a:ln w="3175"/>
        </p:spPr>
        <p:txBody>
          <a:bodyPr lIns="0" tIns="0" rIns="0" bIns="0" anchor="t">
            <a:noAutofit/>
          </a:bodyPr>
          <a:lstStyle>
            <a:lvl1pPr marL="0" indent="0" defTabSz="308074">
              <a:lnSpc>
                <a:spcPct val="110000"/>
              </a:lnSpc>
              <a:spcBef>
                <a:spcPts val="1050"/>
              </a:spcBef>
              <a:buSzTx/>
              <a:buNone/>
              <a:defRPr sz="900">
                <a:solidFill>
                  <a:srgbClr val="373B4F"/>
                </a:solidFill>
                <a:latin typeface="Avenir Next Regular"/>
                <a:ea typeface="Avenir Next Regular"/>
                <a:cs typeface="Avenir Next Regular"/>
                <a:sym typeface="Avenir Next Regular"/>
              </a:defRPr>
            </a:lvl1pPr>
          </a:lstStyle>
          <a:p>
            <a:r>
              <a:t>Praesent commodo cursus magna, vel scelerisque.</a:t>
            </a:r>
          </a:p>
        </p:txBody>
      </p:sp>
      <p:sp>
        <p:nvSpPr>
          <p:cNvPr id="136" name="2."/>
          <p:cNvSpPr>
            <a:spLocks noGrp="1"/>
          </p:cNvSpPr>
          <p:nvPr>
            <p:ph type="body" sz="quarter" idx="20"/>
          </p:nvPr>
        </p:nvSpPr>
        <p:spPr>
          <a:xfrm>
            <a:off x="2247119" y="4392216"/>
            <a:ext cx="167937" cy="167432"/>
          </a:xfrm>
          <a:prstGeom prst="rect">
            <a:avLst/>
          </a:prstGeom>
          <a:ln w="3175"/>
        </p:spPr>
        <p:txBody>
          <a:bodyPr lIns="0" tIns="0" rIns="0" bIns="0">
            <a:noAutofit/>
          </a:bodyPr>
          <a:lstStyle>
            <a:lvl1pPr marL="0" indent="0" defTabSz="308074">
              <a:lnSpc>
                <a:spcPct val="110000"/>
              </a:lnSpc>
              <a:spcBef>
                <a:spcPts val="0"/>
              </a:spcBef>
              <a:buSzTx/>
              <a:buNone/>
              <a:defRPr sz="900" b="1" cap="all">
                <a:solidFill>
                  <a:srgbClr val="427FFF"/>
                </a:solidFill>
                <a:latin typeface="Avenir Next Regular"/>
                <a:ea typeface="Avenir Next Regular"/>
                <a:cs typeface="Avenir Next Regular"/>
                <a:sym typeface="Avenir Next Regular"/>
              </a:defRPr>
            </a:lvl1pPr>
          </a:lstStyle>
          <a:p>
            <a:r>
              <a:t>2.</a:t>
            </a:r>
          </a:p>
        </p:txBody>
      </p:sp>
      <p:sp>
        <p:nvSpPr>
          <p:cNvPr id="137" name="Nulla vitae elit libero, a pharetra augue."/>
          <p:cNvSpPr>
            <a:spLocks noGrp="1"/>
          </p:cNvSpPr>
          <p:nvPr>
            <p:ph type="body" sz="quarter" idx="21"/>
          </p:nvPr>
        </p:nvSpPr>
        <p:spPr>
          <a:xfrm>
            <a:off x="2448822" y="4927998"/>
            <a:ext cx="1912441" cy="382489"/>
          </a:xfrm>
          <a:prstGeom prst="rect">
            <a:avLst/>
          </a:prstGeom>
          <a:ln w="3175"/>
        </p:spPr>
        <p:txBody>
          <a:bodyPr lIns="0" tIns="0" rIns="0" bIns="0" anchor="t">
            <a:noAutofit/>
          </a:bodyPr>
          <a:lstStyle>
            <a:lvl1pPr marL="0" indent="0" defTabSz="308074">
              <a:lnSpc>
                <a:spcPct val="110000"/>
              </a:lnSpc>
              <a:spcBef>
                <a:spcPts val="1050"/>
              </a:spcBef>
              <a:buSzTx/>
              <a:buNone/>
              <a:defRPr sz="900">
                <a:solidFill>
                  <a:srgbClr val="373B4F"/>
                </a:solidFill>
                <a:latin typeface="Avenir Next Regular"/>
                <a:ea typeface="Avenir Next Regular"/>
                <a:cs typeface="Avenir Next Regular"/>
                <a:sym typeface="Avenir Next Regular"/>
              </a:defRPr>
            </a:lvl1pPr>
          </a:lstStyle>
          <a:p>
            <a:r>
              <a:t>Nulla vitae elit libero, a pharetra augue.</a:t>
            </a:r>
          </a:p>
        </p:txBody>
      </p:sp>
      <p:sp>
        <p:nvSpPr>
          <p:cNvPr id="138" name="3."/>
          <p:cNvSpPr>
            <a:spLocks noGrp="1"/>
          </p:cNvSpPr>
          <p:nvPr>
            <p:ph type="body" sz="quarter" idx="22"/>
          </p:nvPr>
        </p:nvSpPr>
        <p:spPr>
          <a:xfrm>
            <a:off x="2247119" y="4927997"/>
            <a:ext cx="167937" cy="167432"/>
          </a:xfrm>
          <a:prstGeom prst="rect">
            <a:avLst/>
          </a:prstGeom>
          <a:ln w="3175"/>
        </p:spPr>
        <p:txBody>
          <a:bodyPr lIns="0" tIns="0" rIns="0" bIns="0">
            <a:noAutofit/>
          </a:bodyPr>
          <a:lstStyle>
            <a:lvl1pPr marL="0" indent="0" defTabSz="308074">
              <a:lnSpc>
                <a:spcPct val="110000"/>
              </a:lnSpc>
              <a:spcBef>
                <a:spcPts val="0"/>
              </a:spcBef>
              <a:buSzTx/>
              <a:buNone/>
              <a:defRPr sz="900" b="1" cap="all">
                <a:solidFill>
                  <a:srgbClr val="427FFF"/>
                </a:solidFill>
                <a:latin typeface="Avenir Next Regular"/>
                <a:ea typeface="Avenir Next Regular"/>
                <a:cs typeface="Avenir Next Regular"/>
                <a:sym typeface="Avenir Next Regular"/>
              </a:defRPr>
            </a:lvl1pPr>
          </a:lstStyle>
          <a:p>
            <a:r>
              <a:t>3.</a:t>
            </a:r>
          </a:p>
        </p:txBody>
      </p:sp>
      <p:sp>
        <p:nvSpPr>
          <p:cNvPr id="139" name="Lorem ipsum dolor sit amet, consectetur"/>
          <p:cNvSpPr>
            <a:spLocks noGrp="1"/>
          </p:cNvSpPr>
          <p:nvPr>
            <p:ph type="body" sz="quarter" idx="23"/>
          </p:nvPr>
        </p:nvSpPr>
        <p:spPr>
          <a:xfrm>
            <a:off x="5264443" y="3856435"/>
            <a:ext cx="1912441" cy="382489"/>
          </a:xfrm>
          <a:prstGeom prst="rect">
            <a:avLst/>
          </a:prstGeom>
          <a:ln w="3175"/>
        </p:spPr>
        <p:txBody>
          <a:bodyPr lIns="0" tIns="0" rIns="0" bIns="0" anchor="t">
            <a:noAutofit/>
          </a:bodyPr>
          <a:lstStyle>
            <a:lvl1pPr marL="0" indent="0" defTabSz="308074">
              <a:lnSpc>
                <a:spcPct val="110000"/>
              </a:lnSpc>
              <a:spcBef>
                <a:spcPts val="1050"/>
              </a:spcBef>
              <a:buSzTx/>
              <a:buNone/>
              <a:defRPr sz="900">
                <a:solidFill>
                  <a:srgbClr val="373B4F"/>
                </a:solidFill>
                <a:latin typeface="Avenir Next Regular"/>
                <a:ea typeface="Avenir Next Regular"/>
                <a:cs typeface="Avenir Next Regular"/>
                <a:sym typeface="Avenir Next Regular"/>
              </a:defRPr>
            </a:lvl1pPr>
          </a:lstStyle>
          <a:p>
            <a:r>
              <a:t>Lorem ipsum dolor sit amet, consectetur</a:t>
            </a:r>
          </a:p>
        </p:txBody>
      </p:sp>
      <p:sp>
        <p:nvSpPr>
          <p:cNvPr id="140" name="1."/>
          <p:cNvSpPr>
            <a:spLocks noGrp="1"/>
          </p:cNvSpPr>
          <p:nvPr>
            <p:ph type="body" sz="quarter" idx="24"/>
          </p:nvPr>
        </p:nvSpPr>
        <p:spPr>
          <a:xfrm>
            <a:off x="5062741" y="3856435"/>
            <a:ext cx="167936" cy="167433"/>
          </a:xfrm>
          <a:prstGeom prst="rect">
            <a:avLst/>
          </a:prstGeom>
          <a:ln w="3175"/>
        </p:spPr>
        <p:txBody>
          <a:bodyPr lIns="0" tIns="0" rIns="0" bIns="0">
            <a:noAutofit/>
          </a:bodyPr>
          <a:lstStyle>
            <a:lvl1pPr marL="0" indent="0" defTabSz="308074">
              <a:lnSpc>
                <a:spcPct val="110000"/>
              </a:lnSpc>
              <a:spcBef>
                <a:spcPts val="0"/>
              </a:spcBef>
              <a:buSzTx/>
              <a:buNone/>
              <a:defRPr sz="900" b="1" cap="all">
                <a:solidFill>
                  <a:srgbClr val="427FFF"/>
                </a:solidFill>
                <a:latin typeface="Avenir Next Regular"/>
                <a:ea typeface="Avenir Next Regular"/>
                <a:cs typeface="Avenir Next Regular"/>
                <a:sym typeface="Avenir Next Regular"/>
              </a:defRPr>
            </a:lvl1pPr>
          </a:lstStyle>
          <a:p>
            <a:r>
              <a:t>1.</a:t>
            </a:r>
          </a:p>
        </p:txBody>
      </p:sp>
      <p:sp>
        <p:nvSpPr>
          <p:cNvPr id="141" name="Donec id elit non mi porta gravida at eget metus."/>
          <p:cNvSpPr>
            <a:spLocks noGrp="1"/>
          </p:cNvSpPr>
          <p:nvPr>
            <p:ph type="body" sz="quarter" idx="25"/>
          </p:nvPr>
        </p:nvSpPr>
        <p:spPr>
          <a:xfrm>
            <a:off x="5264443" y="4392217"/>
            <a:ext cx="1912441" cy="382489"/>
          </a:xfrm>
          <a:prstGeom prst="rect">
            <a:avLst/>
          </a:prstGeom>
          <a:ln w="3175"/>
        </p:spPr>
        <p:txBody>
          <a:bodyPr lIns="0" tIns="0" rIns="0" bIns="0" anchor="t">
            <a:noAutofit/>
          </a:bodyPr>
          <a:lstStyle>
            <a:lvl1pPr marL="0" indent="0" defTabSz="308074">
              <a:lnSpc>
                <a:spcPct val="110000"/>
              </a:lnSpc>
              <a:spcBef>
                <a:spcPts val="1050"/>
              </a:spcBef>
              <a:buSzTx/>
              <a:buNone/>
              <a:defRPr sz="900">
                <a:solidFill>
                  <a:srgbClr val="373B4F"/>
                </a:solidFill>
                <a:latin typeface="Avenir Next Regular"/>
                <a:ea typeface="Avenir Next Regular"/>
                <a:cs typeface="Avenir Next Regular"/>
                <a:sym typeface="Avenir Next Regular"/>
              </a:defRPr>
            </a:lvl1pPr>
          </a:lstStyle>
          <a:p>
            <a:r>
              <a:t>Donec id elit non mi porta gravida at eget metus.</a:t>
            </a:r>
          </a:p>
        </p:txBody>
      </p:sp>
      <p:sp>
        <p:nvSpPr>
          <p:cNvPr id="142" name="2."/>
          <p:cNvSpPr>
            <a:spLocks noGrp="1"/>
          </p:cNvSpPr>
          <p:nvPr>
            <p:ph type="body" sz="quarter" idx="26"/>
          </p:nvPr>
        </p:nvSpPr>
        <p:spPr>
          <a:xfrm>
            <a:off x="5062741" y="4392216"/>
            <a:ext cx="167936" cy="167432"/>
          </a:xfrm>
          <a:prstGeom prst="rect">
            <a:avLst/>
          </a:prstGeom>
          <a:ln w="3175"/>
        </p:spPr>
        <p:txBody>
          <a:bodyPr lIns="0" tIns="0" rIns="0" bIns="0">
            <a:noAutofit/>
          </a:bodyPr>
          <a:lstStyle>
            <a:lvl1pPr marL="0" indent="0" defTabSz="308074">
              <a:lnSpc>
                <a:spcPct val="110000"/>
              </a:lnSpc>
              <a:spcBef>
                <a:spcPts val="0"/>
              </a:spcBef>
              <a:buSzTx/>
              <a:buNone/>
              <a:defRPr sz="900" b="1" cap="all">
                <a:solidFill>
                  <a:srgbClr val="427FFF"/>
                </a:solidFill>
                <a:latin typeface="Avenir Next Regular"/>
                <a:ea typeface="Avenir Next Regular"/>
                <a:cs typeface="Avenir Next Regular"/>
                <a:sym typeface="Avenir Next Regular"/>
              </a:defRPr>
            </a:lvl1pPr>
          </a:lstStyle>
          <a:p>
            <a:r>
              <a:t>2.</a:t>
            </a:r>
          </a:p>
        </p:txBody>
      </p:sp>
      <p:sp>
        <p:nvSpPr>
          <p:cNvPr id="143" name="Integer posuere erat a ante venenatis posuere."/>
          <p:cNvSpPr>
            <a:spLocks noGrp="1"/>
          </p:cNvSpPr>
          <p:nvPr>
            <p:ph type="body" sz="quarter" idx="27"/>
          </p:nvPr>
        </p:nvSpPr>
        <p:spPr>
          <a:xfrm>
            <a:off x="5264443" y="4927998"/>
            <a:ext cx="1912441" cy="382489"/>
          </a:xfrm>
          <a:prstGeom prst="rect">
            <a:avLst/>
          </a:prstGeom>
          <a:ln w="3175"/>
        </p:spPr>
        <p:txBody>
          <a:bodyPr lIns="0" tIns="0" rIns="0" bIns="0" anchor="t">
            <a:noAutofit/>
          </a:bodyPr>
          <a:lstStyle>
            <a:lvl1pPr marL="0" indent="0" defTabSz="308074">
              <a:lnSpc>
                <a:spcPct val="110000"/>
              </a:lnSpc>
              <a:spcBef>
                <a:spcPts val="1050"/>
              </a:spcBef>
              <a:buSzTx/>
              <a:buNone/>
              <a:defRPr sz="900">
                <a:solidFill>
                  <a:srgbClr val="373B4F"/>
                </a:solidFill>
                <a:latin typeface="Avenir Next Regular"/>
                <a:ea typeface="Avenir Next Regular"/>
                <a:cs typeface="Avenir Next Regular"/>
                <a:sym typeface="Avenir Next Regular"/>
              </a:defRPr>
            </a:lvl1pPr>
          </a:lstStyle>
          <a:p>
            <a:r>
              <a:t>Integer posuere erat a ante venenatis posuere.</a:t>
            </a:r>
          </a:p>
        </p:txBody>
      </p:sp>
      <p:sp>
        <p:nvSpPr>
          <p:cNvPr id="144" name="3."/>
          <p:cNvSpPr>
            <a:spLocks noGrp="1"/>
          </p:cNvSpPr>
          <p:nvPr>
            <p:ph type="body" sz="quarter" idx="28"/>
          </p:nvPr>
        </p:nvSpPr>
        <p:spPr>
          <a:xfrm>
            <a:off x="5062741" y="4927997"/>
            <a:ext cx="167936" cy="167432"/>
          </a:xfrm>
          <a:prstGeom prst="rect">
            <a:avLst/>
          </a:prstGeom>
          <a:ln w="3175"/>
        </p:spPr>
        <p:txBody>
          <a:bodyPr lIns="0" tIns="0" rIns="0" bIns="0">
            <a:noAutofit/>
          </a:bodyPr>
          <a:lstStyle>
            <a:lvl1pPr marL="0" indent="0" defTabSz="308074">
              <a:lnSpc>
                <a:spcPct val="110000"/>
              </a:lnSpc>
              <a:spcBef>
                <a:spcPts val="0"/>
              </a:spcBef>
              <a:buSzTx/>
              <a:buNone/>
              <a:defRPr sz="900" b="1" cap="all">
                <a:solidFill>
                  <a:srgbClr val="427FFF"/>
                </a:solidFill>
                <a:latin typeface="Avenir Next Regular"/>
                <a:ea typeface="Avenir Next Regular"/>
                <a:cs typeface="Avenir Next Regular"/>
                <a:sym typeface="Avenir Next Regular"/>
              </a:defRPr>
            </a:lvl1pPr>
          </a:lstStyle>
          <a:p>
            <a:r>
              <a:t>3.</a:t>
            </a:r>
          </a:p>
        </p:txBody>
      </p:sp>
      <p:sp>
        <p:nvSpPr>
          <p:cNvPr id="145" name="Curabitur blandit tempus porttitor."/>
          <p:cNvSpPr>
            <a:spLocks noGrp="1"/>
          </p:cNvSpPr>
          <p:nvPr>
            <p:ph type="body" sz="quarter" idx="29"/>
          </p:nvPr>
        </p:nvSpPr>
        <p:spPr>
          <a:xfrm>
            <a:off x="8080065" y="3856435"/>
            <a:ext cx="1912441" cy="382489"/>
          </a:xfrm>
          <a:prstGeom prst="rect">
            <a:avLst/>
          </a:prstGeom>
          <a:ln w="3175"/>
        </p:spPr>
        <p:txBody>
          <a:bodyPr lIns="0" tIns="0" rIns="0" bIns="0" anchor="t">
            <a:noAutofit/>
          </a:bodyPr>
          <a:lstStyle>
            <a:lvl1pPr marL="0" indent="0" defTabSz="308074">
              <a:lnSpc>
                <a:spcPct val="110000"/>
              </a:lnSpc>
              <a:spcBef>
                <a:spcPts val="1050"/>
              </a:spcBef>
              <a:buSzTx/>
              <a:buNone/>
              <a:defRPr sz="900">
                <a:solidFill>
                  <a:srgbClr val="373B4F"/>
                </a:solidFill>
                <a:latin typeface="Avenir Next Regular"/>
                <a:ea typeface="Avenir Next Regular"/>
                <a:cs typeface="Avenir Next Regular"/>
                <a:sym typeface="Avenir Next Regular"/>
              </a:defRPr>
            </a:lvl1pPr>
          </a:lstStyle>
          <a:p>
            <a:r>
              <a:t>Curabitur blandit tempus porttitor.</a:t>
            </a:r>
          </a:p>
        </p:txBody>
      </p:sp>
      <p:sp>
        <p:nvSpPr>
          <p:cNvPr id="146" name="1."/>
          <p:cNvSpPr>
            <a:spLocks noGrp="1"/>
          </p:cNvSpPr>
          <p:nvPr>
            <p:ph type="body" sz="quarter" idx="30"/>
          </p:nvPr>
        </p:nvSpPr>
        <p:spPr>
          <a:xfrm>
            <a:off x="7878362" y="3856435"/>
            <a:ext cx="167936" cy="167433"/>
          </a:xfrm>
          <a:prstGeom prst="rect">
            <a:avLst/>
          </a:prstGeom>
          <a:ln w="3175"/>
        </p:spPr>
        <p:txBody>
          <a:bodyPr lIns="0" tIns="0" rIns="0" bIns="0">
            <a:noAutofit/>
          </a:bodyPr>
          <a:lstStyle>
            <a:lvl1pPr marL="0" indent="0" defTabSz="308074">
              <a:lnSpc>
                <a:spcPct val="110000"/>
              </a:lnSpc>
              <a:spcBef>
                <a:spcPts val="0"/>
              </a:spcBef>
              <a:buSzTx/>
              <a:buNone/>
              <a:defRPr sz="900" b="1" cap="all">
                <a:solidFill>
                  <a:srgbClr val="427FFF"/>
                </a:solidFill>
                <a:latin typeface="Avenir Next Regular"/>
                <a:ea typeface="Avenir Next Regular"/>
                <a:cs typeface="Avenir Next Regular"/>
                <a:sym typeface="Avenir Next Regular"/>
              </a:defRPr>
            </a:lvl1pPr>
          </a:lstStyle>
          <a:p>
            <a:r>
              <a:t>1.</a:t>
            </a:r>
          </a:p>
        </p:txBody>
      </p:sp>
      <p:sp>
        <p:nvSpPr>
          <p:cNvPr id="147" name="Nulla vitae elit libero, a pharetra augue."/>
          <p:cNvSpPr>
            <a:spLocks noGrp="1"/>
          </p:cNvSpPr>
          <p:nvPr>
            <p:ph type="body" sz="quarter" idx="31"/>
          </p:nvPr>
        </p:nvSpPr>
        <p:spPr>
          <a:xfrm>
            <a:off x="8080065" y="4392217"/>
            <a:ext cx="1912441" cy="382489"/>
          </a:xfrm>
          <a:prstGeom prst="rect">
            <a:avLst/>
          </a:prstGeom>
          <a:ln w="3175"/>
        </p:spPr>
        <p:txBody>
          <a:bodyPr lIns="0" tIns="0" rIns="0" bIns="0" anchor="t">
            <a:noAutofit/>
          </a:bodyPr>
          <a:lstStyle>
            <a:lvl1pPr marL="0" indent="0" defTabSz="308074">
              <a:lnSpc>
                <a:spcPct val="110000"/>
              </a:lnSpc>
              <a:spcBef>
                <a:spcPts val="1050"/>
              </a:spcBef>
              <a:buSzTx/>
              <a:buNone/>
              <a:defRPr sz="900">
                <a:solidFill>
                  <a:srgbClr val="373B4F"/>
                </a:solidFill>
                <a:latin typeface="Avenir Next Regular"/>
                <a:ea typeface="Avenir Next Regular"/>
                <a:cs typeface="Avenir Next Regular"/>
                <a:sym typeface="Avenir Next Regular"/>
              </a:defRPr>
            </a:lvl1pPr>
          </a:lstStyle>
          <a:p>
            <a:r>
              <a:t>Nulla vitae elit libero, a pharetra augue.</a:t>
            </a:r>
          </a:p>
        </p:txBody>
      </p:sp>
      <p:sp>
        <p:nvSpPr>
          <p:cNvPr id="148" name="2."/>
          <p:cNvSpPr>
            <a:spLocks noGrp="1"/>
          </p:cNvSpPr>
          <p:nvPr>
            <p:ph type="body" sz="quarter" idx="32"/>
          </p:nvPr>
        </p:nvSpPr>
        <p:spPr>
          <a:xfrm>
            <a:off x="7878362" y="4392216"/>
            <a:ext cx="167936" cy="167432"/>
          </a:xfrm>
          <a:prstGeom prst="rect">
            <a:avLst/>
          </a:prstGeom>
          <a:ln w="3175"/>
        </p:spPr>
        <p:txBody>
          <a:bodyPr lIns="0" tIns="0" rIns="0" bIns="0">
            <a:noAutofit/>
          </a:bodyPr>
          <a:lstStyle>
            <a:lvl1pPr marL="0" indent="0" defTabSz="308074">
              <a:lnSpc>
                <a:spcPct val="110000"/>
              </a:lnSpc>
              <a:spcBef>
                <a:spcPts val="0"/>
              </a:spcBef>
              <a:buSzTx/>
              <a:buNone/>
              <a:defRPr sz="900" b="1" cap="all">
                <a:solidFill>
                  <a:srgbClr val="427FFF"/>
                </a:solidFill>
                <a:latin typeface="Avenir Next Regular"/>
                <a:ea typeface="Avenir Next Regular"/>
                <a:cs typeface="Avenir Next Regular"/>
                <a:sym typeface="Avenir Next Regular"/>
              </a:defRPr>
            </a:lvl1pPr>
          </a:lstStyle>
          <a:p>
            <a:r>
              <a:t>2.</a:t>
            </a:r>
          </a:p>
        </p:txBody>
      </p:sp>
      <p:sp>
        <p:nvSpPr>
          <p:cNvPr id="149" name="Praesent commodo cursus magna, vel scelerisque."/>
          <p:cNvSpPr>
            <a:spLocks noGrp="1"/>
          </p:cNvSpPr>
          <p:nvPr>
            <p:ph type="body" sz="quarter" idx="33"/>
          </p:nvPr>
        </p:nvSpPr>
        <p:spPr>
          <a:xfrm>
            <a:off x="8080065" y="4927998"/>
            <a:ext cx="1912441" cy="382489"/>
          </a:xfrm>
          <a:prstGeom prst="rect">
            <a:avLst/>
          </a:prstGeom>
          <a:ln w="3175"/>
        </p:spPr>
        <p:txBody>
          <a:bodyPr lIns="0" tIns="0" rIns="0" bIns="0" anchor="t">
            <a:noAutofit/>
          </a:bodyPr>
          <a:lstStyle>
            <a:lvl1pPr marL="0" indent="0" defTabSz="308074">
              <a:lnSpc>
                <a:spcPct val="110000"/>
              </a:lnSpc>
              <a:spcBef>
                <a:spcPts val="0"/>
              </a:spcBef>
              <a:buSzTx/>
              <a:buNone/>
              <a:defRPr sz="900">
                <a:solidFill>
                  <a:srgbClr val="373B4F"/>
                </a:solidFill>
                <a:latin typeface="Avenir Next Regular"/>
                <a:ea typeface="Avenir Next Regular"/>
                <a:cs typeface="Avenir Next Regular"/>
                <a:sym typeface="Avenir Next Regular"/>
              </a:defRPr>
            </a:lvl1pPr>
          </a:lstStyle>
          <a:p>
            <a:r>
              <a:t>Praesent commodo cursus magna, vel scelerisque.</a:t>
            </a:r>
          </a:p>
        </p:txBody>
      </p:sp>
      <p:sp>
        <p:nvSpPr>
          <p:cNvPr id="150" name="3."/>
          <p:cNvSpPr>
            <a:spLocks noGrp="1"/>
          </p:cNvSpPr>
          <p:nvPr>
            <p:ph type="body" sz="quarter" idx="34"/>
          </p:nvPr>
        </p:nvSpPr>
        <p:spPr>
          <a:xfrm>
            <a:off x="7878362" y="4927997"/>
            <a:ext cx="167936" cy="167432"/>
          </a:xfrm>
          <a:prstGeom prst="rect">
            <a:avLst/>
          </a:prstGeom>
          <a:ln w="3175"/>
        </p:spPr>
        <p:txBody>
          <a:bodyPr lIns="0" tIns="0" rIns="0" bIns="0">
            <a:noAutofit/>
          </a:bodyPr>
          <a:lstStyle>
            <a:lvl1pPr marL="0" indent="0" defTabSz="308074">
              <a:lnSpc>
                <a:spcPct val="110000"/>
              </a:lnSpc>
              <a:spcBef>
                <a:spcPts val="0"/>
              </a:spcBef>
              <a:buSzTx/>
              <a:buNone/>
              <a:defRPr sz="900" b="1" cap="all">
                <a:solidFill>
                  <a:srgbClr val="427FFF"/>
                </a:solidFill>
                <a:latin typeface="Avenir Next Regular"/>
                <a:ea typeface="Avenir Next Regular"/>
                <a:cs typeface="Avenir Next Regular"/>
                <a:sym typeface="Avenir Next Regular"/>
              </a:defRPr>
            </a:lvl1pPr>
          </a:lstStyle>
          <a:p>
            <a:r>
              <a:t>3.</a:t>
            </a:r>
          </a:p>
        </p:txBody>
      </p:sp>
      <p:sp>
        <p:nvSpPr>
          <p:cNvPr id="151" name="Número de diapositiva"/>
          <p:cNvSpPr txBox="1">
            <a:spLocks noGrp="1"/>
          </p:cNvSpPr>
          <p:nvPr>
            <p:ph type="sldNum" sz="quarter" idx="2"/>
          </p:nvPr>
        </p:nvSpPr>
        <p:spPr>
          <a:xfrm>
            <a:off x="10112035" y="5718424"/>
            <a:ext cx="168355" cy="207749"/>
          </a:xfrm>
          <a:prstGeom prst="rect">
            <a:avLst/>
          </a:prstGeom>
          <a:ln w="3175"/>
        </p:spPr>
        <p:txBody>
          <a:bodyPr wrap="square" lIns="0" tIns="0" rIns="0" bIns="0"/>
          <a:lstStyle>
            <a:lvl1pPr defTabSz="308074">
              <a:defRPr sz="675" cap="all" spc="68">
                <a:solidFill>
                  <a:srgbClr val="427FFF"/>
                </a:solidFill>
                <a:latin typeface="Avenir Next Demi Bold"/>
                <a:ea typeface="Avenir Next Demi Bold"/>
                <a:cs typeface="Avenir Next Demi Bold"/>
                <a:sym typeface="Avenir Next Demi Bold"/>
              </a:defRPr>
            </a:lvl1pPr>
          </a:lstStyle>
          <a:p>
            <a:pPr algn="ctr" eaLnBrk="1" fontAlgn="auto">
              <a:spcBef>
                <a:spcPts val="0"/>
              </a:spcBef>
              <a:spcAft>
                <a:spcPts val="0"/>
              </a:spcAft>
            </a:pPr>
            <a:fld id="{86CB4B4D-7CA3-9044-876B-883B54F8677D}" type="slidenum">
              <a:rPr lang="ca-ES" kern="0" smtClean="0"/>
              <a:pPr algn="ctr" eaLnBrk="1" fontAlgn="auto">
                <a:spcBef>
                  <a:spcPts val="0"/>
                </a:spcBef>
                <a:spcAft>
                  <a:spcPts val="0"/>
                </a:spcAft>
              </a:pPr>
              <a:t>‹#›</a:t>
            </a:fld>
            <a:endParaRPr lang="ca-ES" kern="0" dirty="0"/>
          </a:p>
        </p:txBody>
      </p:sp>
      <p:sp>
        <p:nvSpPr>
          <p:cNvPr id="152" name="Slide #"/>
          <p:cNvSpPr>
            <a:spLocks noGrp="1"/>
          </p:cNvSpPr>
          <p:nvPr>
            <p:ph type="body" sz="quarter" idx="35"/>
          </p:nvPr>
        </p:nvSpPr>
        <p:spPr>
          <a:xfrm>
            <a:off x="6512921" y="5712769"/>
            <a:ext cx="3585829" cy="143471"/>
          </a:xfrm>
          <a:prstGeom prst="rect">
            <a:avLst/>
          </a:prstGeom>
          <a:ln w="3175"/>
        </p:spPr>
        <p:txBody>
          <a:bodyPr lIns="0" tIns="0" rIns="0" bIns="0"/>
          <a:lstStyle>
            <a:lvl1pPr marL="0" indent="0" algn="r" defTabSz="298832">
              <a:spcBef>
                <a:spcPts val="0"/>
              </a:spcBef>
              <a:buSzTx/>
              <a:buNone/>
              <a:defRPr sz="655" cap="all" spc="65">
                <a:solidFill>
                  <a:srgbClr val="373B4F"/>
                </a:solidFill>
                <a:latin typeface="Avenir Next Demi Bold"/>
                <a:ea typeface="Avenir Next Demi Bold"/>
                <a:cs typeface="Avenir Next Demi Bold"/>
                <a:sym typeface="Avenir Next Demi Bold"/>
              </a:defRPr>
            </a:lvl1pPr>
          </a:lstStyle>
          <a:p>
            <a:r>
              <a:t>Slide #</a:t>
            </a:r>
          </a:p>
        </p:txBody>
      </p:sp>
    </p:spTree>
    <p:extLst>
      <p:ext uri="{BB962C8B-B14F-4D97-AF65-F5344CB8AC3E}">
        <p14:creationId xmlns:p14="http://schemas.microsoft.com/office/powerpoint/2010/main" val="2799724740"/>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tx">
  <p:cSld name="1_Títol - Superior">
    <p:spTree>
      <p:nvGrpSpPr>
        <p:cNvPr id="1" name=""/>
        <p:cNvGrpSpPr/>
        <p:nvPr/>
      </p:nvGrpSpPr>
      <p:grpSpPr>
        <a:xfrm>
          <a:off x="0" y="0"/>
          <a:ext cx="0" cy="0"/>
          <a:chOff x="0" y="0"/>
          <a:chExt cx="0" cy="0"/>
        </a:xfrm>
      </p:grpSpPr>
      <p:sp>
        <p:nvSpPr>
          <p:cNvPr id="159" name="Línea"/>
          <p:cNvSpPr/>
          <p:nvPr/>
        </p:nvSpPr>
        <p:spPr>
          <a:xfrm flipV="1">
            <a:off x="1816821" y="698317"/>
            <a:ext cx="8605986" cy="185"/>
          </a:xfrm>
          <a:prstGeom prst="line">
            <a:avLst/>
          </a:prstGeom>
          <a:ln w="25400">
            <a:solidFill>
              <a:srgbClr val="A6AAA9"/>
            </a:solidFill>
            <a:miter lim="400000"/>
          </a:ln>
        </p:spPr>
        <p:txBody>
          <a:bodyPr lIns="26789" tIns="26789" rIns="26789" bIns="26789" anchor="ctr"/>
          <a:lstStyle/>
          <a:p>
            <a:pPr marL="0" marR="0" lvl="0" indent="0" algn="l" defTabSz="241101" rtl="0" eaLnBrk="1" fontAlgn="auto" latinLnBrk="0" hangingPunct="0">
              <a:lnSpc>
                <a:spcPct val="100000"/>
              </a:lnSpc>
              <a:spcBef>
                <a:spcPts val="0"/>
              </a:spcBef>
              <a:spcAft>
                <a:spcPts val="0"/>
              </a:spcAft>
              <a:buClrTx/>
              <a:buSzTx/>
              <a:buFontTx/>
              <a:buNone/>
              <a:tabLst/>
              <a:defRPr sz="1600" b="0">
                <a:solidFill>
                  <a:srgbClr val="000000"/>
                </a:solidFill>
                <a:latin typeface="Helvetica"/>
                <a:ea typeface="Helvetica"/>
                <a:cs typeface="Helvetica"/>
                <a:sym typeface="Helvetica"/>
              </a:defRPr>
            </a:pPr>
            <a:endParaRPr kumimoji="0" sz="600" b="0" i="0" u="none" strike="noStrike" kern="0" cap="none" spc="0" normalizeH="0" baseline="0" noProof="0" dirty="0">
              <a:ln>
                <a:noFill/>
              </a:ln>
              <a:solidFill>
                <a:srgbClr val="000000"/>
              </a:solidFill>
              <a:effectLst/>
              <a:uLnTx/>
              <a:uFillTx/>
              <a:latin typeface="Helvetica"/>
              <a:sym typeface="Helvetica"/>
            </a:endParaRPr>
          </a:p>
        </p:txBody>
      </p:sp>
      <p:sp>
        <p:nvSpPr>
          <p:cNvPr id="160" name="Text"/>
          <p:cNvSpPr txBox="1">
            <a:spLocks noGrp="1"/>
          </p:cNvSpPr>
          <p:nvPr>
            <p:ph type="body" sz="quarter" idx="13"/>
          </p:nvPr>
        </p:nvSpPr>
        <p:spPr>
          <a:xfrm>
            <a:off x="1816819" y="332470"/>
            <a:ext cx="7888821" cy="310469"/>
          </a:xfrm>
          <a:prstGeom prst="rect">
            <a:avLst/>
          </a:prstGeom>
        </p:spPr>
        <p:txBody>
          <a:bodyPr lIns="71437" tIns="71437" rIns="71437" bIns="71437" anchor="b">
            <a:spAutoFit/>
          </a:bodyPr>
          <a:lstStyle>
            <a:lvl1pPr marL="0" indent="0" defTabSz="241101">
              <a:lnSpc>
                <a:spcPct val="80000"/>
              </a:lnSpc>
              <a:spcBef>
                <a:spcPts val="0"/>
              </a:spcBef>
              <a:buSzTx/>
              <a:buNone/>
              <a:defRPr sz="1350" cap="all" spc="68">
                <a:solidFill>
                  <a:srgbClr val="838787"/>
                </a:solidFill>
                <a:latin typeface="DIN Alternate Bold"/>
                <a:ea typeface="DIN Alternate Bold"/>
                <a:cs typeface="DIN Alternate Bold"/>
                <a:sym typeface="DIN Alternate Bold"/>
              </a:defRPr>
            </a:lvl1pPr>
          </a:lstStyle>
          <a:p>
            <a:r>
              <a:t>Text</a:t>
            </a:r>
          </a:p>
        </p:txBody>
      </p:sp>
      <p:sp>
        <p:nvSpPr>
          <p:cNvPr id="161" name="Texto del título"/>
          <p:cNvSpPr txBox="1">
            <a:spLocks noGrp="1"/>
          </p:cNvSpPr>
          <p:nvPr>
            <p:ph type="title"/>
          </p:nvPr>
        </p:nvSpPr>
        <p:spPr>
          <a:xfrm>
            <a:off x="1816821" y="1080493"/>
            <a:ext cx="8605986" cy="508993"/>
          </a:xfrm>
          <a:prstGeom prst="rect">
            <a:avLst/>
          </a:prstGeom>
        </p:spPr>
        <p:txBody>
          <a:bodyPr lIns="71437" tIns="71437" rIns="71437" bIns="71437" anchor="t"/>
          <a:lstStyle>
            <a:lvl1pPr algn="l" defTabSz="308074">
              <a:lnSpc>
                <a:spcPct val="80000"/>
              </a:lnSpc>
              <a:spcBef>
                <a:spcPts val="1463"/>
              </a:spcBef>
              <a:defRPr sz="2175" b="1" cap="all">
                <a:solidFill>
                  <a:srgbClr val="222222"/>
                </a:solidFill>
                <a:latin typeface="Helvetica"/>
                <a:ea typeface="Helvetica"/>
                <a:cs typeface="Helvetica"/>
                <a:sym typeface="Helvetica"/>
              </a:defRPr>
            </a:lvl1pPr>
          </a:lstStyle>
          <a:p>
            <a:r>
              <a:t>Texto del título</a:t>
            </a:r>
          </a:p>
        </p:txBody>
      </p:sp>
      <p:sp>
        <p:nvSpPr>
          <p:cNvPr id="162" name="Número de diapositiva"/>
          <p:cNvSpPr txBox="1">
            <a:spLocks noGrp="1"/>
          </p:cNvSpPr>
          <p:nvPr>
            <p:ph type="sldNum" sz="quarter" idx="2"/>
          </p:nvPr>
        </p:nvSpPr>
        <p:spPr>
          <a:xfrm>
            <a:off x="10005787" y="303609"/>
            <a:ext cx="413574" cy="292002"/>
          </a:xfrm>
          <a:prstGeom prst="rect">
            <a:avLst/>
          </a:prstGeom>
        </p:spPr>
        <p:txBody>
          <a:bodyPr lIns="71437" tIns="71437" rIns="71437" bIns="71437"/>
          <a:lstStyle>
            <a:lvl1pPr algn="r" defTabSz="308074">
              <a:lnSpc>
                <a:spcPct val="80000"/>
              </a:lnSpc>
              <a:defRPr sz="1200">
                <a:solidFill>
                  <a:srgbClr val="838787"/>
                </a:solidFill>
                <a:latin typeface="DIN Alternate Bold"/>
                <a:ea typeface="DIN Alternate Bold"/>
                <a:cs typeface="DIN Alternate Bold"/>
                <a:sym typeface="DIN Alternate Bold"/>
              </a:defRPr>
            </a:lvl1pPr>
          </a:lstStyle>
          <a:p>
            <a:pPr eaLnBrk="1" fontAlgn="auto">
              <a:spcBef>
                <a:spcPts val="0"/>
              </a:spcBef>
              <a:spcAft>
                <a:spcPts val="0"/>
              </a:spcAft>
            </a:pPr>
            <a:fld id="{86CB4B4D-7CA3-9044-876B-883B54F8677D}" type="slidenum">
              <a:rPr lang="ca-ES" kern="0" smtClean="0"/>
              <a:pPr eaLnBrk="1" fontAlgn="auto">
                <a:spcBef>
                  <a:spcPts val="0"/>
                </a:spcBef>
                <a:spcAft>
                  <a:spcPts val="0"/>
                </a:spcAft>
              </a:pPr>
              <a:t>‹#›</a:t>
            </a:fld>
            <a:endParaRPr lang="ca-ES" kern="0" dirty="0"/>
          </a:p>
        </p:txBody>
      </p:sp>
    </p:spTree>
    <p:extLst>
      <p:ext uri="{BB962C8B-B14F-4D97-AF65-F5344CB8AC3E}">
        <p14:creationId xmlns:p14="http://schemas.microsoft.com/office/powerpoint/2010/main" val="220328007"/>
      </p:ext>
    </p:extLst>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tx">
  <p:cSld name="Títol - Superior">
    <p:spTree>
      <p:nvGrpSpPr>
        <p:cNvPr id="1" name=""/>
        <p:cNvGrpSpPr/>
        <p:nvPr/>
      </p:nvGrpSpPr>
      <p:grpSpPr>
        <a:xfrm>
          <a:off x="0" y="0"/>
          <a:ext cx="0" cy="0"/>
          <a:chOff x="0" y="0"/>
          <a:chExt cx="0" cy="0"/>
        </a:xfrm>
      </p:grpSpPr>
      <p:sp>
        <p:nvSpPr>
          <p:cNvPr id="169" name="Texto del título"/>
          <p:cNvSpPr txBox="1">
            <a:spLocks noGrp="1"/>
          </p:cNvSpPr>
          <p:nvPr>
            <p:ph type="title"/>
          </p:nvPr>
        </p:nvSpPr>
        <p:spPr>
          <a:xfrm>
            <a:off x="2202296" y="178594"/>
            <a:ext cx="7835033" cy="1518048"/>
          </a:xfrm>
          <a:prstGeom prst="rect">
            <a:avLst/>
          </a:prstGeom>
        </p:spPr>
        <p:txBody>
          <a:bodyPr lIns="71437" tIns="71437" rIns="71437" bIns="71437"/>
          <a:lstStyle>
            <a:lvl1pPr algn="l" defTabSz="308074">
              <a:defRPr sz="3150"/>
            </a:lvl1pPr>
          </a:lstStyle>
          <a:p>
            <a:r>
              <a:t>Texto del título</a:t>
            </a:r>
          </a:p>
        </p:txBody>
      </p:sp>
      <p:sp>
        <p:nvSpPr>
          <p:cNvPr id="170" name="Número de diapositiva"/>
          <p:cNvSpPr txBox="1">
            <a:spLocks noGrp="1"/>
          </p:cNvSpPr>
          <p:nvPr>
            <p:ph type="sldNum" sz="quarter" idx="2"/>
          </p:nvPr>
        </p:nvSpPr>
        <p:spPr>
          <a:xfrm>
            <a:off x="5952314" y="6536532"/>
            <a:ext cx="330218" cy="271227"/>
          </a:xfrm>
          <a:prstGeom prst="rect">
            <a:avLst/>
          </a:prstGeom>
        </p:spPr>
        <p:txBody>
          <a:bodyPr lIns="71437" tIns="71437" rIns="71437" bIns="71437"/>
          <a:lstStyle>
            <a:lvl1pPr defTabSz="308074">
              <a:defRPr sz="825"/>
            </a:lvl1pPr>
          </a:lstStyle>
          <a:p>
            <a:pPr algn="ctr" eaLnBrk="1" fontAlgn="auto">
              <a:spcBef>
                <a:spcPts val="0"/>
              </a:spcBef>
              <a:spcAft>
                <a:spcPts val="0"/>
              </a:spcAft>
            </a:pPr>
            <a:fld id="{86CB4B4D-7CA3-9044-876B-883B54F8677D}" type="slidenum">
              <a:rPr lang="ca-ES" kern="0" smtClean="0"/>
              <a:pPr algn="ctr" eaLnBrk="1" fontAlgn="auto">
                <a:spcBef>
                  <a:spcPts val="0"/>
                </a:spcBef>
                <a:spcAft>
                  <a:spcPts val="0"/>
                </a:spcAft>
              </a:pPr>
              <a:t>‹#›</a:t>
            </a:fld>
            <a:endParaRPr lang="ca-ES" kern="0" dirty="0"/>
          </a:p>
        </p:txBody>
      </p:sp>
    </p:spTree>
    <p:extLst>
      <p:ext uri="{BB962C8B-B14F-4D97-AF65-F5344CB8AC3E}">
        <p14:creationId xmlns:p14="http://schemas.microsoft.com/office/powerpoint/2010/main" val="1184922802"/>
      </p:ext>
    </p:extLst>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tx">
  <p:cSld name="1_3">
    <p:spTree>
      <p:nvGrpSpPr>
        <p:cNvPr id="1" name=""/>
        <p:cNvGrpSpPr/>
        <p:nvPr/>
      </p:nvGrpSpPr>
      <p:grpSpPr>
        <a:xfrm>
          <a:off x="0" y="0"/>
          <a:ext cx="0" cy="0"/>
          <a:chOff x="0" y="0"/>
          <a:chExt cx="0" cy="0"/>
        </a:xfrm>
      </p:grpSpPr>
      <p:sp>
        <p:nvSpPr>
          <p:cNvPr id="177" name="Texto del título"/>
          <p:cNvSpPr txBox="1">
            <a:spLocks noGrp="1"/>
          </p:cNvSpPr>
          <p:nvPr>
            <p:ph type="title"/>
          </p:nvPr>
        </p:nvSpPr>
        <p:spPr>
          <a:xfrm>
            <a:off x="956221" y="510382"/>
            <a:ext cx="10327184" cy="637779"/>
          </a:xfrm>
          <a:prstGeom prst="rect">
            <a:avLst/>
          </a:prstGeom>
        </p:spPr>
        <p:txBody>
          <a:bodyPr lIns="0" tIns="0" rIns="0" bIns="0">
            <a:noAutofit/>
          </a:bodyPr>
          <a:lstStyle>
            <a:lvl1pPr algn="l" defTabSz="308074">
              <a:defRPr sz="2625" b="1" cap="all">
                <a:solidFill>
                  <a:srgbClr val="373A4F"/>
                </a:solidFill>
                <a:latin typeface="Avenir Next Regular"/>
                <a:ea typeface="Avenir Next Regular"/>
                <a:cs typeface="Avenir Next Regular"/>
                <a:sym typeface="Avenir Next Regular"/>
              </a:defRPr>
            </a:lvl1pPr>
          </a:lstStyle>
          <a:p>
            <a:r>
              <a:t>Texto del título</a:t>
            </a:r>
          </a:p>
        </p:txBody>
      </p:sp>
      <p:sp>
        <p:nvSpPr>
          <p:cNvPr id="178" name="Successful decisions &amp; opportunities for improvement"/>
          <p:cNvSpPr>
            <a:spLocks noGrp="1"/>
          </p:cNvSpPr>
          <p:nvPr>
            <p:ph type="body" sz="quarter" idx="13"/>
          </p:nvPr>
        </p:nvSpPr>
        <p:spPr>
          <a:xfrm>
            <a:off x="956221" y="1141810"/>
            <a:ext cx="10327184" cy="220069"/>
          </a:xfrm>
          <a:prstGeom prst="rect">
            <a:avLst/>
          </a:prstGeom>
        </p:spPr>
        <p:txBody>
          <a:bodyPr lIns="0" tIns="0" rIns="0" bIns="0">
            <a:noAutofit/>
          </a:bodyPr>
          <a:lstStyle>
            <a:lvl1pPr marL="0" indent="0" defTabSz="308074">
              <a:spcBef>
                <a:spcPts val="0"/>
              </a:spcBef>
              <a:buSzTx/>
              <a:buNone/>
              <a:defRPr sz="1463">
                <a:solidFill>
                  <a:srgbClr val="5E5E5E"/>
                </a:solidFill>
                <a:latin typeface="Avenir Next Regular"/>
                <a:ea typeface="Avenir Next Regular"/>
                <a:cs typeface="Avenir Next Regular"/>
                <a:sym typeface="Avenir Next Regular"/>
              </a:defRPr>
            </a:lvl1pPr>
          </a:lstStyle>
          <a:p>
            <a:r>
              <a:t>Successful decisions &amp; opportunities for improvement</a:t>
            </a:r>
          </a:p>
        </p:txBody>
      </p:sp>
      <p:sp>
        <p:nvSpPr>
          <p:cNvPr id="179" name="How it works"/>
          <p:cNvSpPr>
            <a:spLocks noGrp="1"/>
          </p:cNvSpPr>
          <p:nvPr>
            <p:ph type="body" sz="quarter" idx="14"/>
          </p:nvPr>
        </p:nvSpPr>
        <p:spPr>
          <a:xfrm>
            <a:off x="956221" y="1906985"/>
            <a:ext cx="1912441" cy="1905001"/>
          </a:xfrm>
          <a:prstGeom prst="ellipse">
            <a:avLst/>
          </a:prstGeom>
          <a:solidFill>
            <a:srgbClr val="4280FF"/>
          </a:solidFill>
        </p:spPr>
        <p:txBody>
          <a:bodyPr lIns="0" tIns="0" rIns="0" bIns="0">
            <a:noAutofit/>
          </a:bodyPr>
          <a:lstStyle>
            <a:lvl1pPr marL="0" indent="0" algn="ctr" defTabSz="308074">
              <a:lnSpc>
                <a:spcPct val="110000"/>
              </a:lnSpc>
              <a:spcBef>
                <a:spcPts val="0"/>
              </a:spcBef>
              <a:buSzTx/>
              <a:buNone/>
              <a:defRPr sz="975" b="1" cap="all">
                <a:solidFill>
                  <a:srgbClr val="FFFFFF"/>
                </a:solidFill>
                <a:latin typeface="Avenir Next Regular"/>
                <a:ea typeface="Avenir Next Regular"/>
                <a:cs typeface="Avenir Next Regular"/>
                <a:sym typeface="Avenir Next Regular"/>
              </a:defRPr>
            </a:lvl1pPr>
          </a:lstStyle>
          <a:p>
            <a:r>
              <a:t>How it works</a:t>
            </a:r>
          </a:p>
        </p:txBody>
      </p:sp>
      <p:sp>
        <p:nvSpPr>
          <p:cNvPr id="180" name="stop doing"/>
          <p:cNvSpPr>
            <a:spLocks noGrp="1"/>
          </p:cNvSpPr>
          <p:nvPr>
            <p:ph type="body" sz="quarter" idx="15"/>
          </p:nvPr>
        </p:nvSpPr>
        <p:spPr>
          <a:xfrm>
            <a:off x="4710383" y="1906985"/>
            <a:ext cx="1912441" cy="1905001"/>
          </a:xfrm>
          <a:prstGeom prst="ellipse">
            <a:avLst/>
          </a:prstGeom>
          <a:solidFill>
            <a:srgbClr val="4280FF"/>
          </a:solidFill>
        </p:spPr>
        <p:txBody>
          <a:bodyPr lIns="0" tIns="0" rIns="0" bIns="0">
            <a:noAutofit/>
          </a:bodyPr>
          <a:lstStyle>
            <a:lvl1pPr marL="0" indent="0" algn="ctr" defTabSz="308074">
              <a:lnSpc>
                <a:spcPct val="110000"/>
              </a:lnSpc>
              <a:spcBef>
                <a:spcPts val="0"/>
              </a:spcBef>
              <a:buSzTx/>
              <a:buNone/>
              <a:defRPr sz="975" b="1" cap="all">
                <a:solidFill>
                  <a:srgbClr val="FFFFFF"/>
                </a:solidFill>
                <a:latin typeface="Avenir Next Regular"/>
                <a:ea typeface="Avenir Next Regular"/>
                <a:cs typeface="Avenir Next Regular"/>
                <a:sym typeface="Avenir Next Regular"/>
              </a:defRPr>
            </a:lvl1pPr>
          </a:lstStyle>
          <a:p>
            <a:r>
              <a:t>stop doing</a:t>
            </a:r>
          </a:p>
        </p:txBody>
      </p:sp>
      <p:sp>
        <p:nvSpPr>
          <p:cNvPr id="181" name="opportunities"/>
          <p:cNvSpPr>
            <a:spLocks noGrp="1"/>
          </p:cNvSpPr>
          <p:nvPr>
            <p:ph type="body" sz="quarter" idx="16"/>
          </p:nvPr>
        </p:nvSpPr>
        <p:spPr>
          <a:xfrm>
            <a:off x="8464546" y="1906985"/>
            <a:ext cx="1912441" cy="1905001"/>
          </a:xfrm>
          <a:prstGeom prst="ellipse">
            <a:avLst/>
          </a:prstGeom>
          <a:solidFill>
            <a:srgbClr val="4280FF"/>
          </a:solidFill>
        </p:spPr>
        <p:txBody>
          <a:bodyPr lIns="0" tIns="0" rIns="0" bIns="0">
            <a:noAutofit/>
          </a:bodyPr>
          <a:lstStyle>
            <a:lvl1pPr marL="0" indent="0" algn="ctr" defTabSz="308074">
              <a:lnSpc>
                <a:spcPct val="110000"/>
              </a:lnSpc>
              <a:spcBef>
                <a:spcPts val="0"/>
              </a:spcBef>
              <a:buSzTx/>
              <a:buNone/>
              <a:defRPr sz="975" b="1" cap="all">
                <a:solidFill>
                  <a:srgbClr val="FFFFFF"/>
                </a:solidFill>
                <a:latin typeface="Avenir Next Regular"/>
                <a:ea typeface="Avenir Next Regular"/>
                <a:cs typeface="Avenir Next Regular"/>
                <a:sym typeface="Avenir Next Regular"/>
              </a:defRPr>
            </a:lvl1pPr>
          </a:lstStyle>
          <a:p>
            <a:r>
              <a:t>opportunities</a:t>
            </a:r>
          </a:p>
        </p:txBody>
      </p:sp>
      <p:sp>
        <p:nvSpPr>
          <p:cNvPr id="182" name="Vivamus sagittis lacus vel augue laoreet rutrum."/>
          <p:cNvSpPr>
            <a:spLocks noGrp="1"/>
          </p:cNvSpPr>
          <p:nvPr>
            <p:ph type="body" sz="quarter" idx="17"/>
          </p:nvPr>
        </p:nvSpPr>
        <p:spPr>
          <a:xfrm>
            <a:off x="1225158" y="3998914"/>
            <a:ext cx="2549922" cy="509985"/>
          </a:xfrm>
          <a:prstGeom prst="rect">
            <a:avLst/>
          </a:prstGeom>
        </p:spPr>
        <p:txBody>
          <a:bodyPr lIns="0" tIns="0" rIns="0" bIns="0" anchor="t">
            <a:noAutofit/>
          </a:bodyPr>
          <a:lstStyle>
            <a:lvl1pPr marL="0" indent="0" defTabSz="308074">
              <a:lnSpc>
                <a:spcPct val="110000"/>
              </a:lnSpc>
              <a:spcBef>
                <a:spcPts val="1050"/>
              </a:spcBef>
              <a:buSzTx/>
              <a:buNone/>
              <a:defRPr sz="975">
                <a:solidFill>
                  <a:srgbClr val="373B4F"/>
                </a:solidFill>
                <a:latin typeface="Avenir Next Regular"/>
                <a:ea typeface="Avenir Next Regular"/>
                <a:cs typeface="Avenir Next Regular"/>
                <a:sym typeface="Avenir Next Regular"/>
              </a:defRPr>
            </a:lvl1pPr>
          </a:lstStyle>
          <a:p>
            <a:r>
              <a:t>Vivamus sagittis lacus vel augue laoreet rutrum.</a:t>
            </a:r>
          </a:p>
        </p:txBody>
      </p:sp>
      <p:sp>
        <p:nvSpPr>
          <p:cNvPr id="183" name="1."/>
          <p:cNvSpPr>
            <a:spLocks noGrp="1"/>
          </p:cNvSpPr>
          <p:nvPr>
            <p:ph type="body" sz="quarter" idx="18"/>
          </p:nvPr>
        </p:nvSpPr>
        <p:spPr>
          <a:xfrm>
            <a:off x="956222" y="3998914"/>
            <a:ext cx="223915" cy="223243"/>
          </a:xfrm>
          <a:prstGeom prst="rect">
            <a:avLst/>
          </a:prstGeom>
        </p:spPr>
        <p:txBody>
          <a:bodyPr lIns="0" tIns="0" rIns="0" bIns="0">
            <a:noAutofit/>
          </a:bodyPr>
          <a:lstStyle>
            <a:lvl1pPr marL="0" indent="0" defTabSz="308074">
              <a:lnSpc>
                <a:spcPct val="110000"/>
              </a:lnSpc>
              <a:spcBef>
                <a:spcPts val="0"/>
              </a:spcBef>
              <a:buSzTx/>
              <a:buNone/>
              <a:defRPr sz="975" b="1" cap="all">
                <a:solidFill>
                  <a:srgbClr val="427FFF"/>
                </a:solidFill>
                <a:latin typeface="Avenir Next Regular"/>
                <a:ea typeface="Avenir Next Regular"/>
                <a:cs typeface="Avenir Next Regular"/>
                <a:sym typeface="Avenir Next Regular"/>
              </a:defRPr>
            </a:lvl1pPr>
          </a:lstStyle>
          <a:p>
            <a:r>
              <a:t>1.</a:t>
            </a:r>
          </a:p>
        </p:txBody>
      </p:sp>
      <p:sp>
        <p:nvSpPr>
          <p:cNvPr id="184" name="Praesent commodo cursus magna, vel scelerisque."/>
          <p:cNvSpPr>
            <a:spLocks noGrp="1"/>
          </p:cNvSpPr>
          <p:nvPr>
            <p:ph type="body" sz="quarter" idx="19"/>
          </p:nvPr>
        </p:nvSpPr>
        <p:spPr>
          <a:xfrm>
            <a:off x="1225158" y="4713289"/>
            <a:ext cx="2549922" cy="509985"/>
          </a:xfrm>
          <a:prstGeom prst="rect">
            <a:avLst/>
          </a:prstGeom>
        </p:spPr>
        <p:txBody>
          <a:bodyPr lIns="0" tIns="0" rIns="0" bIns="0" anchor="t">
            <a:noAutofit/>
          </a:bodyPr>
          <a:lstStyle>
            <a:lvl1pPr marL="0" indent="0" defTabSz="308074">
              <a:lnSpc>
                <a:spcPct val="110000"/>
              </a:lnSpc>
              <a:spcBef>
                <a:spcPts val="1050"/>
              </a:spcBef>
              <a:buSzTx/>
              <a:buNone/>
              <a:defRPr sz="975">
                <a:solidFill>
                  <a:srgbClr val="373B4F"/>
                </a:solidFill>
                <a:latin typeface="Avenir Next Regular"/>
                <a:ea typeface="Avenir Next Regular"/>
                <a:cs typeface="Avenir Next Regular"/>
                <a:sym typeface="Avenir Next Regular"/>
              </a:defRPr>
            </a:lvl1pPr>
          </a:lstStyle>
          <a:p>
            <a:r>
              <a:t>Praesent commodo cursus magna, vel scelerisque.</a:t>
            </a:r>
          </a:p>
        </p:txBody>
      </p:sp>
      <p:sp>
        <p:nvSpPr>
          <p:cNvPr id="185" name="2."/>
          <p:cNvSpPr>
            <a:spLocks noGrp="1"/>
          </p:cNvSpPr>
          <p:nvPr>
            <p:ph type="body" sz="quarter" idx="20"/>
          </p:nvPr>
        </p:nvSpPr>
        <p:spPr>
          <a:xfrm>
            <a:off x="956222" y="4713289"/>
            <a:ext cx="223915" cy="223243"/>
          </a:xfrm>
          <a:prstGeom prst="rect">
            <a:avLst/>
          </a:prstGeom>
        </p:spPr>
        <p:txBody>
          <a:bodyPr lIns="0" tIns="0" rIns="0" bIns="0">
            <a:noAutofit/>
          </a:bodyPr>
          <a:lstStyle>
            <a:lvl1pPr marL="0" indent="0" defTabSz="308074">
              <a:lnSpc>
                <a:spcPct val="110000"/>
              </a:lnSpc>
              <a:spcBef>
                <a:spcPts val="0"/>
              </a:spcBef>
              <a:buSzTx/>
              <a:buNone/>
              <a:defRPr sz="975" b="1" cap="all">
                <a:solidFill>
                  <a:srgbClr val="427FFF"/>
                </a:solidFill>
                <a:latin typeface="Avenir Next Regular"/>
                <a:ea typeface="Avenir Next Regular"/>
                <a:cs typeface="Avenir Next Regular"/>
                <a:sym typeface="Avenir Next Regular"/>
              </a:defRPr>
            </a:lvl1pPr>
          </a:lstStyle>
          <a:p>
            <a:r>
              <a:t>2.</a:t>
            </a:r>
          </a:p>
        </p:txBody>
      </p:sp>
      <p:sp>
        <p:nvSpPr>
          <p:cNvPr id="186" name="Nulla vitae elit libero, a pharetra augue."/>
          <p:cNvSpPr>
            <a:spLocks noGrp="1"/>
          </p:cNvSpPr>
          <p:nvPr>
            <p:ph type="body" sz="quarter" idx="21"/>
          </p:nvPr>
        </p:nvSpPr>
        <p:spPr>
          <a:xfrm>
            <a:off x="1225158" y="5427664"/>
            <a:ext cx="2549922" cy="509985"/>
          </a:xfrm>
          <a:prstGeom prst="rect">
            <a:avLst/>
          </a:prstGeom>
        </p:spPr>
        <p:txBody>
          <a:bodyPr lIns="0" tIns="0" rIns="0" bIns="0" anchor="t">
            <a:noAutofit/>
          </a:bodyPr>
          <a:lstStyle>
            <a:lvl1pPr marL="0" indent="0" defTabSz="308074">
              <a:lnSpc>
                <a:spcPct val="110000"/>
              </a:lnSpc>
              <a:spcBef>
                <a:spcPts val="1050"/>
              </a:spcBef>
              <a:buSzTx/>
              <a:buNone/>
              <a:defRPr sz="975">
                <a:solidFill>
                  <a:srgbClr val="373B4F"/>
                </a:solidFill>
                <a:latin typeface="Avenir Next Regular"/>
                <a:ea typeface="Avenir Next Regular"/>
                <a:cs typeface="Avenir Next Regular"/>
                <a:sym typeface="Avenir Next Regular"/>
              </a:defRPr>
            </a:lvl1pPr>
          </a:lstStyle>
          <a:p>
            <a:r>
              <a:t>Nulla vitae elit libero, a pharetra augue.</a:t>
            </a:r>
          </a:p>
        </p:txBody>
      </p:sp>
      <p:sp>
        <p:nvSpPr>
          <p:cNvPr id="187" name="3."/>
          <p:cNvSpPr>
            <a:spLocks noGrp="1"/>
          </p:cNvSpPr>
          <p:nvPr>
            <p:ph type="body" sz="quarter" idx="22"/>
          </p:nvPr>
        </p:nvSpPr>
        <p:spPr>
          <a:xfrm>
            <a:off x="956222" y="5427664"/>
            <a:ext cx="223915" cy="223243"/>
          </a:xfrm>
          <a:prstGeom prst="rect">
            <a:avLst/>
          </a:prstGeom>
        </p:spPr>
        <p:txBody>
          <a:bodyPr lIns="0" tIns="0" rIns="0" bIns="0">
            <a:noAutofit/>
          </a:bodyPr>
          <a:lstStyle>
            <a:lvl1pPr marL="0" indent="0" defTabSz="308074">
              <a:lnSpc>
                <a:spcPct val="110000"/>
              </a:lnSpc>
              <a:spcBef>
                <a:spcPts val="0"/>
              </a:spcBef>
              <a:buSzTx/>
              <a:buNone/>
              <a:defRPr sz="975" b="1" cap="all">
                <a:solidFill>
                  <a:srgbClr val="427FFF"/>
                </a:solidFill>
                <a:latin typeface="Avenir Next Regular"/>
                <a:ea typeface="Avenir Next Regular"/>
                <a:cs typeface="Avenir Next Regular"/>
                <a:sym typeface="Avenir Next Regular"/>
              </a:defRPr>
            </a:lvl1pPr>
          </a:lstStyle>
          <a:p>
            <a:r>
              <a:t>3.</a:t>
            </a:r>
          </a:p>
        </p:txBody>
      </p:sp>
      <p:sp>
        <p:nvSpPr>
          <p:cNvPr id="188" name="Lorem ipsum dolor sit amet, consectetur"/>
          <p:cNvSpPr>
            <a:spLocks noGrp="1"/>
          </p:cNvSpPr>
          <p:nvPr>
            <p:ph type="body" sz="quarter" idx="23"/>
          </p:nvPr>
        </p:nvSpPr>
        <p:spPr>
          <a:xfrm>
            <a:off x="4979320" y="3998914"/>
            <a:ext cx="2549922" cy="509985"/>
          </a:xfrm>
          <a:prstGeom prst="rect">
            <a:avLst/>
          </a:prstGeom>
        </p:spPr>
        <p:txBody>
          <a:bodyPr lIns="0" tIns="0" rIns="0" bIns="0" anchor="t">
            <a:noAutofit/>
          </a:bodyPr>
          <a:lstStyle>
            <a:lvl1pPr marL="0" indent="0" defTabSz="308074">
              <a:lnSpc>
                <a:spcPct val="110000"/>
              </a:lnSpc>
              <a:spcBef>
                <a:spcPts val="1050"/>
              </a:spcBef>
              <a:buSzTx/>
              <a:buNone/>
              <a:defRPr sz="975">
                <a:solidFill>
                  <a:srgbClr val="373B4F"/>
                </a:solidFill>
                <a:latin typeface="Avenir Next Regular"/>
                <a:ea typeface="Avenir Next Regular"/>
                <a:cs typeface="Avenir Next Regular"/>
                <a:sym typeface="Avenir Next Regular"/>
              </a:defRPr>
            </a:lvl1pPr>
          </a:lstStyle>
          <a:p>
            <a:r>
              <a:t>Lorem ipsum dolor sit amet, consectetur</a:t>
            </a:r>
          </a:p>
        </p:txBody>
      </p:sp>
      <p:sp>
        <p:nvSpPr>
          <p:cNvPr id="189" name="1."/>
          <p:cNvSpPr>
            <a:spLocks noGrp="1"/>
          </p:cNvSpPr>
          <p:nvPr>
            <p:ph type="body" sz="quarter" idx="24"/>
          </p:nvPr>
        </p:nvSpPr>
        <p:spPr>
          <a:xfrm>
            <a:off x="4710384" y="3998914"/>
            <a:ext cx="223915" cy="223243"/>
          </a:xfrm>
          <a:prstGeom prst="rect">
            <a:avLst/>
          </a:prstGeom>
        </p:spPr>
        <p:txBody>
          <a:bodyPr lIns="0" tIns="0" rIns="0" bIns="0">
            <a:noAutofit/>
          </a:bodyPr>
          <a:lstStyle>
            <a:lvl1pPr marL="0" indent="0" defTabSz="308074">
              <a:lnSpc>
                <a:spcPct val="110000"/>
              </a:lnSpc>
              <a:spcBef>
                <a:spcPts val="0"/>
              </a:spcBef>
              <a:buSzTx/>
              <a:buNone/>
              <a:defRPr sz="975" b="1" cap="all">
                <a:solidFill>
                  <a:srgbClr val="427FFF"/>
                </a:solidFill>
                <a:latin typeface="Avenir Next Regular"/>
                <a:ea typeface="Avenir Next Regular"/>
                <a:cs typeface="Avenir Next Regular"/>
                <a:sym typeface="Avenir Next Regular"/>
              </a:defRPr>
            </a:lvl1pPr>
          </a:lstStyle>
          <a:p>
            <a:r>
              <a:t>1.</a:t>
            </a:r>
          </a:p>
        </p:txBody>
      </p:sp>
      <p:sp>
        <p:nvSpPr>
          <p:cNvPr id="190" name="Donec id elit non mi porta gravida at eget metus."/>
          <p:cNvSpPr>
            <a:spLocks noGrp="1"/>
          </p:cNvSpPr>
          <p:nvPr>
            <p:ph type="body" sz="quarter" idx="25"/>
          </p:nvPr>
        </p:nvSpPr>
        <p:spPr>
          <a:xfrm>
            <a:off x="4979320" y="4713289"/>
            <a:ext cx="2549922" cy="509985"/>
          </a:xfrm>
          <a:prstGeom prst="rect">
            <a:avLst/>
          </a:prstGeom>
        </p:spPr>
        <p:txBody>
          <a:bodyPr lIns="0" tIns="0" rIns="0" bIns="0" anchor="t">
            <a:noAutofit/>
          </a:bodyPr>
          <a:lstStyle>
            <a:lvl1pPr marL="0" indent="0" defTabSz="308074">
              <a:lnSpc>
                <a:spcPct val="110000"/>
              </a:lnSpc>
              <a:spcBef>
                <a:spcPts val="1050"/>
              </a:spcBef>
              <a:buSzTx/>
              <a:buNone/>
              <a:defRPr sz="975">
                <a:solidFill>
                  <a:srgbClr val="373B4F"/>
                </a:solidFill>
                <a:latin typeface="Avenir Next Regular"/>
                <a:ea typeface="Avenir Next Regular"/>
                <a:cs typeface="Avenir Next Regular"/>
                <a:sym typeface="Avenir Next Regular"/>
              </a:defRPr>
            </a:lvl1pPr>
          </a:lstStyle>
          <a:p>
            <a:r>
              <a:t>Donec id elit non mi porta gravida at eget metus.</a:t>
            </a:r>
          </a:p>
        </p:txBody>
      </p:sp>
      <p:sp>
        <p:nvSpPr>
          <p:cNvPr id="191" name="2."/>
          <p:cNvSpPr>
            <a:spLocks noGrp="1"/>
          </p:cNvSpPr>
          <p:nvPr>
            <p:ph type="body" sz="quarter" idx="26"/>
          </p:nvPr>
        </p:nvSpPr>
        <p:spPr>
          <a:xfrm>
            <a:off x="4710384" y="4713289"/>
            <a:ext cx="223915" cy="223243"/>
          </a:xfrm>
          <a:prstGeom prst="rect">
            <a:avLst/>
          </a:prstGeom>
        </p:spPr>
        <p:txBody>
          <a:bodyPr lIns="0" tIns="0" rIns="0" bIns="0">
            <a:noAutofit/>
          </a:bodyPr>
          <a:lstStyle>
            <a:lvl1pPr marL="0" indent="0" defTabSz="308074">
              <a:lnSpc>
                <a:spcPct val="110000"/>
              </a:lnSpc>
              <a:spcBef>
                <a:spcPts val="0"/>
              </a:spcBef>
              <a:buSzTx/>
              <a:buNone/>
              <a:defRPr sz="975" b="1" cap="all">
                <a:solidFill>
                  <a:srgbClr val="427FFF"/>
                </a:solidFill>
                <a:latin typeface="Avenir Next Regular"/>
                <a:ea typeface="Avenir Next Regular"/>
                <a:cs typeface="Avenir Next Regular"/>
                <a:sym typeface="Avenir Next Regular"/>
              </a:defRPr>
            </a:lvl1pPr>
          </a:lstStyle>
          <a:p>
            <a:r>
              <a:t>2.</a:t>
            </a:r>
          </a:p>
        </p:txBody>
      </p:sp>
      <p:sp>
        <p:nvSpPr>
          <p:cNvPr id="192" name="Integer posuere erat a ante venenatis posuere."/>
          <p:cNvSpPr>
            <a:spLocks noGrp="1"/>
          </p:cNvSpPr>
          <p:nvPr>
            <p:ph type="body" sz="quarter" idx="27"/>
          </p:nvPr>
        </p:nvSpPr>
        <p:spPr>
          <a:xfrm>
            <a:off x="4979320" y="5427664"/>
            <a:ext cx="2549922" cy="509985"/>
          </a:xfrm>
          <a:prstGeom prst="rect">
            <a:avLst/>
          </a:prstGeom>
        </p:spPr>
        <p:txBody>
          <a:bodyPr lIns="0" tIns="0" rIns="0" bIns="0" anchor="t">
            <a:noAutofit/>
          </a:bodyPr>
          <a:lstStyle>
            <a:lvl1pPr marL="0" indent="0" defTabSz="308074">
              <a:lnSpc>
                <a:spcPct val="110000"/>
              </a:lnSpc>
              <a:spcBef>
                <a:spcPts val="1050"/>
              </a:spcBef>
              <a:buSzTx/>
              <a:buNone/>
              <a:defRPr sz="975">
                <a:solidFill>
                  <a:srgbClr val="373B4F"/>
                </a:solidFill>
                <a:latin typeface="Avenir Next Regular"/>
                <a:ea typeface="Avenir Next Regular"/>
                <a:cs typeface="Avenir Next Regular"/>
                <a:sym typeface="Avenir Next Regular"/>
              </a:defRPr>
            </a:lvl1pPr>
          </a:lstStyle>
          <a:p>
            <a:r>
              <a:t>Integer posuere erat a ante venenatis posuere.</a:t>
            </a:r>
          </a:p>
        </p:txBody>
      </p:sp>
      <p:sp>
        <p:nvSpPr>
          <p:cNvPr id="193" name="3."/>
          <p:cNvSpPr>
            <a:spLocks noGrp="1"/>
          </p:cNvSpPr>
          <p:nvPr>
            <p:ph type="body" sz="quarter" idx="28"/>
          </p:nvPr>
        </p:nvSpPr>
        <p:spPr>
          <a:xfrm>
            <a:off x="4710384" y="5427664"/>
            <a:ext cx="223915" cy="223243"/>
          </a:xfrm>
          <a:prstGeom prst="rect">
            <a:avLst/>
          </a:prstGeom>
        </p:spPr>
        <p:txBody>
          <a:bodyPr lIns="0" tIns="0" rIns="0" bIns="0">
            <a:noAutofit/>
          </a:bodyPr>
          <a:lstStyle>
            <a:lvl1pPr marL="0" indent="0" defTabSz="308074">
              <a:lnSpc>
                <a:spcPct val="110000"/>
              </a:lnSpc>
              <a:spcBef>
                <a:spcPts val="0"/>
              </a:spcBef>
              <a:buSzTx/>
              <a:buNone/>
              <a:defRPr sz="975" b="1" cap="all">
                <a:solidFill>
                  <a:srgbClr val="427FFF"/>
                </a:solidFill>
                <a:latin typeface="Avenir Next Regular"/>
                <a:ea typeface="Avenir Next Regular"/>
                <a:cs typeface="Avenir Next Regular"/>
                <a:sym typeface="Avenir Next Regular"/>
              </a:defRPr>
            </a:lvl1pPr>
          </a:lstStyle>
          <a:p>
            <a:r>
              <a:t>3.</a:t>
            </a:r>
          </a:p>
        </p:txBody>
      </p:sp>
      <p:sp>
        <p:nvSpPr>
          <p:cNvPr id="194" name="Curabitur blandit tempus porttitor."/>
          <p:cNvSpPr>
            <a:spLocks noGrp="1"/>
          </p:cNvSpPr>
          <p:nvPr>
            <p:ph type="body" sz="quarter" idx="29"/>
          </p:nvPr>
        </p:nvSpPr>
        <p:spPr>
          <a:xfrm>
            <a:off x="8733482" y="3998914"/>
            <a:ext cx="2549922" cy="509985"/>
          </a:xfrm>
          <a:prstGeom prst="rect">
            <a:avLst/>
          </a:prstGeom>
        </p:spPr>
        <p:txBody>
          <a:bodyPr lIns="0" tIns="0" rIns="0" bIns="0" anchor="t">
            <a:noAutofit/>
          </a:bodyPr>
          <a:lstStyle>
            <a:lvl1pPr marL="0" indent="0" defTabSz="308074">
              <a:lnSpc>
                <a:spcPct val="110000"/>
              </a:lnSpc>
              <a:spcBef>
                <a:spcPts val="1050"/>
              </a:spcBef>
              <a:buSzTx/>
              <a:buNone/>
              <a:defRPr sz="975">
                <a:solidFill>
                  <a:srgbClr val="373B4F"/>
                </a:solidFill>
                <a:latin typeface="Avenir Next Regular"/>
                <a:ea typeface="Avenir Next Regular"/>
                <a:cs typeface="Avenir Next Regular"/>
                <a:sym typeface="Avenir Next Regular"/>
              </a:defRPr>
            </a:lvl1pPr>
          </a:lstStyle>
          <a:p>
            <a:r>
              <a:t>Curabitur blandit tempus porttitor.</a:t>
            </a:r>
          </a:p>
        </p:txBody>
      </p:sp>
      <p:sp>
        <p:nvSpPr>
          <p:cNvPr id="195" name="1."/>
          <p:cNvSpPr>
            <a:spLocks noGrp="1"/>
          </p:cNvSpPr>
          <p:nvPr>
            <p:ph type="body" sz="quarter" idx="30"/>
          </p:nvPr>
        </p:nvSpPr>
        <p:spPr>
          <a:xfrm>
            <a:off x="8464546" y="3998914"/>
            <a:ext cx="223915" cy="223243"/>
          </a:xfrm>
          <a:prstGeom prst="rect">
            <a:avLst/>
          </a:prstGeom>
        </p:spPr>
        <p:txBody>
          <a:bodyPr lIns="0" tIns="0" rIns="0" bIns="0">
            <a:noAutofit/>
          </a:bodyPr>
          <a:lstStyle>
            <a:lvl1pPr marL="0" indent="0" defTabSz="308074">
              <a:lnSpc>
                <a:spcPct val="110000"/>
              </a:lnSpc>
              <a:spcBef>
                <a:spcPts val="0"/>
              </a:spcBef>
              <a:buSzTx/>
              <a:buNone/>
              <a:defRPr sz="975" b="1" cap="all">
                <a:solidFill>
                  <a:srgbClr val="427FFF"/>
                </a:solidFill>
                <a:latin typeface="Avenir Next Regular"/>
                <a:ea typeface="Avenir Next Regular"/>
                <a:cs typeface="Avenir Next Regular"/>
                <a:sym typeface="Avenir Next Regular"/>
              </a:defRPr>
            </a:lvl1pPr>
          </a:lstStyle>
          <a:p>
            <a:r>
              <a:t>1.</a:t>
            </a:r>
          </a:p>
        </p:txBody>
      </p:sp>
      <p:sp>
        <p:nvSpPr>
          <p:cNvPr id="196" name="Nulla vitae elit libero, a pharetra augue."/>
          <p:cNvSpPr>
            <a:spLocks noGrp="1"/>
          </p:cNvSpPr>
          <p:nvPr>
            <p:ph type="body" sz="quarter" idx="31"/>
          </p:nvPr>
        </p:nvSpPr>
        <p:spPr>
          <a:xfrm>
            <a:off x="8733482" y="4713289"/>
            <a:ext cx="2549922" cy="509985"/>
          </a:xfrm>
          <a:prstGeom prst="rect">
            <a:avLst/>
          </a:prstGeom>
        </p:spPr>
        <p:txBody>
          <a:bodyPr lIns="0" tIns="0" rIns="0" bIns="0" anchor="t">
            <a:noAutofit/>
          </a:bodyPr>
          <a:lstStyle>
            <a:lvl1pPr marL="0" indent="0" defTabSz="308074">
              <a:lnSpc>
                <a:spcPct val="110000"/>
              </a:lnSpc>
              <a:spcBef>
                <a:spcPts val="1050"/>
              </a:spcBef>
              <a:buSzTx/>
              <a:buNone/>
              <a:defRPr sz="975">
                <a:solidFill>
                  <a:srgbClr val="373B4F"/>
                </a:solidFill>
                <a:latin typeface="Avenir Next Regular"/>
                <a:ea typeface="Avenir Next Regular"/>
                <a:cs typeface="Avenir Next Regular"/>
                <a:sym typeface="Avenir Next Regular"/>
              </a:defRPr>
            </a:lvl1pPr>
          </a:lstStyle>
          <a:p>
            <a:r>
              <a:t>Nulla vitae elit libero, a pharetra augue.</a:t>
            </a:r>
          </a:p>
        </p:txBody>
      </p:sp>
      <p:sp>
        <p:nvSpPr>
          <p:cNvPr id="197" name="2."/>
          <p:cNvSpPr>
            <a:spLocks noGrp="1"/>
          </p:cNvSpPr>
          <p:nvPr>
            <p:ph type="body" sz="quarter" idx="32"/>
          </p:nvPr>
        </p:nvSpPr>
        <p:spPr>
          <a:xfrm>
            <a:off x="8464546" y="4713289"/>
            <a:ext cx="223915" cy="223243"/>
          </a:xfrm>
          <a:prstGeom prst="rect">
            <a:avLst/>
          </a:prstGeom>
        </p:spPr>
        <p:txBody>
          <a:bodyPr lIns="0" tIns="0" rIns="0" bIns="0">
            <a:noAutofit/>
          </a:bodyPr>
          <a:lstStyle>
            <a:lvl1pPr marL="0" indent="0" defTabSz="308074">
              <a:lnSpc>
                <a:spcPct val="110000"/>
              </a:lnSpc>
              <a:spcBef>
                <a:spcPts val="0"/>
              </a:spcBef>
              <a:buSzTx/>
              <a:buNone/>
              <a:defRPr sz="975" b="1" cap="all">
                <a:solidFill>
                  <a:srgbClr val="427FFF"/>
                </a:solidFill>
                <a:latin typeface="Avenir Next Regular"/>
                <a:ea typeface="Avenir Next Regular"/>
                <a:cs typeface="Avenir Next Regular"/>
                <a:sym typeface="Avenir Next Regular"/>
              </a:defRPr>
            </a:lvl1pPr>
          </a:lstStyle>
          <a:p>
            <a:r>
              <a:t>2.</a:t>
            </a:r>
          </a:p>
        </p:txBody>
      </p:sp>
      <p:sp>
        <p:nvSpPr>
          <p:cNvPr id="198" name="Praesent commodo cursus magna, vel scelerisque."/>
          <p:cNvSpPr>
            <a:spLocks noGrp="1"/>
          </p:cNvSpPr>
          <p:nvPr>
            <p:ph type="body" sz="quarter" idx="33"/>
          </p:nvPr>
        </p:nvSpPr>
        <p:spPr>
          <a:xfrm>
            <a:off x="8733482" y="5427664"/>
            <a:ext cx="2549922" cy="509985"/>
          </a:xfrm>
          <a:prstGeom prst="rect">
            <a:avLst/>
          </a:prstGeom>
        </p:spPr>
        <p:txBody>
          <a:bodyPr lIns="0" tIns="0" rIns="0" bIns="0" anchor="t">
            <a:noAutofit/>
          </a:bodyPr>
          <a:lstStyle>
            <a:lvl1pPr marL="0" indent="0" defTabSz="308074">
              <a:spcBef>
                <a:spcPts val="0"/>
              </a:spcBef>
              <a:buSzTx/>
              <a:buNone/>
              <a:defRPr sz="1463">
                <a:solidFill>
                  <a:srgbClr val="5E5E5E"/>
                </a:solidFill>
                <a:latin typeface="Avenir Next Regular"/>
                <a:ea typeface="Avenir Next Regular"/>
                <a:cs typeface="Avenir Next Regular"/>
                <a:sym typeface="Avenir Next Regular"/>
              </a:defRPr>
            </a:lvl1pPr>
          </a:lstStyle>
          <a:p>
            <a:r>
              <a:t>Praesent commodo cursus magna, vel scelerisque.</a:t>
            </a:r>
          </a:p>
        </p:txBody>
      </p:sp>
      <p:sp>
        <p:nvSpPr>
          <p:cNvPr id="199" name="3."/>
          <p:cNvSpPr>
            <a:spLocks noGrp="1"/>
          </p:cNvSpPr>
          <p:nvPr>
            <p:ph type="body" sz="quarter" idx="34"/>
          </p:nvPr>
        </p:nvSpPr>
        <p:spPr>
          <a:xfrm>
            <a:off x="8464546" y="5427664"/>
            <a:ext cx="223915" cy="223243"/>
          </a:xfrm>
          <a:prstGeom prst="rect">
            <a:avLst/>
          </a:prstGeom>
        </p:spPr>
        <p:txBody>
          <a:bodyPr lIns="0" tIns="0" rIns="0" bIns="0">
            <a:noAutofit/>
          </a:bodyPr>
          <a:lstStyle>
            <a:lvl1pPr marL="0" indent="0" defTabSz="308074">
              <a:lnSpc>
                <a:spcPct val="110000"/>
              </a:lnSpc>
              <a:spcBef>
                <a:spcPts val="0"/>
              </a:spcBef>
              <a:buSzTx/>
              <a:buNone/>
              <a:defRPr sz="975" b="1" cap="all">
                <a:solidFill>
                  <a:srgbClr val="427FFF"/>
                </a:solidFill>
                <a:latin typeface="Avenir Next Regular"/>
                <a:ea typeface="Avenir Next Regular"/>
                <a:cs typeface="Avenir Next Regular"/>
                <a:sym typeface="Avenir Next Regular"/>
              </a:defRPr>
            </a:lvl1pPr>
          </a:lstStyle>
          <a:p>
            <a:r>
              <a:t>3.</a:t>
            </a:r>
          </a:p>
        </p:txBody>
      </p:sp>
      <p:sp>
        <p:nvSpPr>
          <p:cNvPr id="200" name="Número de diapositiva"/>
          <p:cNvSpPr txBox="1">
            <a:spLocks noGrp="1"/>
          </p:cNvSpPr>
          <p:nvPr>
            <p:ph type="sldNum" sz="quarter" idx="2"/>
          </p:nvPr>
        </p:nvSpPr>
        <p:spPr>
          <a:xfrm>
            <a:off x="11442775" y="6481564"/>
            <a:ext cx="224473" cy="115416"/>
          </a:xfrm>
          <a:prstGeom prst="rect">
            <a:avLst/>
          </a:prstGeom>
        </p:spPr>
        <p:txBody>
          <a:bodyPr wrap="square" lIns="0" tIns="0" rIns="0" bIns="0"/>
          <a:lstStyle>
            <a:lvl1pPr defTabSz="308074">
              <a:defRPr sz="750" cap="all" spc="75">
                <a:solidFill>
                  <a:srgbClr val="427FFF"/>
                </a:solidFill>
                <a:latin typeface="Avenir Next Demi Bold"/>
                <a:ea typeface="Avenir Next Demi Bold"/>
                <a:cs typeface="Avenir Next Demi Bold"/>
                <a:sym typeface="Avenir Next Demi Bold"/>
              </a:defRPr>
            </a:lvl1pPr>
          </a:lstStyle>
          <a:p>
            <a:pPr algn="ctr" eaLnBrk="1" fontAlgn="auto">
              <a:spcBef>
                <a:spcPts val="0"/>
              </a:spcBef>
              <a:spcAft>
                <a:spcPts val="0"/>
              </a:spcAft>
            </a:pPr>
            <a:fld id="{86CB4B4D-7CA3-9044-876B-883B54F8677D}" type="slidenum">
              <a:rPr lang="ca-ES" kern="0" smtClean="0"/>
              <a:pPr algn="ctr" eaLnBrk="1" fontAlgn="auto">
                <a:spcBef>
                  <a:spcPts val="0"/>
                </a:spcBef>
                <a:spcAft>
                  <a:spcPts val="0"/>
                </a:spcAft>
              </a:pPr>
              <a:t>‹#›</a:t>
            </a:fld>
            <a:endParaRPr lang="ca-ES" kern="0" dirty="0"/>
          </a:p>
        </p:txBody>
      </p:sp>
      <p:sp>
        <p:nvSpPr>
          <p:cNvPr id="201" name="Slide #"/>
          <p:cNvSpPr>
            <a:spLocks noGrp="1"/>
          </p:cNvSpPr>
          <p:nvPr>
            <p:ph type="body" sz="quarter" idx="35"/>
          </p:nvPr>
        </p:nvSpPr>
        <p:spPr>
          <a:xfrm>
            <a:off x="6643958" y="6474024"/>
            <a:ext cx="4781104" cy="191295"/>
          </a:xfrm>
          <a:prstGeom prst="rect">
            <a:avLst/>
          </a:prstGeom>
        </p:spPr>
        <p:txBody>
          <a:bodyPr lIns="0" tIns="0" rIns="0" bIns="0"/>
          <a:lstStyle>
            <a:lvl1pPr marL="0" indent="0" algn="r" defTabSz="308074">
              <a:spcBef>
                <a:spcPts val="0"/>
              </a:spcBef>
              <a:buSzTx/>
              <a:buNone/>
              <a:defRPr sz="750" cap="all" spc="75">
                <a:solidFill>
                  <a:srgbClr val="373B4F"/>
                </a:solidFill>
                <a:latin typeface="Avenir Next Demi Bold"/>
                <a:ea typeface="Avenir Next Demi Bold"/>
                <a:cs typeface="Avenir Next Demi Bold"/>
                <a:sym typeface="Avenir Next Demi Bold"/>
              </a:defRPr>
            </a:lvl1pPr>
          </a:lstStyle>
          <a:p>
            <a:r>
              <a:t>Slide #</a:t>
            </a:r>
          </a:p>
        </p:txBody>
      </p:sp>
    </p:spTree>
    <p:extLst>
      <p:ext uri="{BB962C8B-B14F-4D97-AF65-F5344CB8AC3E}">
        <p14:creationId xmlns:p14="http://schemas.microsoft.com/office/powerpoint/2010/main" val="164862490"/>
      </p:ext>
    </p:extLst>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x">
  <p:cSld name="3">
    <p:spTree>
      <p:nvGrpSpPr>
        <p:cNvPr id="1" name=""/>
        <p:cNvGrpSpPr/>
        <p:nvPr/>
      </p:nvGrpSpPr>
      <p:grpSpPr>
        <a:xfrm>
          <a:off x="0" y="0"/>
          <a:ext cx="0" cy="0"/>
          <a:chOff x="0" y="0"/>
          <a:chExt cx="0" cy="0"/>
        </a:xfrm>
      </p:grpSpPr>
      <p:sp>
        <p:nvSpPr>
          <p:cNvPr id="208" name="Texto del título"/>
          <p:cNvSpPr txBox="1">
            <a:spLocks noGrp="1"/>
          </p:cNvSpPr>
          <p:nvPr>
            <p:ph type="title"/>
          </p:nvPr>
        </p:nvSpPr>
        <p:spPr>
          <a:xfrm>
            <a:off x="956221" y="510382"/>
            <a:ext cx="10327184" cy="637779"/>
          </a:xfrm>
          <a:prstGeom prst="rect">
            <a:avLst/>
          </a:prstGeom>
        </p:spPr>
        <p:txBody>
          <a:bodyPr lIns="0" tIns="0" rIns="0" bIns="0">
            <a:noAutofit/>
          </a:bodyPr>
          <a:lstStyle>
            <a:lvl1pPr algn="l" defTabSz="308074">
              <a:defRPr sz="2625" b="1" cap="all">
                <a:solidFill>
                  <a:srgbClr val="373A4F"/>
                </a:solidFill>
                <a:latin typeface="Avenir Next Regular"/>
                <a:ea typeface="Avenir Next Regular"/>
                <a:cs typeface="Avenir Next Regular"/>
                <a:sym typeface="Avenir Next Regular"/>
              </a:defRPr>
            </a:lvl1pPr>
          </a:lstStyle>
          <a:p>
            <a:r>
              <a:t>Texto del título</a:t>
            </a:r>
          </a:p>
        </p:txBody>
      </p:sp>
      <p:sp>
        <p:nvSpPr>
          <p:cNvPr id="209" name="Successful decisions &amp; opportunities for improvement"/>
          <p:cNvSpPr>
            <a:spLocks noGrp="1"/>
          </p:cNvSpPr>
          <p:nvPr>
            <p:ph type="body" sz="quarter" idx="13"/>
          </p:nvPr>
        </p:nvSpPr>
        <p:spPr>
          <a:xfrm>
            <a:off x="956221" y="1141810"/>
            <a:ext cx="10327184" cy="220069"/>
          </a:xfrm>
          <a:prstGeom prst="rect">
            <a:avLst/>
          </a:prstGeom>
        </p:spPr>
        <p:txBody>
          <a:bodyPr lIns="0" tIns="0" rIns="0" bIns="0">
            <a:noAutofit/>
          </a:bodyPr>
          <a:lstStyle>
            <a:lvl1pPr marL="0" indent="0" defTabSz="308074">
              <a:spcBef>
                <a:spcPts val="0"/>
              </a:spcBef>
              <a:buSzTx/>
              <a:buNone/>
              <a:defRPr sz="1463">
                <a:solidFill>
                  <a:srgbClr val="5E5E5E"/>
                </a:solidFill>
                <a:latin typeface="Avenir Next Regular"/>
                <a:ea typeface="Avenir Next Regular"/>
                <a:cs typeface="Avenir Next Regular"/>
                <a:sym typeface="Avenir Next Regular"/>
              </a:defRPr>
            </a:lvl1pPr>
          </a:lstStyle>
          <a:p>
            <a:r>
              <a:t>Successful decisions &amp; opportunities for improvement</a:t>
            </a:r>
          </a:p>
        </p:txBody>
      </p:sp>
      <p:sp>
        <p:nvSpPr>
          <p:cNvPr id="210" name="How it works"/>
          <p:cNvSpPr>
            <a:spLocks noGrp="1"/>
          </p:cNvSpPr>
          <p:nvPr>
            <p:ph type="body" sz="quarter" idx="14"/>
          </p:nvPr>
        </p:nvSpPr>
        <p:spPr>
          <a:xfrm>
            <a:off x="956221" y="1906985"/>
            <a:ext cx="1912441" cy="1905001"/>
          </a:xfrm>
          <a:prstGeom prst="ellipse">
            <a:avLst/>
          </a:prstGeom>
          <a:solidFill>
            <a:srgbClr val="4280FF"/>
          </a:solidFill>
        </p:spPr>
        <p:txBody>
          <a:bodyPr lIns="0" tIns="0" rIns="0" bIns="0">
            <a:noAutofit/>
          </a:bodyPr>
          <a:lstStyle>
            <a:lvl1pPr marL="0" indent="0" algn="ctr" defTabSz="308074">
              <a:lnSpc>
                <a:spcPct val="110000"/>
              </a:lnSpc>
              <a:spcBef>
                <a:spcPts val="0"/>
              </a:spcBef>
              <a:buSzTx/>
              <a:buNone/>
              <a:defRPr sz="975" b="1" cap="all">
                <a:solidFill>
                  <a:srgbClr val="FFFFFF"/>
                </a:solidFill>
                <a:latin typeface="Avenir Next Regular"/>
                <a:ea typeface="Avenir Next Regular"/>
                <a:cs typeface="Avenir Next Regular"/>
                <a:sym typeface="Avenir Next Regular"/>
              </a:defRPr>
            </a:lvl1pPr>
          </a:lstStyle>
          <a:p>
            <a:r>
              <a:t>How it works</a:t>
            </a:r>
          </a:p>
        </p:txBody>
      </p:sp>
      <p:sp>
        <p:nvSpPr>
          <p:cNvPr id="211" name="stop doing"/>
          <p:cNvSpPr>
            <a:spLocks noGrp="1"/>
          </p:cNvSpPr>
          <p:nvPr>
            <p:ph type="body" sz="quarter" idx="15"/>
          </p:nvPr>
        </p:nvSpPr>
        <p:spPr>
          <a:xfrm>
            <a:off x="4710383" y="1906985"/>
            <a:ext cx="1912441" cy="1905001"/>
          </a:xfrm>
          <a:prstGeom prst="ellipse">
            <a:avLst/>
          </a:prstGeom>
          <a:solidFill>
            <a:srgbClr val="4280FF"/>
          </a:solidFill>
        </p:spPr>
        <p:txBody>
          <a:bodyPr lIns="0" tIns="0" rIns="0" bIns="0">
            <a:noAutofit/>
          </a:bodyPr>
          <a:lstStyle>
            <a:lvl1pPr marL="0" indent="0" algn="ctr" defTabSz="308074">
              <a:lnSpc>
                <a:spcPct val="110000"/>
              </a:lnSpc>
              <a:spcBef>
                <a:spcPts val="0"/>
              </a:spcBef>
              <a:buSzTx/>
              <a:buNone/>
              <a:defRPr sz="975" b="1" cap="all">
                <a:solidFill>
                  <a:srgbClr val="FFFFFF"/>
                </a:solidFill>
                <a:latin typeface="Avenir Next Regular"/>
                <a:ea typeface="Avenir Next Regular"/>
                <a:cs typeface="Avenir Next Regular"/>
                <a:sym typeface="Avenir Next Regular"/>
              </a:defRPr>
            </a:lvl1pPr>
          </a:lstStyle>
          <a:p>
            <a:r>
              <a:t>stop doing</a:t>
            </a:r>
          </a:p>
        </p:txBody>
      </p:sp>
      <p:sp>
        <p:nvSpPr>
          <p:cNvPr id="212" name="opportunities"/>
          <p:cNvSpPr>
            <a:spLocks noGrp="1"/>
          </p:cNvSpPr>
          <p:nvPr>
            <p:ph type="body" sz="quarter" idx="16"/>
          </p:nvPr>
        </p:nvSpPr>
        <p:spPr>
          <a:xfrm>
            <a:off x="8464546" y="1906985"/>
            <a:ext cx="1912441" cy="1905001"/>
          </a:xfrm>
          <a:prstGeom prst="ellipse">
            <a:avLst/>
          </a:prstGeom>
          <a:solidFill>
            <a:srgbClr val="4280FF"/>
          </a:solidFill>
        </p:spPr>
        <p:txBody>
          <a:bodyPr lIns="0" tIns="0" rIns="0" bIns="0">
            <a:noAutofit/>
          </a:bodyPr>
          <a:lstStyle>
            <a:lvl1pPr marL="0" indent="0" algn="ctr" defTabSz="308074">
              <a:lnSpc>
                <a:spcPct val="110000"/>
              </a:lnSpc>
              <a:spcBef>
                <a:spcPts val="0"/>
              </a:spcBef>
              <a:buSzTx/>
              <a:buNone/>
              <a:defRPr sz="975" b="1" cap="all">
                <a:solidFill>
                  <a:srgbClr val="FFFFFF"/>
                </a:solidFill>
                <a:latin typeface="Avenir Next Regular"/>
                <a:ea typeface="Avenir Next Regular"/>
                <a:cs typeface="Avenir Next Regular"/>
                <a:sym typeface="Avenir Next Regular"/>
              </a:defRPr>
            </a:lvl1pPr>
          </a:lstStyle>
          <a:p>
            <a:r>
              <a:t>opportunities</a:t>
            </a:r>
          </a:p>
        </p:txBody>
      </p:sp>
      <p:sp>
        <p:nvSpPr>
          <p:cNvPr id="213" name="Vivamus sagittis lacus vel augue laoreet rutrum."/>
          <p:cNvSpPr>
            <a:spLocks noGrp="1"/>
          </p:cNvSpPr>
          <p:nvPr>
            <p:ph type="body" sz="quarter" idx="17"/>
          </p:nvPr>
        </p:nvSpPr>
        <p:spPr>
          <a:xfrm>
            <a:off x="1225158" y="3998914"/>
            <a:ext cx="2549922" cy="509985"/>
          </a:xfrm>
          <a:prstGeom prst="rect">
            <a:avLst/>
          </a:prstGeom>
        </p:spPr>
        <p:txBody>
          <a:bodyPr lIns="0" tIns="0" rIns="0" bIns="0" anchor="t">
            <a:noAutofit/>
          </a:bodyPr>
          <a:lstStyle>
            <a:lvl1pPr marL="0" indent="0" defTabSz="308074">
              <a:lnSpc>
                <a:spcPct val="110000"/>
              </a:lnSpc>
              <a:spcBef>
                <a:spcPts val="1050"/>
              </a:spcBef>
              <a:buSzTx/>
              <a:buNone/>
              <a:defRPr sz="975">
                <a:solidFill>
                  <a:srgbClr val="373B4F"/>
                </a:solidFill>
                <a:latin typeface="Avenir Next Regular"/>
                <a:ea typeface="Avenir Next Regular"/>
                <a:cs typeface="Avenir Next Regular"/>
                <a:sym typeface="Avenir Next Regular"/>
              </a:defRPr>
            </a:lvl1pPr>
          </a:lstStyle>
          <a:p>
            <a:r>
              <a:t>Vivamus sagittis lacus vel augue laoreet rutrum.</a:t>
            </a:r>
          </a:p>
        </p:txBody>
      </p:sp>
      <p:sp>
        <p:nvSpPr>
          <p:cNvPr id="214" name="1."/>
          <p:cNvSpPr>
            <a:spLocks noGrp="1"/>
          </p:cNvSpPr>
          <p:nvPr>
            <p:ph type="body" sz="quarter" idx="18"/>
          </p:nvPr>
        </p:nvSpPr>
        <p:spPr>
          <a:xfrm>
            <a:off x="956222" y="3998914"/>
            <a:ext cx="223915" cy="223243"/>
          </a:xfrm>
          <a:prstGeom prst="rect">
            <a:avLst/>
          </a:prstGeom>
        </p:spPr>
        <p:txBody>
          <a:bodyPr lIns="0" tIns="0" rIns="0" bIns="0">
            <a:noAutofit/>
          </a:bodyPr>
          <a:lstStyle>
            <a:lvl1pPr marL="0" indent="0" defTabSz="308074">
              <a:lnSpc>
                <a:spcPct val="110000"/>
              </a:lnSpc>
              <a:spcBef>
                <a:spcPts val="0"/>
              </a:spcBef>
              <a:buSzTx/>
              <a:buNone/>
              <a:defRPr sz="975" b="1" cap="all">
                <a:solidFill>
                  <a:srgbClr val="427FFF"/>
                </a:solidFill>
                <a:latin typeface="Avenir Next Regular"/>
                <a:ea typeface="Avenir Next Regular"/>
                <a:cs typeface="Avenir Next Regular"/>
                <a:sym typeface="Avenir Next Regular"/>
              </a:defRPr>
            </a:lvl1pPr>
          </a:lstStyle>
          <a:p>
            <a:r>
              <a:t>1.</a:t>
            </a:r>
          </a:p>
        </p:txBody>
      </p:sp>
      <p:sp>
        <p:nvSpPr>
          <p:cNvPr id="215" name="Praesent commodo cursus magna, vel scelerisque."/>
          <p:cNvSpPr>
            <a:spLocks noGrp="1"/>
          </p:cNvSpPr>
          <p:nvPr>
            <p:ph type="body" sz="quarter" idx="19"/>
          </p:nvPr>
        </p:nvSpPr>
        <p:spPr>
          <a:xfrm>
            <a:off x="1225158" y="4713289"/>
            <a:ext cx="2549922" cy="509985"/>
          </a:xfrm>
          <a:prstGeom prst="rect">
            <a:avLst/>
          </a:prstGeom>
        </p:spPr>
        <p:txBody>
          <a:bodyPr lIns="0" tIns="0" rIns="0" bIns="0" anchor="t">
            <a:noAutofit/>
          </a:bodyPr>
          <a:lstStyle>
            <a:lvl1pPr marL="0" indent="0" defTabSz="308074">
              <a:lnSpc>
                <a:spcPct val="110000"/>
              </a:lnSpc>
              <a:spcBef>
                <a:spcPts val="1050"/>
              </a:spcBef>
              <a:buSzTx/>
              <a:buNone/>
              <a:defRPr sz="975">
                <a:solidFill>
                  <a:srgbClr val="373B4F"/>
                </a:solidFill>
                <a:latin typeface="Avenir Next Regular"/>
                <a:ea typeface="Avenir Next Regular"/>
                <a:cs typeface="Avenir Next Regular"/>
                <a:sym typeface="Avenir Next Regular"/>
              </a:defRPr>
            </a:lvl1pPr>
          </a:lstStyle>
          <a:p>
            <a:r>
              <a:t>Praesent commodo cursus magna, vel scelerisque.</a:t>
            </a:r>
          </a:p>
        </p:txBody>
      </p:sp>
      <p:sp>
        <p:nvSpPr>
          <p:cNvPr id="216" name="2."/>
          <p:cNvSpPr>
            <a:spLocks noGrp="1"/>
          </p:cNvSpPr>
          <p:nvPr>
            <p:ph type="body" sz="quarter" idx="20"/>
          </p:nvPr>
        </p:nvSpPr>
        <p:spPr>
          <a:xfrm>
            <a:off x="956222" y="4713289"/>
            <a:ext cx="223915" cy="223243"/>
          </a:xfrm>
          <a:prstGeom prst="rect">
            <a:avLst/>
          </a:prstGeom>
        </p:spPr>
        <p:txBody>
          <a:bodyPr lIns="0" tIns="0" rIns="0" bIns="0">
            <a:noAutofit/>
          </a:bodyPr>
          <a:lstStyle>
            <a:lvl1pPr marL="0" indent="0" defTabSz="308074">
              <a:lnSpc>
                <a:spcPct val="110000"/>
              </a:lnSpc>
              <a:spcBef>
                <a:spcPts val="0"/>
              </a:spcBef>
              <a:buSzTx/>
              <a:buNone/>
              <a:defRPr sz="975" b="1" cap="all">
                <a:solidFill>
                  <a:srgbClr val="427FFF"/>
                </a:solidFill>
                <a:latin typeface="Avenir Next Regular"/>
                <a:ea typeface="Avenir Next Regular"/>
                <a:cs typeface="Avenir Next Regular"/>
                <a:sym typeface="Avenir Next Regular"/>
              </a:defRPr>
            </a:lvl1pPr>
          </a:lstStyle>
          <a:p>
            <a:r>
              <a:t>2.</a:t>
            </a:r>
          </a:p>
        </p:txBody>
      </p:sp>
      <p:sp>
        <p:nvSpPr>
          <p:cNvPr id="217" name="Nulla vitae elit libero, a pharetra augue."/>
          <p:cNvSpPr>
            <a:spLocks noGrp="1"/>
          </p:cNvSpPr>
          <p:nvPr>
            <p:ph type="body" sz="quarter" idx="21"/>
          </p:nvPr>
        </p:nvSpPr>
        <p:spPr>
          <a:xfrm>
            <a:off x="1225158" y="5427664"/>
            <a:ext cx="2549922" cy="509985"/>
          </a:xfrm>
          <a:prstGeom prst="rect">
            <a:avLst/>
          </a:prstGeom>
        </p:spPr>
        <p:txBody>
          <a:bodyPr lIns="0" tIns="0" rIns="0" bIns="0" anchor="t">
            <a:noAutofit/>
          </a:bodyPr>
          <a:lstStyle>
            <a:lvl1pPr marL="0" indent="0" defTabSz="308074">
              <a:lnSpc>
                <a:spcPct val="110000"/>
              </a:lnSpc>
              <a:spcBef>
                <a:spcPts val="1050"/>
              </a:spcBef>
              <a:buSzTx/>
              <a:buNone/>
              <a:defRPr sz="975">
                <a:solidFill>
                  <a:srgbClr val="373B4F"/>
                </a:solidFill>
                <a:latin typeface="Avenir Next Regular"/>
                <a:ea typeface="Avenir Next Regular"/>
                <a:cs typeface="Avenir Next Regular"/>
                <a:sym typeface="Avenir Next Regular"/>
              </a:defRPr>
            </a:lvl1pPr>
          </a:lstStyle>
          <a:p>
            <a:r>
              <a:t>Nulla vitae elit libero, a pharetra augue.</a:t>
            </a:r>
          </a:p>
        </p:txBody>
      </p:sp>
      <p:sp>
        <p:nvSpPr>
          <p:cNvPr id="218" name="3."/>
          <p:cNvSpPr>
            <a:spLocks noGrp="1"/>
          </p:cNvSpPr>
          <p:nvPr>
            <p:ph type="body" sz="quarter" idx="22"/>
          </p:nvPr>
        </p:nvSpPr>
        <p:spPr>
          <a:xfrm>
            <a:off x="956222" y="5427664"/>
            <a:ext cx="223915" cy="223243"/>
          </a:xfrm>
          <a:prstGeom prst="rect">
            <a:avLst/>
          </a:prstGeom>
        </p:spPr>
        <p:txBody>
          <a:bodyPr lIns="0" tIns="0" rIns="0" bIns="0">
            <a:noAutofit/>
          </a:bodyPr>
          <a:lstStyle>
            <a:lvl1pPr marL="0" indent="0" defTabSz="308074">
              <a:lnSpc>
                <a:spcPct val="110000"/>
              </a:lnSpc>
              <a:spcBef>
                <a:spcPts val="0"/>
              </a:spcBef>
              <a:buSzTx/>
              <a:buNone/>
              <a:defRPr sz="975" b="1" cap="all">
                <a:solidFill>
                  <a:srgbClr val="427FFF"/>
                </a:solidFill>
                <a:latin typeface="Avenir Next Regular"/>
                <a:ea typeface="Avenir Next Regular"/>
                <a:cs typeface="Avenir Next Regular"/>
                <a:sym typeface="Avenir Next Regular"/>
              </a:defRPr>
            </a:lvl1pPr>
          </a:lstStyle>
          <a:p>
            <a:r>
              <a:t>3.</a:t>
            </a:r>
          </a:p>
        </p:txBody>
      </p:sp>
      <p:sp>
        <p:nvSpPr>
          <p:cNvPr id="219" name="Lorem ipsum dolor sit amet, consectetur"/>
          <p:cNvSpPr>
            <a:spLocks noGrp="1"/>
          </p:cNvSpPr>
          <p:nvPr>
            <p:ph type="body" sz="quarter" idx="23"/>
          </p:nvPr>
        </p:nvSpPr>
        <p:spPr>
          <a:xfrm>
            <a:off x="4979320" y="3998914"/>
            <a:ext cx="2549922" cy="509985"/>
          </a:xfrm>
          <a:prstGeom prst="rect">
            <a:avLst/>
          </a:prstGeom>
        </p:spPr>
        <p:txBody>
          <a:bodyPr lIns="0" tIns="0" rIns="0" bIns="0" anchor="t">
            <a:noAutofit/>
          </a:bodyPr>
          <a:lstStyle>
            <a:lvl1pPr marL="0" indent="0" defTabSz="308074">
              <a:lnSpc>
                <a:spcPct val="110000"/>
              </a:lnSpc>
              <a:spcBef>
                <a:spcPts val="1050"/>
              </a:spcBef>
              <a:buSzTx/>
              <a:buNone/>
              <a:defRPr sz="975">
                <a:solidFill>
                  <a:srgbClr val="373B4F"/>
                </a:solidFill>
                <a:latin typeface="Avenir Next Regular"/>
                <a:ea typeface="Avenir Next Regular"/>
                <a:cs typeface="Avenir Next Regular"/>
                <a:sym typeface="Avenir Next Regular"/>
              </a:defRPr>
            </a:lvl1pPr>
          </a:lstStyle>
          <a:p>
            <a:r>
              <a:t>Lorem ipsum dolor sit amet, consectetur</a:t>
            </a:r>
          </a:p>
        </p:txBody>
      </p:sp>
      <p:sp>
        <p:nvSpPr>
          <p:cNvPr id="220" name="1."/>
          <p:cNvSpPr>
            <a:spLocks noGrp="1"/>
          </p:cNvSpPr>
          <p:nvPr>
            <p:ph type="body" sz="quarter" idx="24"/>
          </p:nvPr>
        </p:nvSpPr>
        <p:spPr>
          <a:xfrm>
            <a:off x="4710384" y="3998914"/>
            <a:ext cx="223915" cy="223243"/>
          </a:xfrm>
          <a:prstGeom prst="rect">
            <a:avLst/>
          </a:prstGeom>
        </p:spPr>
        <p:txBody>
          <a:bodyPr lIns="0" tIns="0" rIns="0" bIns="0">
            <a:noAutofit/>
          </a:bodyPr>
          <a:lstStyle>
            <a:lvl1pPr marL="0" indent="0" defTabSz="308074">
              <a:lnSpc>
                <a:spcPct val="110000"/>
              </a:lnSpc>
              <a:spcBef>
                <a:spcPts val="0"/>
              </a:spcBef>
              <a:buSzTx/>
              <a:buNone/>
              <a:defRPr sz="975" b="1" cap="all">
                <a:solidFill>
                  <a:srgbClr val="427FFF"/>
                </a:solidFill>
                <a:latin typeface="Avenir Next Regular"/>
                <a:ea typeface="Avenir Next Regular"/>
                <a:cs typeface="Avenir Next Regular"/>
                <a:sym typeface="Avenir Next Regular"/>
              </a:defRPr>
            </a:lvl1pPr>
          </a:lstStyle>
          <a:p>
            <a:r>
              <a:t>1.</a:t>
            </a:r>
          </a:p>
        </p:txBody>
      </p:sp>
      <p:sp>
        <p:nvSpPr>
          <p:cNvPr id="221" name="Donec id elit non mi porta gravida at eget metus."/>
          <p:cNvSpPr>
            <a:spLocks noGrp="1"/>
          </p:cNvSpPr>
          <p:nvPr>
            <p:ph type="body" sz="quarter" idx="25"/>
          </p:nvPr>
        </p:nvSpPr>
        <p:spPr>
          <a:xfrm>
            <a:off x="4979320" y="4713289"/>
            <a:ext cx="2549922" cy="509985"/>
          </a:xfrm>
          <a:prstGeom prst="rect">
            <a:avLst/>
          </a:prstGeom>
        </p:spPr>
        <p:txBody>
          <a:bodyPr lIns="0" tIns="0" rIns="0" bIns="0" anchor="t">
            <a:noAutofit/>
          </a:bodyPr>
          <a:lstStyle>
            <a:lvl1pPr marL="0" indent="0" defTabSz="308074">
              <a:lnSpc>
                <a:spcPct val="110000"/>
              </a:lnSpc>
              <a:spcBef>
                <a:spcPts val="1050"/>
              </a:spcBef>
              <a:buSzTx/>
              <a:buNone/>
              <a:defRPr sz="975">
                <a:solidFill>
                  <a:srgbClr val="373B4F"/>
                </a:solidFill>
                <a:latin typeface="Avenir Next Regular"/>
                <a:ea typeface="Avenir Next Regular"/>
                <a:cs typeface="Avenir Next Regular"/>
                <a:sym typeface="Avenir Next Regular"/>
              </a:defRPr>
            </a:lvl1pPr>
          </a:lstStyle>
          <a:p>
            <a:r>
              <a:t>Donec id elit non mi porta gravida at eget metus.</a:t>
            </a:r>
          </a:p>
        </p:txBody>
      </p:sp>
      <p:sp>
        <p:nvSpPr>
          <p:cNvPr id="222" name="2."/>
          <p:cNvSpPr>
            <a:spLocks noGrp="1"/>
          </p:cNvSpPr>
          <p:nvPr>
            <p:ph type="body" sz="quarter" idx="26"/>
          </p:nvPr>
        </p:nvSpPr>
        <p:spPr>
          <a:xfrm>
            <a:off x="4710384" y="4713289"/>
            <a:ext cx="223915" cy="223243"/>
          </a:xfrm>
          <a:prstGeom prst="rect">
            <a:avLst/>
          </a:prstGeom>
        </p:spPr>
        <p:txBody>
          <a:bodyPr lIns="0" tIns="0" rIns="0" bIns="0">
            <a:noAutofit/>
          </a:bodyPr>
          <a:lstStyle>
            <a:lvl1pPr marL="0" indent="0" defTabSz="308074">
              <a:lnSpc>
                <a:spcPct val="110000"/>
              </a:lnSpc>
              <a:spcBef>
                <a:spcPts val="0"/>
              </a:spcBef>
              <a:buSzTx/>
              <a:buNone/>
              <a:defRPr sz="975" b="1" cap="all">
                <a:solidFill>
                  <a:srgbClr val="427FFF"/>
                </a:solidFill>
                <a:latin typeface="Avenir Next Regular"/>
                <a:ea typeface="Avenir Next Regular"/>
                <a:cs typeface="Avenir Next Regular"/>
                <a:sym typeface="Avenir Next Regular"/>
              </a:defRPr>
            </a:lvl1pPr>
          </a:lstStyle>
          <a:p>
            <a:r>
              <a:t>2.</a:t>
            </a:r>
          </a:p>
        </p:txBody>
      </p:sp>
      <p:sp>
        <p:nvSpPr>
          <p:cNvPr id="223" name="Integer posuere erat a ante venenatis posuere."/>
          <p:cNvSpPr>
            <a:spLocks noGrp="1"/>
          </p:cNvSpPr>
          <p:nvPr>
            <p:ph type="body" sz="quarter" idx="27"/>
          </p:nvPr>
        </p:nvSpPr>
        <p:spPr>
          <a:xfrm>
            <a:off x="4979320" y="5427664"/>
            <a:ext cx="2549922" cy="509985"/>
          </a:xfrm>
          <a:prstGeom prst="rect">
            <a:avLst/>
          </a:prstGeom>
        </p:spPr>
        <p:txBody>
          <a:bodyPr lIns="0" tIns="0" rIns="0" bIns="0" anchor="t">
            <a:noAutofit/>
          </a:bodyPr>
          <a:lstStyle>
            <a:lvl1pPr marL="0" indent="0" defTabSz="308074">
              <a:lnSpc>
                <a:spcPct val="110000"/>
              </a:lnSpc>
              <a:spcBef>
                <a:spcPts val="1050"/>
              </a:spcBef>
              <a:buSzTx/>
              <a:buNone/>
              <a:defRPr sz="975">
                <a:solidFill>
                  <a:srgbClr val="373B4F"/>
                </a:solidFill>
                <a:latin typeface="Avenir Next Regular"/>
                <a:ea typeface="Avenir Next Regular"/>
                <a:cs typeface="Avenir Next Regular"/>
                <a:sym typeface="Avenir Next Regular"/>
              </a:defRPr>
            </a:lvl1pPr>
          </a:lstStyle>
          <a:p>
            <a:r>
              <a:t>Integer posuere erat a ante venenatis posuere.</a:t>
            </a:r>
          </a:p>
        </p:txBody>
      </p:sp>
      <p:sp>
        <p:nvSpPr>
          <p:cNvPr id="224" name="3."/>
          <p:cNvSpPr>
            <a:spLocks noGrp="1"/>
          </p:cNvSpPr>
          <p:nvPr>
            <p:ph type="body" sz="quarter" idx="28"/>
          </p:nvPr>
        </p:nvSpPr>
        <p:spPr>
          <a:xfrm>
            <a:off x="4710384" y="5427664"/>
            <a:ext cx="223915" cy="223243"/>
          </a:xfrm>
          <a:prstGeom prst="rect">
            <a:avLst/>
          </a:prstGeom>
        </p:spPr>
        <p:txBody>
          <a:bodyPr lIns="0" tIns="0" rIns="0" bIns="0">
            <a:noAutofit/>
          </a:bodyPr>
          <a:lstStyle>
            <a:lvl1pPr marL="0" indent="0" defTabSz="308074">
              <a:lnSpc>
                <a:spcPct val="110000"/>
              </a:lnSpc>
              <a:spcBef>
                <a:spcPts val="0"/>
              </a:spcBef>
              <a:buSzTx/>
              <a:buNone/>
              <a:defRPr sz="975" b="1" cap="all">
                <a:solidFill>
                  <a:srgbClr val="427FFF"/>
                </a:solidFill>
                <a:latin typeface="Avenir Next Regular"/>
                <a:ea typeface="Avenir Next Regular"/>
                <a:cs typeface="Avenir Next Regular"/>
                <a:sym typeface="Avenir Next Regular"/>
              </a:defRPr>
            </a:lvl1pPr>
          </a:lstStyle>
          <a:p>
            <a:r>
              <a:t>3.</a:t>
            </a:r>
          </a:p>
        </p:txBody>
      </p:sp>
      <p:sp>
        <p:nvSpPr>
          <p:cNvPr id="225" name="Curabitur blandit tempus porttitor."/>
          <p:cNvSpPr>
            <a:spLocks noGrp="1"/>
          </p:cNvSpPr>
          <p:nvPr>
            <p:ph type="body" sz="quarter" idx="29"/>
          </p:nvPr>
        </p:nvSpPr>
        <p:spPr>
          <a:xfrm>
            <a:off x="8733482" y="3998914"/>
            <a:ext cx="2549922" cy="509985"/>
          </a:xfrm>
          <a:prstGeom prst="rect">
            <a:avLst/>
          </a:prstGeom>
        </p:spPr>
        <p:txBody>
          <a:bodyPr lIns="0" tIns="0" rIns="0" bIns="0" anchor="t">
            <a:noAutofit/>
          </a:bodyPr>
          <a:lstStyle>
            <a:lvl1pPr marL="0" indent="0" defTabSz="308074">
              <a:lnSpc>
                <a:spcPct val="110000"/>
              </a:lnSpc>
              <a:spcBef>
                <a:spcPts val="1050"/>
              </a:spcBef>
              <a:buSzTx/>
              <a:buNone/>
              <a:defRPr sz="975">
                <a:solidFill>
                  <a:srgbClr val="373B4F"/>
                </a:solidFill>
                <a:latin typeface="Avenir Next Regular"/>
                <a:ea typeface="Avenir Next Regular"/>
                <a:cs typeface="Avenir Next Regular"/>
                <a:sym typeface="Avenir Next Regular"/>
              </a:defRPr>
            </a:lvl1pPr>
          </a:lstStyle>
          <a:p>
            <a:r>
              <a:t>Curabitur blandit tempus porttitor.</a:t>
            </a:r>
          </a:p>
        </p:txBody>
      </p:sp>
      <p:sp>
        <p:nvSpPr>
          <p:cNvPr id="226" name="1."/>
          <p:cNvSpPr>
            <a:spLocks noGrp="1"/>
          </p:cNvSpPr>
          <p:nvPr>
            <p:ph type="body" sz="quarter" idx="30"/>
          </p:nvPr>
        </p:nvSpPr>
        <p:spPr>
          <a:xfrm>
            <a:off x="8464546" y="3998914"/>
            <a:ext cx="223915" cy="223243"/>
          </a:xfrm>
          <a:prstGeom prst="rect">
            <a:avLst/>
          </a:prstGeom>
        </p:spPr>
        <p:txBody>
          <a:bodyPr lIns="0" tIns="0" rIns="0" bIns="0">
            <a:noAutofit/>
          </a:bodyPr>
          <a:lstStyle>
            <a:lvl1pPr marL="0" indent="0" defTabSz="308074">
              <a:lnSpc>
                <a:spcPct val="110000"/>
              </a:lnSpc>
              <a:spcBef>
                <a:spcPts val="0"/>
              </a:spcBef>
              <a:buSzTx/>
              <a:buNone/>
              <a:defRPr sz="975" b="1" cap="all">
                <a:solidFill>
                  <a:srgbClr val="427FFF"/>
                </a:solidFill>
                <a:latin typeface="Avenir Next Regular"/>
                <a:ea typeface="Avenir Next Regular"/>
                <a:cs typeface="Avenir Next Regular"/>
                <a:sym typeface="Avenir Next Regular"/>
              </a:defRPr>
            </a:lvl1pPr>
          </a:lstStyle>
          <a:p>
            <a:r>
              <a:t>1.</a:t>
            </a:r>
          </a:p>
        </p:txBody>
      </p:sp>
      <p:sp>
        <p:nvSpPr>
          <p:cNvPr id="227" name="Nulla vitae elit libero, a pharetra augue."/>
          <p:cNvSpPr>
            <a:spLocks noGrp="1"/>
          </p:cNvSpPr>
          <p:nvPr>
            <p:ph type="body" sz="quarter" idx="31"/>
          </p:nvPr>
        </p:nvSpPr>
        <p:spPr>
          <a:xfrm>
            <a:off x="8733482" y="4713289"/>
            <a:ext cx="2549922" cy="509985"/>
          </a:xfrm>
          <a:prstGeom prst="rect">
            <a:avLst/>
          </a:prstGeom>
        </p:spPr>
        <p:txBody>
          <a:bodyPr lIns="0" tIns="0" rIns="0" bIns="0" anchor="t">
            <a:noAutofit/>
          </a:bodyPr>
          <a:lstStyle>
            <a:lvl1pPr marL="0" indent="0" defTabSz="308074">
              <a:lnSpc>
                <a:spcPct val="110000"/>
              </a:lnSpc>
              <a:spcBef>
                <a:spcPts val="1050"/>
              </a:spcBef>
              <a:buSzTx/>
              <a:buNone/>
              <a:defRPr sz="975">
                <a:solidFill>
                  <a:srgbClr val="373B4F"/>
                </a:solidFill>
                <a:latin typeface="Avenir Next Regular"/>
                <a:ea typeface="Avenir Next Regular"/>
                <a:cs typeface="Avenir Next Regular"/>
                <a:sym typeface="Avenir Next Regular"/>
              </a:defRPr>
            </a:lvl1pPr>
          </a:lstStyle>
          <a:p>
            <a:r>
              <a:t>Nulla vitae elit libero, a pharetra augue.</a:t>
            </a:r>
          </a:p>
        </p:txBody>
      </p:sp>
      <p:sp>
        <p:nvSpPr>
          <p:cNvPr id="228" name="2."/>
          <p:cNvSpPr>
            <a:spLocks noGrp="1"/>
          </p:cNvSpPr>
          <p:nvPr>
            <p:ph type="body" sz="quarter" idx="32"/>
          </p:nvPr>
        </p:nvSpPr>
        <p:spPr>
          <a:xfrm>
            <a:off x="8464546" y="4713289"/>
            <a:ext cx="223915" cy="223243"/>
          </a:xfrm>
          <a:prstGeom prst="rect">
            <a:avLst/>
          </a:prstGeom>
        </p:spPr>
        <p:txBody>
          <a:bodyPr lIns="0" tIns="0" rIns="0" bIns="0">
            <a:noAutofit/>
          </a:bodyPr>
          <a:lstStyle>
            <a:lvl1pPr marL="0" indent="0" defTabSz="308074">
              <a:lnSpc>
                <a:spcPct val="110000"/>
              </a:lnSpc>
              <a:spcBef>
                <a:spcPts val="0"/>
              </a:spcBef>
              <a:buSzTx/>
              <a:buNone/>
              <a:defRPr sz="975" b="1" cap="all">
                <a:solidFill>
                  <a:srgbClr val="427FFF"/>
                </a:solidFill>
                <a:latin typeface="Avenir Next Regular"/>
                <a:ea typeface="Avenir Next Regular"/>
                <a:cs typeface="Avenir Next Regular"/>
                <a:sym typeface="Avenir Next Regular"/>
              </a:defRPr>
            </a:lvl1pPr>
          </a:lstStyle>
          <a:p>
            <a:r>
              <a:t>2.</a:t>
            </a:r>
          </a:p>
        </p:txBody>
      </p:sp>
      <p:sp>
        <p:nvSpPr>
          <p:cNvPr id="229" name="Praesent commodo cursus magna, vel scelerisque."/>
          <p:cNvSpPr>
            <a:spLocks noGrp="1"/>
          </p:cNvSpPr>
          <p:nvPr>
            <p:ph type="body" sz="quarter" idx="33"/>
          </p:nvPr>
        </p:nvSpPr>
        <p:spPr>
          <a:xfrm>
            <a:off x="8733482" y="5427664"/>
            <a:ext cx="2549922" cy="509985"/>
          </a:xfrm>
          <a:prstGeom prst="rect">
            <a:avLst/>
          </a:prstGeom>
        </p:spPr>
        <p:txBody>
          <a:bodyPr lIns="0" tIns="0" rIns="0" bIns="0" anchor="t">
            <a:noAutofit/>
          </a:bodyPr>
          <a:lstStyle>
            <a:lvl1pPr marL="0" indent="0" defTabSz="308074">
              <a:spcBef>
                <a:spcPts val="0"/>
              </a:spcBef>
              <a:buSzTx/>
              <a:buNone/>
              <a:defRPr sz="1463">
                <a:solidFill>
                  <a:srgbClr val="5E5E5E"/>
                </a:solidFill>
                <a:latin typeface="Avenir Next Regular"/>
                <a:ea typeface="Avenir Next Regular"/>
                <a:cs typeface="Avenir Next Regular"/>
                <a:sym typeface="Avenir Next Regular"/>
              </a:defRPr>
            </a:lvl1pPr>
          </a:lstStyle>
          <a:p>
            <a:r>
              <a:t>Praesent commodo cursus magna, vel scelerisque.</a:t>
            </a:r>
          </a:p>
        </p:txBody>
      </p:sp>
      <p:sp>
        <p:nvSpPr>
          <p:cNvPr id="230" name="3."/>
          <p:cNvSpPr>
            <a:spLocks noGrp="1"/>
          </p:cNvSpPr>
          <p:nvPr>
            <p:ph type="body" sz="quarter" idx="34"/>
          </p:nvPr>
        </p:nvSpPr>
        <p:spPr>
          <a:xfrm>
            <a:off x="8464546" y="5427664"/>
            <a:ext cx="223915" cy="223243"/>
          </a:xfrm>
          <a:prstGeom prst="rect">
            <a:avLst/>
          </a:prstGeom>
        </p:spPr>
        <p:txBody>
          <a:bodyPr lIns="0" tIns="0" rIns="0" bIns="0">
            <a:noAutofit/>
          </a:bodyPr>
          <a:lstStyle>
            <a:lvl1pPr marL="0" indent="0" defTabSz="308074">
              <a:lnSpc>
                <a:spcPct val="110000"/>
              </a:lnSpc>
              <a:spcBef>
                <a:spcPts val="0"/>
              </a:spcBef>
              <a:buSzTx/>
              <a:buNone/>
              <a:defRPr sz="975" b="1" cap="all">
                <a:solidFill>
                  <a:srgbClr val="427FFF"/>
                </a:solidFill>
                <a:latin typeface="Avenir Next Regular"/>
                <a:ea typeface="Avenir Next Regular"/>
                <a:cs typeface="Avenir Next Regular"/>
                <a:sym typeface="Avenir Next Regular"/>
              </a:defRPr>
            </a:lvl1pPr>
          </a:lstStyle>
          <a:p>
            <a:r>
              <a:t>3.</a:t>
            </a:r>
          </a:p>
        </p:txBody>
      </p:sp>
      <p:sp>
        <p:nvSpPr>
          <p:cNvPr id="231" name="Número de diapositiva"/>
          <p:cNvSpPr txBox="1">
            <a:spLocks noGrp="1"/>
          </p:cNvSpPr>
          <p:nvPr>
            <p:ph type="sldNum" sz="quarter" idx="2"/>
          </p:nvPr>
        </p:nvSpPr>
        <p:spPr>
          <a:xfrm>
            <a:off x="11442775" y="6481564"/>
            <a:ext cx="224473" cy="115416"/>
          </a:xfrm>
          <a:prstGeom prst="rect">
            <a:avLst/>
          </a:prstGeom>
        </p:spPr>
        <p:txBody>
          <a:bodyPr wrap="square" lIns="0" tIns="0" rIns="0" bIns="0"/>
          <a:lstStyle>
            <a:lvl1pPr defTabSz="308074">
              <a:defRPr sz="750" cap="all" spc="75">
                <a:solidFill>
                  <a:srgbClr val="427FFF"/>
                </a:solidFill>
                <a:latin typeface="Avenir Next Demi Bold"/>
                <a:ea typeface="Avenir Next Demi Bold"/>
                <a:cs typeface="Avenir Next Demi Bold"/>
                <a:sym typeface="Avenir Next Demi Bold"/>
              </a:defRPr>
            </a:lvl1pPr>
          </a:lstStyle>
          <a:p>
            <a:pPr algn="ctr" eaLnBrk="1" fontAlgn="auto">
              <a:spcBef>
                <a:spcPts val="0"/>
              </a:spcBef>
              <a:spcAft>
                <a:spcPts val="0"/>
              </a:spcAft>
            </a:pPr>
            <a:fld id="{86CB4B4D-7CA3-9044-876B-883B54F8677D}" type="slidenum">
              <a:rPr lang="ca-ES" kern="0" smtClean="0"/>
              <a:pPr algn="ctr" eaLnBrk="1" fontAlgn="auto">
                <a:spcBef>
                  <a:spcPts val="0"/>
                </a:spcBef>
                <a:spcAft>
                  <a:spcPts val="0"/>
                </a:spcAft>
              </a:pPr>
              <a:t>‹#›</a:t>
            </a:fld>
            <a:endParaRPr lang="ca-ES" kern="0" dirty="0"/>
          </a:p>
        </p:txBody>
      </p:sp>
      <p:sp>
        <p:nvSpPr>
          <p:cNvPr id="232" name="Slide #"/>
          <p:cNvSpPr>
            <a:spLocks noGrp="1"/>
          </p:cNvSpPr>
          <p:nvPr>
            <p:ph type="body" sz="quarter" idx="35"/>
          </p:nvPr>
        </p:nvSpPr>
        <p:spPr>
          <a:xfrm>
            <a:off x="6643958" y="6474024"/>
            <a:ext cx="4781104" cy="191295"/>
          </a:xfrm>
          <a:prstGeom prst="rect">
            <a:avLst/>
          </a:prstGeom>
        </p:spPr>
        <p:txBody>
          <a:bodyPr lIns="0" tIns="0" rIns="0" bIns="0"/>
          <a:lstStyle>
            <a:lvl1pPr marL="0" indent="0" algn="r" defTabSz="308074">
              <a:spcBef>
                <a:spcPts val="0"/>
              </a:spcBef>
              <a:buSzTx/>
              <a:buNone/>
              <a:defRPr sz="750" cap="all" spc="75">
                <a:solidFill>
                  <a:srgbClr val="373B4F"/>
                </a:solidFill>
                <a:latin typeface="Avenir Next Demi Bold"/>
                <a:ea typeface="Avenir Next Demi Bold"/>
                <a:cs typeface="Avenir Next Demi Bold"/>
                <a:sym typeface="Avenir Next Demi Bold"/>
              </a:defRPr>
            </a:lvl1pPr>
          </a:lstStyle>
          <a:p>
            <a:r>
              <a:t>Slide #</a:t>
            </a:r>
          </a:p>
        </p:txBody>
      </p:sp>
    </p:spTree>
    <p:extLst>
      <p:ext uri="{BB962C8B-B14F-4D97-AF65-F5344CB8AC3E}">
        <p14:creationId xmlns:p14="http://schemas.microsoft.com/office/powerpoint/2010/main" val="3959383131"/>
      </p:ext>
    </p:extLst>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tx">
  <p:cSld name="14">
    <p:spTree>
      <p:nvGrpSpPr>
        <p:cNvPr id="1" name=""/>
        <p:cNvGrpSpPr/>
        <p:nvPr/>
      </p:nvGrpSpPr>
      <p:grpSpPr>
        <a:xfrm>
          <a:off x="0" y="0"/>
          <a:ext cx="0" cy="0"/>
          <a:chOff x="0" y="0"/>
          <a:chExt cx="0" cy="0"/>
        </a:xfrm>
      </p:grpSpPr>
      <p:sp>
        <p:nvSpPr>
          <p:cNvPr id="273" name="Texto del título"/>
          <p:cNvSpPr txBox="1">
            <a:spLocks noGrp="1"/>
          </p:cNvSpPr>
          <p:nvPr>
            <p:ph type="title"/>
          </p:nvPr>
        </p:nvSpPr>
        <p:spPr>
          <a:xfrm>
            <a:off x="956221" y="510382"/>
            <a:ext cx="10327184" cy="637779"/>
          </a:xfrm>
          <a:prstGeom prst="rect">
            <a:avLst/>
          </a:prstGeom>
        </p:spPr>
        <p:txBody>
          <a:bodyPr lIns="0" tIns="0" rIns="0" bIns="0">
            <a:noAutofit/>
          </a:bodyPr>
          <a:lstStyle>
            <a:lvl1pPr algn="l" defTabSz="308074">
              <a:defRPr sz="2625" b="1" cap="all">
                <a:solidFill>
                  <a:srgbClr val="373A4F"/>
                </a:solidFill>
                <a:latin typeface="Avenir Next Regular"/>
                <a:ea typeface="Avenir Next Regular"/>
                <a:cs typeface="Avenir Next Regular"/>
                <a:sym typeface="Avenir Next Regular"/>
              </a:defRPr>
            </a:lvl1pPr>
          </a:lstStyle>
          <a:p>
            <a:r>
              <a:t>Texto del título</a:t>
            </a:r>
          </a:p>
        </p:txBody>
      </p:sp>
      <p:sp>
        <p:nvSpPr>
          <p:cNvPr id="274" name="Defining scope of business analysis"/>
          <p:cNvSpPr>
            <a:spLocks noGrp="1"/>
          </p:cNvSpPr>
          <p:nvPr>
            <p:ph type="body" sz="quarter" idx="13"/>
          </p:nvPr>
        </p:nvSpPr>
        <p:spPr>
          <a:xfrm>
            <a:off x="956221" y="1141810"/>
            <a:ext cx="10327184" cy="220069"/>
          </a:xfrm>
          <a:prstGeom prst="rect">
            <a:avLst/>
          </a:prstGeom>
        </p:spPr>
        <p:txBody>
          <a:bodyPr lIns="0" tIns="0" rIns="0" bIns="0">
            <a:noAutofit/>
          </a:bodyPr>
          <a:lstStyle>
            <a:lvl1pPr marL="0" indent="0" defTabSz="308074">
              <a:lnSpc>
                <a:spcPct val="110000"/>
              </a:lnSpc>
              <a:spcBef>
                <a:spcPts val="0"/>
              </a:spcBef>
              <a:buSzTx/>
              <a:buNone/>
              <a:defRPr sz="975">
                <a:solidFill>
                  <a:srgbClr val="373B4F"/>
                </a:solidFill>
                <a:latin typeface="Avenir Next Regular"/>
                <a:ea typeface="Avenir Next Regular"/>
                <a:cs typeface="Avenir Next Regular"/>
                <a:sym typeface="Avenir Next Regular"/>
              </a:defRPr>
            </a:lvl1pPr>
          </a:lstStyle>
          <a:p>
            <a:r>
              <a:t>Defining scope of business analysis</a:t>
            </a:r>
          </a:p>
        </p:txBody>
      </p:sp>
      <p:sp>
        <p:nvSpPr>
          <p:cNvPr id="275" name="Número de diapositiva"/>
          <p:cNvSpPr txBox="1">
            <a:spLocks noGrp="1"/>
          </p:cNvSpPr>
          <p:nvPr>
            <p:ph type="sldNum" sz="quarter" idx="2"/>
          </p:nvPr>
        </p:nvSpPr>
        <p:spPr>
          <a:xfrm>
            <a:off x="11442775" y="6481564"/>
            <a:ext cx="224473" cy="115416"/>
          </a:xfrm>
          <a:prstGeom prst="rect">
            <a:avLst/>
          </a:prstGeom>
        </p:spPr>
        <p:txBody>
          <a:bodyPr wrap="square" lIns="0" tIns="0" rIns="0" bIns="0"/>
          <a:lstStyle>
            <a:lvl1pPr defTabSz="308074">
              <a:defRPr sz="750" cap="all" spc="75">
                <a:solidFill>
                  <a:srgbClr val="427FFF"/>
                </a:solidFill>
                <a:latin typeface="Avenir Next Demi Bold"/>
                <a:ea typeface="Avenir Next Demi Bold"/>
                <a:cs typeface="Avenir Next Demi Bold"/>
                <a:sym typeface="Avenir Next Demi Bold"/>
              </a:defRPr>
            </a:lvl1pPr>
          </a:lstStyle>
          <a:p>
            <a:pPr algn="ctr" eaLnBrk="1" fontAlgn="auto">
              <a:spcBef>
                <a:spcPts val="0"/>
              </a:spcBef>
              <a:spcAft>
                <a:spcPts val="0"/>
              </a:spcAft>
            </a:pPr>
            <a:fld id="{86CB4B4D-7CA3-9044-876B-883B54F8677D}" type="slidenum">
              <a:rPr lang="ca-ES" kern="0" smtClean="0"/>
              <a:pPr algn="ctr" eaLnBrk="1" fontAlgn="auto">
                <a:spcBef>
                  <a:spcPts val="0"/>
                </a:spcBef>
                <a:spcAft>
                  <a:spcPts val="0"/>
                </a:spcAft>
              </a:pPr>
              <a:t>‹#›</a:t>
            </a:fld>
            <a:endParaRPr lang="ca-ES" kern="0" dirty="0"/>
          </a:p>
        </p:txBody>
      </p:sp>
      <p:sp>
        <p:nvSpPr>
          <p:cNvPr id="276" name="Lorem ipsum dolor sit amet, consectetur lorem ipsum dolor sit adipiscing elit. Sed posuere consectetur est at lobortis. Morbi leo risus, porta ac consectetur ac, vestibulum at eros."/>
          <p:cNvSpPr txBox="1">
            <a:spLocks noGrp="1"/>
          </p:cNvSpPr>
          <p:nvPr>
            <p:ph type="body" sz="quarter" idx="14"/>
          </p:nvPr>
        </p:nvSpPr>
        <p:spPr>
          <a:xfrm>
            <a:off x="6019906" y="2187908"/>
            <a:ext cx="5227340" cy="730251"/>
          </a:xfrm>
          <a:prstGeom prst="rect">
            <a:avLst/>
          </a:prstGeom>
        </p:spPr>
        <p:txBody>
          <a:bodyPr lIns="0" tIns="0" rIns="0" bIns="0" anchor="t">
            <a:noAutofit/>
          </a:bodyPr>
          <a:lstStyle>
            <a:lvl1pPr marL="0" indent="0" defTabSz="308074">
              <a:lnSpc>
                <a:spcPct val="110000"/>
              </a:lnSpc>
              <a:spcBef>
                <a:spcPts val="0"/>
              </a:spcBef>
              <a:buSzTx/>
              <a:buNone/>
              <a:defRPr sz="975">
                <a:solidFill>
                  <a:srgbClr val="373B4F"/>
                </a:solidFill>
                <a:latin typeface="Avenir Next Regular"/>
                <a:ea typeface="Avenir Next Regular"/>
                <a:cs typeface="Avenir Next Regular"/>
                <a:sym typeface="Avenir Next Regular"/>
              </a:defRPr>
            </a:lvl1pPr>
          </a:lstStyle>
          <a:p>
            <a:r>
              <a:t>Lorem ipsum dolor sit amet, consectetur lorem ipsum dolor sit adipiscing elit. Sed posuere consectetur est at lobortis. Morbi leo risus, porta ac consectetur ac, vestibulum at eros.</a:t>
            </a:r>
          </a:p>
        </p:txBody>
      </p:sp>
      <p:sp>
        <p:nvSpPr>
          <p:cNvPr id="277" name="Integer velit aliquet."/>
          <p:cNvSpPr txBox="1">
            <a:spLocks noGrp="1"/>
          </p:cNvSpPr>
          <p:nvPr>
            <p:ph type="body" sz="quarter" idx="15"/>
          </p:nvPr>
        </p:nvSpPr>
        <p:spPr>
          <a:xfrm>
            <a:off x="6019906" y="1905429"/>
            <a:ext cx="5227340" cy="223243"/>
          </a:xfrm>
          <a:prstGeom prst="rect">
            <a:avLst/>
          </a:prstGeom>
        </p:spPr>
        <p:txBody>
          <a:bodyPr lIns="0" tIns="0" rIns="0" bIns="0">
            <a:noAutofit/>
          </a:bodyPr>
          <a:lstStyle>
            <a:lvl1pPr marL="0" indent="0" defTabSz="308074">
              <a:lnSpc>
                <a:spcPct val="110000"/>
              </a:lnSpc>
              <a:spcBef>
                <a:spcPts val="0"/>
              </a:spcBef>
              <a:buSzTx/>
              <a:buNone/>
              <a:defRPr sz="975" b="1" cap="all">
                <a:solidFill>
                  <a:srgbClr val="373A4F"/>
                </a:solidFill>
                <a:latin typeface="Avenir Next Regular"/>
                <a:ea typeface="Avenir Next Regular"/>
                <a:cs typeface="Avenir Next Regular"/>
                <a:sym typeface="Avenir Next Regular"/>
              </a:defRPr>
            </a:lvl1pPr>
          </a:lstStyle>
          <a:p>
            <a:r>
              <a:t>Integer velit aliquet.</a:t>
            </a:r>
          </a:p>
        </p:txBody>
      </p:sp>
      <p:sp>
        <p:nvSpPr>
          <p:cNvPr id="278" name="1."/>
          <p:cNvSpPr txBox="1">
            <a:spLocks noGrp="1"/>
          </p:cNvSpPr>
          <p:nvPr>
            <p:ph type="body" sz="quarter" idx="16"/>
          </p:nvPr>
        </p:nvSpPr>
        <p:spPr>
          <a:xfrm>
            <a:off x="5737861" y="1905429"/>
            <a:ext cx="224473" cy="223243"/>
          </a:xfrm>
          <a:prstGeom prst="rect">
            <a:avLst/>
          </a:prstGeom>
        </p:spPr>
        <p:txBody>
          <a:bodyPr lIns="0" tIns="0" rIns="0" bIns="0" anchor="t">
            <a:noAutofit/>
          </a:bodyPr>
          <a:lstStyle>
            <a:lvl1pPr marL="0" indent="0" defTabSz="308074">
              <a:lnSpc>
                <a:spcPct val="110000"/>
              </a:lnSpc>
              <a:spcBef>
                <a:spcPts val="0"/>
              </a:spcBef>
              <a:buSzTx/>
              <a:buNone/>
              <a:defRPr sz="975" b="1" cap="all">
                <a:solidFill>
                  <a:srgbClr val="427FFF"/>
                </a:solidFill>
                <a:latin typeface="Avenir Next Regular"/>
                <a:ea typeface="Avenir Next Regular"/>
                <a:cs typeface="Avenir Next Regular"/>
                <a:sym typeface="Avenir Next Regular"/>
              </a:defRPr>
            </a:lvl1pPr>
          </a:lstStyle>
          <a:p>
            <a:r>
              <a:t>1.</a:t>
            </a:r>
          </a:p>
        </p:txBody>
      </p:sp>
      <p:sp>
        <p:nvSpPr>
          <p:cNvPr id="279" name="Nulla vitae elit libero, a pharetra. Aenean eu leo quam. Pellentesque ornare sem lacinia quam venenatis vestibulum. Maecenas sed diam eget risus varius blandit sit amet non magna."/>
          <p:cNvSpPr txBox="1">
            <a:spLocks noGrp="1"/>
          </p:cNvSpPr>
          <p:nvPr>
            <p:ph type="body" sz="quarter" idx="17"/>
          </p:nvPr>
        </p:nvSpPr>
        <p:spPr>
          <a:xfrm>
            <a:off x="6019906" y="3620445"/>
            <a:ext cx="5227340" cy="730251"/>
          </a:xfrm>
          <a:prstGeom prst="rect">
            <a:avLst/>
          </a:prstGeom>
        </p:spPr>
        <p:txBody>
          <a:bodyPr lIns="0" tIns="0" rIns="0" bIns="0" anchor="t">
            <a:noAutofit/>
          </a:bodyPr>
          <a:lstStyle>
            <a:lvl1pPr marL="0" indent="0" defTabSz="308074">
              <a:lnSpc>
                <a:spcPct val="110000"/>
              </a:lnSpc>
              <a:spcBef>
                <a:spcPts val="0"/>
              </a:spcBef>
              <a:buSzTx/>
              <a:buNone/>
              <a:defRPr sz="975">
                <a:solidFill>
                  <a:srgbClr val="373B4F"/>
                </a:solidFill>
                <a:latin typeface="Avenir Next Regular"/>
                <a:ea typeface="Avenir Next Regular"/>
                <a:cs typeface="Avenir Next Regular"/>
                <a:sym typeface="Avenir Next Regular"/>
              </a:defRPr>
            </a:lvl1pPr>
          </a:lstStyle>
          <a:p>
            <a:r>
              <a:t>Nulla vitae elit libero, a pharetra. Aenean eu leo quam. Pellentesque ornare sem lacinia quam venenatis vestibulum. Maecenas sed diam eget risus varius blandit sit amet non magna.</a:t>
            </a:r>
          </a:p>
        </p:txBody>
      </p:sp>
      <p:sp>
        <p:nvSpPr>
          <p:cNvPr id="280" name="posuere erat a ante."/>
          <p:cNvSpPr txBox="1">
            <a:spLocks noGrp="1"/>
          </p:cNvSpPr>
          <p:nvPr>
            <p:ph type="body" sz="quarter" idx="18"/>
          </p:nvPr>
        </p:nvSpPr>
        <p:spPr>
          <a:xfrm>
            <a:off x="6019906" y="3331618"/>
            <a:ext cx="5227340" cy="223243"/>
          </a:xfrm>
          <a:prstGeom prst="rect">
            <a:avLst/>
          </a:prstGeom>
        </p:spPr>
        <p:txBody>
          <a:bodyPr lIns="0" tIns="0" rIns="0" bIns="0">
            <a:noAutofit/>
          </a:bodyPr>
          <a:lstStyle>
            <a:lvl1pPr marL="0" indent="0" defTabSz="308074">
              <a:lnSpc>
                <a:spcPct val="110000"/>
              </a:lnSpc>
              <a:spcBef>
                <a:spcPts val="0"/>
              </a:spcBef>
              <a:buSzTx/>
              <a:buNone/>
              <a:defRPr sz="975" b="1" cap="all">
                <a:solidFill>
                  <a:srgbClr val="373A4F"/>
                </a:solidFill>
                <a:latin typeface="Avenir Next Regular"/>
                <a:ea typeface="Avenir Next Regular"/>
                <a:cs typeface="Avenir Next Regular"/>
                <a:sym typeface="Avenir Next Regular"/>
              </a:defRPr>
            </a:lvl1pPr>
          </a:lstStyle>
          <a:p>
            <a:r>
              <a:t>posuere erat a ante.</a:t>
            </a:r>
          </a:p>
        </p:txBody>
      </p:sp>
      <p:sp>
        <p:nvSpPr>
          <p:cNvPr id="281" name="2."/>
          <p:cNvSpPr txBox="1">
            <a:spLocks noGrp="1"/>
          </p:cNvSpPr>
          <p:nvPr>
            <p:ph type="body" sz="quarter" idx="19"/>
          </p:nvPr>
        </p:nvSpPr>
        <p:spPr>
          <a:xfrm>
            <a:off x="5737861" y="3331618"/>
            <a:ext cx="224473" cy="223243"/>
          </a:xfrm>
          <a:prstGeom prst="rect">
            <a:avLst/>
          </a:prstGeom>
        </p:spPr>
        <p:txBody>
          <a:bodyPr lIns="0" tIns="0" rIns="0" bIns="0" anchor="t">
            <a:noAutofit/>
          </a:bodyPr>
          <a:lstStyle>
            <a:lvl1pPr marL="0" indent="0" defTabSz="308074">
              <a:lnSpc>
                <a:spcPct val="110000"/>
              </a:lnSpc>
              <a:spcBef>
                <a:spcPts val="0"/>
              </a:spcBef>
              <a:buSzTx/>
              <a:buNone/>
              <a:defRPr sz="975" b="1" cap="all">
                <a:solidFill>
                  <a:srgbClr val="427FFF"/>
                </a:solidFill>
                <a:latin typeface="Avenir Next Regular"/>
                <a:ea typeface="Avenir Next Regular"/>
                <a:cs typeface="Avenir Next Regular"/>
                <a:sym typeface="Avenir Next Regular"/>
              </a:defRPr>
            </a:lvl1pPr>
          </a:lstStyle>
          <a:p>
            <a:r>
              <a:t>2.</a:t>
            </a:r>
          </a:p>
        </p:txBody>
      </p:sp>
      <p:sp>
        <p:nvSpPr>
          <p:cNvPr id="282" name="Cum sociis natoque penatibus et magnis dis parturient, nascetur ridiculus mus. Sed posuere consectetur est at lobortis. Cum sociis natoque penatibus et magnis dis parturient montes."/>
          <p:cNvSpPr txBox="1">
            <a:spLocks noGrp="1"/>
          </p:cNvSpPr>
          <p:nvPr>
            <p:ph type="body" sz="quarter" idx="20"/>
          </p:nvPr>
        </p:nvSpPr>
        <p:spPr>
          <a:xfrm>
            <a:off x="6019906" y="5015510"/>
            <a:ext cx="5227340" cy="730251"/>
          </a:xfrm>
          <a:prstGeom prst="rect">
            <a:avLst/>
          </a:prstGeom>
        </p:spPr>
        <p:txBody>
          <a:bodyPr lIns="0" tIns="0" rIns="0" bIns="0" anchor="t">
            <a:noAutofit/>
          </a:bodyPr>
          <a:lstStyle>
            <a:lvl1pPr marL="0" indent="0" defTabSz="308074">
              <a:lnSpc>
                <a:spcPct val="110000"/>
              </a:lnSpc>
              <a:spcBef>
                <a:spcPts val="0"/>
              </a:spcBef>
              <a:buSzTx/>
              <a:buNone/>
              <a:defRPr sz="975">
                <a:solidFill>
                  <a:srgbClr val="373B4F"/>
                </a:solidFill>
                <a:latin typeface="Avenir Next Regular"/>
                <a:ea typeface="Avenir Next Regular"/>
                <a:cs typeface="Avenir Next Regular"/>
                <a:sym typeface="Avenir Next Regular"/>
              </a:defRPr>
            </a:lvl1pPr>
          </a:lstStyle>
          <a:p>
            <a:r>
              <a:t>Cum sociis natoque penatibus et magnis dis parturient, nascetur ridiculus mus. Sed posuere consectetur est at lobortis. Cum sociis natoque penatibus et magnis dis parturient montes.</a:t>
            </a:r>
          </a:p>
        </p:txBody>
      </p:sp>
      <p:sp>
        <p:nvSpPr>
          <p:cNvPr id="283" name="venenatis dapibus posuere."/>
          <p:cNvSpPr txBox="1">
            <a:spLocks noGrp="1"/>
          </p:cNvSpPr>
          <p:nvPr>
            <p:ph type="body" sz="quarter" idx="21"/>
          </p:nvPr>
        </p:nvSpPr>
        <p:spPr>
          <a:xfrm>
            <a:off x="6019906" y="4733031"/>
            <a:ext cx="5227340" cy="223243"/>
          </a:xfrm>
          <a:prstGeom prst="rect">
            <a:avLst/>
          </a:prstGeom>
        </p:spPr>
        <p:txBody>
          <a:bodyPr lIns="0" tIns="0" rIns="0" bIns="0">
            <a:noAutofit/>
          </a:bodyPr>
          <a:lstStyle>
            <a:lvl1pPr marL="0" indent="0" defTabSz="308074">
              <a:lnSpc>
                <a:spcPct val="110000"/>
              </a:lnSpc>
              <a:spcBef>
                <a:spcPts val="0"/>
              </a:spcBef>
              <a:buSzTx/>
              <a:buNone/>
              <a:defRPr sz="975" b="1" cap="all">
                <a:solidFill>
                  <a:srgbClr val="373A4F"/>
                </a:solidFill>
                <a:latin typeface="Avenir Next Regular"/>
                <a:ea typeface="Avenir Next Regular"/>
                <a:cs typeface="Avenir Next Regular"/>
                <a:sym typeface="Avenir Next Regular"/>
              </a:defRPr>
            </a:lvl1pPr>
          </a:lstStyle>
          <a:p>
            <a:r>
              <a:t>venenatis dapibus posuere.</a:t>
            </a:r>
          </a:p>
        </p:txBody>
      </p:sp>
      <p:sp>
        <p:nvSpPr>
          <p:cNvPr id="284" name="3."/>
          <p:cNvSpPr txBox="1">
            <a:spLocks noGrp="1"/>
          </p:cNvSpPr>
          <p:nvPr>
            <p:ph type="body" sz="quarter" idx="22"/>
          </p:nvPr>
        </p:nvSpPr>
        <p:spPr>
          <a:xfrm>
            <a:off x="5737861" y="4764781"/>
            <a:ext cx="224473" cy="223243"/>
          </a:xfrm>
          <a:prstGeom prst="rect">
            <a:avLst/>
          </a:prstGeom>
        </p:spPr>
        <p:txBody>
          <a:bodyPr lIns="0" tIns="0" rIns="0" bIns="0" anchor="t">
            <a:noAutofit/>
          </a:bodyPr>
          <a:lstStyle>
            <a:lvl1pPr marL="0" indent="0" defTabSz="308074">
              <a:lnSpc>
                <a:spcPct val="110000"/>
              </a:lnSpc>
              <a:spcBef>
                <a:spcPts val="0"/>
              </a:spcBef>
              <a:buSzTx/>
              <a:buNone/>
              <a:defRPr sz="975" b="1" cap="all">
                <a:solidFill>
                  <a:srgbClr val="427FFF"/>
                </a:solidFill>
                <a:latin typeface="Avenir Next Regular"/>
                <a:ea typeface="Avenir Next Regular"/>
                <a:cs typeface="Avenir Next Regular"/>
                <a:sym typeface="Avenir Next Regular"/>
              </a:defRPr>
            </a:lvl1pPr>
          </a:lstStyle>
          <a:p>
            <a:r>
              <a:t>3.</a:t>
            </a:r>
          </a:p>
        </p:txBody>
      </p:sp>
      <p:sp>
        <p:nvSpPr>
          <p:cNvPr id="285" name="Línea"/>
          <p:cNvSpPr/>
          <p:nvPr/>
        </p:nvSpPr>
        <p:spPr>
          <a:xfrm>
            <a:off x="956758" y="414735"/>
            <a:ext cx="1075748" cy="1"/>
          </a:xfrm>
          <a:prstGeom prst="line">
            <a:avLst/>
          </a:prstGeom>
          <a:ln w="63500">
            <a:solidFill>
              <a:srgbClr val="4280FF"/>
            </a:solidFill>
            <a:miter lim="400000"/>
          </a:ln>
        </p:spPr>
        <p:txBody>
          <a:bodyPr lIns="26789" tIns="26789" rIns="26789" bIns="26789" anchor="ctr"/>
          <a:lstStyle/>
          <a:p>
            <a:pPr marL="0" marR="0" lvl="0" indent="0" algn="ctr" defTabSz="308074" rtl="0" eaLnBrk="1" fontAlgn="auto" latinLnBrk="0" hangingPunct="0">
              <a:lnSpc>
                <a:spcPct val="100000"/>
              </a:lnSpc>
              <a:spcBef>
                <a:spcPts val="0"/>
              </a:spcBef>
              <a:spcAft>
                <a:spcPts val="0"/>
              </a:spcAft>
              <a:buClrTx/>
              <a:buSzTx/>
              <a:buFontTx/>
              <a:buNone/>
              <a:tabLst/>
              <a:defRPr b="0">
                <a:solidFill>
                  <a:srgbClr val="FFFFFF"/>
                </a:solidFill>
                <a:latin typeface="+mn-lt"/>
                <a:ea typeface="+mn-ea"/>
                <a:cs typeface="+mn-cs"/>
                <a:sym typeface="Helvetica Neue Medium"/>
              </a:defRPr>
            </a:pPr>
            <a:endParaRPr kumimoji="0" sz="1125" b="0" i="0" u="none" strike="noStrike" kern="0" cap="none" spc="0" normalizeH="0" baseline="0" noProof="0" dirty="0">
              <a:ln>
                <a:noFill/>
              </a:ln>
              <a:solidFill>
                <a:srgbClr val="FFFFFF"/>
              </a:solidFill>
              <a:effectLst/>
              <a:uLnTx/>
              <a:uFillTx/>
              <a:latin typeface="Helvetica Neue Medium"/>
              <a:sym typeface="Helvetica Neue Medium"/>
            </a:endParaRPr>
          </a:p>
        </p:txBody>
      </p:sp>
      <p:sp>
        <p:nvSpPr>
          <p:cNvPr id="286" name="Company Name"/>
          <p:cNvSpPr>
            <a:spLocks noGrp="1"/>
          </p:cNvSpPr>
          <p:nvPr>
            <p:ph type="body" sz="quarter" idx="23"/>
          </p:nvPr>
        </p:nvSpPr>
        <p:spPr>
          <a:xfrm>
            <a:off x="956758" y="6474024"/>
            <a:ext cx="4781104" cy="191295"/>
          </a:xfrm>
          <a:prstGeom prst="rect">
            <a:avLst/>
          </a:prstGeom>
        </p:spPr>
        <p:txBody>
          <a:bodyPr lIns="0" tIns="0" rIns="0" bIns="0"/>
          <a:lstStyle>
            <a:lvl1pPr marL="0" indent="0" defTabSz="821531">
              <a:spcBef>
                <a:spcPts val="0"/>
              </a:spcBef>
              <a:buSzTx/>
              <a:buNone/>
              <a:defRPr sz="2000" cap="all" spc="300">
                <a:solidFill>
                  <a:srgbClr val="373B4F"/>
                </a:solidFill>
                <a:latin typeface="Avenir Next Demi Bold"/>
                <a:sym typeface="Avenir Next Demi Bold"/>
              </a:defRPr>
            </a:lvl1pPr>
          </a:lstStyle>
          <a:p>
            <a:pPr marL="0" indent="0" defTabSz="821531">
              <a:spcBef>
                <a:spcPts val="0"/>
              </a:spcBef>
              <a:buSzTx/>
              <a:buNone/>
              <a:defRPr sz="2000" cap="all" spc="300">
                <a:solidFill>
                  <a:srgbClr val="373B4F"/>
                </a:solidFill>
                <a:latin typeface="Avenir Next Demi Bold"/>
                <a:ea typeface="Avenir Next Demi Bold"/>
                <a:cs typeface="Avenir Next Demi Bold"/>
                <a:sym typeface="Avenir Next Demi Bold"/>
              </a:defRPr>
            </a:pPr>
            <a:r>
              <a:t>Company </a:t>
            </a:r>
            <a:r>
              <a:rPr>
                <a:solidFill>
                  <a:srgbClr val="4280FF"/>
                </a:solidFill>
              </a:rPr>
              <a:t>Name</a:t>
            </a:r>
          </a:p>
        </p:txBody>
      </p:sp>
      <p:sp>
        <p:nvSpPr>
          <p:cNvPr id="287" name="Slide #"/>
          <p:cNvSpPr>
            <a:spLocks noGrp="1"/>
          </p:cNvSpPr>
          <p:nvPr>
            <p:ph type="body" sz="quarter" idx="24"/>
          </p:nvPr>
        </p:nvSpPr>
        <p:spPr>
          <a:xfrm>
            <a:off x="6643958" y="6474024"/>
            <a:ext cx="4781104" cy="191295"/>
          </a:xfrm>
          <a:prstGeom prst="rect">
            <a:avLst/>
          </a:prstGeom>
        </p:spPr>
        <p:txBody>
          <a:bodyPr lIns="0" tIns="0" rIns="0" bIns="0"/>
          <a:lstStyle>
            <a:lvl1pPr marL="0" indent="0" algn="r" defTabSz="308074">
              <a:spcBef>
                <a:spcPts val="0"/>
              </a:spcBef>
              <a:buSzTx/>
              <a:buNone/>
              <a:defRPr sz="750" cap="all" spc="75">
                <a:solidFill>
                  <a:srgbClr val="373B4F"/>
                </a:solidFill>
                <a:latin typeface="Avenir Next Demi Bold"/>
                <a:ea typeface="Avenir Next Demi Bold"/>
                <a:cs typeface="Avenir Next Demi Bold"/>
                <a:sym typeface="Avenir Next Demi Bold"/>
              </a:defRPr>
            </a:lvl1pPr>
          </a:lstStyle>
          <a:p>
            <a:r>
              <a:t>Slide #</a:t>
            </a:r>
          </a:p>
        </p:txBody>
      </p:sp>
      <p:sp>
        <p:nvSpPr>
          <p:cNvPr id="288" name="Figura"/>
          <p:cNvSpPr>
            <a:spLocks noGrp="1"/>
          </p:cNvSpPr>
          <p:nvPr>
            <p:ph type="body" sz="quarter" idx="25"/>
          </p:nvPr>
        </p:nvSpPr>
        <p:spPr>
          <a:xfrm>
            <a:off x="1925646" y="1905429"/>
            <a:ext cx="1886247" cy="1817683"/>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6446"/>
                </a:lnTo>
                <a:lnTo>
                  <a:pt x="0" y="19336"/>
                </a:lnTo>
                <a:lnTo>
                  <a:pt x="3791" y="21600"/>
                </a:lnTo>
                <a:cubicBezTo>
                  <a:pt x="4131" y="20454"/>
                  <a:pt x="4738" y="19373"/>
                  <a:pt x="5614" y="18466"/>
                </a:cubicBezTo>
                <a:cubicBezTo>
                  <a:pt x="8478" y="15506"/>
                  <a:pt x="13122" y="15506"/>
                  <a:pt x="15986" y="18466"/>
                </a:cubicBezTo>
                <a:cubicBezTo>
                  <a:pt x="16862" y="19373"/>
                  <a:pt x="17466" y="20454"/>
                  <a:pt x="17806" y="21600"/>
                </a:cubicBezTo>
                <a:lnTo>
                  <a:pt x="21600" y="19336"/>
                </a:lnTo>
                <a:lnTo>
                  <a:pt x="21600" y="6446"/>
                </a:lnTo>
                <a:lnTo>
                  <a:pt x="10800" y="0"/>
                </a:lnTo>
                <a:close/>
              </a:path>
            </a:pathLst>
          </a:custGeom>
          <a:solidFill>
            <a:srgbClr val="4280FF"/>
          </a:solidFill>
        </p:spPr>
        <p:txBody>
          <a:bodyPr lIns="0" tIns="0" rIns="0" bIns="0" anchor="t">
            <a:noAutofit/>
          </a:bodyPr>
          <a:lstStyle>
            <a:lvl1pPr marL="0" indent="0" algn="ctr" defTabSz="821531">
              <a:lnSpc>
                <a:spcPct val="110000"/>
              </a:lnSpc>
              <a:spcBef>
                <a:spcPts val="0"/>
              </a:spcBef>
              <a:buSzTx/>
              <a:buNone/>
              <a:defRPr sz="2600" b="1" cap="all">
                <a:solidFill>
                  <a:srgbClr val="FFFFFF"/>
                </a:solidFill>
                <a:latin typeface="Avenir Next Regular"/>
                <a:sym typeface="Avenir Next Regular"/>
              </a:defRPr>
            </a:lvl1pPr>
          </a:lstStyle>
          <a:p>
            <a:pPr marL="0" indent="0" algn="ctr" defTabSz="821531">
              <a:lnSpc>
                <a:spcPct val="110000"/>
              </a:lnSpc>
              <a:spcBef>
                <a:spcPts val="0"/>
              </a:spcBef>
              <a:buSzTx/>
              <a:buNone/>
              <a:defRPr sz="2600" b="1" cap="all">
                <a:solidFill>
                  <a:srgbClr val="FFFFFF"/>
                </a:solidFill>
                <a:latin typeface="Avenir Next Regular"/>
                <a:ea typeface="Avenir Next Regular"/>
                <a:cs typeface="Avenir Next Regular"/>
                <a:sym typeface="Avenir Next Regular"/>
              </a:defRPr>
            </a:pPr>
            <a:endParaRPr/>
          </a:p>
        </p:txBody>
      </p:sp>
      <p:sp>
        <p:nvSpPr>
          <p:cNvPr id="289" name="Figura"/>
          <p:cNvSpPr>
            <a:spLocks noGrp="1"/>
          </p:cNvSpPr>
          <p:nvPr>
            <p:ph type="body" sz="quarter" idx="26"/>
          </p:nvPr>
        </p:nvSpPr>
        <p:spPr>
          <a:xfrm>
            <a:off x="956221" y="3576118"/>
            <a:ext cx="1886304" cy="216964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5401"/>
                </a:lnTo>
                <a:lnTo>
                  <a:pt x="0" y="16199"/>
                </a:lnTo>
                <a:lnTo>
                  <a:pt x="10800" y="21600"/>
                </a:lnTo>
                <a:lnTo>
                  <a:pt x="21600" y="16199"/>
                </a:lnTo>
                <a:lnTo>
                  <a:pt x="21600" y="9667"/>
                </a:lnTo>
                <a:cubicBezTo>
                  <a:pt x="19825" y="9605"/>
                  <a:pt x="18071" y="8993"/>
                  <a:pt x="16716" y="7819"/>
                </a:cubicBezTo>
                <a:cubicBezTo>
                  <a:pt x="14882" y="6231"/>
                  <a:pt x="14227" y="4013"/>
                  <a:pt x="14742" y="1970"/>
                </a:cubicBezTo>
                <a:lnTo>
                  <a:pt x="10800" y="0"/>
                </a:lnTo>
                <a:close/>
              </a:path>
            </a:pathLst>
          </a:custGeom>
          <a:solidFill>
            <a:srgbClr val="4280FF"/>
          </a:solidFill>
        </p:spPr>
        <p:txBody>
          <a:bodyPr lIns="0" tIns="0" rIns="0" bIns="0" anchor="t">
            <a:noAutofit/>
          </a:bodyPr>
          <a:lstStyle>
            <a:lvl1pPr marL="0" indent="0" algn="ctr" defTabSz="821531">
              <a:lnSpc>
                <a:spcPct val="110000"/>
              </a:lnSpc>
              <a:spcBef>
                <a:spcPts val="0"/>
              </a:spcBef>
              <a:buSzTx/>
              <a:buNone/>
              <a:defRPr sz="2600" b="1" cap="all">
                <a:solidFill>
                  <a:srgbClr val="FFFFFF"/>
                </a:solidFill>
                <a:latin typeface="Avenir Next Regular"/>
                <a:sym typeface="Avenir Next Regular"/>
              </a:defRPr>
            </a:lvl1pPr>
          </a:lstStyle>
          <a:p>
            <a:pPr marL="0" indent="0" algn="ctr" defTabSz="821531">
              <a:lnSpc>
                <a:spcPct val="110000"/>
              </a:lnSpc>
              <a:spcBef>
                <a:spcPts val="0"/>
              </a:spcBef>
              <a:buSzTx/>
              <a:buNone/>
              <a:defRPr sz="2600" b="1" cap="all">
                <a:solidFill>
                  <a:srgbClr val="FFFFFF"/>
                </a:solidFill>
                <a:latin typeface="Avenir Next Regular"/>
                <a:ea typeface="Avenir Next Regular"/>
                <a:cs typeface="Avenir Next Regular"/>
                <a:sym typeface="Avenir Next Regular"/>
              </a:defRPr>
            </a:pPr>
            <a:endParaRPr/>
          </a:p>
        </p:txBody>
      </p:sp>
      <p:sp>
        <p:nvSpPr>
          <p:cNvPr id="290" name="Figura"/>
          <p:cNvSpPr>
            <a:spLocks noGrp="1"/>
          </p:cNvSpPr>
          <p:nvPr>
            <p:ph type="body" sz="quarter" idx="27"/>
          </p:nvPr>
        </p:nvSpPr>
        <p:spPr>
          <a:xfrm>
            <a:off x="2894800" y="3576118"/>
            <a:ext cx="1886304" cy="216964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6858" y="1970"/>
                </a:lnTo>
                <a:cubicBezTo>
                  <a:pt x="7373" y="4013"/>
                  <a:pt x="6721" y="6231"/>
                  <a:pt x="4888" y="7819"/>
                </a:cubicBezTo>
                <a:cubicBezTo>
                  <a:pt x="3532" y="8993"/>
                  <a:pt x="1776" y="9605"/>
                  <a:pt x="0" y="9667"/>
                </a:cubicBezTo>
                <a:lnTo>
                  <a:pt x="0" y="16199"/>
                </a:lnTo>
                <a:lnTo>
                  <a:pt x="10800" y="21600"/>
                </a:lnTo>
                <a:lnTo>
                  <a:pt x="21600" y="16199"/>
                </a:lnTo>
                <a:lnTo>
                  <a:pt x="21600" y="5401"/>
                </a:lnTo>
                <a:lnTo>
                  <a:pt x="10800" y="0"/>
                </a:lnTo>
                <a:close/>
              </a:path>
            </a:pathLst>
          </a:custGeom>
          <a:solidFill>
            <a:srgbClr val="4280FF"/>
          </a:solidFill>
        </p:spPr>
        <p:txBody>
          <a:bodyPr lIns="0" tIns="0" rIns="0" bIns="0" anchor="t">
            <a:noAutofit/>
          </a:bodyPr>
          <a:lstStyle>
            <a:lvl1pPr marL="0" indent="0" algn="ctr" defTabSz="821531">
              <a:lnSpc>
                <a:spcPct val="110000"/>
              </a:lnSpc>
              <a:spcBef>
                <a:spcPts val="0"/>
              </a:spcBef>
              <a:buSzTx/>
              <a:buNone/>
              <a:defRPr sz="2600" b="1" cap="all">
                <a:solidFill>
                  <a:srgbClr val="FFFFFF"/>
                </a:solidFill>
                <a:latin typeface="Avenir Next Regular"/>
                <a:sym typeface="Avenir Next Regular"/>
              </a:defRPr>
            </a:lvl1pPr>
          </a:lstStyle>
          <a:p>
            <a:pPr marL="0" indent="0" algn="ctr" defTabSz="821531">
              <a:lnSpc>
                <a:spcPct val="110000"/>
              </a:lnSpc>
              <a:spcBef>
                <a:spcPts val="0"/>
              </a:spcBef>
              <a:buSzTx/>
              <a:buNone/>
              <a:defRPr sz="2600" b="1" cap="all">
                <a:solidFill>
                  <a:srgbClr val="FFFFFF"/>
                </a:solidFill>
                <a:latin typeface="Avenir Next Regular"/>
                <a:ea typeface="Avenir Next Regular"/>
                <a:cs typeface="Avenir Next Regular"/>
                <a:sym typeface="Avenir Next Regular"/>
              </a:defRPr>
            </a:pPr>
            <a:endParaRPr/>
          </a:p>
        </p:txBody>
      </p:sp>
      <p:sp>
        <p:nvSpPr>
          <p:cNvPr id="291" name="Business process"/>
          <p:cNvSpPr>
            <a:spLocks noGrp="1"/>
          </p:cNvSpPr>
          <p:nvPr>
            <p:ph type="body" sz="quarter" idx="28"/>
          </p:nvPr>
        </p:nvSpPr>
        <p:spPr>
          <a:xfrm>
            <a:off x="2274691" y="3318918"/>
            <a:ext cx="1187944" cy="1183321"/>
          </a:xfrm>
          <a:prstGeom prst="ellipse">
            <a:avLst/>
          </a:prstGeom>
          <a:solidFill>
            <a:srgbClr val="C6CEE0"/>
          </a:solidFill>
        </p:spPr>
        <p:txBody>
          <a:bodyPr lIns="0" tIns="0" rIns="0" bIns="0">
            <a:noAutofit/>
          </a:bodyPr>
          <a:lstStyle>
            <a:lvl1pPr marL="0" indent="0" algn="ctr" defTabSz="308074">
              <a:lnSpc>
                <a:spcPct val="110000"/>
              </a:lnSpc>
              <a:spcBef>
                <a:spcPts val="0"/>
              </a:spcBef>
              <a:buSzTx/>
              <a:buNone/>
              <a:defRPr sz="975" b="1" cap="all">
                <a:solidFill>
                  <a:srgbClr val="FFFFFF"/>
                </a:solidFill>
                <a:latin typeface="Avenir Next Regular"/>
                <a:ea typeface="Avenir Next Regular"/>
                <a:cs typeface="Avenir Next Regular"/>
                <a:sym typeface="Avenir Next Regular"/>
              </a:defRPr>
            </a:lvl1pPr>
          </a:lstStyle>
          <a:p>
            <a:r>
              <a:t>Business process</a:t>
            </a:r>
          </a:p>
        </p:txBody>
      </p:sp>
      <p:sp>
        <p:nvSpPr>
          <p:cNvPr id="292" name="Aenean Ridiculus"/>
          <p:cNvSpPr>
            <a:spLocks noGrp="1"/>
          </p:cNvSpPr>
          <p:nvPr>
            <p:ph type="body" sz="quarter" idx="29"/>
          </p:nvPr>
        </p:nvSpPr>
        <p:spPr>
          <a:xfrm>
            <a:off x="1196749" y="4263140"/>
            <a:ext cx="1405249" cy="763111"/>
          </a:xfrm>
          <a:prstGeom prst="rect">
            <a:avLst/>
          </a:prstGeom>
        </p:spPr>
        <p:txBody>
          <a:bodyPr lIns="0" tIns="0" rIns="0" bIns="0">
            <a:noAutofit/>
          </a:bodyPr>
          <a:lstStyle/>
          <a:p>
            <a:pPr marL="0" lvl="1" indent="0" algn="ctr" defTabSz="308074">
              <a:lnSpc>
                <a:spcPct val="110000"/>
              </a:lnSpc>
              <a:spcBef>
                <a:spcPts val="0"/>
              </a:spcBef>
              <a:buSzTx/>
              <a:buNone/>
              <a:defRPr sz="2600" b="1" cap="all">
                <a:solidFill>
                  <a:srgbClr val="FFFFFF"/>
                </a:solidFill>
                <a:latin typeface="Avenir Next Regular"/>
                <a:ea typeface="Avenir Next Regular"/>
                <a:cs typeface="Avenir Next Regular"/>
                <a:sym typeface="Avenir Next Regular"/>
              </a:defRPr>
            </a:pPr>
            <a:r>
              <a:t>Aenean Ridiculus</a:t>
            </a:r>
          </a:p>
        </p:txBody>
      </p:sp>
      <p:sp>
        <p:nvSpPr>
          <p:cNvPr id="293" name="Malesuada Condimentum Ultricies"/>
          <p:cNvSpPr>
            <a:spLocks noGrp="1"/>
          </p:cNvSpPr>
          <p:nvPr>
            <p:ph type="body" sz="quarter" idx="30"/>
          </p:nvPr>
        </p:nvSpPr>
        <p:spPr>
          <a:xfrm>
            <a:off x="2166145" y="2404234"/>
            <a:ext cx="1405249" cy="763111"/>
          </a:xfrm>
          <a:prstGeom prst="rect">
            <a:avLst/>
          </a:prstGeom>
        </p:spPr>
        <p:txBody>
          <a:bodyPr lIns="0" tIns="0" rIns="0" bIns="0">
            <a:noAutofit/>
          </a:bodyPr>
          <a:lstStyle/>
          <a:p>
            <a:pPr marL="0" lvl="1" indent="0" algn="ctr" defTabSz="308074">
              <a:lnSpc>
                <a:spcPct val="110000"/>
              </a:lnSpc>
              <a:spcBef>
                <a:spcPts val="0"/>
              </a:spcBef>
              <a:buSzTx/>
              <a:buNone/>
              <a:defRPr sz="2600" b="1" cap="all">
                <a:solidFill>
                  <a:srgbClr val="FFFFFF"/>
                </a:solidFill>
                <a:latin typeface="Avenir Next Regular"/>
                <a:ea typeface="Avenir Next Regular"/>
                <a:cs typeface="Avenir Next Regular"/>
                <a:sym typeface="Avenir Next Regular"/>
              </a:defRPr>
            </a:pPr>
            <a:r>
              <a:t>Malesuada Condimentum Ultricies</a:t>
            </a:r>
          </a:p>
        </p:txBody>
      </p:sp>
      <p:sp>
        <p:nvSpPr>
          <p:cNvPr id="294" name="Amet Venenatis Vulputate"/>
          <p:cNvSpPr>
            <a:spLocks noGrp="1"/>
          </p:cNvSpPr>
          <p:nvPr>
            <p:ph type="body" sz="quarter" idx="31"/>
          </p:nvPr>
        </p:nvSpPr>
        <p:spPr>
          <a:xfrm>
            <a:off x="3135328" y="4263140"/>
            <a:ext cx="1405249" cy="763111"/>
          </a:xfrm>
          <a:prstGeom prst="rect">
            <a:avLst/>
          </a:prstGeom>
        </p:spPr>
        <p:txBody>
          <a:bodyPr lIns="0" tIns="0" rIns="0" bIns="0">
            <a:noAutofit/>
          </a:bodyPr>
          <a:lstStyle/>
          <a:p>
            <a:pPr marL="0" lvl="1" indent="0" algn="ctr" defTabSz="308074">
              <a:lnSpc>
                <a:spcPct val="110000"/>
              </a:lnSpc>
              <a:spcBef>
                <a:spcPts val="0"/>
              </a:spcBef>
              <a:buSzTx/>
              <a:buNone/>
              <a:defRPr sz="2600" b="1" cap="all">
                <a:solidFill>
                  <a:srgbClr val="FFFFFF"/>
                </a:solidFill>
                <a:latin typeface="Avenir Next Regular"/>
                <a:ea typeface="Avenir Next Regular"/>
                <a:cs typeface="Avenir Next Regular"/>
                <a:sym typeface="Avenir Next Regular"/>
              </a:defRPr>
            </a:pPr>
            <a:r>
              <a:t>Amet Venenatis Vulputate</a:t>
            </a:r>
          </a:p>
        </p:txBody>
      </p:sp>
    </p:spTree>
    <p:extLst>
      <p:ext uri="{BB962C8B-B14F-4D97-AF65-F5344CB8AC3E}">
        <p14:creationId xmlns:p14="http://schemas.microsoft.com/office/powerpoint/2010/main" val="848166283"/>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pçalera de la secció">
    <p:spTree>
      <p:nvGrpSpPr>
        <p:cNvPr id="1" name=""/>
        <p:cNvGrpSpPr/>
        <p:nvPr/>
      </p:nvGrpSpPr>
      <p:grpSpPr>
        <a:xfrm>
          <a:off x="0" y="0"/>
          <a:ext cx="0" cy="0"/>
          <a:chOff x="0" y="0"/>
          <a:chExt cx="0" cy="0"/>
        </a:xfrm>
      </p:grpSpPr>
      <p:sp>
        <p:nvSpPr>
          <p:cNvPr id="2" name="Títol 1"/>
          <p:cNvSpPr>
            <a:spLocks noGrp="1"/>
          </p:cNvSpPr>
          <p:nvPr>
            <p:ph type="title"/>
          </p:nvPr>
        </p:nvSpPr>
        <p:spPr>
          <a:xfrm>
            <a:off x="835100" y="1709739"/>
            <a:ext cx="10556677" cy="2852737"/>
          </a:xfrm>
          <a:prstGeom prst="rect">
            <a:avLst/>
          </a:prstGeom>
        </p:spPr>
        <p:txBody>
          <a:bodyPr anchor="b"/>
          <a:lstStyle>
            <a:lvl1pPr>
              <a:defRPr sz="6000"/>
            </a:lvl1pPr>
          </a:lstStyle>
          <a:p>
            <a:r>
              <a:rPr lang="ca-ES"/>
              <a:t>Feu clic aquí per editar l'estil</a:t>
            </a:r>
          </a:p>
        </p:txBody>
      </p:sp>
      <p:sp>
        <p:nvSpPr>
          <p:cNvPr id="3" name="Contenidor de text 2"/>
          <p:cNvSpPr>
            <a:spLocks noGrp="1"/>
          </p:cNvSpPr>
          <p:nvPr>
            <p:ph type="body" idx="1"/>
          </p:nvPr>
        </p:nvSpPr>
        <p:spPr>
          <a:xfrm>
            <a:off x="835100" y="4589464"/>
            <a:ext cx="10556677"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a-ES"/>
              <a:t>Editeu els estils de text del patró</a:t>
            </a:r>
          </a:p>
        </p:txBody>
      </p:sp>
      <p:sp>
        <p:nvSpPr>
          <p:cNvPr id="4" name="Contenidor de data 3"/>
          <p:cNvSpPr>
            <a:spLocks noGrp="1"/>
          </p:cNvSpPr>
          <p:nvPr>
            <p:ph type="dt" sz="half" idx="10"/>
          </p:nvPr>
        </p:nvSpPr>
        <p:spPr>
          <a:xfrm>
            <a:off x="841474" y="6356351"/>
            <a:ext cx="2753916" cy="365125"/>
          </a:xfrm>
          <a:prstGeom prst="rect">
            <a:avLst/>
          </a:prstGeom>
        </p:spPr>
        <p:txBody>
          <a:bodyPr/>
          <a:lstStyle/>
          <a:p>
            <a:fld id="{32C6428F-E718-49FE-AA4D-33747487B909}" type="datetimeFigureOut">
              <a:rPr lang="ca-ES" smtClean="0"/>
              <a:t>2/11/2022</a:t>
            </a:fld>
            <a:endParaRPr lang="ca-ES" dirty="0"/>
          </a:p>
        </p:txBody>
      </p:sp>
      <p:sp>
        <p:nvSpPr>
          <p:cNvPr id="5" name="Contenidor de peu de pàgina 4"/>
          <p:cNvSpPr>
            <a:spLocks noGrp="1"/>
          </p:cNvSpPr>
          <p:nvPr>
            <p:ph type="ftr" sz="quarter" idx="11"/>
          </p:nvPr>
        </p:nvSpPr>
        <p:spPr>
          <a:xfrm>
            <a:off x="4054376" y="6356351"/>
            <a:ext cx="4130873" cy="365125"/>
          </a:xfrm>
          <a:prstGeom prst="rect">
            <a:avLst/>
          </a:prstGeom>
        </p:spPr>
        <p:txBody>
          <a:bodyPr/>
          <a:lstStyle/>
          <a:p>
            <a:endParaRPr lang="ca-ES" dirty="0"/>
          </a:p>
        </p:txBody>
      </p:sp>
      <p:sp>
        <p:nvSpPr>
          <p:cNvPr id="6" name="Contenidor de número de diapositiva 5"/>
          <p:cNvSpPr>
            <a:spLocks noGrp="1"/>
          </p:cNvSpPr>
          <p:nvPr>
            <p:ph type="sldNum" sz="quarter" idx="12"/>
          </p:nvPr>
        </p:nvSpPr>
        <p:spPr>
          <a:xfrm>
            <a:off x="8644235" y="6356351"/>
            <a:ext cx="2753916" cy="365125"/>
          </a:xfrm>
          <a:prstGeom prst="rect">
            <a:avLst/>
          </a:prstGeom>
        </p:spPr>
        <p:txBody>
          <a:bodyPr/>
          <a:lstStyle/>
          <a:p>
            <a:fld id="{1FC7FE76-DE47-4651-B7BA-48B86A741DEC}" type="slidenum">
              <a:rPr lang="ca-ES" smtClean="0"/>
              <a:t>‹#›</a:t>
            </a:fld>
            <a:endParaRPr lang="ca-ES" dirty="0"/>
          </a:p>
        </p:txBody>
      </p:sp>
    </p:spTree>
    <p:extLst>
      <p:ext uri="{BB962C8B-B14F-4D97-AF65-F5344CB8AC3E}">
        <p14:creationId xmlns:p14="http://schemas.microsoft.com/office/powerpoint/2010/main" val="18413061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529953" y="1122363"/>
            <a:ext cx="9179719" cy="2387600"/>
          </a:xfr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29953" y="3602038"/>
            <a:ext cx="917971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editar el estilo de subtítulo del patrón</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6309619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10083718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35099" y="1709739"/>
            <a:ext cx="10556677" cy="2852737"/>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35099" y="4589464"/>
            <a:ext cx="10556677"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C764DE79-268F-4C1A-8933-263129D2AF90}" type="datetimeFigureOut">
              <a:rPr lang="en-US" dirty="0"/>
              <a:t>11/2/2022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79000642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841474" y="1825625"/>
            <a:ext cx="5201841"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196310" y="1825625"/>
            <a:ext cx="5201841"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11/2/2022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01789105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843068" y="365126"/>
            <a:ext cx="10556677"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43069" y="1681163"/>
            <a:ext cx="517793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Content Placeholder 3"/>
          <p:cNvSpPr>
            <a:spLocks noGrp="1"/>
          </p:cNvSpPr>
          <p:nvPr>
            <p:ph sz="half" idx="2"/>
          </p:nvPr>
        </p:nvSpPr>
        <p:spPr>
          <a:xfrm>
            <a:off x="843069" y="2505075"/>
            <a:ext cx="5177935"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196310" y="1681163"/>
            <a:ext cx="520343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Content Placeholder 5"/>
          <p:cNvSpPr>
            <a:spLocks noGrp="1"/>
          </p:cNvSpPr>
          <p:nvPr>
            <p:ph sz="quarter" idx="4"/>
          </p:nvPr>
        </p:nvSpPr>
        <p:spPr>
          <a:xfrm>
            <a:off x="6196310" y="2505075"/>
            <a:ext cx="5203435"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11/2/2022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6714755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11/2/2022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3471879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11/2/2022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11571598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43069" y="457200"/>
            <a:ext cx="3947597"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203435" y="987426"/>
            <a:ext cx="619631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843069" y="2057400"/>
            <a:ext cx="394759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C764DE79-268F-4C1A-8933-263129D2AF90}" type="datetimeFigureOut">
              <a:rPr lang="en-US" dirty="0"/>
              <a:t>11/2/2022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22102308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43069" y="457200"/>
            <a:ext cx="3947597"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5203435" y="987426"/>
            <a:ext cx="619631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843069" y="2057400"/>
            <a:ext cx="394759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C764DE79-268F-4C1A-8933-263129D2AF90}" type="datetimeFigureOut">
              <a:rPr lang="en-US" dirty="0"/>
              <a:t>11/2/2022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26731887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0742021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ctes">
    <p:spTree>
      <p:nvGrpSpPr>
        <p:cNvPr id="1" name=""/>
        <p:cNvGrpSpPr/>
        <p:nvPr/>
      </p:nvGrpSpPr>
      <p:grpSpPr>
        <a:xfrm>
          <a:off x="0" y="0"/>
          <a:ext cx="0" cy="0"/>
          <a:chOff x="0" y="0"/>
          <a:chExt cx="0" cy="0"/>
        </a:xfrm>
      </p:grpSpPr>
      <p:sp>
        <p:nvSpPr>
          <p:cNvPr id="2" name="Títol 1"/>
          <p:cNvSpPr>
            <a:spLocks noGrp="1"/>
          </p:cNvSpPr>
          <p:nvPr>
            <p:ph type="title"/>
          </p:nvPr>
        </p:nvSpPr>
        <p:spPr>
          <a:xfrm>
            <a:off x="841474" y="365126"/>
            <a:ext cx="10556677" cy="1325563"/>
          </a:xfrm>
          <a:prstGeom prst="rect">
            <a:avLst/>
          </a:prstGeom>
        </p:spPr>
        <p:txBody>
          <a:bodyPr/>
          <a:lstStyle/>
          <a:p>
            <a:r>
              <a:rPr lang="ca-ES"/>
              <a:t>Feu clic aquí per editar l'estil</a:t>
            </a:r>
          </a:p>
        </p:txBody>
      </p:sp>
      <p:sp>
        <p:nvSpPr>
          <p:cNvPr id="3" name="Contenidor de contingut 2"/>
          <p:cNvSpPr>
            <a:spLocks noGrp="1"/>
          </p:cNvSpPr>
          <p:nvPr>
            <p:ph sz="half" idx="1"/>
          </p:nvPr>
        </p:nvSpPr>
        <p:spPr>
          <a:xfrm>
            <a:off x="841474" y="1825625"/>
            <a:ext cx="5176341" cy="4351338"/>
          </a:xfrm>
          <a:prstGeom prst="rect">
            <a:avLst/>
          </a:prstGeom>
        </p:spPr>
        <p:txBody>
          <a:bodyPr/>
          <a:lstStyle/>
          <a:p>
            <a:pPr lvl="0"/>
            <a:r>
              <a:rPr lang="ca-ES"/>
              <a:t>Editeu els estils de text del patró</a:t>
            </a:r>
          </a:p>
          <a:p>
            <a:pPr lvl="1"/>
            <a:r>
              <a:rPr lang="ca-ES"/>
              <a:t>Segon nivell</a:t>
            </a:r>
          </a:p>
          <a:p>
            <a:pPr lvl="2"/>
            <a:r>
              <a:rPr lang="ca-ES"/>
              <a:t>Tercer nivell</a:t>
            </a:r>
          </a:p>
          <a:p>
            <a:pPr lvl="3"/>
            <a:r>
              <a:rPr lang="ca-ES"/>
              <a:t>Quart nivell</a:t>
            </a:r>
          </a:p>
          <a:p>
            <a:pPr lvl="4"/>
            <a:r>
              <a:rPr lang="ca-ES"/>
              <a:t>Cinquè nivell</a:t>
            </a:r>
          </a:p>
        </p:txBody>
      </p:sp>
      <p:sp>
        <p:nvSpPr>
          <p:cNvPr id="4" name="Contenidor de contingut 3"/>
          <p:cNvSpPr>
            <a:spLocks noGrp="1"/>
          </p:cNvSpPr>
          <p:nvPr>
            <p:ph sz="half" idx="2"/>
          </p:nvPr>
        </p:nvSpPr>
        <p:spPr>
          <a:xfrm>
            <a:off x="6221810" y="1825625"/>
            <a:ext cx="5176341" cy="4351338"/>
          </a:xfrm>
          <a:prstGeom prst="rect">
            <a:avLst/>
          </a:prstGeom>
        </p:spPr>
        <p:txBody>
          <a:bodyPr/>
          <a:lstStyle/>
          <a:p>
            <a:pPr lvl="0"/>
            <a:r>
              <a:rPr lang="ca-ES"/>
              <a:t>Editeu els estils de text del patró</a:t>
            </a:r>
          </a:p>
          <a:p>
            <a:pPr lvl="1"/>
            <a:r>
              <a:rPr lang="ca-ES"/>
              <a:t>Segon nivell</a:t>
            </a:r>
          </a:p>
          <a:p>
            <a:pPr lvl="2"/>
            <a:r>
              <a:rPr lang="ca-ES"/>
              <a:t>Tercer nivell</a:t>
            </a:r>
          </a:p>
          <a:p>
            <a:pPr lvl="3"/>
            <a:r>
              <a:rPr lang="ca-ES"/>
              <a:t>Quart nivell</a:t>
            </a:r>
          </a:p>
          <a:p>
            <a:pPr lvl="4"/>
            <a:r>
              <a:rPr lang="ca-ES"/>
              <a:t>Cinquè nivell</a:t>
            </a:r>
          </a:p>
        </p:txBody>
      </p:sp>
      <p:sp>
        <p:nvSpPr>
          <p:cNvPr id="5" name="Contenidor de data 4"/>
          <p:cNvSpPr>
            <a:spLocks noGrp="1"/>
          </p:cNvSpPr>
          <p:nvPr>
            <p:ph type="dt" sz="half" idx="10"/>
          </p:nvPr>
        </p:nvSpPr>
        <p:spPr>
          <a:xfrm>
            <a:off x="841474" y="6356351"/>
            <a:ext cx="2753916" cy="365125"/>
          </a:xfrm>
          <a:prstGeom prst="rect">
            <a:avLst/>
          </a:prstGeom>
        </p:spPr>
        <p:txBody>
          <a:bodyPr/>
          <a:lstStyle/>
          <a:p>
            <a:fld id="{32C6428F-E718-49FE-AA4D-33747487B909}" type="datetimeFigureOut">
              <a:rPr lang="ca-ES" smtClean="0"/>
              <a:t>2/11/2022</a:t>
            </a:fld>
            <a:endParaRPr lang="ca-ES" dirty="0"/>
          </a:p>
        </p:txBody>
      </p:sp>
      <p:sp>
        <p:nvSpPr>
          <p:cNvPr id="6" name="Contenidor de peu de pàgina 5"/>
          <p:cNvSpPr>
            <a:spLocks noGrp="1"/>
          </p:cNvSpPr>
          <p:nvPr>
            <p:ph type="ftr" sz="quarter" idx="11"/>
          </p:nvPr>
        </p:nvSpPr>
        <p:spPr>
          <a:xfrm>
            <a:off x="4054376" y="6356351"/>
            <a:ext cx="4130873" cy="365125"/>
          </a:xfrm>
          <a:prstGeom prst="rect">
            <a:avLst/>
          </a:prstGeom>
        </p:spPr>
        <p:txBody>
          <a:bodyPr/>
          <a:lstStyle/>
          <a:p>
            <a:endParaRPr lang="ca-ES" dirty="0"/>
          </a:p>
        </p:txBody>
      </p:sp>
      <p:sp>
        <p:nvSpPr>
          <p:cNvPr id="7" name="Contenidor de número de diapositiva 6"/>
          <p:cNvSpPr>
            <a:spLocks noGrp="1"/>
          </p:cNvSpPr>
          <p:nvPr>
            <p:ph type="sldNum" sz="quarter" idx="12"/>
          </p:nvPr>
        </p:nvSpPr>
        <p:spPr>
          <a:xfrm>
            <a:off x="8644235" y="6356351"/>
            <a:ext cx="2753916" cy="365125"/>
          </a:xfrm>
          <a:prstGeom prst="rect">
            <a:avLst/>
          </a:prstGeom>
        </p:spPr>
        <p:txBody>
          <a:bodyPr/>
          <a:lstStyle/>
          <a:p>
            <a:fld id="{1FC7FE76-DE47-4651-B7BA-48B86A741DEC}" type="slidenum">
              <a:rPr lang="ca-ES" smtClean="0"/>
              <a:t>‹#›</a:t>
            </a:fld>
            <a:endParaRPr lang="ca-ES" dirty="0"/>
          </a:p>
        </p:txBody>
      </p:sp>
    </p:spTree>
    <p:extLst>
      <p:ext uri="{BB962C8B-B14F-4D97-AF65-F5344CB8AC3E}">
        <p14:creationId xmlns:p14="http://schemas.microsoft.com/office/powerpoint/2010/main" val="115582798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58982" y="365125"/>
            <a:ext cx="2639169" cy="581183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41474" y="365125"/>
            <a:ext cx="7764512" cy="5811838"/>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50777873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BFD73D4-70C1-F642-871E-20E230D75F2B}"/>
              </a:ext>
            </a:extLst>
          </p:cNvPr>
          <p:cNvSpPr>
            <a:spLocks noGrp="1"/>
          </p:cNvSpPr>
          <p:nvPr>
            <p:ph type="ctrTitle"/>
          </p:nvPr>
        </p:nvSpPr>
        <p:spPr>
          <a:xfrm>
            <a:off x="1529953" y="1122363"/>
            <a:ext cx="9179719" cy="2387600"/>
          </a:xfrm>
        </p:spPr>
        <p:txBody>
          <a:bodyPr anchor="b"/>
          <a:lstStyle>
            <a:lvl1pPr algn="ctr">
              <a:defRPr sz="6000"/>
            </a:lvl1pPr>
          </a:lstStyle>
          <a:p>
            <a:r>
              <a:rPr lang="es-ES"/>
              <a:t>Haga clic para modificar el estilo de título del patrón</a:t>
            </a:r>
            <a:endParaRPr lang="ca-ES"/>
          </a:p>
        </p:txBody>
      </p:sp>
      <p:sp>
        <p:nvSpPr>
          <p:cNvPr id="3" name="Subtítulo 2">
            <a:extLst>
              <a:ext uri="{FF2B5EF4-FFF2-40B4-BE49-F238E27FC236}">
                <a16:creationId xmlns:a16="http://schemas.microsoft.com/office/drawing/2014/main" id="{A352AC9C-B25E-2A4D-BC65-709A8D911872}"/>
              </a:ext>
            </a:extLst>
          </p:cNvPr>
          <p:cNvSpPr>
            <a:spLocks noGrp="1"/>
          </p:cNvSpPr>
          <p:nvPr>
            <p:ph type="subTitle" idx="1"/>
          </p:nvPr>
        </p:nvSpPr>
        <p:spPr>
          <a:xfrm>
            <a:off x="1529953" y="3602038"/>
            <a:ext cx="917971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ca-ES"/>
          </a:p>
        </p:txBody>
      </p:sp>
      <p:sp>
        <p:nvSpPr>
          <p:cNvPr id="4" name="Marcador de fecha 3">
            <a:extLst>
              <a:ext uri="{FF2B5EF4-FFF2-40B4-BE49-F238E27FC236}">
                <a16:creationId xmlns:a16="http://schemas.microsoft.com/office/drawing/2014/main" id="{68EE3335-3644-D948-882C-B82CB07FC79F}"/>
              </a:ext>
            </a:extLst>
          </p:cNvPr>
          <p:cNvSpPr>
            <a:spLocks noGrp="1"/>
          </p:cNvSpPr>
          <p:nvPr>
            <p:ph type="dt" sz="half" idx="10"/>
          </p:nvPr>
        </p:nvSpPr>
        <p:spPr/>
        <p:txBody>
          <a:bodyPr/>
          <a:lstStyle/>
          <a:p>
            <a:pPr defTabSz="914400" eaLnBrk="1" fontAlgn="auto" hangingPunct="1">
              <a:spcBef>
                <a:spcPts val="0"/>
              </a:spcBef>
              <a:spcAft>
                <a:spcPts val="0"/>
              </a:spcAft>
            </a:pPr>
            <a:endParaRPr lang="ca-ES" b="0" dirty="0">
              <a:solidFill>
                <a:srgbClr val="000000">
                  <a:tint val="75000"/>
                </a:srgbClr>
              </a:solidFill>
              <a:latin typeface="Calibri" panose="020F0502020204030204"/>
              <a:ea typeface="+mn-ea"/>
            </a:endParaRPr>
          </a:p>
        </p:txBody>
      </p:sp>
      <p:sp>
        <p:nvSpPr>
          <p:cNvPr id="5" name="Marcador de pie de página 4">
            <a:extLst>
              <a:ext uri="{FF2B5EF4-FFF2-40B4-BE49-F238E27FC236}">
                <a16:creationId xmlns:a16="http://schemas.microsoft.com/office/drawing/2014/main" id="{388B6791-99A5-914E-BF32-AE26D0DC4D99}"/>
              </a:ext>
            </a:extLst>
          </p:cNvPr>
          <p:cNvSpPr>
            <a:spLocks noGrp="1"/>
          </p:cNvSpPr>
          <p:nvPr>
            <p:ph type="ftr" sz="quarter" idx="11"/>
          </p:nvPr>
        </p:nvSpPr>
        <p:spPr/>
        <p:txBody>
          <a:bodyPr/>
          <a:lstStyle/>
          <a:p>
            <a:pPr defTabSz="914400" eaLnBrk="1" fontAlgn="auto" hangingPunct="1">
              <a:spcBef>
                <a:spcPts val="0"/>
              </a:spcBef>
              <a:spcAft>
                <a:spcPts val="0"/>
              </a:spcAft>
            </a:pPr>
            <a:endParaRPr lang="ca-ES" b="0" dirty="0">
              <a:solidFill>
                <a:srgbClr val="000000">
                  <a:tint val="75000"/>
                </a:srgbClr>
              </a:solidFill>
              <a:latin typeface="Calibri" panose="020F0502020204030204"/>
              <a:ea typeface="+mn-ea"/>
            </a:endParaRPr>
          </a:p>
        </p:txBody>
      </p:sp>
      <p:sp>
        <p:nvSpPr>
          <p:cNvPr id="6" name="Marcador de número de diapositiva 5">
            <a:extLst>
              <a:ext uri="{FF2B5EF4-FFF2-40B4-BE49-F238E27FC236}">
                <a16:creationId xmlns:a16="http://schemas.microsoft.com/office/drawing/2014/main" id="{3BA9D7E3-7526-1C4C-8DD3-E6008B2F97AB}"/>
              </a:ext>
            </a:extLst>
          </p:cNvPr>
          <p:cNvSpPr>
            <a:spLocks noGrp="1"/>
          </p:cNvSpPr>
          <p:nvPr>
            <p:ph type="sldNum" sz="quarter" idx="12"/>
          </p:nvPr>
        </p:nvSpPr>
        <p:spPr/>
        <p:txBody>
          <a:bodyPr/>
          <a:lstStyle/>
          <a:p>
            <a:pPr defTabSz="914400" eaLnBrk="1" fontAlgn="auto" hangingPunct="1">
              <a:spcBef>
                <a:spcPts val="0"/>
              </a:spcBef>
              <a:spcAft>
                <a:spcPts val="0"/>
              </a:spcAft>
            </a:pPr>
            <a:fld id="{2D60E8E4-C300-AC40-9581-3583142429F8}" type="slidenum">
              <a:rPr lang="ca-ES" b="0" smtClean="0">
                <a:solidFill>
                  <a:srgbClr val="000000">
                    <a:tint val="75000"/>
                  </a:srgbClr>
                </a:solidFill>
                <a:latin typeface="Calibri" panose="020F0502020204030204"/>
                <a:ea typeface="+mn-ea"/>
              </a:rPr>
              <a:pPr defTabSz="914400" eaLnBrk="1" fontAlgn="auto" hangingPunct="1">
                <a:spcBef>
                  <a:spcPts val="0"/>
                </a:spcBef>
                <a:spcAft>
                  <a:spcPts val="0"/>
                </a:spcAft>
              </a:pPr>
              <a:t>‹#›</a:t>
            </a:fld>
            <a:endParaRPr lang="ca-ES" b="0" dirty="0">
              <a:solidFill>
                <a:srgbClr val="000000">
                  <a:tint val="75000"/>
                </a:srgbClr>
              </a:solidFill>
              <a:latin typeface="Calibri" panose="020F0502020204030204"/>
              <a:ea typeface="+mn-ea"/>
            </a:endParaRPr>
          </a:p>
        </p:txBody>
      </p:sp>
    </p:spTree>
    <p:extLst>
      <p:ext uri="{BB962C8B-B14F-4D97-AF65-F5344CB8AC3E}">
        <p14:creationId xmlns:p14="http://schemas.microsoft.com/office/powerpoint/2010/main" val="193184230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1BF3C4F-64D3-BD48-88D2-9D2D882C2892}"/>
              </a:ext>
            </a:extLst>
          </p:cNvPr>
          <p:cNvSpPr>
            <a:spLocks noGrp="1"/>
          </p:cNvSpPr>
          <p:nvPr>
            <p:ph type="title"/>
          </p:nvPr>
        </p:nvSpPr>
        <p:spPr/>
        <p:txBody>
          <a:bodyPr/>
          <a:lstStyle/>
          <a:p>
            <a:r>
              <a:rPr lang="es-ES"/>
              <a:t>Haga clic para modificar el estilo de título del patrón</a:t>
            </a:r>
            <a:endParaRPr lang="ca-ES"/>
          </a:p>
        </p:txBody>
      </p:sp>
      <p:sp>
        <p:nvSpPr>
          <p:cNvPr id="3" name="Marcador de contenido 2">
            <a:extLst>
              <a:ext uri="{FF2B5EF4-FFF2-40B4-BE49-F238E27FC236}">
                <a16:creationId xmlns:a16="http://schemas.microsoft.com/office/drawing/2014/main" id="{4E24FA09-0FA8-8541-BD33-3A066FAD4459}"/>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4" name="Marcador de fecha 3">
            <a:extLst>
              <a:ext uri="{FF2B5EF4-FFF2-40B4-BE49-F238E27FC236}">
                <a16:creationId xmlns:a16="http://schemas.microsoft.com/office/drawing/2014/main" id="{F547822E-E9AE-2241-BF69-CB15DF0A87F4}"/>
              </a:ext>
            </a:extLst>
          </p:cNvPr>
          <p:cNvSpPr>
            <a:spLocks noGrp="1"/>
          </p:cNvSpPr>
          <p:nvPr>
            <p:ph type="dt" sz="half" idx="10"/>
          </p:nvPr>
        </p:nvSpPr>
        <p:spPr/>
        <p:txBody>
          <a:bodyPr/>
          <a:lstStyle/>
          <a:p>
            <a:pPr defTabSz="914400" eaLnBrk="1" fontAlgn="auto" hangingPunct="1">
              <a:spcBef>
                <a:spcPts val="0"/>
              </a:spcBef>
              <a:spcAft>
                <a:spcPts val="0"/>
              </a:spcAft>
            </a:pPr>
            <a:endParaRPr lang="ca-ES" b="0" dirty="0">
              <a:solidFill>
                <a:srgbClr val="000000">
                  <a:tint val="75000"/>
                </a:srgbClr>
              </a:solidFill>
              <a:latin typeface="Calibri" panose="020F0502020204030204"/>
              <a:ea typeface="+mn-ea"/>
            </a:endParaRPr>
          </a:p>
        </p:txBody>
      </p:sp>
      <p:sp>
        <p:nvSpPr>
          <p:cNvPr id="5" name="Marcador de pie de página 4">
            <a:extLst>
              <a:ext uri="{FF2B5EF4-FFF2-40B4-BE49-F238E27FC236}">
                <a16:creationId xmlns:a16="http://schemas.microsoft.com/office/drawing/2014/main" id="{FFF9EF56-14CF-374D-9254-871296EC9488}"/>
              </a:ext>
            </a:extLst>
          </p:cNvPr>
          <p:cNvSpPr>
            <a:spLocks noGrp="1"/>
          </p:cNvSpPr>
          <p:nvPr>
            <p:ph type="ftr" sz="quarter" idx="11"/>
          </p:nvPr>
        </p:nvSpPr>
        <p:spPr/>
        <p:txBody>
          <a:bodyPr/>
          <a:lstStyle/>
          <a:p>
            <a:pPr defTabSz="914400" eaLnBrk="1" fontAlgn="auto" hangingPunct="1">
              <a:spcBef>
                <a:spcPts val="0"/>
              </a:spcBef>
              <a:spcAft>
                <a:spcPts val="0"/>
              </a:spcAft>
            </a:pPr>
            <a:endParaRPr lang="ca-ES" b="0" dirty="0">
              <a:solidFill>
                <a:srgbClr val="000000">
                  <a:tint val="75000"/>
                </a:srgbClr>
              </a:solidFill>
              <a:latin typeface="Calibri" panose="020F0502020204030204"/>
              <a:ea typeface="+mn-ea"/>
            </a:endParaRPr>
          </a:p>
        </p:txBody>
      </p:sp>
      <p:sp>
        <p:nvSpPr>
          <p:cNvPr id="6" name="Marcador de número de diapositiva 5">
            <a:extLst>
              <a:ext uri="{FF2B5EF4-FFF2-40B4-BE49-F238E27FC236}">
                <a16:creationId xmlns:a16="http://schemas.microsoft.com/office/drawing/2014/main" id="{CE0E8AAF-08EB-A24C-9DC0-86722B785D7A}"/>
              </a:ext>
            </a:extLst>
          </p:cNvPr>
          <p:cNvSpPr>
            <a:spLocks noGrp="1"/>
          </p:cNvSpPr>
          <p:nvPr>
            <p:ph type="sldNum" sz="quarter" idx="12"/>
          </p:nvPr>
        </p:nvSpPr>
        <p:spPr/>
        <p:txBody>
          <a:bodyPr/>
          <a:lstStyle/>
          <a:p>
            <a:pPr defTabSz="914400" eaLnBrk="1" fontAlgn="auto" hangingPunct="1">
              <a:spcBef>
                <a:spcPts val="0"/>
              </a:spcBef>
              <a:spcAft>
                <a:spcPts val="0"/>
              </a:spcAft>
            </a:pPr>
            <a:fld id="{EF5036D4-6EA1-F640-8C3B-B09A0DC62CCB}" type="slidenum">
              <a:rPr lang="ca-ES" b="0" smtClean="0">
                <a:solidFill>
                  <a:srgbClr val="000000">
                    <a:tint val="75000"/>
                  </a:srgbClr>
                </a:solidFill>
                <a:latin typeface="Calibri" panose="020F0502020204030204"/>
                <a:ea typeface="+mn-ea"/>
              </a:rPr>
              <a:pPr defTabSz="914400" eaLnBrk="1" fontAlgn="auto" hangingPunct="1">
                <a:spcBef>
                  <a:spcPts val="0"/>
                </a:spcBef>
                <a:spcAft>
                  <a:spcPts val="0"/>
                </a:spcAft>
              </a:pPr>
              <a:t>‹#›</a:t>
            </a:fld>
            <a:endParaRPr lang="ca-ES" b="0" dirty="0">
              <a:solidFill>
                <a:srgbClr val="000000">
                  <a:tint val="75000"/>
                </a:srgbClr>
              </a:solidFill>
              <a:latin typeface="Calibri" panose="020F0502020204030204"/>
              <a:ea typeface="+mn-ea"/>
            </a:endParaRPr>
          </a:p>
        </p:txBody>
      </p:sp>
    </p:spTree>
    <p:extLst>
      <p:ext uri="{BB962C8B-B14F-4D97-AF65-F5344CB8AC3E}">
        <p14:creationId xmlns:p14="http://schemas.microsoft.com/office/powerpoint/2010/main" val="314598001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14DC9F6-6E4B-B54E-B364-A210BBFF558E}"/>
              </a:ext>
            </a:extLst>
          </p:cNvPr>
          <p:cNvSpPr>
            <a:spLocks noGrp="1"/>
          </p:cNvSpPr>
          <p:nvPr>
            <p:ph type="title"/>
          </p:nvPr>
        </p:nvSpPr>
        <p:spPr>
          <a:xfrm>
            <a:off x="835099" y="1709739"/>
            <a:ext cx="10556677" cy="2852737"/>
          </a:xfrm>
        </p:spPr>
        <p:txBody>
          <a:bodyPr anchor="b"/>
          <a:lstStyle>
            <a:lvl1pPr>
              <a:defRPr sz="6000"/>
            </a:lvl1pPr>
          </a:lstStyle>
          <a:p>
            <a:r>
              <a:rPr lang="es-ES"/>
              <a:t>Haga clic para modificar el estilo de título del patrón</a:t>
            </a:r>
            <a:endParaRPr lang="ca-ES"/>
          </a:p>
        </p:txBody>
      </p:sp>
      <p:sp>
        <p:nvSpPr>
          <p:cNvPr id="3" name="Marcador de texto 2">
            <a:extLst>
              <a:ext uri="{FF2B5EF4-FFF2-40B4-BE49-F238E27FC236}">
                <a16:creationId xmlns:a16="http://schemas.microsoft.com/office/drawing/2014/main" id="{223284C3-CF17-6441-A383-9A64B2C2CB30}"/>
              </a:ext>
            </a:extLst>
          </p:cNvPr>
          <p:cNvSpPr>
            <a:spLocks noGrp="1"/>
          </p:cNvSpPr>
          <p:nvPr>
            <p:ph type="body" idx="1"/>
          </p:nvPr>
        </p:nvSpPr>
        <p:spPr>
          <a:xfrm>
            <a:off x="835099" y="4589464"/>
            <a:ext cx="10556677"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01B8921C-58ED-EB44-9E96-DDA88995FC43}"/>
              </a:ext>
            </a:extLst>
          </p:cNvPr>
          <p:cNvSpPr>
            <a:spLocks noGrp="1"/>
          </p:cNvSpPr>
          <p:nvPr>
            <p:ph type="dt" sz="half" idx="10"/>
          </p:nvPr>
        </p:nvSpPr>
        <p:spPr/>
        <p:txBody>
          <a:bodyPr/>
          <a:lstStyle/>
          <a:p>
            <a:pPr defTabSz="914400" eaLnBrk="1" fontAlgn="auto" hangingPunct="1">
              <a:spcBef>
                <a:spcPts val="0"/>
              </a:spcBef>
              <a:spcAft>
                <a:spcPts val="0"/>
              </a:spcAft>
            </a:pPr>
            <a:endParaRPr lang="ca-ES" b="0" dirty="0">
              <a:solidFill>
                <a:srgbClr val="000000">
                  <a:tint val="75000"/>
                </a:srgbClr>
              </a:solidFill>
              <a:latin typeface="Calibri" panose="020F0502020204030204"/>
              <a:ea typeface="+mn-ea"/>
            </a:endParaRPr>
          </a:p>
        </p:txBody>
      </p:sp>
      <p:sp>
        <p:nvSpPr>
          <p:cNvPr id="5" name="Marcador de pie de página 4">
            <a:extLst>
              <a:ext uri="{FF2B5EF4-FFF2-40B4-BE49-F238E27FC236}">
                <a16:creationId xmlns:a16="http://schemas.microsoft.com/office/drawing/2014/main" id="{2126F613-8AD5-7344-9E8C-295F94211C86}"/>
              </a:ext>
            </a:extLst>
          </p:cNvPr>
          <p:cNvSpPr>
            <a:spLocks noGrp="1"/>
          </p:cNvSpPr>
          <p:nvPr>
            <p:ph type="ftr" sz="quarter" idx="11"/>
          </p:nvPr>
        </p:nvSpPr>
        <p:spPr/>
        <p:txBody>
          <a:bodyPr/>
          <a:lstStyle/>
          <a:p>
            <a:pPr defTabSz="914400" eaLnBrk="1" fontAlgn="auto" hangingPunct="1">
              <a:spcBef>
                <a:spcPts val="0"/>
              </a:spcBef>
              <a:spcAft>
                <a:spcPts val="0"/>
              </a:spcAft>
            </a:pPr>
            <a:endParaRPr lang="ca-ES" b="0" dirty="0">
              <a:solidFill>
                <a:srgbClr val="000000">
                  <a:tint val="75000"/>
                </a:srgbClr>
              </a:solidFill>
              <a:latin typeface="Calibri" panose="020F0502020204030204"/>
              <a:ea typeface="+mn-ea"/>
            </a:endParaRPr>
          </a:p>
        </p:txBody>
      </p:sp>
      <p:sp>
        <p:nvSpPr>
          <p:cNvPr id="6" name="Marcador de número de diapositiva 5">
            <a:extLst>
              <a:ext uri="{FF2B5EF4-FFF2-40B4-BE49-F238E27FC236}">
                <a16:creationId xmlns:a16="http://schemas.microsoft.com/office/drawing/2014/main" id="{450B5645-1E83-E447-BE60-5DC3CEB0B263}"/>
              </a:ext>
            </a:extLst>
          </p:cNvPr>
          <p:cNvSpPr>
            <a:spLocks noGrp="1"/>
          </p:cNvSpPr>
          <p:nvPr>
            <p:ph type="sldNum" sz="quarter" idx="12"/>
          </p:nvPr>
        </p:nvSpPr>
        <p:spPr/>
        <p:txBody>
          <a:bodyPr/>
          <a:lstStyle/>
          <a:p>
            <a:pPr defTabSz="914400" eaLnBrk="1" fontAlgn="auto" hangingPunct="1">
              <a:spcBef>
                <a:spcPts val="0"/>
              </a:spcBef>
              <a:spcAft>
                <a:spcPts val="0"/>
              </a:spcAft>
            </a:pPr>
            <a:fld id="{2D60E8E4-C300-AC40-9581-3583142429F8}" type="slidenum">
              <a:rPr lang="ca-ES" b="0" smtClean="0">
                <a:solidFill>
                  <a:srgbClr val="000000">
                    <a:tint val="75000"/>
                  </a:srgbClr>
                </a:solidFill>
                <a:latin typeface="Calibri" panose="020F0502020204030204"/>
                <a:ea typeface="+mn-ea"/>
              </a:rPr>
              <a:pPr defTabSz="914400" eaLnBrk="1" fontAlgn="auto" hangingPunct="1">
                <a:spcBef>
                  <a:spcPts val="0"/>
                </a:spcBef>
                <a:spcAft>
                  <a:spcPts val="0"/>
                </a:spcAft>
              </a:pPr>
              <a:t>‹#›</a:t>
            </a:fld>
            <a:endParaRPr lang="ca-ES" b="0" dirty="0">
              <a:solidFill>
                <a:srgbClr val="000000">
                  <a:tint val="75000"/>
                </a:srgbClr>
              </a:solidFill>
              <a:latin typeface="Calibri" panose="020F0502020204030204"/>
              <a:ea typeface="+mn-ea"/>
            </a:endParaRPr>
          </a:p>
        </p:txBody>
      </p:sp>
    </p:spTree>
    <p:extLst>
      <p:ext uri="{BB962C8B-B14F-4D97-AF65-F5344CB8AC3E}">
        <p14:creationId xmlns:p14="http://schemas.microsoft.com/office/powerpoint/2010/main" val="340131527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08A1D5A-3509-2444-A665-03E8D1A65650}"/>
              </a:ext>
            </a:extLst>
          </p:cNvPr>
          <p:cNvSpPr>
            <a:spLocks noGrp="1"/>
          </p:cNvSpPr>
          <p:nvPr>
            <p:ph type="title"/>
          </p:nvPr>
        </p:nvSpPr>
        <p:spPr/>
        <p:txBody>
          <a:bodyPr/>
          <a:lstStyle/>
          <a:p>
            <a:r>
              <a:rPr lang="es-ES"/>
              <a:t>Haga clic para modificar el estilo de título del patrón</a:t>
            </a:r>
            <a:endParaRPr lang="ca-ES"/>
          </a:p>
        </p:txBody>
      </p:sp>
      <p:sp>
        <p:nvSpPr>
          <p:cNvPr id="3" name="Marcador de contenido 2">
            <a:extLst>
              <a:ext uri="{FF2B5EF4-FFF2-40B4-BE49-F238E27FC236}">
                <a16:creationId xmlns:a16="http://schemas.microsoft.com/office/drawing/2014/main" id="{5E8E8D65-C3DA-DA4F-93EF-617ABC981B95}"/>
              </a:ext>
            </a:extLst>
          </p:cNvPr>
          <p:cNvSpPr>
            <a:spLocks noGrp="1"/>
          </p:cNvSpPr>
          <p:nvPr>
            <p:ph sz="half" idx="1"/>
          </p:nvPr>
        </p:nvSpPr>
        <p:spPr>
          <a:xfrm>
            <a:off x="841474" y="1825625"/>
            <a:ext cx="5201841"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4" name="Marcador de contenido 3">
            <a:extLst>
              <a:ext uri="{FF2B5EF4-FFF2-40B4-BE49-F238E27FC236}">
                <a16:creationId xmlns:a16="http://schemas.microsoft.com/office/drawing/2014/main" id="{C1C9F3FB-D15E-0C49-AAE7-1D12BFE54169}"/>
              </a:ext>
            </a:extLst>
          </p:cNvPr>
          <p:cNvSpPr>
            <a:spLocks noGrp="1"/>
          </p:cNvSpPr>
          <p:nvPr>
            <p:ph sz="half" idx="2"/>
          </p:nvPr>
        </p:nvSpPr>
        <p:spPr>
          <a:xfrm>
            <a:off x="6196310" y="1825625"/>
            <a:ext cx="5201841"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5" name="Marcador de fecha 4">
            <a:extLst>
              <a:ext uri="{FF2B5EF4-FFF2-40B4-BE49-F238E27FC236}">
                <a16:creationId xmlns:a16="http://schemas.microsoft.com/office/drawing/2014/main" id="{F0559061-C699-D54B-9692-6257B7BFFBEF}"/>
              </a:ext>
            </a:extLst>
          </p:cNvPr>
          <p:cNvSpPr>
            <a:spLocks noGrp="1"/>
          </p:cNvSpPr>
          <p:nvPr>
            <p:ph type="dt" sz="half" idx="10"/>
          </p:nvPr>
        </p:nvSpPr>
        <p:spPr/>
        <p:txBody>
          <a:bodyPr/>
          <a:lstStyle/>
          <a:p>
            <a:pPr defTabSz="914400" eaLnBrk="1" fontAlgn="auto" hangingPunct="1">
              <a:spcBef>
                <a:spcPts val="0"/>
              </a:spcBef>
              <a:spcAft>
                <a:spcPts val="0"/>
              </a:spcAft>
            </a:pPr>
            <a:endParaRPr lang="ca-ES" b="0" dirty="0">
              <a:solidFill>
                <a:srgbClr val="000000">
                  <a:tint val="75000"/>
                </a:srgbClr>
              </a:solidFill>
              <a:latin typeface="Calibri" panose="020F0502020204030204"/>
              <a:ea typeface="+mn-ea"/>
            </a:endParaRPr>
          </a:p>
        </p:txBody>
      </p:sp>
      <p:sp>
        <p:nvSpPr>
          <p:cNvPr id="6" name="Marcador de pie de página 5">
            <a:extLst>
              <a:ext uri="{FF2B5EF4-FFF2-40B4-BE49-F238E27FC236}">
                <a16:creationId xmlns:a16="http://schemas.microsoft.com/office/drawing/2014/main" id="{C0CD4DFD-C3DD-3945-8BB4-E45FBC09709E}"/>
              </a:ext>
            </a:extLst>
          </p:cNvPr>
          <p:cNvSpPr>
            <a:spLocks noGrp="1"/>
          </p:cNvSpPr>
          <p:nvPr>
            <p:ph type="ftr" sz="quarter" idx="11"/>
          </p:nvPr>
        </p:nvSpPr>
        <p:spPr/>
        <p:txBody>
          <a:bodyPr/>
          <a:lstStyle/>
          <a:p>
            <a:pPr defTabSz="914400" eaLnBrk="1" fontAlgn="auto" hangingPunct="1">
              <a:spcBef>
                <a:spcPts val="0"/>
              </a:spcBef>
              <a:spcAft>
                <a:spcPts val="0"/>
              </a:spcAft>
            </a:pPr>
            <a:endParaRPr lang="ca-ES" b="0" dirty="0">
              <a:solidFill>
                <a:srgbClr val="000000">
                  <a:tint val="75000"/>
                </a:srgbClr>
              </a:solidFill>
              <a:latin typeface="Calibri" panose="020F0502020204030204"/>
              <a:ea typeface="+mn-ea"/>
            </a:endParaRPr>
          </a:p>
        </p:txBody>
      </p:sp>
      <p:sp>
        <p:nvSpPr>
          <p:cNvPr id="7" name="Marcador de número de diapositiva 6">
            <a:extLst>
              <a:ext uri="{FF2B5EF4-FFF2-40B4-BE49-F238E27FC236}">
                <a16:creationId xmlns:a16="http://schemas.microsoft.com/office/drawing/2014/main" id="{80F65283-36D4-1840-BF79-840EB956C2EC}"/>
              </a:ext>
            </a:extLst>
          </p:cNvPr>
          <p:cNvSpPr>
            <a:spLocks noGrp="1"/>
          </p:cNvSpPr>
          <p:nvPr>
            <p:ph type="sldNum" sz="quarter" idx="12"/>
          </p:nvPr>
        </p:nvSpPr>
        <p:spPr/>
        <p:txBody>
          <a:bodyPr/>
          <a:lstStyle/>
          <a:p>
            <a:pPr defTabSz="914400" eaLnBrk="1" fontAlgn="auto" hangingPunct="1">
              <a:spcBef>
                <a:spcPts val="0"/>
              </a:spcBef>
              <a:spcAft>
                <a:spcPts val="0"/>
              </a:spcAft>
            </a:pPr>
            <a:fld id="{2D60E8E4-C300-AC40-9581-3583142429F8}" type="slidenum">
              <a:rPr lang="ca-ES" b="0" smtClean="0">
                <a:solidFill>
                  <a:srgbClr val="000000">
                    <a:tint val="75000"/>
                  </a:srgbClr>
                </a:solidFill>
                <a:latin typeface="Calibri" panose="020F0502020204030204"/>
                <a:ea typeface="+mn-ea"/>
              </a:rPr>
              <a:pPr defTabSz="914400" eaLnBrk="1" fontAlgn="auto" hangingPunct="1">
                <a:spcBef>
                  <a:spcPts val="0"/>
                </a:spcBef>
                <a:spcAft>
                  <a:spcPts val="0"/>
                </a:spcAft>
              </a:pPr>
              <a:t>‹#›</a:t>
            </a:fld>
            <a:endParaRPr lang="ca-ES" b="0" dirty="0">
              <a:solidFill>
                <a:srgbClr val="000000">
                  <a:tint val="75000"/>
                </a:srgbClr>
              </a:solidFill>
              <a:latin typeface="Calibri" panose="020F0502020204030204"/>
              <a:ea typeface="+mn-ea"/>
            </a:endParaRPr>
          </a:p>
        </p:txBody>
      </p:sp>
    </p:spTree>
    <p:extLst>
      <p:ext uri="{BB962C8B-B14F-4D97-AF65-F5344CB8AC3E}">
        <p14:creationId xmlns:p14="http://schemas.microsoft.com/office/powerpoint/2010/main" val="92489870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8BE16AD-42D5-534B-B810-EF0A08E4A8D9}"/>
              </a:ext>
            </a:extLst>
          </p:cNvPr>
          <p:cNvSpPr>
            <a:spLocks noGrp="1"/>
          </p:cNvSpPr>
          <p:nvPr>
            <p:ph type="title"/>
          </p:nvPr>
        </p:nvSpPr>
        <p:spPr>
          <a:xfrm>
            <a:off x="843068" y="365126"/>
            <a:ext cx="10556677" cy="1325563"/>
          </a:xfrm>
        </p:spPr>
        <p:txBody>
          <a:bodyPr/>
          <a:lstStyle/>
          <a:p>
            <a:r>
              <a:rPr lang="es-ES"/>
              <a:t>Haga clic para modificar el estilo de título del patrón</a:t>
            </a:r>
            <a:endParaRPr lang="ca-ES"/>
          </a:p>
        </p:txBody>
      </p:sp>
      <p:sp>
        <p:nvSpPr>
          <p:cNvPr id="3" name="Marcador de texto 2">
            <a:extLst>
              <a:ext uri="{FF2B5EF4-FFF2-40B4-BE49-F238E27FC236}">
                <a16:creationId xmlns:a16="http://schemas.microsoft.com/office/drawing/2014/main" id="{B377826D-D114-6249-BD17-103CFCAD1055}"/>
              </a:ext>
            </a:extLst>
          </p:cNvPr>
          <p:cNvSpPr>
            <a:spLocks noGrp="1"/>
          </p:cNvSpPr>
          <p:nvPr>
            <p:ph type="body" idx="1"/>
          </p:nvPr>
        </p:nvSpPr>
        <p:spPr>
          <a:xfrm>
            <a:off x="843069" y="1681163"/>
            <a:ext cx="517793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BCE42496-2FC3-774F-BCEB-E4D33A17EBB3}"/>
              </a:ext>
            </a:extLst>
          </p:cNvPr>
          <p:cNvSpPr>
            <a:spLocks noGrp="1"/>
          </p:cNvSpPr>
          <p:nvPr>
            <p:ph sz="half" idx="2"/>
          </p:nvPr>
        </p:nvSpPr>
        <p:spPr>
          <a:xfrm>
            <a:off x="843069" y="2505075"/>
            <a:ext cx="5177935"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5" name="Marcador de texto 4">
            <a:extLst>
              <a:ext uri="{FF2B5EF4-FFF2-40B4-BE49-F238E27FC236}">
                <a16:creationId xmlns:a16="http://schemas.microsoft.com/office/drawing/2014/main" id="{C84E27DD-F0A0-974B-9B4C-AA6A4707ED22}"/>
              </a:ext>
            </a:extLst>
          </p:cNvPr>
          <p:cNvSpPr>
            <a:spLocks noGrp="1"/>
          </p:cNvSpPr>
          <p:nvPr>
            <p:ph type="body" sz="quarter" idx="3"/>
          </p:nvPr>
        </p:nvSpPr>
        <p:spPr>
          <a:xfrm>
            <a:off x="6196310" y="1681163"/>
            <a:ext cx="520343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0E31C039-4712-8E4E-A7A1-39576B91B7A6}"/>
              </a:ext>
            </a:extLst>
          </p:cNvPr>
          <p:cNvSpPr>
            <a:spLocks noGrp="1"/>
          </p:cNvSpPr>
          <p:nvPr>
            <p:ph sz="quarter" idx="4"/>
          </p:nvPr>
        </p:nvSpPr>
        <p:spPr>
          <a:xfrm>
            <a:off x="6196310" y="2505075"/>
            <a:ext cx="5203435"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7" name="Marcador de fecha 6">
            <a:extLst>
              <a:ext uri="{FF2B5EF4-FFF2-40B4-BE49-F238E27FC236}">
                <a16:creationId xmlns:a16="http://schemas.microsoft.com/office/drawing/2014/main" id="{D0DEAAEB-7FF1-134E-89D9-2B143E4167F8}"/>
              </a:ext>
            </a:extLst>
          </p:cNvPr>
          <p:cNvSpPr>
            <a:spLocks noGrp="1"/>
          </p:cNvSpPr>
          <p:nvPr>
            <p:ph type="dt" sz="half" idx="10"/>
          </p:nvPr>
        </p:nvSpPr>
        <p:spPr/>
        <p:txBody>
          <a:bodyPr/>
          <a:lstStyle/>
          <a:p>
            <a:pPr defTabSz="914400" eaLnBrk="1" fontAlgn="auto" hangingPunct="1">
              <a:spcBef>
                <a:spcPts val="0"/>
              </a:spcBef>
              <a:spcAft>
                <a:spcPts val="0"/>
              </a:spcAft>
            </a:pPr>
            <a:endParaRPr lang="ca-ES" b="0" dirty="0">
              <a:solidFill>
                <a:srgbClr val="000000">
                  <a:tint val="75000"/>
                </a:srgbClr>
              </a:solidFill>
              <a:latin typeface="Calibri" panose="020F0502020204030204"/>
              <a:ea typeface="+mn-ea"/>
            </a:endParaRPr>
          </a:p>
        </p:txBody>
      </p:sp>
      <p:sp>
        <p:nvSpPr>
          <p:cNvPr id="8" name="Marcador de pie de página 7">
            <a:extLst>
              <a:ext uri="{FF2B5EF4-FFF2-40B4-BE49-F238E27FC236}">
                <a16:creationId xmlns:a16="http://schemas.microsoft.com/office/drawing/2014/main" id="{334B7DD3-43FF-BB43-81A8-8F5BFE560D89}"/>
              </a:ext>
            </a:extLst>
          </p:cNvPr>
          <p:cNvSpPr>
            <a:spLocks noGrp="1"/>
          </p:cNvSpPr>
          <p:nvPr>
            <p:ph type="ftr" sz="quarter" idx="11"/>
          </p:nvPr>
        </p:nvSpPr>
        <p:spPr/>
        <p:txBody>
          <a:bodyPr/>
          <a:lstStyle/>
          <a:p>
            <a:pPr defTabSz="914400" eaLnBrk="1" fontAlgn="auto" hangingPunct="1">
              <a:spcBef>
                <a:spcPts val="0"/>
              </a:spcBef>
              <a:spcAft>
                <a:spcPts val="0"/>
              </a:spcAft>
            </a:pPr>
            <a:endParaRPr lang="ca-ES" b="0" dirty="0">
              <a:solidFill>
                <a:srgbClr val="000000">
                  <a:tint val="75000"/>
                </a:srgbClr>
              </a:solidFill>
              <a:latin typeface="Calibri" panose="020F0502020204030204"/>
              <a:ea typeface="+mn-ea"/>
            </a:endParaRPr>
          </a:p>
        </p:txBody>
      </p:sp>
      <p:sp>
        <p:nvSpPr>
          <p:cNvPr id="9" name="Marcador de número de diapositiva 8">
            <a:extLst>
              <a:ext uri="{FF2B5EF4-FFF2-40B4-BE49-F238E27FC236}">
                <a16:creationId xmlns:a16="http://schemas.microsoft.com/office/drawing/2014/main" id="{1E80BF32-6BD6-5E44-8304-5875720EF287}"/>
              </a:ext>
            </a:extLst>
          </p:cNvPr>
          <p:cNvSpPr>
            <a:spLocks noGrp="1"/>
          </p:cNvSpPr>
          <p:nvPr>
            <p:ph type="sldNum" sz="quarter" idx="12"/>
          </p:nvPr>
        </p:nvSpPr>
        <p:spPr/>
        <p:txBody>
          <a:bodyPr/>
          <a:lstStyle/>
          <a:p>
            <a:pPr defTabSz="914400" eaLnBrk="1" fontAlgn="auto" hangingPunct="1">
              <a:spcBef>
                <a:spcPts val="0"/>
              </a:spcBef>
              <a:spcAft>
                <a:spcPts val="0"/>
              </a:spcAft>
            </a:pPr>
            <a:fld id="{2D60E8E4-C300-AC40-9581-3583142429F8}" type="slidenum">
              <a:rPr lang="ca-ES" b="0" smtClean="0">
                <a:solidFill>
                  <a:srgbClr val="000000">
                    <a:tint val="75000"/>
                  </a:srgbClr>
                </a:solidFill>
                <a:latin typeface="Calibri" panose="020F0502020204030204"/>
                <a:ea typeface="+mn-ea"/>
              </a:rPr>
              <a:pPr defTabSz="914400" eaLnBrk="1" fontAlgn="auto" hangingPunct="1">
                <a:spcBef>
                  <a:spcPts val="0"/>
                </a:spcBef>
                <a:spcAft>
                  <a:spcPts val="0"/>
                </a:spcAft>
              </a:pPr>
              <a:t>‹#›</a:t>
            </a:fld>
            <a:endParaRPr lang="ca-ES" b="0" dirty="0">
              <a:solidFill>
                <a:srgbClr val="000000">
                  <a:tint val="75000"/>
                </a:srgbClr>
              </a:solidFill>
              <a:latin typeface="Calibri" panose="020F0502020204030204"/>
              <a:ea typeface="+mn-ea"/>
            </a:endParaRPr>
          </a:p>
        </p:txBody>
      </p:sp>
    </p:spTree>
    <p:extLst>
      <p:ext uri="{BB962C8B-B14F-4D97-AF65-F5344CB8AC3E}">
        <p14:creationId xmlns:p14="http://schemas.microsoft.com/office/powerpoint/2010/main" val="237161203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AC7C690-EB9C-9541-8F70-BA995172E148}"/>
              </a:ext>
            </a:extLst>
          </p:cNvPr>
          <p:cNvSpPr>
            <a:spLocks noGrp="1"/>
          </p:cNvSpPr>
          <p:nvPr>
            <p:ph type="title"/>
          </p:nvPr>
        </p:nvSpPr>
        <p:spPr/>
        <p:txBody>
          <a:bodyPr/>
          <a:lstStyle/>
          <a:p>
            <a:r>
              <a:rPr lang="es-ES"/>
              <a:t>Haga clic para modificar el estilo de título del patrón</a:t>
            </a:r>
            <a:endParaRPr lang="ca-ES"/>
          </a:p>
        </p:txBody>
      </p:sp>
      <p:sp>
        <p:nvSpPr>
          <p:cNvPr id="3" name="Marcador de fecha 2">
            <a:extLst>
              <a:ext uri="{FF2B5EF4-FFF2-40B4-BE49-F238E27FC236}">
                <a16:creationId xmlns:a16="http://schemas.microsoft.com/office/drawing/2014/main" id="{6DDF384A-FB80-684D-8BB4-5ADC5E12E062}"/>
              </a:ext>
            </a:extLst>
          </p:cNvPr>
          <p:cNvSpPr>
            <a:spLocks noGrp="1"/>
          </p:cNvSpPr>
          <p:nvPr>
            <p:ph type="dt" sz="half" idx="10"/>
          </p:nvPr>
        </p:nvSpPr>
        <p:spPr/>
        <p:txBody>
          <a:bodyPr/>
          <a:lstStyle/>
          <a:p>
            <a:pPr defTabSz="914400" eaLnBrk="1" fontAlgn="auto" hangingPunct="1">
              <a:spcBef>
                <a:spcPts val="0"/>
              </a:spcBef>
              <a:spcAft>
                <a:spcPts val="0"/>
              </a:spcAft>
            </a:pPr>
            <a:endParaRPr lang="ca-ES" b="0" dirty="0">
              <a:solidFill>
                <a:srgbClr val="000000">
                  <a:tint val="75000"/>
                </a:srgbClr>
              </a:solidFill>
              <a:latin typeface="Calibri" panose="020F0502020204030204"/>
              <a:ea typeface="+mn-ea"/>
            </a:endParaRPr>
          </a:p>
        </p:txBody>
      </p:sp>
      <p:sp>
        <p:nvSpPr>
          <p:cNvPr id="4" name="Marcador de pie de página 3">
            <a:extLst>
              <a:ext uri="{FF2B5EF4-FFF2-40B4-BE49-F238E27FC236}">
                <a16:creationId xmlns:a16="http://schemas.microsoft.com/office/drawing/2014/main" id="{6D673AD9-3B91-144E-B920-8243F529E59F}"/>
              </a:ext>
            </a:extLst>
          </p:cNvPr>
          <p:cNvSpPr>
            <a:spLocks noGrp="1"/>
          </p:cNvSpPr>
          <p:nvPr>
            <p:ph type="ftr" sz="quarter" idx="11"/>
          </p:nvPr>
        </p:nvSpPr>
        <p:spPr/>
        <p:txBody>
          <a:bodyPr/>
          <a:lstStyle/>
          <a:p>
            <a:pPr defTabSz="914400" eaLnBrk="1" fontAlgn="auto" hangingPunct="1">
              <a:spcBef>
                <a:spcPts val="0"/>
              </a:spcBef>
              <a:spcAft>
                <a:spcPts val="0"/>
              </a:spcAft>
            </a:pPr>
            <a:endParaRPr lang="ca-ES" b="0" dirty="0">
              <a:solidFill>
                <a:srgbClr val="000000">
                  <a:tint val="75000"/>
                </a:srgbClr>
              </a:solidFill>
              <a:latin typeface="Calibri" panose="020F0502020204030204"/>
              <a:ea typeface="+mn-ea"/>
            </a:endParaRPr>
          </a:p>
        </p:txBody>
      </p:sp>
      <p:sp>
        <p:nvSpPr>
          <p:cNvPr id="5" name="Marcador de número de diapositiva 4">
            <a:extLst>
              <a:ext uri="{FF2B5EF4-FFF2-40B4-BE49-F238E27FC236}">
                <a16:creationId xmlns:a16="http://schemas.microsoft.com/office/drawing/2014/main" id="{113B23E5-4F34-9147-80AE-DD153F0AC0C3}"/>
              </a:ext>
            </a:extLst>
          </p:cNvPr>
          <p:cNvSpPr>
            <a:spLocks noGrp="1"/>
          </p:cNvSpPr>
          <p:nvPr>
            <p:ph type="sldNum" sz="quarter" idx="12"/>
          </p:nvPr>
        </p:nvSpPr>
        <p:spPr/>
        <p:txBody>
          <a:bodyPr/>
          <a:lstStyle/>
          <a:p>
            <a:pPr defTabSz="914400" eaLnBrk="1" fontAlgn="auto" hangingPunct="1">
              <a:spcBef>
                <a:spcPts val="0"/>
              </a:spcBef>
              <a:spcAft>
                <a:spcPts val="0"/>
              </a:spcAft>
            </a:pPr>
            <a:fld id="{2D60E8E4-C300-AC40-9581-3583142429F8}" type="slidenum">
              <a:rPr lang="ca-ES" b="0" smtClean="0">
                <a:solidFill>
                  <a:srgbClr val="000000">
                    <a:tint val="75000"/>
                  </a:srgbClr>
                </a:solidFill>
                <a:latin typeface="Calibri" panose="020F0502020204030204"/>
                <a:ea typeface="+mn-ea"/>
              </a:rPr>
              <a:pPr defTabSz="914400" eaLnBrk="1" fontAlgn="auto" hangingPunct="1">
                <a:spcBef>
                  <a:spcPts val="0"/>
                </a:spcBef>
                <a:spcAft>
                  <a:spcPts val="0"/>
                </a:spcAft>
              </a:pPr>
              <a:t>‹#›</a:t>
            </a:fld>
            <a:endParaRPr lang="ca-ES" b="0" dirty="0">
              <a:solidFill>
                <a:srgbClr val="000000">
                  <a:tint val="75000"/>
                </a:srgbClr>
              </a:solidFill>
              <a:latin typeface="Calibri" panose="020F0502020204030204"/>
              <a:ea typeface="+mn-ea"/>
            </a:endParaRPr>
          </a:p>
        </p:txBody>
      </p:sp>
    </p:spTree>
    <p:extLst>
      <p:ext uri="{BB962C8B-B14F-4D97-AF65-F5344CB8AC3E}">
        <p14:creationId xmlns:p14="http://schemas.microsoft.com/office/powerpoint/2010/main" val="333935371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A837BCB5-7004-1649-A0EC-E287169A53CF}"/>
              </a:ext>
            </a:extLst>
          </p:cNvPr>
          <p:cNvSpPr>
            <a:spLocks noGrp="1"/>
          </p:cNvSpPr>
          <p:nvPr>
            <p:ph type="dt" sz="half" idx="10"/>
          </p:nvPr>
        </p:nvSpPr>
        <p:spPr/>
        <p:txBody>
          <a:bodyPr/>
          <a:lstStyle/>
          <a:p>
            <a:pPr defTabSz="914400" eaLnBrk="1" fontAlgn="auto" hangingPunct="1">
              <a:spcBef>
                <a:spcPts val="0"/>
              </a:spcBef>
              <a:spcAft>
                <a:spcPts val="0"/>
              </a:spcAft>
            </a:pPr>
            <a:endParaRPr lang="ca-ES" b="0" dirty="0">
              <a:solidFill>
                <a:srgbClr val="000000">
                  <a:tint val="75000"/>
                </a:srgbClr>
              </a:solidFill>
              <a:latin typeface="Calibri" panose="020F0502020204030204"/>
              <a:ea typeface="+mn-ea"/>
            </a:endParaRPr>
          </a:p>
        </p:txBody>
      </p:sp>
      <p:sp>
        <p:nvSpPr>
          <p:cNvPr id="3" name="Marcador de pie de página 2">
            <a:extLst>
              <a:ext uri="{FF2B5EF4-FFF2-40B4-BE49-F238E27FC236}">
                <a16:creationId xmlns:a16="http://schemas.microsoft.com/office/drawing/2014/main" id="{8EC0DAEB-596A-6D48-B31A-3E2EA16569AB}"/>
              </a:ext>
            </a:extLst>
          </p:cNvPr>
          <p:cNvSpPr>
            <a:spLocks noGrp="1"/>
          </p:cNvSpPr>
          <p:nvPr>
            <p:ph type="ftr" sz="quarter" idx="11"/>
          </p:nvPr>
        </p:nvSpPr>
        <p:spPr/>
        <p:txBody>
          <a:bodyPr/>
          <a:lstStyle/>
          <a:p>
            <a:pPr defTabSz="914400" eaLnBrk="1" fontAlgn="auto" hangingPunct="1">
              <a:spcBef>
                <a:spcPts val="0"/>
              </a:spcBef>
              <a:spcAft>
                <a:spcPts val="0"/>
              </a:spcAft>
            </a:pPr>
            <a:endParaRPr lang="ca-ES" b="0" dirty="0">
              <a:solidFill>
                <a:srgbClr val="000000">
                  <a:tint val="75000"/>
                </a:srgbClr>
              </a:solidFill>
              <a:latin typeface="Calibri" panose="020F0502020204030204"/>
              <a:ea typeface="+mn-ea"/>
            </a:endParaRPr>
          </a:p>
        </p:txBody>
      </p:sp>
      <p:sp>
        <p:nvSpPr>
          <p:cNvPr id="4" name="Marcador de número de diapositiva 3">
            <a:extLst>
              <a:ext uri="{FF2B5EF4-FFF2-40B4-BE49-F238E27FC236}">
                <a16:creationId xmlns:a16="http://schemas.microsoft.com/office/drawing/2014/main" id="{8E5531AC-DA27-9B48-B34C-A28E22AD19D9}"/>
              </a:ext>
            </a:extLst>
          </p:cNvPr>
          <p:cNvSpPr>
            <a:spLocks noGrp="1"/>
          </p:cNvSpPr>
          <p:nvPr>
            <p:ph type="sldNum" sz="quarter" idx="12"/>
          </p:nvPr>
        </p:nvSpPr>
        <p:spPr/>
        <p:txBody>
          <a:bodyPr/>
          <a:lstStyle/>
          <a:p>
            <a:pPr defTabSz="914400" eaLnBrk="1" fontAlgn="auto" hangingPunct="1">
              <a:spcBef>
                <a:spcPts val="0"/>
              </a:spcBef>
              <a:spcAft>
                <a:spcPts val="0"/>
              </a:spcAft>
            </a:pPr>
            <a:fld id="{2D60E8E4-C300-AC40-9581-3583142429F8}" type="slidenum">
              <a:rPr lang="ca-ES" b="0" smtClean="0">
                <a:solidFill>
                  <a:srgbClr val="000000">
                    <a:tint val="75000"/>
                  </a:srgbClr>
                </a:solidFill>
                <a:latin typeface="Calibri" panose="020F0502020204030204"/>
                <a:ea typeface="+mn-ea"/>
              </a:rPr>
              <a:pPr defTabSz="914400" eaLnBrk="1" fontAlgn="auto" hangingPunct="1">
                <a:spcBef>
                  <a:spcPts val="0"/>
                </a:spcBef>
                <a:spcAft>
                  <a:spcPts val="0"/>
                </a:spcAft>
              </a:pPr>
              <a:t>‹#›</a:t>
            </a:fld>
            <a:endParaRPr lang="ca-ES" b="0" dirty="0">
              <a:solidFill>
                <a:srgbClr val="000000">
                  <a:tint val="75000"/>
                </a:srgbClr>
              </a:solidFill>
              <a:latin typeface="Calibri" panose="020F0502020204030204"/>
              <a:ea typeface="+mn-ea"/>
            </a:endParaRPr>
          </a:p>
        </p:txBody>
      </p:sp>
    </p:spTree>
    <p:extLst>
      <p:ext uri="{BB962C8B-B14F-4D97-AF65-F5344CB8AC3E}">
        <p14:creationId xmlns:p14="http://schemas.microsoft.com/office/powerpoint/2010/main" val="273520384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D318D4C-685B-5145-A527-40892E8E18B2}"/>
              </a:ext>
            </a:extLst>
          </p:cNvPr>
          <p:cNvSpPr>
            <a:spLocks noGrp="1"/>
          </p:cNvSpPr>
          <p:nvPr>
            <p:ph type="title"/>
          </p:nvPr>
        </p:nvSpPr>
        <p:spPr>
          <a:xfrm>
            <a:off x="843069" y="457200"/>
            <a:ext cx="3947597" cy="1600200"/>
          </a:xfrm>
        </p:spPr>
        <p:txBody>
          <a:bodyPr anchor="b"/>
          <a:lstStyle>
            <a:lvl1pPr>
              <a:defRPr sz="3200"/>
            </a:lvl1pPr>
          </a:lstStyle>
          <a:p>
            <a:r>
              <a:rPr lang="es-ES"/>
              <a:t>Haga clic para modificar el estilo de título del patrón</a:t>
            </a:r>
            <a:endParaRPr lang="ca-ES"/>
          </a:p>
        </p:txBody>
      </p:sp>
      <p:sp>
        <p:nvSpPr>
          <p:cNvPr id="3" name="Marcador de contenido 2">
            <a:extLst>
              <a:ext uri="{FF2B5EF4-FFF2-40B4-BE49-F238E27FC236}">
                <a16:creationId xmlns:a16="http://schemas.microsoft.com/office/drawing/2014/main" id="{A7B075D9-715E-D744-97D4-4C859DFBC388}"/>
              </a:ext>
            </a:extLst>
          </p:cNvPr>
          <p:cNvSpPr>
            <a:spLocks noGrp="1"/>
          </p:cNvSpPr>
          <p:nvPr>
            <p:ph idx="1"/>
          </p:nvPr>
        </p:nvSpPr>
        <p:spPr>
          <a:xfrm>
            <a:off x="5203435" y="987426"/>
            <a:ext cx="619631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4" name="Marcador de texto 3">
            <a:extLst>
              <a:ext uri="{FF2B5EF4-FFF2-40B4-BE49-F238E27FC236}">
                <a16:creationId xmlns:a16="http://schemas.microsoft.com/office/drawing/2014/main" id="{861AA16D-9BEF-D947-B834-85063BCE076D}"/>
              </a:ext>
            </a:extLst>
          </p:cNvPr>
          <p:cNvSpPr>
            <a:spLocks noGrp="1"/>
          </p:cNvSpPr>
          <p:nvPr>
            <p:ph type="body" sz="half" idx="2"/>
          </p:nvPr>
        </p:nvSpPr>
        <p:spPr>
          <a:xfrm>
            <a:off x="843069" y="2057400"/>
            <a:ext cx="394759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FD3E863D-4FBB-1D4C-8673-DEBEFE2BE587}"/>
              </a:ext>
            </a:extLst>
          </p:cNvPr>
          <p:cNvSpPr>
            <a:spLocks noGrp="1"/>
          </p:cNvSpPr>
          <p:nvPr>
            <p:ph type="dt" sz="half" idx="10"/>
          </p:nvPr>
        </p:nvSpPr>
        <p:spPr/>
        <p:txBody>
          <a:bodyPr/>
          <a:lstStyle/>
          <a:p>
            <a:pPr defTabSz="914400" eaLnBrk="1" fontAlgn="auto" hangingPunct="1">
              <a:spcBef>
                <a:spcPts val="0"/>
              </a:spcBef>
              <a:spcAft>
                <a:spcPts val="0"/>
              </a:spcAft>
            </a:pPr>
            <a:endParaRPr lang="ca-ES" b="0" dirty="0">
              <a:solidFill>
                <a:srgbClr val="000000">
                  <a:tint val="75000"/>
                </a:srgbClr>
              </a:solidFill>
              <a:latin typeface="Calibri" panose="020F0502020204030204"/>
              <a:ea typeface="+mn-ea"/>
            </a:endParaRPr>
          </a:p>
        </p:txBody>
      </p:sp>
      <p:sp>
        <p:nvSpPr>
          <p:cNvPr id="6" name="Marcador de pie de página 5">
            <a:extLst>
              <a:ext uri="{FF2B5EF4-FFF2-40B4-BE49-F238E27FC236}">
                <a16:creationId xmlns:a16="http://schemas.microsoft.com/office/drawing/2014/main" id="{A69C7586-38C3-D74B-9E0D-BAC6E7406226}"/>
              </a:ext>
            </a:extLst>
          </p:cNvPr>
          <p:cNvSpPr>
            <a:spLocks noGrp="1"/>
          </p:cNvSpPr>
          <p:nvPr>
            <p:ph type="ftr" sz="quarter" idx="11"/>
          </p:nvPr>
        </p:nvSpPr>
        <p:spPr/>
        <p:txBody>
          <a:bodyPr/>
          <a:lstStyle/>
          <a:p>
            <a:pPr defTabSz="914400" eaLnBrk="1" fontAlgn="auto" hangingPunct="1">
              <a:spcBef>
                <a:spcPts val="0"/>
              </a:spcBef>
              <a:spcAft>
                <a:spcPts val="0"/>
              </a:spcAft>
            </a:pPr>
            <a:endParaRPr lang="ca-ES" b="0" dirty="0">
              <a:solidFill>
                <a:srgbClr val="000000">
                  <a:tint val="75000"/>
                </a:srgbClr>
              </a:solidFill>
              <a:latin typeface="Calibri" panose="020F0502020204030204"/>
              <a:ea typeface="+mn-ea"/>
            </a:endParaRPr>
          </a:p>
        </p:txBody>
      </p:sp>
      <p:sp>
        <p:nvSpPr>
          <p:cNvPr id="7" name="Marcador de número de diapositiva 6">
            <a:extLst>
              <a:ext uri="{FF2B5EF4-FFF2-40B4-BE49-F238E27FC236}">
                <a16:creationId xmlns:a16="http://schemas.microsoft.com/office/drawing/2014/main" id="{64904018-E43E-AA46-9C49-D811A7A155D7}"/>
              </a:ext>
            </a:extLst>
          </p:cNvPr>
          <p:cNvSpPr>
            <a:spLocks noGrp="1"/>
          </p:cNvSpPr>
          <p:nvPr>
            <p:ph type="sldNum" sz="quarter" idx="12"/>
          </p:nvPr>
        </p:nvSpPr>
        <p:spPr/>
        <p:txBody>
          <a:bodyPr/>
          <a:lstStyle/>
          <a:p>
            <a:pPr defTabSz="914400" eaLnBrk="1" fontAlgn="auto" hangingPunct="1">
              <a:spcBef>
                <a:spcPts val="0"/>
              </a:spcBef>
              <a:spcAft>
                <a:spcPts val="0"/>
              </a:spcAft>
            </a:pPr>
            <a:fld id="{2D60E8E4-C300-AC40-9581-3583142429F8}" type="slidenum">
              <a:rPr lang="ca-ES" b="0" smtClean="0">
                <a:solidFill>
                  <a:srgbClr val="000000">
                    <a:tint val="75000"/>
                  </a:srgbClr>
                </a:solidFill>
                <a:latin typeface="Calibri" panose="020F0502020204030204"/>
                <a:ea typeface="+mn-ea"/>
              </a:rPr>
              <a:pPr defTabSz="914400" eaLnBrk="1" fontAlgn="auto" hangingPunct="1">
                <a:spcBef>
                  <a:spcPts val="0"/>
                </a:spcBef>
                <a:spcAft>
                  <a:spcPts val="0"/>
                </a:spcAft>
              </a:pPr>
              <a:t>‹#›</a:t>
            </a:fld>
            <a:endParaRPr lang="ca-ES" b="0" dirty="0">
              <a:solidFill>
                <a:srgbClr val="000000">
                  <a:tint val="75000"/>
                </a:srgbClr>
              </a:solidFill>
              <a:latin typeface="Calibri" panose="020F0502020204030204"/>
              <a:ea typeface="+mn-ea"/>
            </a:endParaRPr>
          </a:p>
        </p:txBody>
      </p:sp>
    </p:spTree>
    <p:extLst>
      <p:ext uri="{BB962C8B-B14F-4D97-AF65-F5344CB8AC3E}">
        <p14:creationId xmlns:p14="http://schemas.microsoft.com/office/powerpoint/2010/main" val="84334924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BC0CD34-E53B-8347-93E6-711CBC9E341F}"/>
              </a:ext>
            </a:extLst>
          </p:cNvPr>
          <p:cNvSpPr>
            <a:spLocks noGrp="1"/>
          </p:cNvSpPr>
          <p:nvPr>
            <p:ph type="title"/>
          </p:nvPr>
        </p:nvSpPr>
        <p:spPr>
          <a:xfrm>
            <a:off x="843069" y="457200"/>
            <a:ext cx="3947597" cy="1600200"/>
          </a:xfrm>
        </p:spPr>
        <p:txBody>
          <a:bodyPr anchor="b"/>
          <a:lstStyle>
            <a:lvl1pPr>
              <a:defRPr sz="3200"/>
            </a:lvl1pPr>
          </a:lstStyle>
          <a:p>
            <a:r>
              <a:rPr lang="es-ES"/>
              <a:t>Haga clic para modificar el estilo de título del patrón</a:t>
            </a:r>
            <a:endParaRPr lang="ca-ES"/>
          </a:p>
        </p:txBody>
      </p:sp>
      <p:sp>
        <p:nvSpPr>
          <p:cNvPr id="3" name="Marcador de posición de imagen 2">
            <a:extLst>
              <a:ext uri="{FF2B5EF4-FFF2-40B4-BE49-F238E27FC236}">
                <a16:creationId xmlns:a16="http://schemas.microsoft.com/office/drawing/2014/main" id="{87112DC0-C2E7-4442-966A-9213714F49E5}"/>
              </a:ext>
            </a:extLst>
          </p:cNvPr>
          <p:cNvSpPr>
            <a:spLocks noGrp="1"/>
          </p:cNvSpPr>
          <p:nvPr>
            <p:ph type="pic" idx="1"/>
          </p:nvPr>
        </p:nvSpPr>
        <p:spPr>
          <a:xfrm>
            <a:off x="5203435" y="987426"/>
            <a:ext cx="619631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a-ES" dirty="0"/>
          </a:p>
        </p:txBody>
      </p:sp>
      <p:sp>
        <p:nvSpPr>
          <p:cNvPr id="4" name="Marcador de texto 3">
            <a:extLst>
              <a:ext uri="{FF2B5EF4-FFF2-40B4-BE49-F238E27FC236}">
                <a16:creationId xmlns:a16="http://schemas.microsoft.com/office/drawing/2014/main" id="{14A17D00-7635-2D4E-9601-BE2B85E367C8}"/>
              </a:ext>
            </a:extLst>
          </p:cNvPr>
          <p:cNvSpPr>
            <a:spLocks noGrp="1"/>
          </p:cNvSpPr>
          <p:nvPr>
            <p:ph type="body" sz="half" idx="2"/>
          </p:nvPr>
        </p:nvSpPr>
        <p:spPr>
          <a:xfrm>
            <a:off x="843069" y="2057400"/>
            <a:ext cx="394759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19969DFF-FD51-FC4B-B743-61295124057E}"/>
              </a:ext>
            </a:extLst>
          </p:cNvPr>
          <p:cNvSpPr>
            <a:spLocks noGrp="1"/>
          </p:cNvSpPr>
          <p:nvPr>
            <p:ph type="dt" sz="half" idx="10"/>
          </p:nvPr>
        </p:nvSpPr>
        <p:spPr/>
        <p:txBody>
          <a:bodyPr/>
          <a:lstStyle/>
          <a:p>
            <a:pPr defTabSz="914400" eaLnBrk="1" fontAlgn="auto" hangingPunct="1">
              <a:spcBef>
                <a:spcPts val="0"/>
              </a:spcBef>
              <a:spcAft>
                <a:spcPts val="0"/>
              </a:spcAft>
            </a:pPr>
            <a:endParaRPr lang="ca-ES" b="0" dirty="0">
              <a:solidFill>
                <a:srgbClr val="000000">
                  <a:tint val="75000"/>
                </a:srgbClr>
              </a:solidFill>
              <a:latin typeface="Calibri" panose="020F0502020204030204"/>
              <a:ea typeface="+mn-ea"/>
            </a:endParaRPr>
          </a:p>
        </p:txBody>
      </p:sp>
      <p:sp>
        <p:nvSpPr>
          <p:cNvPr id="6" name="Marcador de pie de página 5">
            <a:extLst>
              <a:ext uri="{FF2B5EF4-FFF2-40B4-BE49-F238E27FC236}">
                <a16:creationId xmlns:a16="http://schemas.microsoft.com/office/drawing/2014/main" id="{E4FA83E0-C33F-9640-A72C-B24D8CE0AACC}"/>
              </a:ext>
            </a:extLst>
          </p:cNvPr>
          <p:cNvSpPr>
            <a:spLocks noGrp="1"/>
          </p:cNvSpPr>
          <p:nvPr>
            <p:ph type="ftr" sz="quarter" idx="11"/>
          </p:nvPr>
        </p:nvSpPr>
        <p:spPr/>
        <p:txBody>
          <a:bodyPr/>
          <a:lstStyle/>
          <a:p>
            <a:pPr defTabSz="914400" eaLnBrk="1" fontAlgn="auto" hangingPunct="1">
              <a:spcBef>
                <a:spcPts val="0"/>
              </a:spcBef>
              <a:spcAft>
                <a:spcPts val="0"/>
              </a:spcAft>
            </a:pPr>
            <a:endParaRPr lang="ca-ES" b="0" dirty="0">
              <a:solidFill>
                <a:srgbClr val="000000">
                  <a:tint val="75000"/>
                </a:srgbClr>
              </a:solidFill>
              <a:latin typeface="Calibri" panose="020F0502020204030204"/>
              <a:ea typeface="+mn-ea"/>
            </a:endParaRPr>
          </a:p>
        </p:txBody>
      </p:sp>
      <p:sp>
        <p:nvSpPr>
          <p:cNvPr id="7" name="Marcador de número de diapositiva 6">
            <a:extLst>
              <a:ext uri="{FF2B5EF4-FFF2-40B4-BE49-F238E27FC236}">
                <a16:creationId xmlns:a16="http://schemas.microsoft.com/office/drawing/2014/main" id="{BA5737DD-1F05-9C42-83CD-831FE7109ADF}"/>
              </a:ext>
            </a:extLst>
          </p:cNvPr>
          <p:cNvSpPr>
            <a:spLocks noGrp="1"/>
          </p:cNvSpPr>
          <p:nvPr>
            <p:ph type="sldNum" sz="quarter" idx="12"/>
          </p:nvPr>
        </p:nvSpPr>
        <p:spPr/>
        <p:txBody>
          <a:bodyPr/>
          <a:lstStyle/>
          <a:p>
            <a:pPr defTabSz="914400" eaLnBrk="1" fontAlgn="auto" hangingPunct="1">
              <a:spcBef>
                <a:spcPts val="0"/>
              </a:spcBef>
              <a:spcAft>
                <a:spcPts val="0"/>
              </a:spcAft>
            </a:pPr>
            <a:fld id="{2D60E8E4-C300-AC40-9581-3583142429F8}" type="slidenum">
              <a:rPr lang="ca-ES" b="0" smtClean="0">
                <a:solidFill>
                  <a:srgbClr val="000000">
                    <a:tint val="75000"/>
                  </a:srgbClr>
                </a:solidFill>
                <a:latin typeface="Calibri" panose="020F0502020204030204"/>
                <a:ea typeface="+mn-ea"/>
              </a:rPr>
              <a:pPr defTabSz="914400" eaLnBrk="1" fontAlgn="auto" hangingPunct="1">
                <a:spcBef>
                  <a:spcPts val="0"/>
                </a:spcBef>
                <a:spcAft>
                  <a:spcPts val="0"/>
                </a:spcAft>
              </a:pPr>
              <a:t>‹#›</a:t>
            </a:fld>
            <a:endParaRPr lang="ca-ES" b="0" dirty="0">
              <a:solidFill>
                <a:srgbClr val="000000">
                  <a:tint val="75000"/>
                </a:srgbClr>
              </a:solidFill>
              <a:latin typeface="Calibri" panose="020F0502020204030204"/>
              <a:ea typeface="+mn-ea"/>
            </a:endParaRPr>
          </a:p>
        </p:txBody>
      </p:sp>
    </p:spTree>
    <p:extLst>
      <p:ext uri="{BB962C8B-B14F-4D97-AF65-F5344CB8AC3E}">
        <p14:creationId xmlns:p14="http://schemas.microsoft.com/office/powerpoint/2010/main" val="4792517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
    <p:spTree>
      <p:nvGrpSpPr>
        <p:cNvPr id="1" name=""/>
        <p:cNvGrpSpPr/>
        <p:nvPr/>
      </p:nvGrpSpPr>
      <p:grpSpPr>
        <a:xfrm>
          <a:off x="0" y="0"/>
          <a:ext cx="0" cy="0"/>
          <a:chOff x="0" y="0"/>
          <a:chExt cx="0" cy="0"/>
        </a:xfrm>
      </p:grpSpPr>
      <p:sp>
        <p:nvSpPr>
          <p:cNvPr id="2" name="Títol 1"/>
          <p:cNvSpPr>
            <a:spLocks noGrp="1"/>
          </p:cNvSpPr>
          <p:nvPr>
            <p:ph type="title"/>
          </p:nvPr>
        </p:nvSpPr>
        <p:spPr>
          <a:xfrm>
            <a:off x="843600" y="365126"/>
            <a:ext cx="10556677" cy="1325563"/>
          </a:xfrm>
          <a:prstGeom prst="rect">
            <a:avLst/>
          </a:prstGeom>
        </p:spPr>
        <p:txBody>
          <a:bodyPr/>
          <a:lstStyle/>
          <a:p>
            <a:r>
              <a:rPr lang="ca-ES"/>
              <a:t>Feu clic aquí per editar l'estil</a:t>
            </a:r>
          </a:p>
        </p:txBody>
      </p:sp>
      <p:sp>
        <p:nvSpPr>
          <p:cNvPr id="3" name="Contenidor de text 2"/>
          <p:cNvSpPr>
            <a:spLocks noGrp="1"/>
          </p:cNvSpPr>
          <p:nvPr>
            <p:ph type="body" idx="1"/>
          </p:nvPr>
        </p:nvSpPr>
        <p:spPr>
          <a:xfrm>
            <a:off x="843600" y="1681163"/>
            <a:ext cx="5178466"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a-ES"/>
              <a:t>Editeu els estils de text del patró</a:t>
            </a:r>
          </a:p>
        </p:txBody>
      </p:sp>
      <p:sp>
        <p:nvSpPr>
          <p:cNvPr id="4" name="Contenidor de contingut 3"/>
          <p:cNvSpPr>
            <a:spLocks noGrp="1"/>
          </p:cNvSpPr>
          <p:nvPr>
            <p:ph sz="half" idx="2"/>
          </p:nvPr>
        </p:nvSpPr>
        <p:spPr>
          <a:xfrm>
            <a:off x="843600" y="2505075"/>
            <a:ext cx="5178466" cy="3684588"/>
          </a:xfrm>
          <a:prstGeom prst="rect">
            <a:avLst/>
          </a:prstGeom>
        </p:spPr>
        <p:txBody>
          <a:bodyPr/>
          <a:lstStyle/>
          <a:p>
            <a:pPr lvl="0"/>
            <a:r>
              <a:rPr lang="ca-ES"/>
              <a:t>Editeu els estils de text del patró</a:t>
            </a:r>
          </a:p>
          <a:p>
            <a:pPr lvl="1"/>
            <a:r>
              <a:rPr lang="ca-ES"/>
              <a:t>Segon nivell</a:t>
            </a:r>
          </a:p>
          <a:p>
            <a:pPr lvl="2"/>
            <a:r>
              <a:rPr lang="ca-ES"/>
              <a:t>Tercer nivell</a:t>
            </a:r>
          </a:p>
          <a:p>
            <a:pPr lvl="3"/>
            <a:r>
              <a:rPr lang="ca-ES"/>
              <a:t>Quart nivell</a:t>
            </a:r>
          </a:p>
          <a:p>
            <a:pPr lvl="4"/>
            <a:r>
              <a:rPr lang="ca-ES"/>
              <a:t>Cinquè nivell</a:t>
            </a:r>
          </a:p>
        </p:txBody>
      </p:sp>
      <p:sp>
        <p:nvSpPr>
          <p:cNvPr id="5" name="Contenidor de text 4"/>
          <p:cNvSpPr>
            <a:spLocks noGrp="1"/>
          </p:cNvSpPr>
          <p:nvPr>
            <p:ph type="body" sz="quarter" idx="3"/>
          </p:nvPr>
        </p:nvSpPr>
        <p:spPr>
          <a:xfrm>
            <a:off x="6196310" y="1681163"/>
            <a:ext cx="5203966"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a-ES"/>
              <a:t>Editeu els estils de text del patró</a:t>
            </a:r>
          </a:p>
        </p:txBody>
      </p:sp>
      <p:sp>
        <p:nvSpPr>
          <p:cNvPr id="6" name="Contenidor de contingut 5"/>
          <p:cNvSpPr>
            <a:spLocks noGrp="1"/>
          </p:cNvSpPr>
          <p:nvPr>
            <p:ph sz="quarter" idx="4"/>
          </p:nvPr>
        </p:nvSpPr>
        <p:spPr>
          <a:xfrm>
            <a:off x="6196310" y="2505075"/>
            <a:ext cx="5203966" cy="3684588"/>
          </a:xfrm>
          <a:prstGeom prst="rect">
            <a:avLst/>
          </a:prstGeom>
        </p:spPr>
        <p:txBody>
          <a:bodyPr/>
          <a:lstStyle/>
          <a:p>
            <a:pPr lvl="0"/>
            <a:r>
              <a:rPr lang="ca-ES"/>
              <a:t>Editeu els estils de text del patró</a:t>
            </a:r>
          </a:p>
          <a:p>
            <a:pPr lvl="1"/>
            <a:r>
              <a:rPr lang="ca-ES"/>
              <a:t>Segon nivell</a:t>
            </a:r>
          </a:p>
          <a:p>
            <a:pPr lvl="2"/>
            <a:r>
              <a:rPr lang="ca-ES"/>
              <a:t>Tercer nivell</a:t>
            </a:r>
          </a:p>
          <a:p>
            <a:pPr lvl="3"/>
            <a:r>
              <a:rPr lang="ca-ES"/>
              <a:t>Quart nivell</a:t>
            </a:r>
          </a:p>
          <a:p>
            <a:pPr lvl="4"/>
            <a:r>
              <a:rPr lang="ca-ES"/>
              <a:t>Cinquè nivell</a:t>
            </a:r>
          </a:p>
        </p:txBody>
      </p:sp>
      <p:sp>
        <p:nvSpPr>
          <p:cNvPr id="7" name="Contenidor de data 6"/>
          <p:cNvSpPr>
            <a:spLocks noGrp="1"/>
          </p:cNvSpPr>
          <p:nvPr>
            <p:ph type="dt" sz="half" idx="10"/>
          </p:nvPr>
        </p:nvSpPr>
        <p:spPr>
          <a:xfrm>
            <a:off x="841474" y="6356351"/>
            <a:ext cx="2753916" cy="365125"/>
          </a:xfrm>
          <a:prstGeom prst="rect">
            <a:avLst/>
          </a:prstGeom>
        </p:spPr>
        <p:txBody>
          <a:bodyPr/>
          <a:lstStyle/>
          <a:p>
            <a:fld id="{32C6428F-E718-49FE-AA4D-33747487B909}" type="datetimeFigureOut">
              <a:rPr lang="ca-ES" smtClean="0"/>
              <a:t>2/11/2022</a:t>
            </a:fld>
            <a:endParaRPr lang="ca-ES" dirty="0"/>
          </a:p>
        </p:txBody>
      </p:sp>
      <p:sp>
        <p:nvSpPr>
          <p:cNvPr id="8" name="Contenidor de peu de pàgina 7"/>
          <p:cNvSpPr>
            <a:spLocks noGrp="1"/>
          </p:cNvSpPr>
          <p:nvPr>
            <p:ph type="ftr" sz="quarter" idx="11"/>
          </p:nvPr>
        </p:nvSpPr>
        <p:spPr>
          <a:xfrm>
            <a:off x="4054376" y="6356351"/>
            <a:ext cx="4130873" cy="365125"/>
          </a:xfrm>
          <a:prstGeom prst="rect">
            <a:avLst/>
          </a:prstGeom>
        </p:spPr>
        <p:txBody>
          <a:bodyPr/>
          <a:lstStyle/>
          <a:p>
            <a:endParaRPr lang="ca-ES" dirty="0"/>
          </a:p>
        </p:txBody>
      </p:sp>
      <p:sp>
        <p:nvSpPr>
          <p:cNvPr id="9" name="Contenidor de número de diapositiva 8"/>
          <p:cNvSpPr>
            <a:spLocks noGrp="1"/>
          </p:cNvSpPr>
          <p:nvPr>
            <p:ph type="sldNum" sz="quarter" idx="12"/>
          </p:nvPr>
        </p:nvSpPr>
        <p:spPr>
          <a:xfrm>
            <a:off x="8644235" y="6356351"/>
            <a:ext cx="2753916" cy="365125"/>
          </a:xfrm>
          <a:prstGeom prst="rect">
            <a:avLst/>
          </a:prstGeom>
        </p:spPr>
        <p:txBody>
          <a:bodyPr/>
          <a:lstStyle/>
          <a:p>
            <a:fld id="{1FC7FE76-DE47-4651-B7BA-48B86A741DEC}" type="slidenum">
              <a:rPr lang="ca-ES" smtClean="0"/>
              <a:t>‹#›</a:t>
            </a:fld>
            <a:endParaRPr lang="ca-ES" dirty="0"/>
          </a:p>
        </p:txBody>
      </p:sp>
    </p:spTree>
    <p:extLst>
      <p:ext uri="{BB962C8B-B14F-4D97-AF65-F5344CB8AC3E}">
        <p14:creationId xmlns:p14="http://schemas.microsoft.com/office/powerpoint/2010/main" val="157517609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0DBAF6A-2F7F-D74F-B6C4-DA28B9DABD12}"/>
              </a:ext>
            </a:extLst>
          </p:cNvPr>
          <p:cNvSpPr>
            <a:spLocks noGrp="1"/>
          </p:cNvSpPr>
          <p:nvPr>
            <p:ph type="title"/>
          </p:nvPr>
        </p:nvSpPr>
        <p:spPr/>
        <p:txBody>
          <a:bodyPr/>
          <a:lstStyle/>
          <a:p>
            <a:r>
              <a:rPr lang="es-ES"/>
              <a:t>Haga clic para modificar el estilo de título del patrón</a:t>
            </a:r>
            <a:endParaRPr lang="ca-ES"/>
          </a:p>
        </p:txBody>
      </p:sp>
      <p:sp>
        <p:nvSpPr>
          <p:cNvPr id="3" name="Marcador de texto vertical 2">
            <a:extLst>
              <a:ext uri="{FF2B5EF4-FFF2-40B4-BE49-F238E27FC236}">
                <a16:creationId xmlns:a16="http://schemas.microsoft.com/office/drawing/2014/main" id="{A7EE1858-583D-B04C-AE7E-B298545F1574}"/>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4" name="Marcador de fecha 3">
            <a:extLst>
              <a:ext uri="{FF2B5EF4-FFF2-40B4-BE49-F238E27FC236}">
                <a16:creationId xmlns:a16="http://schemas.microsoft.com/office/drawing/2014/main" id="{4A71B854-BDB3-1841-B67A-277357FBB8E8}"/>
              </a:ext>
            </a:extLst>
          </p:cNvPr>
          <p:cNvSpPr>
            <a:spLocks noGrp="1"/>
          </p:cNvSpPr>
          <p:nvPr>
            <p:ph type="dt" sz="half" idx="10"/>
          </p:nvPr>
        </p:nvSpPr>
        <p:spPr/>
        <p:txBody>
          <a:bodyPr/>
          <a:lstStyle/>
          <a:p>
            <a:pPr defTabSz="914400" eaLnBrk="1" fontAlgn="auto" hangingPunct="1">
              <a:spcBef>
                <a:spcPts val="0"/>
              </a:spcBef>
              <a:spcAft>
                <a:spcPts val="0"/>
              </a:spcAft>
            </a:pPr>
            <a:endParaRPr lang="ca-ES" b="0" dirty="0">
              <a:solidFill>
                <a:srgbClr val="000000">
                  <a:tint val="75000"/>
                </a:srgbClr>
              </a:solidFill>
              <a:latin typeface="Calibri" panose="020F0502020204030204"/>
              <a:ea typeface="+mn-ea"/>
            </a:endParaRPr>
          </a:p>
        </p:txBody>
      </p:sp>
      <p:sp>
        <p:nvSpPr>
          <p:cNvPr id="5" name="Marcador de pie de página 4">
            <a:extLst>
              <a:ext uri="{FF2B5EF4-FFF2-40B4-BE49-F238E27FC236}">
                <a16:creationId xmlns:a16="http://schemas.microsoft.com/office/drawing/2014/main" id="{DC71600B-FF93-7C41-A06D-85B51374A0D2}"/>
              </a:ext>
            </a:extLst>
          </p:cNvPr>
          <p:cNvSpPr>
            <a:spLocks noGrp="1"/>
          </p:cNvSpPr>
          <p:nvPr>
            <p:ph type="ftr" sz="quarter" idx="11"/>
          </p:nvPr>
        </p:nvSpPr>
        <p:spPr/>
        <p:txBody>
          <a:bodyPr/>
          <a:lstStyle/>
          <a:p>
            <a:pPr defTabSz="914400" eaLnBrk="1" fontAlgn="auto" hangingPunct="1">
              <a:spcBef>
                <a:spcPts val="0"/>
              </a:spcBef>
              <a:spcAft>
                <a:spcPts val="0"/>
              </a:spcAft>
            </a:pPr>
            <a:endParaRPr lang="ca-ES" b="0" dirty="0">
              <a:solidFill>
                <a:srgbClr val="000000">
                  <a:tint val="75000"/>
                </a:srgbClr>
              </a:solidFill>
              <a:latin typeface="Calibri" panose="020F0502020204030204"/>
              <a:ea typeface="+mn-ea"/>
            </a:endParaRPr>
          </a:p>
        </p:txBody>
      </p:sp>
      <p:sp>
        <p:nvSpPr>
          <p:cNvPr id="6" name="Marcador de número de diapositiva 5">
            <a:extLst>
              <a:ext uri="{FF2B5EF4-FFF2-40B4-BE49-F238E27FC236}">
                <a16:creationId xmlns:a16="http://schemas.microsoft.com/office/drawing/2014/main" id="{906015CA-C87F-3B41-BF7A-B9DA66D1C80D}"/>
              </a:ext>
            </a:extLst>
          </p:cNvPr>
          <p:cNvSpPr>
            <a:spLocks noGrp="1"/>
          </p:cNvSpPr>
          <p:nvPr>
            <p:ph type="sldNum" sz="quarter" idx="12"/>
          </p:nvPr>
        </p:nvSpPr>
        <p:spPr/>
        <p:txBody>
          <a:bodyPr/>
          <a:lstStyle/>
          <a:p>
            <a:pPr defTabSz="914400" eaLnBrk="1" fontAlgn="auto" hangingPunct="1">
              <a:spcBef>
                <a:spcPts val="0"/>
              </a:spcBef>
              <a:spcAft>
                <a:spcPts val="0"/>
              </a:spcAft>
            </a:pPr>
            <a:fld id="{2D60E8E4-C300-AC40-9581-3583142429F8}" type="slidenum">
              <a:rPr lang="ca-ES" b="0" smtClean="0">
                <a:solidFill>
                  <a:srgbClr val="000000">
                    <a:tint val="75000"/>
                  </a:srgbClr>
                </a:solidFill>
                <a:latin typeface="Calibri" panose="020F0502020204030204"/>
                <a:ea typeface="+mn-ea"/>
              </a:rPr>
              <a:pPr defTabSz="914400" eaLnBrk="1" fontAlgn="auto" hangingPunct="1">
                <a:spcBef>
                  <a:spcPts val="0"/>
                </a:spcBef>
                <a:spcAft>
                  <a:spcPts val="0"/>
                </a:spcAft>
              </a:pPr>
              <a:t>‹#›</a:t>
            </a:fld>
            <a:endParaRPr lang="ca-ES" b="0" dirty="0">
              <a:solidFill>
                <a:srgbClr val="000000">
                  <a:tint val="75000"/>
                </a:srgbClr>
              </a:solidFill>
              <a:latin typeface="Calibri" panose="020F0502020204030204"/>
              <a:ea typeface="+mn-ea"/>
            </a:endParaRPr>
          </a:p>
        </p:txBody>
      </p:sp>
    </p:spTree>
    <p:extLst>
      <p:ext uri="{BB962C8B-B14F-4D97-AF65-F5344CB8AC3E}">
        <p14:creationId xmlns:p14="http://schemas.microsoft.com/office/powerpoint/2010/main" val="66504049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816D3FA9-3193-C141-8622-67F28E761E44}"/>
              </a:ext>
            </a:extLst>
          </p:cNvPr>
          <p:cNvSpPr>
            <a:spLocks noGrp="1"/>
          </p:cNvSpPr>
          <p:nvPr>
            <p:ph type="title" orient="vert"/>
          </p:nvPr>
        </p:nvSpPr>
        <p:spPr>
          <a:xfrm>
            <a:off x="8758982" y="365125"/>
            <a:ext cx="2639169" cy="5811838"/>
          </a:xfrm>
        </p:spPr>
        <p:txBody>
          <a:bodyPr vert="eaVert"/>
          <a:lstStyle/>
          <a:p>
            <a:r>
              <a:rPr lang="es-ES"/>
              <a:t>Haga clic para modificar el estilo de título del patrón</a:t>
            </a:r>
            <a:endParaRPr lang="ca-ES"/>
          </a:p>
        </p:txBody>
      </p:sp>
      <p:sp>
        <p:nvSpPr>
          <p:cNvPr id="3" name="Marcador de texto vertical 2">
            <a:extLst>
              <a:ext uri="{FF2B5EF4-FFF2-40B4-BE49-F238E27FC236}">
                <a16:creationId xmlns:a16="http://schemas.microsoft.com/office/drawing/2014/main" id="{E4551E5C-D042-E04A-A041-467202EF8F64}"/>
              </a:ext>
            </a:extLst>
          </p:cNvPr>
          <p:cNvSpPr>
            <a:spLocks noGrp="1"/>
          </p:cNvSpPr>
          <p:nvPr>
            <p:ph type="body" orient="vert" idx="1"/>
          </p:nvPr>
        </p:nvSpPr>
        <p:spPr>
          <a:xfrm>
            <a:off x="841474" y="365125"/>
            <a:ext cx="7764512"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4" name="Marcador de fecha 3">
            <a:extLst>
              <a:ext uri="{FF2B5EF4-FFF2-40B4-BE49-F238E27FC236}">
                <a16:creationId xmlns:a16="http://schemas.microsoft.com/office/drawing/2014/main" id="{6642F58F-471C-684A-BDE0-A68D85FDDD80}"/>
              </a:ext>
            </a:extLst>
          </p:cNvPr>
          <p:cNvSpPr>
            <a:spLocks noGrp="1"/>
          </p:cNvSpPr>
          <p:nvPr>
            <p:ph type="dt" sz="half" idx="10"/>
          </p:nvPr>
        </p:nvSpPr>
        <p:spPr/>
        <p:txBody>
          <a:bodyPr/>
          <a:lstStyle/>
          <a:p>
            <a:pPr defTabSz="914400" eaLnBrk="1" fontAlgn="auto" hangingPunct="1">
              <a:spcBef>
                <a:spcPts val="0"/>
              </a:spcBef>
              <a:spcAft>
                <a:spcPts val="0"/>
              </a:spcAft>
            </a:pPr>
            <a:endParaRPr lang="ca-ES" b="0" dirty="0">
              <a:solidFill>
                <a:srgbClr val="000000">
                  <a:tint val="75000"/>
                </a:srgbClr>
              </a:solidFill>
              <a:latin typeface="Calibri" panose="020F0502020204030204"/>
              <a:ea typeface="+mn-ea"/>
            </a:endParaRPr>
          </a:p>
        </p:txBody>
      </p:sp>
      <p:sp>
        <p:nvSpPr>
          <p:cNvPr id="5" name="Marcador de pie de página 4">
            <a:extLst>
              <a:ext uri="{FF2B5EF4-FFF2-40B4-BE49-F238E27FC236}">
                <a16:creationId xmlns:a16="http://schemas.microsoft.com/office/drawing/2014/main" id="{0F6E777D-6D75-FC47-B6F4-FCB0BC25D4DF}"/>
              </a:ext>
            </a:extLst>
          </p:cNvPr>
          <p:cNvSpPr>
            <a:spLocks noGrp="1"/>
          </p:cNvSpPr>
          <p:nvPr>
            <p:ph type="ftr" sz="quarter" idx="11"/>
          </p:nvPr>
        </p:nvSpPr>
        <p:spPr/>
        <p:txBody>
          <a:bodyPr/>
          <a:lstStyle/>
          <a:p>
            <a:pPr defTabSz="914400" eaLnBrk="1" fontAlgn="auto" hangingPunct="1">
              <a:spcBef>
                <a:spcPts val="0"/>
              </a:spcBef>
              <a:spcAft>
                <a:spcPts val="0"/>
              </a:spcAft>
            </a:pPr>
            <a:endParaRPr lang="ca-ES" b="0" dirty="0">
              <a:solidFill>
                <a:srgbClr val="000000">
                  <a:tint val="75000"/>
                </a:srgbClr>
              </a:solidFill>
              <a:latin typeface="Calibri" panose="020F0502020204030204"/>
              <a:ea typeface="+mn-ea"/>
            </a:endParaRPr>
          </a:p>
        </p:txBody>
      </p:sp>
      <p:sp>
        <p:nvSpPr>
          <p:cNvPr id="6" name="Marcador de número de diapositiva 5">
            <a:extLst>
              <a:ext uri="{FF2B5EF4-FFF2-40B4-BE49-F238E27FC236}">
                <a16:creationId xmlns:a16="http://schemas.microsoft.com/office/drawing/2014/main" id="{B8644452-907E-A240-A2AA-F238934C5AA2}"/>
              </a:ext>
            </a:extLst>
          </p:cNvPr>
          <p:cNvSpPr>
            <a:spLocks noGrp="1"/>
          </p:cNvSpPr>
          <p:nvPr>
            <p:ph type="sldNum" sz="quarter" idx="12"/>
          </p:nvPr>
        </p:nvSpPr>
        <p:spPr/>
        <p:txBody>
          <a:bodyPr/>
          <a:lstStyle/>
          <a:p>
            <a:pPr defTabSz="914400" eaLnBrk="1" fontAlgn="auto" hangingPunct="1">
              <a:spcBef>
                <a:spcPts val="0"/>
              </a:spcBef>
              <a:spcAft>
                <a:spcPts val="0"/>
              </a:spcAft>
            </a:pPr>
            <a:fld id="{2D60E8E4-C300-AC40-9581-3583142429F8}" type="slidenum">
              <a:rPr lang="ca-ES" b="0" smtClean="0">
                <a:solidFill>
                  <a:srgbClr val="000000">
                    <a:tint val="75000"/>
                  </a:srgbClr>
                </a:solidFill>
                <a:latin typeface="Calibri" panose="020F0502020204030204"/>
                <a:ea typeface="+mn-ea"/>
              </a:rPr>
              <a:pPr defTabSz="914400" eaLnBrk="1" fontAlgn="auto" hangingPunct="1">
                <a:spcBef>
                  <a:spcPts val="0"/>
                </a:spcBef>
                <a:spcAft>
                  <a:spcPts val="0"/>
                </a:spcAft>
              </a:pPr>
              <a:t>‹#›</a:t>
            </a:fld>
            <a:endParaRPr lang="ca-ES" b="0" dirty="0">
              <a:solidFill>
                <a:srgbClr val="000000">
                  <a:tint val="75000"/>
                </a:srgbClr>
              </a:solidFill>
              <a:latin typeface="Calibri" panose="020F0502020204030204"/>
              <a:ea typeface="+mn-ea"/>
            </a:endParaRPr>
          </a:p>
        </p:txBody>
      </p:sp>
    </p:spTree>
    <p:extLst>
      <p:ext uri="{BB962C8B-B14F-4D97-AF65-F5344CB8AC3E}">
        <p14:creationId xmlns:p14="http://schemas.microsoft.com/office/powerpoint/2010/main" val="158918847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x">
  <p:cSld name="Títol - Superior">
    <p:spTree>
      <p:nvGrpSpPr>
        <p:cNvPr id="1" name=""/>
        <p:cNvGrpSpPr/>
        <p:nvPr/>
      </p:nvGrpSpPr>
      <p:grpSpPr>
        <a:xfrm>
          <a:off x="0" y="0"/>
          <a:ext cx="0" cy="0"/>
          <a:chOff x="0" y="0"/>
          <a:chExt cx="0" cy="0"/>
        </a:xfrm>
      </p:grpSpPr>
      <p:sp>
        <p:nvSpPr>
          <p:cNvPr id="169" name="Texto del título"/>
          <p:cNvSpPr txBox="1">
            <a:spLocks noGrp="1"/>
          </p:cNvSpPr>
          <p:nvPr>
            <p:ph type="title"/>
          </p:nvPr>
        </p:nvSpPr>
        <p:spPr>
          <a:xfrm>
            <a:off x="2202297" y="178594"/>
            <a:ext cx="7835034" cy="1518048"/>
          </a:xfrm>
          <a:prstGeom prst="rect">
            <a:avLst/>
          </a:prstGeom>
        </p:spPr>
        <p:txBody>
          <a:bodyPr lIns="71437" tIns="71437" rIns="71437" bIns="71437"/>
          <a:lstStyle>
            <a:lvl1pPr algn="l" defTabSz="410766">
              <a:defRPr sz="4200"/>
            </a:lvl1pPr>
          </a:lstStyle>
          <a:p>
            <a:r>
              <a:t>Texto del título</a:t>
            </a:r>
          </a:p>
        </p:txBody>
      </p:sp>
      <p:sp>
        <p:nvSpPr>
          <p:cNvPr id="170" name="Número de diapositiva"/>
          <p:cNvSpPr txBox="1">
            <a:spLocks noGrp="1"/>
          </p:cNvSpPr>
          <p:nvPr>
            <p:ph type="sldNum" sz="quarter" idx="2"/>
          </p:nvPr>
        </p:nvSpPr>
        <p:spPr>
          <a:xfrm>
            <a:off x="6000400" y="6536531"/>
            <a:ext cx="234046" cy="238836"/>
          </a:xfrm>
          <a:prstGeom prst="rect">
            <a:avLst/>
          </a:prstGeom>
        </p:spPr>
        <p:txBody>
          <a:bodyPr lIns="71437" tIns="71437" rIns="71437" bIns="71437"/>
          <a:lstStyle>
            <a:lvl1pPr defTabSz="410766">
              <a:defRPr sz="1100"/>
            </a:lvl1pPr>
          </a:lstStyle>
          <a:p>
            <a:pPr eaLnBrk="1" fontAlgn="auto" hangingPunct="1">
              <a:spcBef>
                <a:spcPts val="0"/>
              </a:spcBef>
              <a:spcAft>
                <a:spcPts val="0"/>
              </a:spcAft>
            </a:pPr>
            <a:fld id="{86CB4B4D-7CA3-9044-876B-883B54F8677D}" type="slidenum">
              <a:rPr lang="es-ES" b="0" smtClean="0">
                <a:solidFill>
                  <a:srgbClr val="000000">
                    <a:tint val="75000"/>
                  </a:srgbClr>
                </a:solidFill>
                <a:latin typeface="Calibri" panose="020F0502020204030204"/>
                <a:ea typeface="+mn-ea"/>
              </a:rPr>
              <a:pPr eaLnBrk="1" fontAlgn="auto" hangingPunct="1">
                <a:spcBef>
                  <a:spcPts val="0"/>
                </a:spcBef>
                <a:spcAft>
                  <a:spcPts val="0"/>
                </a:spcAft>
              </a:pPr>
              <a:t>‹#›</a:t>
            </a:fld>
            <a:endParaRPr lang="es-ES" b="0" dirty="0">
              <a:solidFill>
                <a:srgbClr val="000000">
                  <a:tint val="75000"/>
                </a:srgbClr>
              </a:solidFill>
              <a:latin typeface="Calibri" panose="020F0502020204030204"/>
              <a:ea typeface="+mn-ea"/>
            </a:endParaRPr>
          </a:p>
        </p:txBody>
      </p:sp>
    </p:spTree>
    <p:extLst>
      <p:ext uri="{BB962C8B-B14F-4D97-AF65-F5344CB8AC3E}">
        <p14:creationId xmlns:p14="http://schemas.microsoft.com/office/powerpoint/2010/main" val="812556086"/>
      </p:ext>
    </p:extLst>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type="tx">
  <p:cSld name="Título, viñetas y foto">
    <p:spTree>
      <p:nvGrpSpPr>
        <p:cNvPr id="1" name=""/>
        <p:cNvGrpSpPr/>
        <p:nvPr/>
      </p:nvGrpSpPr>
      <p:grpSpPr>
        <a:xfrm>
          <a:off x="0" y="0"/>
          <a:ext cx="0" cy="0"/>
          <a:chOff x="0" y="0"/>
          <a:chExt cx="0" cy="0"/>
        </a:xfrm>
      </p:grpSpPr>
      <p:sp>
        <p:nvSpPr>
          <p:cNvPr id="65" name="Imagen"/>
          <p:cNvSpPr>
            <a:spLocks noGrp="1"/>
          </p:cNvSpPr>
          <p:nvPr>
            <p:ph type="pic" sz="half" idx="13"/>
          </p:nvPr>
        </p:nvSpPr>
        <p:spPr>
          <a:xfrm>
            <a:off x="5501456" y="1574800"/>
            <a:ext cx="6999536" cy="4648200"/>
          </a:xfrm>
          <a:prstGeom prst="rect">
            <a:avLst/>
          </a:prstGeom>
        </p:spPr>
        <p:txBody>
          <a:bodyPr lIns="91439" tIns="45719" rIns="91439" bIns="45719" anchor="t">
            <a:noAutofit/>
          </a:bodyPr>
          <a:lstStyle/>
          <a:p>
            <a:endParaRPr dirty="0"/>
          </a:p>
        </p:txBody>
      </p:sp>
      <p:sp>
        <p:nvSpPr>
          <p:cNvPr id="66" name="Texto del título"/>
          <p:cNvSpPr txBox="1">
            <a:spLocks noGrp="1"/>
          </p:cNvSpPr>
          <p:nvPr>
            <p:ph type="title"/>
          </p:nvPr>
        </p:nvSpPr>
        <p:spPr>
          <a:prstGeom prst="rect">
            <a:avLst/>
          </a:prstGeom>
        </p:spPr>
        <p:txBody>
          <a:bodyPr/>
          <a:lstStyle/>
          <a:p>
            <a:r>
              <a:t>Texto del título</a:t>
            </a:r>
          </a:p>
        </p:txBody>
      </p:sp>
      <p:sp>
        <p:nvSpPr>
          <p:cNvPr id="67" name="Nivel de texto 1…"/>
          <p:cNvSpPr txBox="1">
            <a:spLocks noGrp="1"/>
          </p:cNvSpPr>
          <p:nvPr>
            <p:ph type="body" sz="half" idx="1"/>
          </p:nvPr>
        </p:nvSpPr>
        <p:spPr>
          <a:xfrm>
            <a:off x="847849" y="1574800"/>
            <a:ext cx="5131718" cy="4648200"/>
          </a:xfrm>
          <a:prstGeom prst="rect">
            <a:avLst/>
          </a:prstGeom>
        </p:spPr>
        <p:txBody>
          <a:bodyPr/>
          <a:lstStyle>
            <a:lvl1pPr marL="279400" indent="-279400">
              <a:spcBef>
                <a:spcPts val="2250"/>
              </a:spcBef>
              <a:defRPr sz="1900"/>
            </a:lvl1pPr>
            <a:lvl2pPr marL="558800" indent="-279400">
              <a:spcBef>
                <a:spcPts val="2250"/>
              </a:spcBef>
              <a:defRPr sz="1900"/>
            </a:lvl2pPr>
            <a:lvl3pPr marL="838200" indent="-279400">
              <a:spcBef>
                <a:spcPts val="2250"/>
              </a:spcBef>
              <a:defRPr sz="1900"/>
            </a:lvl3pPr>
            <a:lvl4pPr marL="1117600" indent="-279400">
              <a:spcBef>
                <a:spcPts val="2250"/>
              </a:spcBef>
              <a:defRPr sz="1900"/>
            </a:lvl4pPr>
            <a:lvl5pPr marL="1397000" indent="-279400">
              <a:spcBef>
                <a:spcPts val="2250"/>
              </a:spcBef>
              <a:defRPr sz="1900"/>
            </a:lvl5pPr>
          </a:lstStyle>
          <a:p>
            <a:r>
              <a:t>Nivel de texto 1</a:t>
            </a:r>
          </a:p>
          <a:p>
            <a:pPr lvl="1"/>
            <a:r>
              <a:t>Nivel de texto 2</a:t>
            </a:r>
          </a:p>
          <a:p>
            <a:pPr lvl="2"/>
            <a:r>
              <a:t>Nivel de texto 3</a:t>
            </a:r>
          </a:p>
          <a:p>
            <a:pPr lvl="3"/>
            <a:r>
              <a:t>Nivel de texto 4</a:t>
            </a:r>
          </a:p>
          <a:p>
            <a:pPr lvl="4"/>
            <a:r>
              <a:t>Nivel de texto 5</a:t>
            </a:r>
          </a:p>
        </p:txBody>
      </p:sp>
      <p:sp>
        <p:nvSpPr>
          <p:cNvPr id="68" name="Número de diapositiva"/>
          <p:cNvSpPr txBox="1">
            <a:spLocks noGrp="1"/>
          </p:cNvSpPr>
          <p:nvPr>
            <p:ph type="sldNum" sz="quarter" idx="2"/>
          </p:nvPr>
        </p:nvSpPr>
        <p:spPr>
          <a:prstGeom prst="rect">
            <a:avLst/>
          </a:prstGeom>
        </p:spPr>
        <p:txBody>
          <a:bodyPr/>
          <a:lstStyle/>
          <a:p>
            <a:pPr defTabSz="914400" eaLnBrk="1" fontAlgn="auto" hangingPunct="1">
              <a:spcBef>
                <a:spcPts val="0"/>
              </a:spcBef>
              <a:spcAft>
                <a:spcPts val="0"/>
              </a:spcAft>
            </a:pPr>
            <a:fld id="{86CB4B4D-7CA3-9044-876B-883B54F8677D}" type="slidenum">
              <a:rPr lang="es-ES" b="0" smtClean="0">
                <a:solidFill>
                  <a:srgbClr val="000000">
                    <a:tint val="75000"/>
                  </a:srgbClr>
                </a:solidFill>
                <a:latin typeface="Calibri" panose="020F0502020204030204"/>
                <a:ea typeface="+mn-ea"/>
              </a:rPr>
              <a:pPr defTabSz="914400" eaLnBrk="1" fontAlgn="auto" hangingPunct="1">
                <a:spcBef>
                  <a:spcPts val="0"/>
                </a:spcBef>
                <a:spcAft>
                  <a:spcPts val="0"/>
                </a:spcAft>
              </a:pPr>
              <a:t>‹#›</a:t>
            </a:fld>
            <a:endParaRPr lang="es-ES" b="0" dirty="0">
              <a:solidFill>
                <a:srgbClr val="000000">
                  <a:tint val="75000"/>
                </a:srgbClr>
              </a:solidFill>
              <a:latin typeface="Calibri" panose="020F0502020204030204"/>
              <a:ea typeface="+mn-ea"/>
            </a:endParaRPr>
          </a:p>
        </p:txBody>
      </p:sp>
    </p:spTree>
    <p:extLst>
      <p:ext uri="{BB962C8B-B14F-4D97-AF65-F5344CB8AC3E}">
        <p14:creationId xmlns:p14="http://schemas.microsoft.com/office/powerpoint/2010/main" val="3325923202"/>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omés títol">
    <p:spTree>
      <p:nvGrpSpPr>
        <p:cNvPr id="1" name=""/>
        <p:cNvGrpSpPr/>
        <p:nvPr/>
      </p:nvGrpSpPr>
      <p:grpSpPr>
        <a:xfrm>
          <a:off x="0" y="0"/>
          <a:ext cx="0" cy="0"/>
          <a:chOff x="0" y="0"/>
          <a:chExt cx="0" cy="0"/>
        </a:xfrm>
      </p:grpSpPr>
      <p:sp>
        <p:nvSpPr>
          <p:cNvPr id="2" name="Títol 1"/>
          <p:cNvSpPr>
            <a:spLocks noGrp="1"/>
          </p:cNvSpPr>
          <p:nvPr>
            <p:ph type="title"/>
          </p:nvPr>
        </p:nvSpPr>
        <p:spPr>
          <a:xfrm>
            <a:off x="841474" y="365126"/>
            <a:ext cx="10556677" cy="1325563"/>
          </a:xfrm>
          <a:prstGeom prst="rect">
            <a:avLst/>
          </a:prstGeom>
        </p:spPr>
        <p:txBody>
          <a:bodyPr/>
          <a:lstStyle/>
          <a:p>
            <a:r>
              <a:rPr lang="ca-ES"/>
              <a:t>Feu clic aquí per editar l'estil</a:t>
            </a:r>
          </a:p>
        </p:txBody>
      </p:sp>
      <p:sp>
        <p:nvSpPr>
          <p:cNvPr id="3" name="Contenidor de data 2"/>
          <p:cNvSpPr>
            <a:spLocks noGrp="1"/>
          </p:cNvSpPr>
          <p:nvPr>
            <p:ph type="dt" sz="half" idx="10"/>
          </p:nvPr>
        </p:nvSpPr>
        <p:spPr>
          <a:xfrm>
            <a:off x="841474" y="6356351"/>
            <a:ext cx="2753916" cy="365125"/>
          </a:xfrm>
          <a:prstGeom prst="rect">
            <a:avLst/>
          </a:prstGeom>
        </p:spPr>
        <p:txBody>
          <a:bodyPr/>
          <a:lstStyle/>
          <a:p>
            <a:fld id="{32C6428F-E718-49FE-AA4D-33747487B909}" type="datetimeFigureOut">
              <a:rPr lang="ca-ES" smtClean="0"/>
              <a:t>2/11/2022</a:t>
            </a:fld>
            <a:endParaRPr lang="ca-ES" dirty="0"/>
          </a:p>
        </p:txBody>
      </p:sp>
      <p:sp>
        <p:nvSpPr>
          <p:cNvPr id="4" name="Contenidor de peu de pàgina 3"/>
          <p:cNvSpPr>
            <a:spLocks noGrp="1"/>
          </p:cNvSpPr>
          <p:nvPr>
            <p:ph type="ftr" sz="quarter" idx="11"/>
          </p:nvPr>
        </p:nvSpPr>
        <p:spPr>
          <a:xfrm>
            <a:off x="4054376" y="6356351"/>
            <a:ext cx="4130873" cy="365125"/>
          </a:xfrm>
          <a:prstGeom prst="rect">
            <a:avLst/>
          </a:prstGeom>
        </p:spPr>
        <p:txBody>
          <a:bodyPr/>
          <a:lstStyle/>
          <a:p>
            <a:endParaRPr lang="ca-ES" dirty="0"/>
          </a:p>
        </p:txBody>
      </p:sp>
      <p:sp>
        <p:nvSpPr>
          <p:cNvPr id="5" name="Contenidor de número de diapositiva 4"/>
          <p:cNvSpPr>
            <a:spLocks noGrp="1"/>
          </p:cNvSpPr>
          <p:nvPr>
            <p:ph type="sldNum" sz="quarter" idx="12"/>
          </p:nvPr>
        </p:nvSpPr>
        <p:spPr>
          <a:xfrm>
            <a:off x="8644235" y="6356351"/>
            <a:ext cx="2753916" cy="365125"/>
          </a:xfrm>
          <a:prstGeom prst="rect">
            <a:avLst/>
          </a:prstGeom>
        </p:spPr>
        <p:txBody>
          <a:bodyPr/>
          <a:lstStyle/>
          <a:p>
            <a:fld id="{1FC7FE76-DE47-4651-B7BA-48B86A741DEC}" type="slidenum">
              <a:rPr lang="ca-ES" smtClean="0"/>
              <a:t>‹#›</a:t>
            </a:fld>
            <a:endParaRPr lang="ca-ES" dirty="0"/>
          </a:p>
        </p:txBody>
      </p:sp>
    </p:spTree>
    <p:extLst>
      <p:ext uri="{BB962C8B-B14F-4D97-AF65-F5344CB8AC3E}">
        <p14:creationId xmlns:p14="http://schemas.microsoft.com/office/powerpoint/2010/main" val="13191484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
    <p:spTree>
      <p:nvGrpSpPr>
        <p:cNvPr id="1" name=""/>
        <p:cNvGrpSpPr/>
        <p:nvPr/>
      </p:nvGrpSpPr>
      <p:grpSpPr>
        <a:xfrm>
          <a:off x="0" y="0"/>
          <a:ext cx="0" cy="0"/>
          <a:chOff x="0" y="0"/>
          <a:chExt cx="0" cy="0"/>
        </a:xfrm>
      </p:grpSpPr>
      <p:sp>
        <p:nvSpPr>
          <p:cNvPr id="2" name="Contenidor de data 1"/>
          <p:cNvSpPr>
            <a:spLocks noGrp="1"/>
          </p:cNvSpPr>
          <p:nvPr>
            <p:ph type="dt" sz="half" idx="10"/>
          </p:nvPr>
        </p:nvSpPr>
        <p:spPr>
          <a:xfrm>
            <a:off x="841474" y="6356351"/>
            <a:ext cx="2753916" cy="365125"/>
          </a:xfrm>
          <a:prstGeom prst="rect">
            <a:avLst/>
          </a:prstGeom>
        </p:spPr>
        <p:txBody>
          <a:bodyPr/>
          <a:lstStyle/>
          <a:p>
            <a:fld id="{32C6428F-E718-49FE-AA4D-33747487B909}" type="datetimeFigureOut">
              <a:rPr lang="ca-ES" smtClean="0"/>
              <a:t>2/11/2022</a:t>
            </a:fld>
            <a:endParaRPr lang="ca-ES" dirty="0"/>
          </a:p>
        </p:txBody>
      </p:sp>
      <p:sp>
        <p:nvSpPr>
          <p:cNvPr id="3" name="Contenidor de peu de pàgina 2"/>
          <p:cNvSpPr>
            <a:spLocks noGrp="1"/>
          </p:cNvSpPr>
          <p:nvPr>
            <p:ph type="ftr" sz="quarter" idx="11"/>
          </p:nvPr>
        </p:nvSpPr>
        <p:spPr>
          <a:xfrm>
            <a:off x="4054376" y="6356351"/>
            <a:ext cx="4130873" cy="365125"/>
          </a:xfrm>
          <a:prstGeom prst="rect">
            <a:avLst/>
          </a:prstGeom>
        </p:spPr>
        <p:txBody>
          <a:bodyPr/>
          <a:lstStyle/>
          <a:p>
            <a:endParaRPr lang="ca-ES" dirty="0"/>
          </a:p>
        </p:txBody>
      </p:sp>
      <p:sp>
        <p:nvSpPr>
          <p:cNvPr id="4" name="Contenidor de número de diapositiva 3"/>
          <p:cNvSpPr>
            <a:spLocks noGrp="1"/>
          </p:cNvSpPr>
          <p:nvPr>
            <p:ph type="sldNum" sz="quarter" idx="12"/>
          </p:nvPr>
        </p:nvSpPr>
        <p:spPr>
          <a:xfrm>
            <a:off x="8644235" y="6356351"/>
            <a:ext cx="2753916" cy="365125"/>
          </a:xfrm>
          <a:prstGeom prst="rect">
            <a:avLst/>
          </a:prstGeom>
        </p:spPr>
        <p:txBody>
          <a:bodyPr/>
          <a:lstStyle/>
          <a:p>
            <a:fld id="{1FC7FE76-DE47-4651-B7BA-48B86A741DEC}" type="slidenum">
              <a:rPr lang="ca-ES" smtClean="0"/>
              <a:t>‹#›</a:t>
            </a:fld>
            <a:endParaRPr lang="ca-ES" dirty="0"/>
          </a:p>
        </p:txBody>
      </p:sp>
    </p:spTree>
    <p:extLst>
      <p:ext uri="{BB962C8B-B14F-4D97-AF65-F5344CB8AC3E}">
        <p14:creationId xmlns:p14="http://schemas.microsoft.com/office/powerpoint/2010/main" val="11012274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ingut amb llegenda">
    <p:spTree>
      <p:nvGrpSpPr>
        <p:cNvPr id="1" name=""/>
        <p:cNvGrpSpPr/>
        <p:nvPr/>
      </p:nvGrpSpPr>
      <p:grpSpPr>
        <a:xfrm>
          <a:off x="0" y="0"/>
          <a:ext cx="0" cy="0"/>
          <a:chOff x="0" y="0"/>
          <a:chExt cx="0" cy="0"/>
        </a:xfrm>
      </p:grpSpPr>
      <p:sp>
        <p:nvSpPr>
          <p:cNvPr id="2" name="Títol 1"/>
          <p:cNvSpPr>
            <a:spLocks noGrp="1"/>
          </p:cNvSpPr>
          <p:nvPr>
            <p:ph type="title"/>
          </p:nvPr>
        </p:nvSpPr>
        <p:spPr>
          <a:xfrm>
            <a:off x="843601" y="457200"/>
            <a:ext cx="3948129" cy="1600200"/>
          </a:xfrm>
          <a:prstGeom prst="rect">
            <a:avLst/>
          </a:prstGeom>
        </p:spPr>
        <p:txBody>
          <a:bodyPr anchor="b"/>
          <a:lstStyle>
            <a:lvl1pPr>
              <a:defRPr sz="3200"/>
            </a:lvl1pPr>
          </a:lstStyle>
          <a:p>
            <a:r>
              <a:rPr lang="ca-ES"/>
              <a:t>Feu clic aquí per editar l'estil</a:t>
            </a:r>
          </a:p>
        </p:txBody>
      </p:sp>
      <p:sp>
        <p:nvSpPr>
          <p:cNvPr id="3" name="Contenidor de contingut 2"/>
          <p:cNvSpPr>
            <a:spLocks noGrp="1"/>
          </p:cNvSpPr>
          <p:nvPr>
            <p:ph idx="1"/>
          </p:nvPr>
        </p:nvSpPr>
        <p:spPr>
          <a:xfrm>
            <a:off x="5203966" y="987426"/>
            <a:ext cx="619631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a-ES"/>
              <a:t>Editeu els estils de text del patró</a:t>
            </a:r>
          </a:p>
          <a:p>
            <a:pPr lvl="1"/>
            <a:r>
              <a:rPr lang="ca-ES"/>
              <a:t>Segon nivell</a:t>
            </a:r>
          </a:p>
          <a:p>
            <a:pPr lvl="2"/>
            <a:r>
              <a:rPr lang="ca-ES"/>
              <a:t>Tercer nivell</a:t>
            </a:r>
          </a:p>
          <a:p>
            <a:pPr lvl="3"/>
            <a:r>
              <a:rPr lang="ca-ES"/>
              <a:t>Quart nivell</a:t>
            </a:r>
          </a:p>
          <a:p>
            <a:pPr lvl="4"/>
            <a:r>
              <a:rPr lang="ca-ES"/>
              <a:t>Cinquè nivell</a:t>
            </a:r>
          </a:p>
        </p:txBody>
      </p:sp>
      <p:sp>
        <p:nvSpPr>
          <p:cNvPr id="4" name="Contenidor de text 3"/>
          <p:cNvSpPr>
            <a:spLocks noGrp="1"/>
          </p:cNvSpPr>
          <p:nvPr>
            <p:ph type="body" sz="half" idx="2"/>
          </p:nvPr>
        </p:nvSpPr>
        <p:spPr>
          <a:xfrm>
            <a:off x="843601" y="2057400"/>
            <a:ext cx="3948129"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a-ES"/>
              <a:t>Editeu els estils de text del patró</a:t>
            </a:r>
          </a:p>
        </p:txBody>
      </p:sp>
      <p:sp>
        <p:nvSpPr>
          <p:cNvPr id="5" name="Contenidor de data 4"/>
          <p:cNvSpPr>
            <a:spLocks noGrp="1"/>
          </p:cNvSpPr>
          <p:nvPr>
            <p:ph type="dt" sz="half" idx="10"/>
          </p:nvPr>
        </p:nvSpPr>
        <p:spPr>
          <a:xfrm>
            <a:off x="841474" y="6356351"/>
            <a:ext cx="2753916" cy="365125"/>
          </a:xfrm>
          <a:prstGeom prst="rect">
            <a:avLst/>
          </a:prstGeom>
        </p:spPr>
        <p:txBody>
          <a:bodyPr/>
          <a:lstStyle/>
          <a:p>
            <a:fld id="{32C6428F-E718-49FE-AA4D-33747487B909}" type="datetimeFigureOut">
              <a:rPr lang="ca-ES" smtClean="0"/>
              <a:t>2/11/2022</a:t>
            </a:fld>
            <a:endParaRPr lang="ca-ES" dirty="0"/>
          </a:p>
        </p:txBody>
      </p:sp>
      <p:sp>
        <p:nvSpPr>
          <p:cNvPr id="6" name="Contenidor de peu de pàgina 5"/>
          <p:cNvSpPr>
            <a:spLocks noGrp="1"/>
          </p:cNvSpPr>
          <p:nvPr>
            <p:ph type="ftr" sz="quarter" idx="11"/>
          </p:nvPr>
        </p:nvSpPr>
        <p:spPr>
          <a:xfrm>
            <a:off x="4054376" y="6356351"/>
            <a:ext cx="4130873" cy="365125"/>
          </a:xfrm>
          <a:prstGeom prst="rect">
            <a:avLst/>
          </a:prstGeom>
        </p:spPr>
        <p:txBody>
          <a:bodyPr/>
          <a:lstStyle/>
          <a:p>
            <a:endParaRPr lang="ca-ES" dirty="0"/>
          </a:p>
        </p:txBody>
      </p:sp>
      <p:sp>
        <p:nvSpPr>
          <p:cNvPr id="7" name="Contenidor de número de diapositiva 6"/>
          <p:cNvSpPr>
            <a:spLocks noGrp="1"/>
          </p:cNvSpPr>
          <p:nvPr>
            <p:ph type="sldNum" sz="quarter" idx="12"/>
          </p:nvPr>
        </p:nvSpPr>
        <p:spPr>
          <a:xfrm>
            <a:off x="8644235" y="6356351"/>
            <a:ext cx="2753916" cy="365125"/>
          </a:xfrm>
          <a:prstGeom prst="rect">
            <a:avLst/>
          </a:prstGeom>
        </p:spPr>
        <p:txBody>
          <a:bodyPr/>
          <a:lstStyle/>
          <a:p>
            <a:fld id="{1FC7FE76-DE47-4651-B7BA-48B86A741DEC}" type="slidenum">
              <a:rPr lang="ca-ES" smtClean="0"/>
              <a:t>‹#›</a:t>
            </a:fld>
            <a:endParaRPr lang="ca-ES" dirty="0"/>
          </a:p>
        </p:txBody>
      </p:sp>
    </p:spTree>
    <p:extLst>
      <p:ext uri="{BB962C8B-B14F-4D97-AF65-F5344CB8AC3E}">
        <p14:creationId xmlns:p14="http://schemas.microsoft.com/office/powerpoint/2010/main" val="3660959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tge amb llegenda">
    <p:spTree>
      <p:nvGrpSpPr>
        <p:cNvPr id="1" name=""/>
        <p:cNvGrpSpPr/>
        <p:nvPr/>
      </p:nvGrpSpPr>
      <p:grpSpPr>
        <a:xfrm>
          <a:off x="0" y="0"/>
          <a:ext cx="0" cy="0"/>
          <a:chOff x="0" y="0"/>
          <a:chExt cx="0" cy="0"/>
        </a:xfrm>
      </p:grpSpPr>
      <p:sp>
        <p:nvSpPr>
          <p:cNvPr id="2" name="Títol 1"/>
          <p:cNvSpPr>
            <a:spLocks noGrp="1"/>
          </p:cNvSpPr>
          <p:nvPr>
            <p:ph type="title"/>
          </p:nvPr>
        </p:nvSpPr>
        <p:spPr>
          <a:xfrm>
            <a:off x="843601" y="457200"/>
            <a:ext cx="3948129" cy="1600200"/>
          </a:xfrm>
          <a:prstGeom prst="rect">
            <a:avLst/>
          </a:prstGeom>
        </p:spPr>
        <p:txBody>
          <a:bodyPr anchor="b"/>
          <a:lstStyle>
            <a:lvl1pPr>
              <a:defRPr sz="3200"/>
            </a:lvl1pPr>
          </a:lstStyle>
          <a:p>
            <a:r>
              <a:rPr lang="ca-ES"/>
              <a:t>Feu clic aquí per editar l'estil</a:t>
            </a:r>
          </a:p>
        </p:txBody>
      </p:sp>
      <p:sp>
        <p:nvSpPr>
          <p:cNvPr id="3" name="Contenidor d'imatge 2"/>
          <p:cNvSpPr>
            <a:spLocks noGrp="1"/>
          </p:cNvSpPr>
          <p:nvPr>
            <p:ph type="pic" idx="1"/>
          </p:nvPr>
        </p:nvSpPr>
        <p:spPr>
          <a:xfrm>
            <a:off x="5203966" y="987426"/>
            <a:ext cx="619631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a-ES" dirty="0"/>
          </a:p>
        </p:txBody>
      </p:sp>
      <p:sp>
        <p:nvSpPr>
          <p:cNvPr id="4" name="Contenidor de text 3"/>
          <p:cNvSpPr>
            <a:spLocks noGrp="1"/>
          </p:cNvSpPr>
          <p:nvPr>
            <p:ph type="body" sz="half" idx="2"/>
          </p:nvPr>
        </p:nvSpPr>
        <p:spPr>
          <a:xfrm>
            <a:off x="843601" y="2057400"/>
            <a:ext cx="3948129"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a-ES"/>
              <a:t>Editeu els estils de text del patró</a:t>
            </a:r>
          </a:p>
        </p:txBody>
      </p:sp>
      <p:sp>
        <p:nvSpPr>
          <p:cNvPr id="5" name="Contenidor de data 4"/>
          <p:cNvSpPr>
            <a:spLocks noGrp="1"/>
          </p:cNvSpPr>
          <p:nvPr>
            <p:ph type="dt" sz="half" idx="10"/>
          </p:nvPr>
        </p:nvSpPr>
        <p:spPr>
          <a:xfrm>
            <a:off x="841474" y="6356351"/>
            <a:ext cx="2753916" cy="365125"/>
          </a:xfrm>
          <a:prstGeom prst="rect">
            <a:avLst/>
          </a:prstGeom>
        </p:spPr>
        <p:txBody>
          <a:bodyPr/>
          <a:lstStyle/>
          <a:p>
            <a:fld id="{32C6428F-E718-49FE-AA4D-33747487B909}" type="datetimeFigureOut">
              <a:rPr lang="ca-ES" smtClean="0"/>
              <a:t>2/11/2022</a:t>
            </a:fld>
            <a:endParaRPr lang="ca-ES" dirty="0"/>
          </a:p>
        </p:txBody>
      </p:sp>
      <p:sp>
        <p:nvSpPr>
          <p:cNvPr id="6" name="Contenidor de peu de pàgina 5"/>
          <p:cNvSpPr>
            <a:spLocks noGrp="1"/>
          </p:cNvSpPr>
          <p:nvPr>
            <p:ph type="ftr" sz="quarter" idx="11"/>
          </p:nvPr>
        </p:nvSpPr>
        <p:spPr>
          <a:xfrm>
            <a:off x="4054376" y="6356351"/>
            <a:ext cx="4130873" cy="365125"/>
          </a:xfrm>
          <a:prstGeom prst="rect">
            <a:avLst/>
          </a:prstGeom>
        </p:spPr>
        <p:txBody>
          <a:bodyPr/>
          <a:lstStyle/>
          <a:p>
            <a:endParaRPr lang="ca-ES" dirty="0"/>
          </a:p>
        </p:txBody>
      </p:sp>
      <p:sp>
        <p:nvSpPr>
          <p:cNvPr id="7" name="Contenidor de número de diapositiva 6"/>
          <p:cNvSpPr>
            <a:spLocks noGrp="1"/>
          </p:cNvSpPr>
          <p:nvPr>
            <p:ph type="sldNum" sz="quarter" idx="12"/>
          </p:nvPr>
        </p:nvSpPr>
        <p:spPr>
          <a:xfrm>
            <a:off x="8644235" y="6356351"/>
            <a:ext cx="2753916" cy="365125"/>
          </a:xfrm>
          <a:prstGeom prst="rect">
            <a:avLst/>
          </a:prstGeom>
        </p:spPr>
        <p:txBody>
          <a:bodyPr/>
          <a:lstStyle/>
          <a:p>
            <a:fld id="{1FC7FE76-DE47-4651-B7BA-48B86A741DEC}" type="slidenum">
              <a:rPr lang="ca-ES" smtClean="0"/>
              <a:t>‹#›</a:t>
            </a:fld>
            <a:endParaRPr lang="ca-ES" dirty="0"/>
          </a:p>
        </p:txBody>
      </p:sp>
    </p:spTree>
    <p:extLst>
      <p:ext uri="{BB962C8B-B14F-4D97-AF65-F5344CB8AC3E}">
        <p14:creationId xmlns:p14="http://schemas.microsoft.com/office/powerpoint/2010/main" val="12406003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theme" Target="../theme/theme3.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slideLayout" Target="../slideLayouts/slideLayout53.xml"/><Relationship Id="rId3" Type="http://schemas.openxmlformats.org/officeDocument/2006/relationships/slideLayout" Target="../slideLayouts/slideLayout43.xml"/><Relationship Id="rId7" Type="http://schemas.openxmlformats.org/officeDocument/2006/relationships/slideLayout" Target="../slideLayouts/slideLayout47.xml"/><Relationship Id="rId12" Type="http://schemas.openxmlformats.org/officeDocument/2006/relationships/slideLayout" Target="../slideLayouts/slideLayout52.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85206917"/>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a-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o del título"/>
          <p:cNvSpPr txBox="1">
            <a:spLocks noGrp="1"/>
          </p:cNvSpPr>
          <p:nvPr>
            <p:ph type="title"/>
          </p:nvPr>
        </p:nvSpPr>
        <p:spPr>
          <a:xfrm>
            <a:off x="847850" y="177800"/>
            <a:ext cx="10543927" cy="1143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Texto del título</a:t>
            </a:r>
          </a:p>
        </p:txBody>
      </p:sp>
      <p:sp>
        <p:nvSpPr>
          <p:cNvPr id="3" name="Número de diapositiva"/>
          <p:cNvSpPr txBox="1">
            <a:spLocks noGrp="1"/>
          </p:cNvSpPr>
          <p:nvPr>
            <p:ph type="sldNum" sz="quarter" idx="2"/>
          </p:nvPr>
        </p:nvSpPr>
        <p:spPr>
          <a:xfrm>
            <a:off x="5964341" y="6540500"/>
            <a:ext cx="304571" cy="241092"/>
          </a:xfrm>
          <a:prstGeom prst="rect">
            <a:avLst/>
          </a:prstGeom>
          <a:ln w="12700">
            <a:miter lim="400000"/>
          </a:ln>
        </p:spPr>
        <p:txBody>
          <a:bodyPr wrap="none" lIns="50800" tIns="50800" rIns="50800" bIns="50800">
            <a:spAutoFit/>
          </a:bodyPr>
          <a:lstStyle>
            <a:lvl1pPr>
              <a:defRPr sz="900" b="0">
                <a:solidFill>
                  <a:srgbClr val="000000"/>
                </a:solidFill>
                <a:latin typeface="Helvetica Neue Light"/>
                <a:ea typeface="Helvetica Neue Light"/>
                <a:cs typeface="Helvetica Neue Light"/>
                <a:sym typeface="Helvetica Neue Light"/>
              </a:defRPr>
            </a:lvl1pPr>
          </a:lstStyle>
          <a:p>
            <a:pPr algn="ctr" defTabSz="309563" eaLnBrk="1" fontAlgn="auto">
              <a:spcBef>
                <a:spcPts val="0"/>
              </a:spcBef>
              <a:spcAft>
                <a:spcPts val="0"/>
              </a:spcAft>
            </a:pPr>
            <a:fld id="{86CB4B4D-7CA3-9044-876B-883B54F8677D}" type="slidenum">
              <a:rPr lang="ca-ES" kern="0" smtClean="0"/>
              <a:pPr algn="ctr" defTabSz="309563" eaLnBrk="1" fontAlgn="auto">
                <a:spcBef>
                  <a:spcPts val="0"/>
                </a:spcBef>
                <a:spcAft>
                  <a:spcPts val="0"/>
                </a:spcAft>
              </a:pPr>
              <a:t>‹#›</a:t>
            </a:fld>
            <a:endParaRPr lang="ca-ES" kern="0" dirty="0"/>
          </a:p>
        </p:txBody>
      </p:sp>
      <p:sp>
        <p:nvSpPr>
          <p:cNvPr id="4" name="Nivel de texto 1…"/>
          <p:cNvSpPr txBox="1">
            <a:spLocks noGrp="1"/>
          </p:cNvSpPr>
          <p:nvPr>
            <p:ph type="body" idx="1"/>
          </p:nvPr>
        </p:nvSpPr>
        <p:spPr>
          <a:xfrm>
            <a:off x="847850" y="1574800"/>
            <a:ext cx="10543927" cy="46482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Nivel de texto 1</a:t>
            </a:r>
          </a:p>
          <a:p>
            <a:pPr lvl="1"/>
            <a:r>
              <a:t>Nivel de texto 2</a:t>
            </a:r>
          </a:p>
          <a:p>
            <a:pPr lvl="2"/>
            <a:r>
              <a:t>Nivel de texto 3</a:t>
            </a:r>
          </a:p>
          <a:p>
            <a:pPr lvl="3"/>
            <a:r>
              <a:t>Nivel de texto 4</a:t>
            </a:r>
          </a:p>
          <a:p>
            <a:pPr lvl="4"/>
            <a:r>
              <a:t>Nivel de texto 5</a:t>
            </a:r>
          </a:p>
        </p:txBody>
      </p:sp>
    </p:spTree>
    <p:extLst>
      <p:ext uri="{BB962C8B-B14F-4D97-AF65-F5344CB8AC3E}">
        <p14:creationId xmlns:p14="http://schemas.microsoft.com/office/powerpoint/2010/main" val="419228934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ransition spd="med"/>
  <p:hf hdr="0" ftr="0" dt="0"/>
  <p:txStyles>
    <p:titleStyle>
      <a:lvl1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1pPr>
      <a:lvl2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2pPr>
      <a:lvl3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3pPr>
      <a:lvl4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4pPr>
      <a:lvl5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5pPr>
      <a:lvl6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6pPr>
      <a:lvl7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7pPr>
      <a:lvl8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8pPr>
      <a:lvl9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9pPr>
    </p:titleStyle>
    <p:bodyStyle>
      <a:lvl1pPr marL="238125"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1pPr>
      <a:lvl2pPr marL="476250"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2pPr>
      <a:lvl3pPr marL="714375"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3pPr>
      <a:lvl4pPr marL="952500"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4pPr>
      <a:lvl5pPr marL="1190625"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5pPr>
      <a:lvl6pPr marL="1428750"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6pPr>
      <a:lvl7pPr marL="1666875"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7pPr>
      <a:lvl8pPr marL="1905000"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8pPr>
      <a:lvl9pPr marL="2143125"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9pPr>
    </p:bodyStyle>
    <p:otherStyle>
      <a:lvl1pPr marL="0" marR="0" indent="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1pPr>
      <a:lvl2pPr marL="0" marR="0" indent="8572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2pPr>
      <a:lvl3pPr marL="0" marR="0" indent="17145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3pPr>
      <a:lvl4pPr marL="0" marR="0" indent="25717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4pPr>
      <a:lvl5pPr marL="0" marR="0" indent="34290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5pPr>
      <a:lvl6pPr marL="0" marR="0" indent="42862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6pPr>
      <a:lvl7pPr marL="0" marR="0" indent="51435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7pPr>
      <a:lvl8pPr marL="0" marR="0" indent="60007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8pPr>
      <a:lvl9pPr marL="0" marR="0" indent="68580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1474" y="365126"/>
            <a:ext cx="10556677"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41474" y="1825625"/>
            <a:ext cx="10556677" cy="4351338"/>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841474" y="6356351"/>
            <a:ext cx="2753916"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11/2/2022</a:t>
            </a:fld>
            <a:endParaRPr lang="en-US" dirty="0"/>
          </a:p>
        </p:txBody>
      </p:sp>
      <p:sp>
        <p:nvSpPr>
          <p:cNvPr id="5" name="Footer Placeholder 4"/>
          <p:cNvSpPr>
            <a:spLocks noGrp="1"/>
          </p:cNvSpPr>
          <p:nvPr>
            <p:ph type="ftr" sz="quarter" idx="3"/>
          </p:nvPr>
        </p:nvSpPr>
        <p:spPr>
          <a:xfrm>
            <a:off x="4054376" y="6356351"/>
            <a:ext cx="413087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44235" y="6356351"/>
            <a:ext cx="2753916"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1241422593"/>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2C2CECA3-4136-9B4E-8B14-CD032CC6CDB4}"/>
              </a:ext>
            </a:extLst>
          </p:cNvPr>
          <p:cNvSpPr>
            <a:spLocks noGrp="1"/>
          </p:cNvSpPr>
          <p:nvPr>
            <p:ph type="title"/>
          </p:nvPr>
        </p:nvSpPr>
        <p:spPr>
          <a:xfrm>
            <a:off x="841474" y="365126"/>
            <a:ext cx="10556677" cy="1325563"/>
          </a:xfrm>
          <a:prstGeom prst="rect">
            <a:avLst/>
          </a:prstGeom>
        </p:spPr>
        <p:txBody>
          <a:bodyPr vert="horz" lIns="91440" tIns="45720" rIns="91440" bIns="45720" rtlCol="0" anchor="ctr">
            <a:normAutofit/>
          </a:bodyPr>
          <a:lstStyle/>
          <a:p>
            <a:r>
              <a:rPr lang="es-ES"/>
              <a:t>Haga clic para modificar el estilo de título del patrón</a:t>
            </a:r>
            <a:endParaRPr lang="ca-ES"/>
          </a:p>
        </p:txBody>
      </p:sp>
      <p:sp>
        <p:nvSpPr>
          <p:cNvPr id="3" name="Marcador de texto 2">
            <a:extLst>
              <a:ext uri="{FF2B5EF4-FFF2-40B4-BE49-F238E27FC236}">
                <a16:creationId xmlns:a16="http://schemas.microsoft.com/office/drawing/2014/main" id="{46C5C6A8-8AB9-0941-9799-3A6316FD7FBD}"/>
              </a:ext>
            </a:extLst>
          </p:cNvPr>
          <p:cNvSpPr>
            <a:spLocks noGrp="1"/>
          </p:cNvSpPr>
          <p:nvPr>
            <p:ph type="body" idx="1"/>
          </p:nvPr>
        </p:nvSpPr>
        <p:spPr>
          <a:xfrm>
            <a:off x="841474" y="1825625"/>
            <a:ext cx="10556677"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4" name="Marcador de fecha 3">
            <a:extLst>
              <a:ext uri="{FF2B5EF4-FFF2-40B4-BE49-F238E27FC236}">
                <a16:creationId xmlns:a16="http://schemas.microsoft.com/office/drawing/2014/main" id="{2F478698-BB92-AF42-83D1-8246C2CDFF8E}"/>
              </a:ext>
            </a:extLst>
          </p:cNvPr>
          <p:cNvSpPr>
            <a:spLocks noGrp="1"/>
          </p:cNvSpPr>
          <p:nvPr>
            <p:ph type="dt" sz="half" idx="2"/>
          </p:nvPr>
        </p:nvSpPr>
        <p:spPr>
          <a:xfrm>
            <a:off x="841474" y="6356351"/>
            <a:ext cx="2753916"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eaLnBrk="1" fontAlgn="auto" hangingPunct="1">
              <a:spcBef>
                <a:spcPts val="0"/>
              </a:spcBef>
              <a:spcAft>
                <a:spcPts val="0"/>
              </a:spcAft>
            </a:pPr>
            <a:endParaRPr lang="ca-ES" b="0" dirty="0">
              <a:solidFill>
                <a:srgbClr val="000000">
                  <a:tint val="75000"/>
                </a:srgbClr>
              </a:solidFill>
              <a:latin typeface="Calibri" panose="020F0502020204030204"/>
              <a:ea typeface="+mn-ea"/>
            </a:endParaRPr>
          </a:p>
        </p:txBody>
      </p:sp>
      <p:sp>
        <p:nvSpPr>
          <p:cNvPr id="5" name="Marcador de pie de página 4">
            <a:extLst>
              <a:ext uri="{FF2B5EF4-FFF2-40B4-BE49-F238E27FC236}">
                <a16:creationId xmlns:a16="http://schemas.microsoft.com/office/drawing/2014/main" id="{76ECCDC9-73DF-FA41-AAAC-CD5BE73C7219}"/>
              </a:ext>
            </a:extLst>
          </p:cNvPr>
          <p:cNvSpPr>
            <a:spLocks noGrp="1"/>
          </p:cNvSpPr>
          <p:nvPr>
            <p:ph type="ftr" sz="quarter" idx="3"/>
          </p:nvPr>
        </p:nvSpPr>
        <p:spPr>
          <a:xfrm>
            <a:off x="4054376" y="6356351"/>
            <a:ext cx="413087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eaLnBrk="1" fontAlgn="auto" hangingPunct="1">
              <a:spcBef>
                <a:spcPts val="0"/>
              </a:spcBef>
              <a:spcAft>
                <a:spcPts val="0"/>
              </a:spcAft>
            </a:pPr>
            <a:endParaRPr lang="ca-ES" b="0" dirty="0">
              <a:solidFill>
                <a:srgbClr val="000000">
                  <a:tint val="75000"/>
                </a:srgbClr>
              </a:solidFill>
              <a:latin typeface="Calibri" panose="020F0502020204030204"/>
              <a:ea typeface="+mn-ea"/>
            </a:endParaRPr>
          </a:p>
        </p:txBody>
      </p:sp>
      <p:sp>
        <p:nvSpPr>
          <p:cNvPr id="6" name="Marcador de número de diapositiva 5">
            <a:extLst>
              <a:ext uri="{FF2B5EF4-FFF2-40B4-BE49-F238E27FC236}">
                <a16:creationId xmlns:a16="http://schemas.microsoft.com/office/drawing/2014/main" id="{48376E22-BA96-CF41-91B0-6CAB99FFA85D}"/>
              </a:ext>
            </a:extLst>
          </p:cNvPr>
          <p:cNvSpPr>
            <a:spLocks noGrp="1"/>
          </p:cNvSpPr>
          <p:nvPr>
            <p:ph type="sldNum" sz="quarter" idx="4"/>
          </p:nvPr>
        </p:nvSpPr>
        <p:spPr>
          <a:xfrm>
            <a:off x="8644235" y="6356351"/>
            <a:ext cx="2753916"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eaLnBrk="1" fontAlgn="auto" hangingPunct="1">
              <a:spcBef>
                <a:spcPts val="0"/>
              </a:spcBef>
              <a:spcAft>
                <a:spcPts val="0"/>
              </a:spcAft>
            </a:pPr>
            <a:fld id="{2D60E8E4-C300-AC40-9581-3583142429F8}" type="slidenum">
              <a:rPr lang="ca-ES" b="0" smtClean="0">
                <a:solidFill>
                  <a:srgbClr val="000000">
                    <a:tint val="75000"/>
                  </a:srgbClr>
                </a:solidFill>
                <a:latin typeface="Calibri" panose="020F0502020204030204"/>
                <a:ea typeface="+mn-ea"/>
              </a:rPr>
              <a:pPr defTabSz="914400" eaLnBrk="1" fontAlgn="auto" hangingPunct="1">
                <a:spcBef>
                  <a:spcPts val="0"/>
                </a:spcBef>
                <a:spcAft>
                  <a:spcPts val="0"/>
                </a:spcAft>
              </a:pPr>
              <a:t>‹#›</a:t>
            </a:fld>
            <a:endParaRPr lang="ca-ES" b="0" dirty="0">
              <a:solidFill>
                <a:srgbClr val="000000">
                  <a:tint val="75000"/>
                </a:srgbClr>
              </a:solidFill>
              <a:latin typeface="Calibri" panose="020F0502020204030204"/>
              <a:ea typeface="+mn-ea"/>
            </a:endParaRPr>
          </a:p>
        </p:txBody>
      </p:sp>
    </p:spTree>
    <p:extLst>
      <p:ext uri="{BB962C8B-B14F-4D97-AF65-F5344CB8AC3E}">
        <p14:creationId xmlns:p14="http://schemas.microsoft.com/office/powerpoint/2010/main" val="132277336"/>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 id="2147483742"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1.png"/><Relationship Id="rId4" Type="http://schemas.openxmlformats.org/officeDocument/2006/relationships/audio" Target="../media/audio1.wav"/></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36.xml"/><Relationship Id="rId7" Type="http://schemas.openxmlformats.org/officeDocument/2006/relationships/image" Target="../media/image1.png"/><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8.png"/><Relationship Id="rId5" Type="http://schemas.openxmlformats.org/officeDocument/2006/relationships/audio" Target="../media/audio1.wav"/><Relationship Id="rId4"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6.xml"/><Relationship Id="rId7" Type="http://schemas.openxmlformats.org/officeDocument/2006/relationships/image" Target="../media/image9.png"/><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hyperlink" Target="https://www.google.com/advanced_search" TargetMode="External"/><Relationship Id="rId5" Type="http://schemas.openxmlformats.org/officeDocument/2006/relationships/audio" Target="../media/audio1.wav"/><Relationship Id="rId4"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36.xml"/><Relationship Id="rId7" Type="http://schemas.openxmlformats.org/officeDocument/2006/relationships/image" Target="../media/image1.png"/><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10.png"/><Relationship Id="rId5" Type="http://schemas.openxmlformats.org/officeDocument/2006/relationships/audio" Target="../media/audio1.wav"/><Relationship Id="rId4"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36.xml"/><Relationship Id="rId7" Type="http://schemas.openxmlformats.org/officeDocument/2006/relationships/image" Target="../media/image1.png"/><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image" Target="../media/image11.png"/><Relationship Id="rId5" Type="http://schemas.openxmlformats.org/officeDocument/2006/relationships/audio" Target="../media/audio1.wav"/><Relationship Id="rId4"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36.xml"/><Relationship Id="rId7" Type="http://schemas.openxmlformats.org/officeDocument/2006/relationships/image" Target="../media/image1.png"/><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image" Target="../media/image12.png"/><Relationship Id="rId5" Type="http://schemas.openxmlformats.org/officeDocument/2006/relationships/audio" Target="../media/audio1.wav"/><Relationship Id="rId4"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6.xml"/><Relationship Id="rId7" Type="http://schemas.openxmlformats.org/officeDocument/2006/relationships/image" Target="../media/image14.png"/><Relationship Id="rId2" Type="http://schemas.openxmlformats.org/officeDocument/2006/relationships/audio" Target="../media/media15.m4a"/><Relationship Id="rId1" Type="http://schemas.microsoft.com/office/2007/relationships/media" Target="../media/media15.m4a"/><Relationship Id="rId6" Type="http://schemas.openxmlformats.org/officeDocument/2006/relationships/image" Target="../media/image13.png"/><Relationship Id="rId5" Type="http://schemas.openxmlformats.org/officeDocument/2006/relationships/audio" Target="../media/audio1.wav"/><Relationship Id="rId4" Type="http://schemas.openxmlformats.org/officeDocument/2006/relationships/notesSlide" Target="../notesSlides/notesSlide13.xml"/></Relationships>
</file>

<file path=ppt/slides/_rels/slide16.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6.xml"/><Relationship Id="rId7" Type="http://schemas.openxmlformats.org/officeDocument/2006/relationships/image" Target="../media/image15.png"/><Relationship Id="rId2" Type="http://schemas.openxmlformats.org/officeDocument/2006/relationships/audio" Target="../media/media16.m4a"/><Relationship Id="rId1" Type="http://schemas.microsoft.com/office/2007/relationships/media" Target="../media/media16.m4a"/><Relationship Id="rId6" Type="http://schemas.openxmlformats.org/officeDocument/2006/relationships/hyperlink" Target="https://support.google.com/websearch/?&amp;hl=es" TargetMode="External"/><Relationship Id="rId5" Type="http://schemas.openxmlformats.org/officeDocument/2006/relationships/audio" Target="../media/audio1.wav"/><Relationship Id="rId4"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6.xml"/><Relationship Id="rId7" Type="http://schemas.openxmlformats.org/officeDocument/2006/relationships/hyperlink" Target="https://scholar.google.com/" TargetMode="External"/><Relationship Id="rId2" Type="http://schemas.openxmlformats.org/officeDocument/2006/relationships/audio" Target="../media/media17.m4a"/><Relationship Id="rId1" Type="http://schemas.microsoft.com/office/2007/relationships/media" Target="../media/media17.m4a"/><Relationship Id="rId6" Type="http://schemas.openxmlformats.org/officeDocument/2006/relationships/image" Target="../media/image16.png"/><Relationship Id="rId5" Type="http://schemas.openxmlformats.org/officeDocument/2006/relationships/audio" Target="../media/audio1.wav"/><Relationship Id="rId4"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6.xml"/><Relationship Id="rId7" Type="http://schemas.openxmlformats.org/officeDocument/2006/relationships/hyperlink" Target="https://scholar.google.com/intl/es/scholar/about.html" TargetMode="External"/><Relationship Id="rId2" Type="http://schemas.openxmlformats.org/officeDocument/2006/relationships/audio" Target="../media/media18.m4a"/><Relationship Id="rId1" Type="http://schemas.microsoft.com/office/2007/relationships/media" Target="../media/media18.m4a"/><Relationship Id="rId6" Type="http://schemas.openxmlformats.org/officeDocument/2006/relationships/image" Target="../media/image17.png"/><Relationship Id="rId5" Type="http://schemas.openxmlformats.org/officeDocument/2006/relationships/audio" Target="../media/audio1.wav"/><Relationship Id="rId4"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6.xml"/><Relationship Id="rId7" Type="http://schemas.openxmlformats.org/officeDocument/2006/relationships/hyperlink" Target="https://scholar.google.com/intl/es/scholar/inclusion.html#content" TargetMode="External"/><Relationship Id="rId2" Type="http://schemas.openxmlformats.org/officeDocument/2006/relationships/audio" Target="../media/media19.m4a"/><Relationship Id="rId1" Type="http://schemas.microsoft.com/office/2007/relationships/media" Target="../media/media19.m4a"/><Relationship Id="rId6" Type="http://schemas.openxmlformats.org/officeDocument/2006/relationships/image" Target="../media/image18.png"/><Relationship Id="rId5" Type="http://schemas.openxmlformats.org/officeDocument/2006/relationships/audio" Target="../media/audio1.wav"/><Relationship Id="rId4"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audio" Target="../media/media2.m4a"/><Relationship Id="rId1" Type="http://schemas.microsoft.com/office/2007/relationships/media" Target="../media/media2.m4a"/><Relationship Id="rId5" Type="http://schemas.openxmlformats.org/officeDocument/2006/relationships/image" Target="../media/image1.png"/><Relationship Id="rId4" Type="http://schemas.openxmlformats.org/officeDocument/2006/relationships/audio" Target="../media/audio1.wav"/></Relationships>
</file>

<file path=ppt/slides/_rels/slide20.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6.xml"/><Relationship Id="rId7" Type="http://schemas.openxmlformats.org/officeDocument/2006/relationships/hyperlink" Target="https://scholar.google.com/intl/es/scholar/about.html" TargetMode="External"/><Relationship Id="rId2" Type="http://schemas.openxmlformats.org/officeDocument/2006/relationships/audio" Target="../media/media20.m4a"/><Relationship Id="rId1" Type="http://schemas.microsoft.com/office/2007/relationships/media" Target="../media/media20.m4a"/><Relationship Id="rId6" Type="http://schemas.openxmlformats.org/officeDocument/2006/relationships/image" Target="../media/image19.png"/><Relationship Id="rId5" Type="http://schemas.openxmlformats.org/officeDocument/2006/relationships/audio" Target="../media/audio1.wav"/><Relationship Id="rId4" Type="http://schemas.openxmlformats.org/officeDocument/2006/relationships/notesSlide" Target="../notesSlides/notesSlide18.xml"/></Relationships>
</file>

<file path=ppt/slides/_rels/slide2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6.xml"/><Relationship Id="rId7" Type="http://schemas.openxmlformats.org/officeDocument/2006/relationships/image" Target="../media/image21.png"/><Relationship Id="rId2" Type="http://schemas.openxmlformats.org/officeDocument/2006/relationships/audio" Target="../media/media21.m4a"/><Relationship Id="rId1" Type="http://schemas.microsoft.com/office/2007/relationships/media" Target="../media/media21.m4a"/><Relationship Id="rId6" Type="http://schemas.openxmlformats.org/officeDocument/2006/relationships/image" Target="../media/image20.png"/><Relationship Id="rId5" Type="http://schemas.openxmlformats.org/officeDocument/2006/relationships/audio" Target="../media/audio1.wav"/><Relationship Id="rId4" Type="http://schemas.openxmlformats.org/officeDocument/2006/relationships/notesSlide" Target="../notesSlides/notesSlide19.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36.xml"/><Relationship Id="rId7" Type="http://schemas.openxmlformats.org/officeDocument/2006/relationships/image" Target="../media/image1.png"/><Relationship Id="rId2" Type="http://schemas.openxmlformats.org/officeDocument/2006/relationships/audio" Target="../media/media22.m4a"/><Relationship Id="rId1" Type="http://schemas.microsoft.com/office/2007/relationships/media" Target="../media/media22.m4a"/><Relationship Id="rId6" Type="http://schemas.openxmlformats.org/officeDocument/2006/relationships/image" Target="../media/image22.png"/><Relationship Id="rId5" Type="http://schemas.openxmlformats.org/officeDocument/2006/relationships/audio" Target="../media/audio1.wav"/><Relationship Id="rId4" Type="http://schemas.openxmlformats.org/officeDocument/2006/relationships/notesSlide" Target="../notesSlides/notesSlide20.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36.xml"/><Relationship Id="rId7" Type="http://schemas.openxmlformats.org/officeDocument/2006/relationships/image" Target="../media/image1.png"/><Relationship Id="rId2" Type="http://schemas.openxmlformats.org/officeDocument/2006/relationships/audio" Target="../media/media23.m4a"/><Relationship Id="rId1" Type="http://schemas.microsoft.com/office/2007/relationships/media" Target="../media/media23.m4a"/><Relationship Id="rId6" Type="http://schemas.openxmlformats.org/officeDocument/2006/relationships/image" Target="../media/image23.png"/><Relationship Id="rId5" Type="http://schemas.openxmlformats.org/officeDocument/2006/relationships/audio" Target="../media/audio1.wav"/><Relationship Id="rId4" Type="http://schemas.openxmlformats.org/officeDocument/2006/relationships/notesSlide" Target="../notesSlides/notesSlide21.xml"/></Relationships>
</file>

<file path=ppt/slides/_rels/slide24.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6.xml"/><Relationship Id="rId7" Type="http://schemas.openxmlformats.org/officeDocument/2006/relationships/image" Target="../media/image25.png"/><Relationship Id="rId2" Type="http://schemas.openxmlformats.org/officeDocument/2006/relationships/audio" Target="../media/media24.m4a"/><Relationship Id="rId1" Type="http://schemas.microsoft.com/office/2007/relationships/media" Target="../media/media24.m4a"/><Relationship Id="rId6" Type="http://schemas.openxmlformats.org/officeDocument/2006/relationships/image" Target="../media/image24.png"/><Relationship Id="rId5" Type="http://schemas.openxmlformats.org/officeDocument/2006/relationships/audio" Target="../media/audio1.wav"/><Relationship Id="rId4" Type="http://schemas.openxmlformats.org/officeDocument/2006/relationships/notesSlide" Target="../notesSlides/notesSlide22.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36.xml"/><Relationship Id="rId7" Type="http://schemas.openxmlformats.org/officeDocument/2006/relationships/image" Target="../media/image1.png"/><Relationship Id="rId2" Type="http://schemas.openxmlformats.org/officeDocument/2006/relationships/audio" Target="../media/media25.m4a"/><Relationship Id="rId1" Type="http://schemas.microsoft.com/office/2007/relationships/media" Target="../media/media25.m4a"/><Relationship Id="rId6" Type="http://schemas.openxmlformats.org/officeDocument/2006/relationships/image" Target="../media/image26.png"/><Relationship Id="rId5" Type="http://schemas.openxmlformats.org/officeDocument/2006/relationships/audio" Target="../media/audio1.wav"/><Relationship Id="rId4" Type="http://schemas.openxmlformats.org/officeDocument/2006/relationships/notesSlide" Target="../notesSlides/notesSlide23.xml"/></Relationships>
</file>

<file path=ppt/slides/_rels/slide26.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6.xml"/><Relationship Id="rId7" Type="http://schemas.openxmlformats.org/officeDocument/2006/relationships/image" Target="../media/image28.png"/><Relationship Id="rId2" Type="http://schemas.openxmlformats.org/officeDocument/2006/relationships/audio" Target="../media/media26.m4a"/><Relationship Id="rId1" Type="http://schemas.microsoft.com/office/2007/relationships/media" Target="../media/media26.m4a"/><Relationship Id="rId6" Type="http://schemas.openxmlformats.org/officeDocument/2006/relationships/image" Target="../media/image27.png"/><Relationship Id="rId5" Type="http://schemas.openxmlformats.org/officeDocument/2006/relationships/audio" Target="../media/audio1.wav"/><Relationship Id="rId4" Type="http://schemas.openxmlformats.org/officeDocument/2006/relationships/notesSlide" Target="../notesSlides/notesSlide24.xml"/></Relationships>
</file>

<file path=ppt/slides/_rels/slide27.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13.xml"/><Relationship Id="rId7" Type="http://schemas.openxmlformats.org/officeDocument/2006/relationships/hyperlink" Target="https://scholar.google.com/intl/es/scholar/help.html#searching" TargetMode="External"/><Relationship Id="rId2" Type="http://schemas.openxmlformats.org/officeDocument/2006/relationships/audio" Target="../media/media27.m4a"/><Relationship Id="rId1" Type="http://schemas.microsoft.com/office/2007/relationships/media" Target="../media/media27.m4a"/><Relationship Id="rId6" Type="http://schemas.openxmlformats.org/officeDocument/2006/relationships/hyperlink" Target="https://youtu.be/C7Y5T8in6bA" TargetMode="External"/><Relationship Id="rId5" Type="http://schemas.openxmlformats.org/officeDocument/2006/relationships/hyperlink" Target="https://youtu.be/_Ym26Mcrkl0" TargetMode="External"/><Relationship Id="rId4" Type="http://schemas.openxmlformats.org/officeDocument/2006/relationships/audio" Target="../media/audio1.wav"/></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audio" Target="../media/audio1.wav"/><Relationship Id="rId1" Type="http://schemas.openxmlformats.org/officeDocument/2006/relationships/slideLayout" Target="../slideLayouts/slideLayout42.xml"/><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36.xml"/><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1.png"/><Relationship Id="rId5" Type="http://schemas.openxmlformats.org/officeDocument/2006/relationships/audio" Target="../media/audio1.wav"/><Relationship Id="rId4"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8" Type="http://schemas.openxmlformats.org/officeDocument/2006/relationships/hyperlink" Target="https://www.google.es/" TargetMode="External"/><Relationship Id="rId3" Type="http://schemas.openxmlformats.org/officeDocument/2006/relationships/slideLayout" Target="../slideLayouts/slideLayout36.xml"/><Relationship Id="rId7" Type="http://schemas.openxmlformats.org/officeDocument/2006/relationships/hyperlink" Target="https://www.google.com/" TargetMode="External"/><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hyperlink" Target="https://www.google.com/intl/ca/search/howsearchworks/" TargetMode="External"/><Relationship Id="rId11" Type="http://schemas.openxmlformats.org/officeDocument/2006/relationships/image" Target="../media/image1.png"/><Relationship Id="rId5" Type="http://schemas.openxmlformats.org/officeDocument/2006/relationships/audio" Target="../media/audio1.wav"/><Relationship Id="rId10" Type="http://schemas.openxmlformats.org/officeDocument/2006/relationships/image" Target="../media/image2.png"/><Relationship Id="rId4" Type="http://schemas.openxmlformats.org/officeDocument/2006/relationships/notesSlide" Target="../notesSlides/notesSlide2.xml"/><Relationship Id="rId9" Type="http://schemas.openxmlformats.org/officeDocument/2006/relationships/hyperlink" Target="https://www.google.cat/" TargetMode="External"/></Relationships>
</file>

<file path=ppt/slides/_rels/slide5.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6.xml"/><Relationship Id="rId7" Type="http://schemas.openxmlformats.org/officeDocument/2006/relationships/image" Target="../media/image3.png"/><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hyperlink" Target="http://webcache.googleusercontent.com/search?q=cache:ulWulWa2NWYJ:https://www.ub.edu/portal/web/dret&amp;hl=es&amp;gl=es&amp;strip=0&amp;vwsrc=0" TargetMode="External"/><Relationship Id="rId5" Type="http://schemas.openxmlformats.org/officeDocument/2006/relationships/audio" Target="../media/audio1.wav"/><Relationship Id="rId4"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6.xml"/><Relationship Id="rId7" Type="http://schemas.openxmlformats.org/officeDocument/2006/relationships/hyperlink" Target="http://webcache.googleusercontent.com/search?q=cache:ulWulWa2NWYJ:https://www.ub.edu/portal/web/dret&amp;hl=es&amp;gl=es&amp;strip=0&amp;vwsrc=0" TargetMode="Externa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4.png"/><Relationship Id="rId5" Type="http://schemas.openxmlformats.org/officeDocument/2006/relationships/audio" Target="../media/audio1.wav"/><Relationship Id="rId4"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6.xml"/><Relationship Id="rId7" Type="http://schemas.openxmlformats.org/officeDocument/2006/relationships/image" Target="../media/image5.png"/><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hyperlink" Target="https://youtu.be/0eKVizvYSUQ" TargetMode="External"/><Relationship Id="rId5" Type="http://schemas.openxmlformats.org/officeDocument/2006/relationships/audio" Target="../media/audio1.wav"/><Relationship Id="rId4"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6.xml"/><Relationship Id="rId7" Type="http://schemas.openxmlformats.org/officeDocument/2006/relationships/image" Target="../media/image7.png"/><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6.png"/><Relationship Id="rId5" Type="http://schemas.openxmlformats.org/officeDocument/2006/relationships/audio" Target="../media/audio1.wav"/><Relationship Id="rId4"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36.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1.png"/><Relationship Id="rId5" Type="http://schemas.openxmlformats.org/officeDocument/2006/relationships/audio" Target="../media/audio1.wav"/><Relationship Id="rId4"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municació interpersonal">
            <a:extLst>
              <a:ext uri="{FF2B5EF4-FFF2-40B4-BE49-F238E27FC236}">
                <a16:creationId xmlns:a16="http://schemas.microsoft.com/office/drawing/2014/main" id="{ADBD1EE1-3F82-D24B-A7D8-FA1AE12D12C3}"/>
              </a:ext>
            </a:extLst>
          </p:cNvPr>
          <p:cNvSpPr txBox="1">
            <a:spLocks noGrp="1"/>
          </p:cNvSpPr>
          <p:nvPr>
            <p:ph type="title"/>
          </p:nvPr>
        </p:nvSpPr>
        <p:spPr>
          <a:xfrm>
            <a:off x="1561832" y="2413337"/>
            <a:ext cx="7726331" cy="203132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nchor="ctr">
            <a:spAutoFit/>
          </a:bodyPr>
          <a:lstStyle>
            <a:lvl1pPr>
              <a:defRPr sz="8400" b="0">
                <a:solidFill>
                  <a:schemeClr val="accent1">
                    <a:hueOff val="114395"/>
                    <a:lumOff val="-24975"/>
                  </a:schemeClr>
                </a:solidFill>
                <a:latin typeface="+mn-lt"/>
                <a:ea typeface="+mn-ea"/>
                <a:cs typeface="+mn-cs"/>
                <a:sym typeface="Helvetica Neue Medium"/>
              </a:defRPr>
            </a:lvl1pPr>
          </a:lstStyle>
          <a:p>
            <a:pPr algn="l"/>
            <a:r>
              <a:rPr lang="ca-ES" sz="4800" b="1" dirty="0">
                <a:solidFill>
                  <a:srgbClr val="0070C0"/>
                </a:solidFill>
                <a:latin typeface="Bahnschrift SemiBold Condensed" panose="020B0502040204020203" pitchFamily="34" charset="0"/>
              </a:rPr>
              <a:t>Tema 8.</a:t>
            </a:r>
            <a:r>
              <a:rPr lang="ca-ES" sz="4800" b="1" dirty="0">
                <a:solidFill>
                  <a:srgbClr val="C55A11"/>
                </a:solidFill>
                <a:latin typeface="Bahnschrift SemiBold Condensed" panose="020B0502040204020203" pitchFamily="34" charset="0"/>
              </a:rPr>
              <a:t> </a:t>
            </a:r>
            <a:r>
              <a:rPr lang="ca-ES" sz="4800" b="1" dirty="0">
                <a:solidFill>
                  <a:srgbClr val="0070C0"/>
                </a:solidFill>
                <a:latin typeface="Bahnschrift SemiBold Condensed" panose="020B0502040204020203" pitchFamily="34" charset="0"/>
              </a:rPr>
              <a:t>Introducció </a:t>
            </a:r>
            <a:br>
              <a:rPr lang="ca-ES" sz="4800" b="1" dirty="0">
                <a:solidFill>
                  <a:srgbClr val="0070C0"/>
                </a:solidFill>
                <a:latin typeface="Bahnschrift SemiBold Condensed" panose="020B0502040204020203" pitchFamily="34" charset="0"/>
              </a:rPr>
            </a:br>
            <a:r>
              <a:rPr lang="ca-ES" sz="4800" b="1" dirty="0">
                <a:solidFill>
                  <a:srgbClr val="0070C0"/>
                </a:solidFill>
                <a:latin typeface="Bahnschrift SemiBold Condensed" panose="020B0502040204020203" pitchFamily="34" charset="0"/>
              </a:rPr>
              <a:t>a la cerca i ús d'informació</a:t>
            </a:r>
            <a:br>
              <a:rPr lang="ca-ES" sz="4000" b="1" dirty="0">
                <a:solidFill>
                  <a:schemeClr val="bg2">
                    <a:lumMod val="50000"/>
                  </a:schemeClr>
                </a:solidFill>
                <a:latin typeface="Bahnschrift SemiBold Condensed" panose="020B0502040204020203" pitchFamily="34" charset="0"/>
              </a:rPr>
            </a:br>
            <a:r>
              <a:rPr lang="ca-ES" sz="3600" b="1" dirty="0">
                <a:solidFill>
                  <a:srgbClr val="C55A11"/>
                </a:solidFill>
                <a:latin typeface="Bahnschrift SemiBold Condensed" panose="020B0502040204020203" pitchFamily="34" charset="0"/>
              </a:rPr>
              <a:t>5. Google Search (Advanced) + Google Scholar</a:t>
            </a:r>
          </a:p>
        </p:txBody>
      </p:sp>
      <p:cxnSp>
        <p:nvCxnSpPr>
          <p:cNvPr id="8" name="Conector recto 7">
            <a:extLst>
              <a:ext uri="{FF2B5EF4-FFF2-40B4-BE49-F238E27FC236}">
                <a16:creationId xmlns:a16="http://schemas.microsoft.com/office/drawing/2014/main" id="{FA845FAD-4F02-034B-B130-5FC502677BEB}"/>
              </a:ext>
            </a:extLst>
          </p:cNvPr>
          <p:cNvCxnSpPr>
            <a:cxnSpLocks/>
          </p:cNvCxnSpPr>
          <p:nvPr/>
        </p:nvCxnSpPr>
        <p:spPr>
          <a:xfrm>
            <a:off x="1547812" y="4946741"/>
            <a:ext cx="9144000" cy="39012"/>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12" name="CuadroTexto 11">
            <a:extLst>
              <a:ext uri="{FF2B5EF4-FFF2-40B4-BE49-F238E27FC236}">
                <a16:creationId xmlns:a16="http://schemas.microsoft.com/office/drawing/2014/main" id="{01853736-10F7-E041-9029-4FE306181E85}"/>
              </a:ext>
            </a:extLst>
          </p:cNvPr>
          <p:cNvSpPr txBox="1"/>
          <p:nvPr/>
        </p:nvSpPr>
        <p:spPr>
          <a:xfrm>
            <a:off x="1447632" y="178062"/>
            <a:ext cx="9344361" cy="53091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9050" tIns="19050" rIns="19050" bIns="19050" numCol="1" spcCol="38100" rtlCol="0" anchor="ctr">
            <a:spAutoFit/>
          </a:bodyPr>
          <a:lstStyle/>
          <a:p>
            <a:pPr algn="ctr" defTabSz="309563" eaLnBrk="1" fontAlgn="auto">
              <a:spcBef>
                <a:spcPts val="0"/>
              </a:spcBef>
              <a:spcAft>
                <a:spcPts val="0"/>
              </a:spcAft>
            </a:pPr>
            <a:r>
              <a:rPr lang="ca-ES" sz="3200" kern="0" dirty="0">
                <a:solidFill>
                  <a:srgbClr val="0070C0"/>
                </a:solidFill>
                <a:latin typeface="Bahnschrift SemiBold Condensed" panose="020B0502040204020203" pitchFamily="34" charset="0"/>
                <a:ea typeface="Helvetica Neue"/>
                <a:cs typeface="Helvetica Neue"/>
                <a:sym typeface="Helvetica Neue"/>
              </a:rPr>
              <a:t>Tècniques de treball i comunicació / Instrumentàrium</a:t>
            </a:r>
          </a:p>
        </p:txBody>
      </p:sp>
      <p:sp>
        <p:nvSpPr>
          <p:cNvPr id="13" name="Rectangle 5"/>
          <p:cNvSpPr txBox="1">
            <a:spLocks noChangeArrowheads="1"/>
          </p:cNvSpPr>
          <p:nvPr/>
        </p:nvSpPr>
        <p:spPr bwMode="auto">
          <a:xfrm>
            <a:off x="7549354" y="5683288"/>
            <a:ext cx="3680280" cy="720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None/>
              <a:defRPr sz="3200">
                <a:solidFill>
                  <a:schemeClr val="tx1"/>
                </a:solidFill>
                <a:latin typeface="+mn-lt"/>
                <a:ea typeface="+mn-ea"/>
                <a:cs typeface="+mn-cs"/>
              </a:defRPr>
            </a:lvl1pPr>
            <a:lvl2pPr marL="457200" indent="0" algn="ctr" rtl="0" eaLnBrk="0" fontAlgn="base" hangingPunct="0">
              <a:spcBef>
                <a:spcPct val="20000"/>
              </a:spcBef>
              <a:spcAft>
                <a:spcPct val="0"/>
              </a:spcAft>
              <a:buNone/>
              <a:defRPr sz="2800">
                <a:solidFill>
                  <a:schemeClr val="tx1"/>
                </a:solidFill>
                <a:latin typeface="+mn-lt"/>
              </a:defRPr>
            </a:lvl2pPr>
            <a:lvl3pPr marL="914400" indent="0" algn="ctr" rtl="0" eaLnBrk="0" fontAlgn="base" hangingPunct="0">
              <a:spcBef>
                <a:spcPct val="20000"/>
              </a:spcBef>
              <a:spcAft>
                <a:spcPct val="0"/>
              </a:spcAft>
              <a:buNone/>
              <a:defRPr sz="2400">
                <a:solidFill>
                  <a:schemeClr val="tx1"/>
                </a:solidFill>
                <a:latin typeface="+mn-lt"/>
              </a:defRPr>
            </a:lvl3pPr>
            <a:lvl4pPr marL="1371600" indent="0" algn="ctr" rtl="0" eaLnBrk="0" fontAlgn="base" hangingPunct="0">
              <a:spcBef>
                <a:spcPct val="20000"/>
              </a:spcBef>
              <a:spcAft>
                <a:spcPct val="0"/>
              </a:spcAft>
              <a:buNone/>
              <a:defRPr sz="2000">
                <a:solidFill>
                  <a:schemeClr val="tx1"/>
                </a:solidFill>
                <a:latin typeface="+mn-lt"/>
              </a:defRPr>
            </a:lvl4pPr>
            <a:lvl5pPr marL="1828800" indent="0" algn="ctr" rtl="0" eaLnBrk="0" fontAlgn="base" hangingPunct="0">
              <a:spcBef>
                <a:spcPct val="20000"/>
              </a:spcBef>
              <a:spcAft>
                <a:spcPct val="0"/>
              </a:spcAft>
              <a:buNone/>
              <a:defRPr sz="2000">
                <a:solidFill>
                  <a:schemeClr val="tx1"/>
                </a:solidFill>
                <a:latin typeface="+mn-lt"/>
              </a:defRPr>
            </a:lvl5pPr>
            <a:lvl6pPr marL="2286000" indent="0" algn="ctr" rtl="0" fontAlgn="base">
              <a:spcBef>
                <a:spcPct val="20000"/>
              </a:spcBef>
              <a:spcAft>
                <a:spcPct val="0"/>
              </a:spcAft>
              <a:buNone/>
              <a:defRPr sz="2000">
                <a:solidFill>
                  <a:schemeClr val="tx1"/>
                </a:solidFill>
                <a:latin typeface="+mn-lt"/>
              </a:defRPr>
            </a:lvl6pPr>
            <a:lvl7pPr marL="2743200" indent="0" algn="ctr" rtl="0" fontAlgn="base">
              <a:spcBef>
                <a:spcPct val="20000"/>
              </a:spcBef>
              <a:spcAft>
                <a:spcPct val="0"/>
              </a:spcAft>
              <a:buNone/>
              <a:defRPr sz="2000">
                <a:solidFill>
                  <a:schemeClr val="tx1"/>
                </a:solidFill>
                <a:latin typeface="+mn-lt"/>
              </a:defRPr>
            </a:lvl7pPr>
            <a:lvl8pPr marL="3200400" indent="0" algn="ctr" rtl="0" fontAlgn="base">
              <a:spcBef>
                <a:spcPct val="20000"/>
              </a:spcBef>
              <a:spcAft>
                <a:spcPct val="0"/>
              </a:spcAft>
              <a:buNone/>
              <a:defRPr sz="2000">
                <a:solidFill>
                  <a:schemeClr val="tx1"/>
                </a:solidFill>
                <a:latin typeface="+mn-lt"/>
              </a:defRPr>
            </a:lvl8pPr>
            <a:lvl9pPr marL="3657600" indent="0" algn="ctr" rtl="0" fontAlgn="base">
              <a:spcBef>
                <a:spcPct val="20000"/>
              </a:spcBef>
              <a:spcAft>
                <a:spcPct val="0"/>
              </a:spcAft>
              <a:buNone/>
              <a:defRPr sz="2000">
                <a:solidFill>
                  <a:schemeClr val="tx1"/>
                </a:solidFill>
                <a:latin typeface="+mn-lt"/>
              </a:defRPr>
            </a:lvl9pPr>
          </a:lstStyle>
          <a:p>
            <a:pPr eaLnBrk="1" hangingPunct="1">
              <a:defRPr/>
            </a:pPr>
            <a:r>
              <a:rPr lang="ca-ES" sz="1600" kern="0" dirty="0">
                <a:solidFill>
                  <a:srgbClr val="00B050"/>
                </a:solidFill>
                <a:latin typeface="Bahnschrift SemiBold Condensed" panose="020B0502040204020203" pitchFamily="34" charset="0"/>
              </a:rPr>
              <a:t>Per a canviar de diapositiva s’ha  d’esperar a que surti aquest símbol i fer clic a sobre</a:t>
            </a:r>
          </a:p>
        </p:txBody>
      </p:sp>
      <p:sp>
        <p:nvSpPr>
          <p:cNvPr id="14" name="Botón de acción: Hacia delante o Siguiente 13">
            <a:hlinkClick r:id="" action="ppaction://hlinkshowjump?jump=nextslide" highlightClick="1"/>
          </p:cNvPr>
          <p:cNvSpPr/>
          <p:nvPr/>
        </p:nvSpPr>
        <p:spPr bwMode="auto">
          <a:xfrm>
            <a:off x="11232380" y="5661248"/>
            <a:ext cx="661260" cy="57606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Bahnschrift SemiBold Condensed" panose="020B0502040204020203" pitchFamily="34" charset="0"/>
              <a:cs typeface="Arial" charset="0"/>
            </a:endParaRPr>
          </a:p>
        </p:txBody>
      </p:sp>
      <p:pic>
        <p:nvPicPr>
          <p:cNvPr id="2"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284040" y="4797152"/>
            <a:ext cx="609600" cy="609600"/>
          </a:xfrm>
          <a:prstGeom prst="rect">
            <a:avLst/>
          </a:prstGeom>
        </p:spPr>
      </p:pic>
    </p:spTree>
    <p:extLst>
      <p:ext uri="{BB962C8B-B14F-4D97-AF65-F5344CB8AC3E}">
        <p14:creationId xmlns:p14="http://schemas.microsoft.com/office/powerpoint/2010/main" val="1210117612"/>
      </p:ext>
    </p:extLst>
  </p:cSld>
  <p:clrMapOvr>
    <a:masterClrMapping/>
  </p:clrMapOvr>
  <p:transition spd="slow" advTm="26638">
    <p:push dir="u"/>
    <p:sndAc>
      <p:stSnd>
        <p:snd r:embed="rId4"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124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extLst>
    <p:ext uri="{E180D4A7-C9FB-4DFB-919C-405C955672EB}">
      <p14:showEvtLst xmlns:p14="http://schemas.microsoft.com/office/powerpoint/2010/main">
        <p14:playEvt time="3036" objId="7"/>
        <p14:triggerEvt type="onClick" time="3048" objId="7"/>
        <p14:stopEvt time="25153" objId="7"/>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2519412" y="242011"/>
            <a:ext cx="9073008"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9pPr>
          </a:lstStyle>
          <a:p>
            <a:pPr algn="r" eaLnBrk="1" hangingPunct="1">
              <a:buSzPct val="100000"/>
            </a:pPr>
            <a:r>
              <a:rPr lang="es-ES" altLang="ca-ES" sz="4000" b="0" cap="all" dirty="0">
                <a:solidFill>
                  <a:srgbClr val="0070C0"/>
                </a:solidFill>
                <a:latin typeface="Bahnschrift SemiBold Condensed" panose="020B0502040204020203" pitchFamily="34" charset="0"/>
                <a:ea typeface="Helvetica"/>
                <a:cs typeface="Helvetica"/>
                <a:sym typeface="Helvetica"/>
              </a:rPr>
              <a:t>2. Com treballa el cercador Google Search</a:t>
            </a:r>
          </a:p>
        </p:txBody>
      </p:sp>
      <p:cxnSp>
        <p:nvCxnSpPr>
          <p:cNvPr id="17" name="Conector recto 7">
            <a:extLst>
              <a:ext uri="{FF2B5EF4-FFF2-40B4-BE49-F238E27FC236}">
                <a16:creationId xmlns:a16="http://schemas.microsoft.com/office/drawing/2014/main" id="{FA845FAD-4F02-034B-B130-5FC502677BEB}"/>
              </a:ext>
            </a:extLst>
          </p:cNvPr>
          <p:cNvCxnSpPr>
            <a:cxnSpLocks/>
          </p:cNvCxnSpPr>
          <p:nvPr/>
        </p:nvCxnSpPr>
        <p:spPr>
          <a:xfrm>
            <a:off x="935236" y="1124744"/>
            <a:ext cx="10657184" cy="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25"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12"/>
          </p:nvPr>
        </p:nvSpPr>
        <p:spPr>
          <a:xfrm>
            <a:off x="11088364" y="6375641"/>
            <a:ext cx="748311" cy="318036"/>
          </a:xfrm>
          <a:prstGeom prst="rect">
            <a:avLst/>
          </a:prstGeom>
        </p:spPr>
        <p:txBody>
          <a:bodyPr/>
          <a:lstStyle/>
          <a:p>
            <a:pPr algn="ctr" defTabSz="309563" eaLnBrk="1" fontAlgn="auto">
              <a:spcBef>
                <a:spcPts val="0"/>
              </a:spcBef>
              <a:spcAft>
                <a:spcPts val="0"/>
              </a:spcAft>
              <a:defRPr/>
            </a:pPr>
            <a:r>
              <a:rPr lang="es-ES" sz="1400" b="0" kern="0" dirty="0">
                <a:solidFill>
                  <a:srgbClr val="000000"/>
                </a:solidFill>
                <a:latin typeface="Bahnschrift SemiLight Condensed" panose="020B0502040204020203" pitchFamily="34" charset="0"/>
                <a:sym typeface="Helvetica Neue Light"/>
              </a:rPr>
              <a:t>10 /27</a:t>
            </a:r>
          </a:p>
        </p:txBody>
      </p:sp>
      <p:sp>
        <p:nvSpPr>
          <p:cNvPr id="27" name="Botón de acción: Hacia delante o Siguiente 26">
            <a:hlinkClick r:id="" action="ppaction://hlinkshowjump?jump=nextslide" highlightClick="1"/>
          </p:cNvPr>
          <p:cNvSpPr/>
          <p:nvPr/>
        </p:nvSpPr>
        <p:spPr bwMode="auto">
          <a:xfrm>
            <a:off x="11232380" y="5733256"/>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sp>
        <p:nvSpPr>
          <p:cNvPr id="4" name="Rectangle 3"/>
          <p:cNvSpPr/>
          <p:nvPr/>
        </p:nvSpPr>
        <p:spPr>
          <a:xfrm>
            <a:off x="935236" y="1154070"/>
            <a:ext cx="10657184" cy="923330"/>
          </a:xfrm>
          <a:prstGeom prst="rect">
            <a:avLst/>
          </a:prstGeom>
        </p:spPr>
        <p:txBody>
          <a:bodyPr wrap="square">
            <a:spAutoFit/>
          </a:bodyPr>
          <a:lstStyle/>
          <a:p>
            <a:pPr defTabSz="825500" fontAlgn="auto">
              <a:spcBef>
                <a:spcPts val="0"/>
              </a:spcBef>
              <a:spcAft>
                <a:spcPts val="0"/>
              </a:spcAft>
            </a:pPr>
            <a:r>
              <a:rPr lang="ca-ES" sz="1800" dirty="0">
                <a:solidFill>
                  <a:srgbClr val="0070C0"/>
                </a:solidFill>
                <a:latin typeface="Bahnschrift SemiLight Condensed" panose="020B0502040204020203" pitchFamily="34" charset="0"/>
                <a:ea typeface="Helvetica Neue"/>
                <a:cs typeface="Helvetica Neue"/>
                <a:sym typeface="Helvetica Neue"/>
              </a:rPr>
              <a:t>On és la cerca avançada de </a:t>
            </a:r>
            <a:r>
              <a:rPr lang="ca-ES" sz="1800" i="1" dirty="0">
                <a:solidFill>
                  <a:srgbClr val="0070C0"/>
                </a:solidFill>
                <a:latin typeface="Bahnschrift SemiLight Condensed" panose="020B0502040204020203" pitchFamily="34" charset="0"/>
                <a:ea typeface="Helvetica Neue"/>
                <a:cs typeface="Helvetica Neue"/>
                <a:sym typeface="Helvetica Neue"/>
              </a:rPr>
              <a:t>Google Search </a:t>
            </a:r>
            <a:r>
              <a:rPr lang="ca-ES" sz="1800" dirty="0">
                <a:solidFill>
                  <a:srgbClr val="0070C0"/>
                </a:solidFill>
                <a:latin typeface="Bahnschrift SemiLight Condensed" panose="020B0502040204020203" pitchFamily="34" charset="0"/>
                <a:ea typeface="Helvetica Neue"/>
                <a:cs typeface="Helvetica Neue"/>
                <a:sym typeface="Helvetica Neue"/>
              </a:rPr>
              <a:t>? </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Cada any, en començar </a:t>
            </a:r>
            <a:r>
              <a:rPr lang="ca-ES" sz="1800">
                <a:solidFill>
                  <a:schemeClr val="tx2">
                    <a:lumMod val="10000"/>
                  </a:schemeClr>
                </a:solidFill>
                <a:latin typeface="Bahnschrift SemiLight Condensed" panose="020B0502040204020203" pitchFamily="34" charset="0"/>
                <a:ea typeface="Helvetica Neue"/>
                <a:cs typeface="Helvetica Neue"/>
                <a:sym typeface="Helvetica Neue"/>
              </a:rPr>
              <a:t>al curs, </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fem aquesta pregunta a alumnes de primer, mostrant la plana principal del cercador. La majoria no troba el link al formulari de cerca avançada, bé perquè no l’han fet servir mai, bé perquè realment està molt amagat al peu a la dreta sota: “</a:t>
            </a:r>
            <a:r>
              <a:rPr lang="ca-ES" sz="1800" dirty="0">
                <a:solidFill>
                  <a:srgbClr val="00B050"/>
                </a:solidFill>
                <a:latin typeface="Bahnschrift SemiLight Condensed" panose="020B0502040204020203" pitchFamily="34" charset="0"/>
                <a:ea typeface="Helvetica Neue"/>
                <a:cs typeface="Helvetica Neue"/>
                <a:sym typeface="Helvetica Neue"/>
              </a:rPr>
              <a:t>Configuración &gt; Búsqueda avanzada</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a:t>
            </a:r>
          </a:p>
        </p:txBody>
      </p:sp>
      <p:pic>
        <p:nvPicPr>
          <p:cNvPr id="2" name="Imagen 1"/>
          <p:cNvPicPr>
            <a:picLocks noChangeAspect="1"/>
          </p:cNvPicPr>
          <p:nvPr/>
        </p:nvPicPr>
        <p:blipFill>
          <a:blip r:embed="rId6"/>
          <a:stretch>
            <a:fillRect/>
          </a:stretch>
        </p:blipFill>
        <p:spPr>
          <a:xfrm>
            <a:off x="2671126" y="2087924"/>
            <a:ext cx="6897374" cy="4752528"/>
          </a:xfrm>
          <a:prstGeom prst="rect">
            <a:avLst/>
          </a:prstGeom>
          <a:ln w="22225">
            <a:solidFill>
              <a:srgbClr val="FF0000"/>
            </a:solidFill>
          </a:ln>
        </p:spPr>
      </p:pic>
      <p:sp>
        <p:nvSpPr>
          <p:cNvPr id="3" name="Rectángulo 2"/>
          <p:cNvSpPr/>
          <p:nvPr/>
        </p:nvSpPr>
        <p:spPr>
          <a:xfrm>
            <a:off x="8064028" y="5157192"/>
            <a:ext cx="1224136" cy="360040"/>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5" name="Elipse 4"/>
          <p:cNvSpPr/>
          <p:nvPr/>
        </p:nvSpPr>
        <p:spPr>
          <a:xfrm>
            <a:off x="8784108" y="6525344"/>
            <a:ext cx="784392" cy="325632"/>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6"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210048" y="4967302"/>
            <a:ext cx="609600" cy="609600"/>
          </a:xfrm>
          <a:prstGeom prst="rect">
            <a:avLst/>
          </a:prstGeom>
        </p:spPr>
      </p:pic>
    </p:spTree>
    <p:extLst>
      <p:ext uri="{BB962C8B-B14F-4D97-AF65-F5344CB8AC3E}">
        <p14:creationId xmlns:p14="http://schemas.microsoft.com/office/powerpoint/2010/main" val="3122165766"/>
      </p:ext>
    </p:extLst>
  </p:cSld>
  <p:clrMapOvr>
    <a:masterClrMapping/>
  </p:clrMapOvr>
  <p:transition spd="slow" advTm="372238">
    <p:push dir="u"/>
    <p:sndAc>
      <p:stSnd>
        <p:snd r:embed="rId5"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ppt_x</p:attrName>
                                        </p:attrNameLst>
                                      </p:cBhvr>
                                      <p:tavLst>
                                        <p:tav tm="0">
                                          <p:val>
                                            <p:strVal val="#ppt_x"/>
                                          </p:val>
                                        </p:tav>
                                        <p:tav tm="100000">
                                          <p:val>
                                            <p:strVal val="#ppt_x"/>
                                          </p:val>
                                        </p:tav>
                                      </p:tavLst>
                                    </p:anim>
                                    <p:anim calcmode="lin" valueType="num">
                                      <p:cBhvr>
                                        <p:cTn id="9" dur="1000" fill="hold"/>
                                        <p:tgtEl>
                                          <p:spTgt spid="51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par>
                          <p:cTn id="13" fill="hold">
                            <p:stCondLst>
                              <p:cond delay="1000"/>
                            </p:stCondLst>
                            <p:childTnLst>
                              <p:par>
                                <p:cTn id="14" presetID="1" presetClass="mediacall" presetSubtype="0" fill="hold" nodeType="afterEffect">
                                  <p:stCondLst>
                                    <p:cond delay="0"/>
                                  </p:stCondLst>
                                  <p:childTnLst>
                                    <p:cmd type="call" cmd="playFrom(0.0)">
                                      <p:cBhvr>
                                        <p:cTn id="15" dur="77498"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6" fill="hold" display="0">
                  <p:stCondLst>
                    <p:cond delay="indefinite"/>
                  </p:stCondLst>
                  <p:endCondLst>
                    <p:cond evt="onStopAudio" delay="0">
                      <p:tgtEl>
                        <p:sldTgt/>
                      </p:tgtEl>
                    </p:cond>
                  </p:endCondLst>
                </p:cTn>
                <p:tgtEl>
                  <p:spTgt spid="6"/>
                </p:tgtEl>
              </p:cMediaNode>
            </p:audio>
          </p:childTnLst>
        </p:cTn>
      </p:par>
    </p:tnLst>
    <p:bldLst>
      <p:bldP spid="5123" grpId="0"/>
      <p:bldP spid="27" grpId="0" animBg="1"/>
    </p:bldLst>
  </p:timing>
  <p:extLst>
    <p:ext uri="{E180D4A7-C9FB-4DFB-919C-405C955672EB}">
      <p14:showEvtLst xmlns:p14="http://schemas.microsoft.com/office/powerpoint/2010/main">
        <p14:playEvt time="2957" objId="7"/>
        <p14:triggerEvt type="onClick" time="2957" objId="7"/>
        <p14:stopEvt time="34549" objId="7"/>
        <p14:playEvt time="37155" objId="8"/>
        <p14:triggerEvt type="onClick" time="37155" objId="8"/>
        <p14:triggerEvt type="onClick" time="37477" objId="8"/>
        <p14:stopEvt time="91276" objId="8"/>
        <p14:playEvt time="94173" objId="6"/>
        <p14:triggerEvt type="onClick" time="94173" objId="6"/>
        <p14:stopEvt time="120283" objId="6"/>
        <p14:playEvt time="123505" objId="10"/>
        <p14:triggerEvt type="onClick" time="123505" objId="10"/>
        <p14:stopEvt time="159142" objId="10"/>
        <p14:playEvt time="161330" objId="11"/>
        <p14:triggerEvt type="onClick" time="161330" objId="11"/>
        <p14:stopEvt time="185608" objId="11"/>
        <p14:playEvt time="187391" objId="12"/>
        <p14:triggerEvt type="onClick" time="187391" objId="12"/>
        <p14:stopEvt time="265888" objId="12"/>
        <p14:playEvt time="268301" objId="13"/>
        <p14:triggerEvt type="onClick" time="268301" objId="13"/>
        <p14:stopEvt time="342827" objId="13"/>
        <p14:playEvt time="344681" objId="14"/>
        <p14:triggerEvt type="onClick" time="344681" objId="14"/>
        <p14:stopEvt time="368656" objId="14"/>
      </p14:showEvtLst>
    </p:ext>
  </p:extLs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2519412" y="242011"/>
            <a:ext cx="9073008"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9pPr>
          </a:lstStyle>
          <a:p>
            <a:pPr algn="r" eaLnBrk="1" hangingPunct="1">
              <a:buSzPct val="100000"/>
            </a:pPr>
            <a:r>
              <a:rPr lang="es-ES" altLang="ca-ES" sz="4000" b="0" cap="all" dirty="0">
                <a:solidFill>
                  <a:srgbClr val="0070C0"/>
                </a:solidFill>
                <a:latin typeface="Bahnschrift SemiBold Condensed" panose="020B0502040204020203" pitchFamily="34" charset="0"/>
                <a:ea typeface="Helvetica"/>
                <a:cs typeface="Helvetica"/>
                <a:sym typeface="Helvetica"/>
              </a:rPr>
              <a:t>2. Com treballa el cercador Google Search</a:t>
            </a:r>
          </a:p>
        </p:txBody>
      </p:sp>
      <p:cxnSp>
        <p:nvCxnSpPr>
          <p:cNvPr id="17" name="Conector recto 7">
            <a:extLst>
              <a:ext uri="{FF2B5EF4-FFF2-40B4-BE49-F238E27FC236}">
                <a16:creationId xmlns:a16="http://schemas.microsoft.com/office/drawing/2014/main" id="{FA845FAD-4F02-034B-B130-5FC502677BEB}"/>
              </a:ext>
            </a:extLst>
          </p:cNvPr>
          <p:cNvCxnSpPr>
            <a:cxnSpLocks/>
          </p:cNvCxnSpPr>
          <p:nvPr/>
        </p:nvCxnSpPr>
        <p:spPr>
          <a:xfrm>
            <a:off x="935236" y="1124744"/>
            <a:ext cx="10657184" cy="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25"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12"/>
          </p:nvPr>
        </p:nvSpPr>
        <p:spPr>
          <a:xfrm>
            <a:off x="11088364" y="6375641"/>
            <a:ext cx="748311" cy="318036"/>
          </a:xfrm>
          <a:prstGeom prst="rect">
            <a:avLst/>
          </a:prstGeom>
        </p:spPr>
        <p:txBody>
          <a:bodyPr/>
          <a:lstStyle/>
          <a:p>
            <a:pPr algn="ctr" defTabSz="309563" eaLnBrk="1" fontAlgn="auto">
              <a:spcBef>
                <a:spcPts val="0"/>
              </a:spcBef>
              <a:spcAft>
                <a:spcPts val="0"/>
              </a:spcAft>
              <a:defRPr/>
            </a:pPr>
            <a:r>
              <a:rPr lang="es-ES" sz="1400" b="0" kern="0" dirty="0">
                <a:solidFill>
                  <a:srgbClr val="000000"/>
                </a:solidFill>
                <a:latin typeface="Bahnschrift SemiLight Condensed" panose="020B0502040204020203" pitchFamily="34" charset="0"/>
                <a:sym typeface="Helvetica Neue Light"/>
              </a:rPr>
              <a:t>11 /27</a:t>
            </a:r>
          </a:p>
        </p:txBody>
      </p:sp>
      <p:sp>
        <p:nvSpPr>
          <p:cNvPr id="27" name="Botón de acción: Hacia delante o Siguiente 26">
            <a:hlinkClick r:id="" action="ppaction://hlinkshowjump?jump=nextslide" highlightClick="1"/>
          </p:cNvPr>
          <p:cNvSpPr/>
          <p:nvPr/>
        </p:nvSpPr>
        <p:spPr bwMode="auto">
          <a:xfrm>
            <a:off x="11232380" y="5733256"/>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sp>
        <p:nvSpPr>
          <p:cNvPr id="4" name="Rectangle 3"/>
          <p:cNvSpPr/>
          <p:nvPr/>
        </p:nvSpPr>
        <p:spPr>
          <a:xfrm>
            <a:off x="935236" y="1154070"/>
            <a:ext cx="10657184" cy="1631216"/>
          </a:xfrm>
          <a:prstGeom prst="rect">
            <a:avLst/>
          </a:prstGeom>
        </p:spPr>
        <p:txBody>
          <a:bodyPr wrap="square">
            <a:spAutoFit/>
          </a:bodyPr>
          <a:lstStyle/>
          <a:p>
            <a:pPr defTabSz="825500" fontAlgn="auto">
              <a:spcBef>
                <a:spcPts val="0"/>
              </a:spcBef>
              <a:spcAft>
                <a:spcPts val="0"/>
              </a:spcAft>
            </a:pPr>
            <a:r>
              <a:rPr lang="ca-ES" sz="1800" dirty="0">
                <a:solidFill>
                  <a:srgbClr val="0070C0"/>
                </a:solidFill>
                <a:latin typeface="Bahnschrift SemiLight Condensed" panose="020B0502040204020203" pitchFamily="34" charset="0"/>
                <a:ea typeface="Helvetica Neue"/>
                <a:cs typeface="Helvetica Neue"/>
                <a:sym typeface="Helvetica Neue"/>
              </a:rPr>
              <a:t>Què permet la cerca avançada? </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Permet elaborar estratègies de cerca complexes, on podem combinar en una mateixa consulta diverses condicions: cerca per frase exacta, llengua dels llocs web, format de fitxer del document, domini del web, aplicació implícita d’operadors booleans AND, OR, NOT, etc. [partim la pantalla en dos per observar millor el contingut de: </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hlinkClick r:id="rId6"/>
              </a:rPr>
              <a:t>https://www.google.com/advanced_search </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a:t>
            </a:r>
          </a:p>
          <a:p>
            <a:pPr defTabSz="825500" fontAlgn="auto">
              <a:spcBef>
                <a:spcPts val="0"/>
              </a:spcBef>
              <a:spcAft>
                <a:spcPts val="0"/>
              </a:spcAft>
            </a:pPr>
            <a:endParaRPr lang="ca-ES" sz="1800" dirty="0">
              <a:solidFill>
                <a:schemeClr val="tx2">
                  <a:lumMod val="10000"/>
                </a:schemeClr>
              </a:solidFill>
              <a:latin typeface="Bahnschrift SemiLight Condensed" panose="020B0502040204020203" pitchFamily="34" charset="0"/>
              <a:ea typeface="Helvetica Neue"/>
              <a:cs typeface="Helvetica Neue"/>
              <a:sym typeface="Helvetica Neue"/>
            </a:endParaRPr>
          </a:p>
          <a:p>
            <a:pPr defTabSz="825500" fontAlgn="auto">
              <a:spcBef>
                <a:spcPts val="0"/>
              </a:spcBef>
              <a:spcAft>
                <a:spcPts val="0"/>
              </a:spcAft>
            </a:pPr>
            <a:r>
              <a:rPr lang="ca-ES" sz="2800" dirty="0">
                <a:solidFill>
                  <a:srgbClr val="FF0000"/>
                </a:solidFill>
                <a:latin typeface="Bahnschrift SemiLight Condensed" panose="020B0502040204020203" pitchFamily="34" charset="0"/>
                <a:ea typeface="Helvetica Neue"/>
                <a:cs typeface="Helvetica Neue"/>
                <a:sym typeface="Helvetica Neue"/>
              </a:rPr>
              <a:t>1/2</a:t>
            </a:r>
          </a:p>
        </p:txBody>
      </p:sp>
      <p:pic>
        <p:nvPicPr>
          <p:cNvPr id="5" name="Imagen 4"/>
          <p:cNvPicPr>
            <a:picLocks noChangeAspect="1"/>
          </p:cNvPicPr>
          <p:nvPr/>
        </p:nvPicPr>
        <p:blipFill>
          <a:blip r:embed="rId7"/>
          <a:stretch>
            <a:fillRect/>
          </a:stretch>
        </p:blipFill>
        <p:spPr>
          <a:xfrm>
            <a:off x="337113" y="2925176"/>
            <a:ext cx="10758734" cy="3768501"/>
          </a:xfrm>
          <a:prstGeom prst="rect">
            <a:avLst/>
          </a:prstGeom>
          <a:ln w="12700">
            <a:solidFill>
              <a:schemeClr val="accent1">
                <a:shade val="50000"/>
              </a:schemeClr>
            </a:solidFill>
          </a:ln>
        </p:spPr>
      </p:pic>
      <p:sp>
        <p:nvSpPr>
          <p:cNvPr id="6" name="Proceso 5"/>
          <p:cNvSpPr/>
          <p:nvPr/>
        </p:nvSpPr>
        <p:spPr>
          <a:xfrm>
            <a:off x="935236" y="2276872"/>
            <a:ext cx="576064" cy="504056"/>
          </a:xfrm>
          <a:prstGeom prst="flowChartProcess">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2"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227075" y="4974059"/>
            <a:ext cx="609600" cy="609600"/>
          </a:xfrm>
          <a:prstGeom prst="rect">
            <a:avLst/>
          </a:prstGeom>
        </p:spPr>
      </p:pic>
    </p:spTree>
    <p:extLst>
      <p:ext uri="{BB962C8B-B14F-4D97-AF65-F5344CB8AC3E}">
        <p14:creationId xmlns:p14="http://schemas.microsoft.com/office/powerpoint/2010/main" val="224641556"/>
      </p:ext>
    </p:extLst>
  </p:cSld>
  <p:clrMapOvr>
    <a:masterClrMapping/>
  </p:clrMapOvr>
  <p:transition spd="slow" advTm="372238">
    <p:push dir="u"/>
    <p:sndAc>
      <p:stSnd>
        <p:snd r:embed="rId5"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ppt_x</p:attrName>
                                        </p:attrNameLst>
                                      </p:cBhvr>
                                      <p:tavLst>
                                        <p:tav tm="0">
                                          <p:val>
                                            <p:strVal val="#ppt_x"/>
                                          </p:val>
                                        </p:tav>
                                        <p:tav tm="100000">
                                          <p:val>
                                            <p:strVal val="#ppt_x"/>
                                          </p:val>
                                        </p:tav>
                                      </p:tavLst>
                                    </p:anim>
                                    <p:anim calcmode="lin" valueType="num">
                                      <p:cBhvr>
                                        <p:cTn id="9" dur="1000" fill="hold"/>
                                        <p:tgtEl>
                                          <p:spTgt spid="51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par>
                          <p:cTn id="13" fill="hold">
                            <p:stCondLst>
                              <p:cond delay="1000"/>
                            </p:stCondLst>
                            <p:childTnLst>
                              <p:par>
                                <p:cTn id="14" presetID="1" presetClass="mediacall" presetSubtype="0" fill="hold" nodeType="afterEffect">
                                  <p:stCondLst>
                                    <p:cond delay="0"/>
                                  </p:stCondLst>
                                  <p:childTnLst>
                                    <p:cmd type="call" cmd="playFrom(0.0)">
                                      <p:cBhvr>
                                        <p:cTn id="15" dur="151666"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6" fill="hold" display="0">
                  <p:stCondLst>
                    <p:cond delay="indefinite"/>
                  </p:stCondLst>
                  <p:endCondLst>
                    <p:cond evt="onStopAudio" delay="0">
                      <p:tgtEl>
                        <p:sldTgt/>
                      </p:tgtEl>
                    </p:cond>
                  </p:endCondLst>
                </p:cTn>
                <p:tgtEl>
                  <p:spTgt spid="2"/>
                </p:tgtEl>
              </p:cMediaNode>
            </p:audio>
          </p:childTnLst>
        </p:cTn>
      </p:par>
    </p:tnLst>
    <p:bldLst>
      <p:bldP spid="5123" grpId="0"/>
      <p:bldP spid="27" grpId="0" animBg="1"/>
    </p:bldLst>
  </p:timing>
  <p:extLst>
    <p:ext uri="{E180D4A7-C9FB-4DFB-919C-405C955672EB}">
      <p14:showEvtLst xmlns:p14="http://schemas.microsoft.com/office/powerpoint/2010/main">
        <p14:playEvt time="2957" objId="7"/>
        <p14:triggerEvt type="onClick" time="2957" objId="7"/>
        <p14:stopEvt time="34549" objId="7"/>
        <p14:playEvt time="37155" objId="8"/>
        <p14:triggerEvt type="onClick" time="37155" objId="8"/>
        <p14:triggerEvt type="onClick" time="37477" objId="8"/>
        <p14:stopEvt time="91276" objId="8"/>
        <p14:playEvt time="94173" objId="6"/>
        <p14:triggerEvt type="onClick" time="94173" objId="6"/>
        <p14:stopEvt time="120283" objId="6"/>
        <p14:playEvt time="123505" objId="10"/>
        <p14:triggerEvt type="onClick" time="123505" objId="10"/>
        <p14:stopEvt time="159142" objId="10"/>
        <p14:playEvt time="161330" objId="11"/>
        <p14:triggerEvt type="onClick" time="161330" objId="11"/>
        <p14:stopEvt time="185608" objId="11"/>
        <p14:playEvt time="187391" objId="12"/>
        <p14:triggerEvt type="onClick" time="187391" objId="12"/>
        <p14:stopEvt time="265888" objId="12"/>
        <p14:playEvt time="268301" objId="13"/>
        <p14:triggerEvt type="onClick" time="268301" objId="13"/>
        <p14:stopEvt time="342827" objId="13"/>
        <p14:playEvt time="344681" objId="14"/>
        <p14:triggerEvt type="onClick" time="344681" objId="14"/>
        <p14:stopEvt time="368656" objId="14"/>
      </p14:showEvtLst>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2519412" y="242011"/>
            <a:ext cx="9073008"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9pPr>
          </a:lstStyle>
          <a:p>
            <a:pPr algn="r" eaLnBrk="1" hangingPunct="1">
              <a:buSzPct val="100000"/>
            </a:pPr>
            <a:r>
              <a:rPr lang="es-ES" altLang="ca-ES" sz="4000" b="0" cap="all" dirty="0">
                <a:solidFill>
                  <a:srgbClr val="0070C0"/>
                </a:solidFill>
                <a:latin typeface="Bahnschrift SemiBold Condensed" panose="020B0502040204020203" pitchFamily="34" charset="0"/>
                <a:ea typeface="Helvetica"/>
                <a:cs typeface="Helvetica"/>
                <a:sym typeface="Helvetica"/>
              </a:rPr>
              <a:t>2. Com treballa el cercador Google Search</a:t>
            </a:r>
          </a:p>
        </p:txBody>
      </p:sp>
      <p:cxnSp>
        <p:nvCxnSpPr>
          <p:cNvPr id="17" name="Conector recto 7">
            <a:extLst>
              <a:ext uri="{FF2B5EF4-FFF2-40B4-BE49-F238E27FC236}">
                <a16:creationId xmlns:a16="http://schemas.microsoft.com/office/drawing/2014/main" id="{FA845FAD-4F02-034B-B130-5FC502677BEB}"/>
              </a:ext>
            </a:extLst>
          </p:cNvPr>
          <p:cNvCxnSpPr>
            <a:cxnSpLocks/>
          </p:cNvCxnSpPr>
          <p:nvPr/>
        </p:nvCxnSpPr>
        <p:spPr>
          <a:xfrm>
            <a:off x="935236" y="1124744"/>
            <a:ext cx="10657184" cy="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25"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12"/>
          </p:nvPr>
        </p:nvSpPr>
        <p:spPr>
          <a:xfrm>
            <a:off x="11088364" y="6375641"/>
            <a:ext cx="748311" cy="318036"/>
          </a:xfrm>
          <a:prstGeom prst="rect">
            <a:avLst/>
          </a:prstGeom>
        </p:spPr>
        <p:txBody>
          <a:bodyPr/>
          <a:lstStyle/>
          <a:p>
            <a:pPr algn="ctr" defTabSz="309563" eaLnBrk="1" fontAlgn="auto">
              <a:spcBef>
                <a:spcPts val="0"/>
              </a:spcBef>
              <a:spcAft>
                <a:spcPts val="0"/>
              </a:spcAft>
              <a:defRPr/>
            </a:pPr>
            <a:r>
              <a:rPr lang="es-ES" sz="1400" b="0" kern="0" dirty="0">
                <a:solidFill>
                  <a:srgbClr val="000000"/>
                </a:solidFill>
                <a:latin typeface="Bahnschrift SemiLight Condensed" panose="020B0502040204020203" pitchFamily="34" charset="0"/>
                <a:sym typeface="Helvetica Neue Light"/>
              </a:rPr>
              <a:t>12 /27</a:t>
            </a:r>
          </a:p>
        </p:txBody>
      </p:sp>
      <p:sp>
        <p:nvSpPr>
          <p:cNvPr id="27" name="Botón de acción: Hacia delante o Siguiente 26">
            <a:hlinkClick r:id="" action="ppaction://hlinkshowjump?jump=nextslide" highlightClick="1"/>
          </p:cNvPr>
          <p:cNvSpPr/>
          <p:nvPr/>
        </p:nvSpPr>
        <p:spPr bwMode="auto">
          <a:xfrm>
            <a:off x="11232380" y="5733256"/>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sp>
        <p:nvSpPr>
          <p:cNvPr id="4" name="Rectangle 3"/>
          <p:cNvSpPr/>
          <p:nvPr/>
        </p:nvSpPr>
        <p:spPr>
          <a:xfrm>
            <a:off x="935236" y="1154070"/>
            <a:ext cx="10657184" cy="523220"/>
          </a:xfrm>
          <a:prstGeom prst="rect">
            <a:avLst/>
          </a:prstGeom>
        </p:spPr>
        <p:txBody>
          <a:bodyPr wrap="square">
            <a:spAutoFit/>
          </a:bodyPr>
          <a:lstStyle/>
          <a:p>
            <a:pPr defTabSz="825500" fontAlgn="auto">
              <a:spcBef>
                <a:spcPts val="0"/>
              </a:spcBef>
              <a:spcAft>
                <a:spcPts val="0"/>
              </a:spcAft>
            </a:pPr>
            <a:r>
              <a:rPr lang="ca-ES" sz="2800" dirty="0">
                <a:solidFill>
                  <a:srgbClr val="FF0000"/>
                </a:solidFill>
                <a:latin typeface="Bahnschrift SemiLight Condensed" panose="020B0502040204020203" pitchFamily="34" charset="0"/>
                <a:ea typeface="Helvetica Neue"/>
                <a:cs typeface="Helvetica Neue"/>
                <a:sym typeface="Helvetica Neue"/>
              </a:rPr>
              <a:t>2/2</a:t>
            </a:r>
            <a:endParaRPr lang="ca-ES" sz="1800" dirty="0">
              <a:solidFill>
                <a:schemeClr val="tx2">
                  <a:lumMod val="10000"/>
                </a:schemeClr>
              </a:solidFill>
              <a:latin typeface="Bahnschrift SemiLight Condensed" panose="020B0502040204020203" pitchFamily="34" charset="0"/>
              <a:ea typeface="Helvetica Neue"/>
              <a:cs typeface="Helvetica Neue"/>
              <a:sym typeface="Helvetica Neue"/>
            </a:endParaRPr>
          </a:p>
        </p:txBody>
      </p:sp>
      <p:sp>
        <p:nvSpPr>
          <p:cNvPr id="2" name="Proceso 1"/>
          <p:cNvSpPr/>
          <p:nvPr/>
        </p:nvSpPr>
        <p:spPr>
          <a:xfrm>
            <a:off x="935236" y="1124744"/>
            <a:ext cx="576064" cy="504056"/>
          </a:xfrm>
          <a:prstGeom prst="flowChartProcess">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3" name="Imagen 2"/>
          <p:cNvPicPr>
            <a:picLocks noChangeAspect="1"/>
          </p:cNvPicPr>
          <p:nvPr/>
        </p:nvPicPr>
        <p:blipFill>
          <a:blip r:embed="rId6"/>
          <a:stretch>
            <a:fillRect/>
          </a:stretch>
        </p:blipFill>
        <p:spPr>
          <a:xfrm>
            <a:off x="345530" y="1832514"/>
            <a:ext cx="10786615" cy="4522338"/>
          </a:xfrm>
          <a:prstGeom prst="rect">
            <a:avLst/>
          </a:prstGeom>
          <a:ln w="12700">
            <a:solidFill>
              <a:schemeClr val="accent1">
                <a:shade val="50000"/>
              </a:schemeClr>
            </a:solidFill>
          </a:ln>
        </p:spPr>
      </p:pic>
      <p:pic>
        <p:nvPicPr>
          <p:cNvPr id="5"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203062" y="5019864"/>
            <a:ext cx="609600" cy="609600"/>
          </a:xfrm>
          <a:prstGeom prst="rect">
            <a:avLst/>
          </a:prstGeom>
        </p:spPr>
      </p:pic>
    </p:spTree>
    <p:extLst>
      <p:ext uri="{BB962C8B-B14F-4D97-AF65-F5344CB8AC3E}">
        <p14:creationId xmlns:p14="http://schemas.microsoft.com/office/powerpoint/2010/main" val="790191460"/>
      </p:ext>
    </p:extLst>
  </p:cSld>
  <p:clrMapOvr>
    <a:masterClrMapping/>
  </p:clrMapOvr>
  <p:transition spd="slow" advTm="372238">
    <p:push dir="u"/>
    <p:sndAc>
      <p:stSnd>
        <p:snd r:embed="rId5"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ppt_x</p:attrName>
                                        </p:attrNameLst>
                                      </p:cBhvr>
                                      <p:tavLst>
                                        <p:tav tm="0">
                                          <p:val>
                                            <p:strVal val="#ppt_x"/>
                                          </p:val>
                                        </p:tav>
                                        <p:tav tm="100000">
                                          <p:val>
                                            <p:strVal val="#ppt_x"/>
                                          </p:val>
                                        </p:tav>
                                      </p:tavLst>
                                    </p:anim>
                                    <p:anim calcmode="lin" valueType="num">
                                      <p:cBhvr>
                                        <p:cTn id="9" dur="1000" fill="hold"/>
                                        <p:tgtEl>
                                          <p:spTgt spid="51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par>
                          <p:cTn id="13" fill="hold">
                            <p:stCondLst>
                              <p:cond delay="1000"/>
                            </p:stCondLst>
                            <p:childTnLst>
                              <p:par>
                                <p:cTn id="14" presetID="1" presetClass="mediacall" presetSubtype="0" fill="hold" nodeType="afterEffect">
                                  <p:stCondLst>
                                    <p:cond delay="0"/>
                                  </p:stCondLst>
                                  <p:childTnLst>
                                    <p:cmd type="call" cmd="playFrom(0.0)">
                                      <p:cBhvr>
                                        <p:cTn id="15" dur="97122"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6" fill="hold" display="0">
                  <p:stCondLst>
                    <p:cond delay="indefinite"/>
                  </p:stCondLst>
                  <p:endCondLst>
                    <p:cond evt="onStopAudio" delay="0">
                      <p:tgtEl>
                        <p:sldTgt/>
                      </p:tgtEl>
                    </p:cond>
                  </p:endCondLst>
                </p:cTn>
                <p:tgtEl>
                  <p:spTgt spid="5"/>
                </p:tgtEl>
              </p:cMediaNode>
            </p:audio>
          </p:childTnLst>
        </p:cTn>
      </p:par>
    </p:tnLst>
    <p:bldLst>
      <p:bldP spid="5123" grpId="0"/>
      <p:bldP spid="27" grpId="0" animBg="1"/>
    </p:bldLst>
  </p:timing>
  <p:extLst>
    <p:ext uri="{E180D4A7-C9FB-4DFB-919C-405C955672EB}">
      <p14:showEvtLst xmlns:p14="http://schemas.microsoft.com/office/powerpoint/2010/main">
        <p14:playEvt time="2957" objId="7"/>
        <p14:triggerEvt type="onClick" time="2957" objId="7"/>
        <p14:stopEvt time="34549" objId="7"/>
        <p14:playEvt time="37155" objId="8"/>
        <p14:triggerEvt type="onClick" time="37155" objId="8"/>
        <p14:triggerEvt type="onClick" time="37477" objId="8"/>
        <p14:stopEvt time="91276" objId="8"/>
        <p14:playEvt time="94173" objId="6"/>
        <p14:triggerEvt type="onClick" time="94173" objId="6"/>
        <p14:stopEvt time="120283" objId="6"/>
        <p14:playEvt time="123505" objId="10"/>
        <p14:triggerEvt type="onClick" time="123505" objId="10"/>
        <p14:stopEvt time="159142" objId="10"/>
        <p14:playEvt time="161330" objId="11"/>
        <p14:triggerEvt type="onClick" time="161330" objId="11"/>
        <p14:stopEvt time="185608" objId="11"/>
        <p14:playEvt time="187391" objId="12"/>
        <p14:triggerEvt type="onClick" time="187391" objId="12"/>
        <p14:stopEvt time="265888" objId="12"/>
        <p14:playEvt time="268301" objId="13"/>
        <p14:triggerEvt type="onClick" time="268301" objId="13"/>
        <p14:stopEvt time="342827" objId="13"/>
        <p14:playEvt time="344681" objId="14"/>
        <p14:triggerEvt type="onClick" time="344681" objId="14"/>
        <p14:stopEvt time="368656" objId="14"/>
      </p14:showEvtLst>
    </p:ext>
  </p:extLs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2519412" y="242011"/>
            <a:ext cx="9073008"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9pPr>
          </a:lstStyle>
          <a:p>
            <a:pPr algn="r" eaLnBrk="1" hangingPunct="1">
              <a:buSzPct val="100000"/>
            </a:pPr>
            <a:r>
              <a:rPr lang="es-ES" altLang="ca-ES" sz="4000" b="0" cap="all" dirty="0">
                <a:solidFill>
                  <a:srgbClr val="0070C0"/>
                </a:solidFill>
                <a:latin typeface="Bahnschrift SemiBold Condensed" panose="020B0502040204020203" pitchFamily="34" charset="0"/>
                <a:ea typeface="Helvetica"/>
                <a:cs typeface="Helvetica"/>
                <a:sym typeface="Helvetica"/>
              </a:rPr>
              <a:t>2. Com treballa el cercador Google Search</a:t>
            </a:r>
          </a:p>
        </p:txBody>
      </p:sp>
      <p:cxnSp>
        <p:nvCxnSpPr>
          <p:cNvPr id="17" name="Conector recto 7">
            <a:extLst>
              <a:ext uri="{FF2B5EF4-FFF2-40B4-BE49-F238E27FC236}">
                <a16:creationId xmlns:a16="http://schemas.microsoft.com/office/drawing/2014/main" id="{FA845FAD-4F02-034B-B130-5FC502677BEB}"/>
              </a:ext>
            </a:extLst>
          </p:cNvPr>
          <p:cNvCxnSpPr>
            <a:cxnSpLocks/>
          </p:cNvCxnSpPr>
          <p:nvPr/>
        </p:nvCxnSpPr>
        <p:spPr>
          <a:xfrm>
            <a:off x="935236" y="1124744"/>
            <a:ext cx="10657184" cy="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25"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12"/>
          </p:nvPr>
        </p:nvSpPr>
        <p:spPr>
          <a:xfrm>
            <a:off x="11088364" y="6375641"/>
            <a:ext cx="748311" cy="318036"/>
          </a:xfrm>
          <a:prstGeom prst="rect">
            <a:avLst/>
          </a:prstGeom>
        </p:spPr>
        <p:txBody>
          <a:bodyPr/>
          <a:lstStyle/>
          <a:p>
            <a:pPr algn="ctr" defTabSz="309563" eaLnBrk="1" fontAlgn="auto">
              <a:spcBef>
                <a:spcPts val="0"/>
              </a:spcBef>
              <a:spcAft>
                <a:spcPts val="0"/>
              </a:spcAft>
              <a:defRPr/>
            </a:pPr>
            <a:r>
              <a:rPr lang="es-ES" sz="1400" b="0" kern="0" dirty="0">
                <a:solidFill>
                  <a:srgbClr val="000000"/>
                </a:solidFill>
                <a:latin typeface="Bahnschrift SemiLight Condensed" panose="020B0502040204020203" pitchFamily="34" charset="0"/>
                <a:sym typeface="Helvetica Neue Light"/>
              </a:rPr>
              <a:t>13 /27</a:t>
            </a:r>
          </a:p>
        </p:txBody>
      </p:sp>
      <p:sp>
        <p:nvSpPr>
          <p:cNvPr id="27" name="Botón de acción: Hacia delante o Siguiente 26">
            <a:hlinkClick r:id="" action="ppaction://hlinkshowjump?jump=nextslide" highlightClick="1"/>
          </p:cNvPr>
          <p:cNvSpPr/>
          <p:nvPr/>
        </p:nvSpPr>
        <p:spPr bwMode="auto">
          <a:xfrm>
            <a:off x="11232380" y="5733256"/>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sp>
        <p:nvSpPr>
          <p:cNvPr id="4" name="Rectangle 3"/>
          <p:cNvSpPr/>
          <p:nvPr/>
        </p:nvSpPr>
        <p:spPr>
          <a:xfrm>
            <a:off x="935236" y="1297410"/>
            <a:ext cx="10657184" cy="646331"/>
          </a:xfrm>
          <a:prstGeom prst="rect">
            <a:avLst/>
          </a:prstGeom>
        </p:spPr>
        <p:txBody>
          <a:bodyPr wrap="square">
            <a:spAutoFit/>
          </a:bodyPr>
          <a:lstStyle/>
          <a:p>
            <a:pPr defTabSz="825500" fontAlgn="auto">
              <a:spcBef>
                <a:spcPts val="0"/>
              </a:spcBef>
              <a:spcAft>
                <a:spcPts val="0"/>
              </a:spcAft>
            </a:pPr>
            <a:r>
              <a:rPr lang="ca-ES" sz="1800" dirty="0">
                <a:solidFill>
                  <a:srgbClr val="0070C0"/>
                </a:solidFill>
                <a:latin typeface="Bahnschrift SemiLight Condensed" panose="020B0502040204020203" pitchFamily="34" charset="0"/>
                <a:ea typeface="Helvetica Neue"/>
                <a:cs typeface="Helvetica Neue"/>
                <a:sym typeface="Helvetica Neue"/>
              </a:rPr>
              <a:t>Opcions de filtre des de la plana de resultats. </a:t>
            </a:r>
            <a:r>
              <a:rPr lang="ca-ES" sz="1800" dirty="0">
                <a:solidFill>
                  <a:schemeClr val="tx1"/>
                </a:solidFill>
                <a:latin typeface="Bahnschrift SemiLight Condensed" panose="020B0502040204020203" pitchFamily="34" charset="0"/>
                <a:ea typeface="Helvetica Neue"/>
                <a:cs typeface="Helvetica Neue"/>
                <a:sym typeface="Helvetica Neue"/>
              </a:rPr>
              <a:t>Podem acotar els resultats a mapes, imatges, notícies, vídeos, llibres, idioma, dates de publicació/actualització, o “verbatim” (mostra únicament planes que contenen les paraules exactes entrades en la consulta), etc. </a:t>
            </a:r>
            <a:r>
              <a:rPr lang="ca-ES" sz="1800" dirty="0">
                <a:solidFill>
                  <a:srgbClr val="0070C0"/>
                </a:solidFill>
                <a:latin typeface="Bahnschrift SemiLight Condensed" panose="020B0502040204020203" pitchFamily="34" charset="0"/>
                <a:ea typeface="Helvetica Neue"/>
                <a:cs typeface="Helvetica Neue"/>
                <a:sym typeface="Helvetica Neue"/>
              </a:rPr>
              <a:t> </a:t>
            </a:r>
          </a:p>
        </p:txBody>
      </p:sp>
      <p:pic>
        <p:nvPicPr>
          <p:cNvPr id="2" name="Imagen 1"/>
          <p:cNvPicPr>
            <a:picLocks noChangeAspect="1"/>
          </p:cNvPicPr>
          <p:nvPr/>
        </p:nvPicPr>
        <p:blipFill>
          <a:blip r:embed="rId6"/>
          <a:stretch>
            <a:fillRect/>
          </a:stretch>
        </p:blipFill>
        <p:spPr>
          <a:xfrm>
            <a:off x="1547304" y="1996903"/>
            <a:ext cx="9433048" cy="4623228"/>
          </a:xfrm>
          <a:prstGeom prst="rect">
            <a:avLst/>
          </a:prstGeom>
          <a:ln w="12700">
            <a:solidFill>
              <a:schemeClr val="accent1">
                <a:shade val="50000"/>
              </a:schemeClr>
            </a:solidFill>
          </a:ln>
        </p:spPr>
      </p:pic>
      <p:sp>
        <p:nvSpPr>
          <p:cNvPr id="3" name="Llamada de flecha hacia abajo 2"/>
          <p:cNvSpPr/>
          <p:nvPr/>
        </p:nvSpPr>
        <p:spPr>
          <a:xfrm>
            <a:off x="7920012" y="2852737"/>
            <a:ext cx="792088" cy="487023"/>
          </a:xfrm>
          <a:prstGeom prst="downArrowCallou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5" name="Proceso 4"/>
          <p:cNvSpPr/>
          <p:nvPr/>
        </p:nvSpPr>
        <p:spPr>
          <a:xfrm>
            <a:off x="2987464" y="3341703"/>
            <a:ext cx="4824536" cy="360040"/>
          </a:xfrm>
          <a:prstGeom prst="flowChartProcess">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12" name="Arco 11"/>
          <p:cNvSpPr/>
          <p:nvPr/>
        </p:nvSpPr>
        <p:spPr>
          <a:xfrm>
            <a:off x="2159372" y="1996903"/>
            <a:ext cx="7631529" cy="1747078"/>
          </a:xfrm>
          <a:prstGeom prst="arc">
            <a:avLst>
              <a:gd name="adj1" fmla="val 10179350"/>
              <a:gd name="adj2" fmla="val 17876"/>
            </a:avLst>
          </a:pr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ca-ES" dirty="0"/>
          </a:p>
        </p:txBody>
      </p:sp>
      <p:pic>
        <p:nvPicPr>
          <p:cNvPr id="6"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227075" y="5048976"/>
            <a:ext cx="609600" cy="609600"/>
          </a:xfrm>
          <a:prstGeom prst="rect">
            <a:avLst/>
          </a:prstGeom>
        </p:spPr>
      </p:pic>
    </p:spTree>
    <p:extLst>
      <p:ext uri="{BB962C8B-B14F-4D97-AF65-F5344CB8AC3E}">
        <p14:creationId xmlns:p14="http://schemas.microsoft.com/office/powerpoint/2010/main" val="3216460950"/>
      </p:ext>
    </p:extLst>
  </p:cSld>
  <p:clrMapOvr>
    <a:masterClrMapping/>
  </p:clrMapOvr>
  <p:transition spd="slow" advTm="372238">
    <p:push dir="u"/>
    <p:sndAc>
      <p:stSnd>
        <p:snd r:embed="rId5"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ppt_x</p:attrName>
                                        </p:attrNameLst>
                                      </p:cBhvr>
                                      <p:tavLst>
                                        <p:tav tm="0">
                                          <p:val>
                                            <p:strVal val="#ppt_x"/>
                                          </p:val>
                                        </p:tav>
                                        <p:tav tm="100000">
                                          <p:val>
                                            <p:strVal val="#ppt_x"/>
                                          </p:val>
                                        </p:tav>
                                      </p:tavLst>
                                    </p:anim>
                                    <p:anim calcmode="lin" valueType="num">
                                      <p:cBhvr>
                                        <p:cTn id="9" dur="1000" fill="hold"/>
                                        <p:tgtEl>
                                          <p:spTgt spid="51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par>
                          <p:cTn id="13" fill="hold">
                            <p:stCondLst>
                              <p:cond delay="1000"/>
                            </p:stCondLst>
                            <p:childTnLst>
                              <p:par>
                                <p:cTn id="14" presetID="1" presetClass="mediacall" presetSubtype="0" fill="hold" nodeType="afterEffect">
                                  <p:stCondLst>
                                    <p:cond delay="0"/>
                                  </p:stCondLst>
                                  <p:childTnLst>
                                    <p:cmd type="call" cmd="playFrom(0.0)">
                                      <p:cBhvr>
                                        <p:cTn id="15" dur="63938"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6" fill="hold" display="0">
                  <p:stCondLst>
                    <p:cond delay="indefinite"/>
                  </p:stCondLst>
                  <p:endCondLst>
                    <p:cond evt="onStopAudio" delay="0">
                      <p:tgtEl>
                        <p:sldTgt/>
                      </p:tgtEl>
                    </p:cond>
                  </p:endCondLst>
                </p:cTn>
                <p:tgtEl>
                  <p:spTgt spid="6"/>
                </p:tgtEl>
              </p:cMediaNode>
            </p:audio>
          </p:childTnLst>
        </p:cTn>
      </p:par>
    </p:tnLst>
    <p:bldLst>
      <p:bldP spid="5123" grpId="0"/>
      <p:bldP spid="27" grpId="0" animBg="1"/>
    </p:bldLst>
  </p:timing>
  <p:extLst>
    <p:ext uri="{E180D4A7-C9FB-4DFB-919C-405C955672EB}">
      <p14:showEvtLst xmlns:p14="http://schemas.microsoft.com/office/powerpoint/2010/main">
        <p14:playEvt time="2957" objId="7"/>
        <p14:triggerEvt type="onClick" time="2957" objId="7"/>
        <p14:stopEvt time="34549" objId="7"/>
        <p14:playEvt time="37155" objId="8"/>
        <p14:triggerEvt type="onClick" time="37155" objId="8"/>
        <p14:triggerEvt type="onClick" time="37477" objId="8"/>
        <p14:stopEvt time="91276" objId="8"/>
        <p14:playEvt time="94173" objId="6"/>
        <p14:triggerEvt type="onClick" time="94173" objId="6"/>
        <p14:stopEvt time="120283" objId="6"/>
        <p14:playEvt time="123505" objId="10"/>
        <p14:triggerEvt type="onClick" time="123505" objId="10"/>
        <p14:stopEvt time="159142" objId="10"/>
        <p14:playEvt time="161330" objId="11"/>
        <p14:triggerEvt type="onClick" time="161330" objId="11"/>
        <p14:stopEvt time="185608" objId="11"/>
        <p14:playEvt time="187391" objId="12"/>
        <p14:triggerEvt type="onClick" time="187391" objId="12"/>
        <p14:stopEvt time="265888" objId="12"/>
        <p14:playEvt time="268301" objId="13"/>
        <p14:triggerEvt type="onClick" time="268301" objId="13"/>
        <p14:stopEvt time="342827" objId="13"/>
        <p14:playEvt time="344681" objId="14"/>
        <p14:triggerEvt type="onClick" time="344681" objId="14"/>
        <p14:stopEvt time="368656" objId="14"/>
      </p14:showEvtLst>
    </p:ext>
  </p:extLs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1439292" y="242011"/>
            <a:ext cx="10153128"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9pPr>
          </a:lstStyle>
          <a:p>
            <a:pPr algn="r" eaLnBrk="1" hangingPunct="1">
              <a:buSzPct val="100000"/>
            </a:pPr>
            <a:r>
              <a:rPr lang="ca-ES" altLang="ca-ES" sz="4000" b="0" cap="all" dirty="0">
                <a:solidFill>
                  <a:srgbClr val="0070C0"/>
                </a:solidFill>
                <a:latin typeface="Bahnschrift SemiBold Condensed" panose="020B0502040204020203" pitchFamily="34" charset="0"/>
                <a:ea typeface="Helvetica"/>
                <a:cs typeface="Helvetica"/>
                <a:sym typeface="Helvetica"/>
              </a:rPr>
              <a:t>3. Ús de funcionalitats avançades de Google Search</a:t>
            </a:r>
          </a:p>
        </p:txBody>
      </p:sp>
      <p:cxnSp>
        <p:nvCxnSpPr>
          <p:cNvPr id="17" name="Conector recto 7">
            <a:extLst>
              <a:ext uri="{FF2B5EF4-FFF2-40B4-BE49-F238E27FC236}">
                <a16:creationId xmlns:a16="http://schemas.microsoft.com/office/drawing/2014/main" id="{FA845FAD-4F02-034B-B130-5FC502677BEB}"/>
              </a:ext>
            </a:extLst>
          </p:cNvPr>
          <p:cNvCxnSpPr>
            <a:cxnSpLocks/>
          </p:cNvCxnSpPr>
          <p:nvPr/>
        </p:nvCxnSpPr>
        <p:spPr>
          <a:xfrm>
            <a:off x="935236" y="1124744"/>
            <a:ext cx="10657184" cy="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25"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12"/>
          </p:nvPr>
        </p:nvSpPr>
        <p:spPr>
          <a:xfrm>
            <a:off x="11088364" y="6375641"/>
            <a:ext cx="748311" cy="318036"/>
          </a:xfrm>
          <a:prstGeom prst="rect">
            <a:avLst/>
          </a:prstGeom>
        </p:spPr>
        <p:txBody>
          <a:bodyPr/>
          <a:lstStyle/>
          <a:p>
            <a:pPr algn="ctr" defTabSz="309563" eaLnBrk="1" fontAlgn="auto">
              <a:spcBef>
                <a:spcPts val="0"/>
              </a:spcBef>
              <a:spcAft>
                <a:spcPts val="0"/>
              </a:spcAft>
              <a:defRPr/>
            </a:pPr>
            <a:r>
              <a:rPr lang="es-ES" sz="1400" b="0" kern="0" dirty="0">
                <a:solidFill>
                  <a:srgbClr val="000000"/>
                </a:solidFill>
                <a:latin typeface="Bahnschrift SemiLight Condensed" panose="020B0502040204020203" pitchFamily="34" charset="0"/>
                <a:sym typeface="Helvetica Neue Light"/>
              </a:rPr>
              <a:t>14 /27</a:t>
            </a:r>
          </a:p>
        </p:txBody>
      </p:sp>
      <p:sp>
        <p:nvSpPr>
          <p:cNvPr id="27" name="Botón de acción: Hacia delante o Siguiente 26">
            <a:hlinkClick r:id="" action="ppaction://hlinkshowjump?jump=nextslide" highlightClick="1"/>
          </p:cNvPr>
          <p:cNvSpPr/>
          <p:nvPr/>
        </p:nvSpPr>
        <p:spPr bwMode="auto">
          <a:xfrm>
            <a:off x="11232380" y="5733256"/>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sp>
        <p:nvSpPr>
          <p:cNvPr id="4" name="Rectangle 3"/>
          <p:cNvSpPr/>
          <p:nvPr/>
        </p:nvSpPr>
        <p:spPr>
          <a:xfrm>
            <a:off x="935236" y="1297410"/>
            <a:ext cx="10657184" cy="1754326"/>
          </a:xfrm>
          <a:prstGeom prst="rect">
            <a:avLst/>
          </a:prstGeom>
        </p:spPr>
        <p:txBody>
          <a:bodyPr wrap="square">
            <a:spAutoFit/>
          </a:bodyPr>
          <a:lstStyle/>
          <a:p>
            <a:pPr defTabSz="825500" fontAlgn="auto">
              <a:spcBef>
                <a:spcPts val="0"/>
              </a:spcBef>
              <a:spcAft>
                <a:spcPts val="0"/>
              </a:spcAft>
            </a:pP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Quan busquem informació </a:t>
            </a:r>
            <a:r>
              <a:rPr lang="ca-ES" sz="1800">
                <a:solidFill>
                  <a:schemeClr val="tx2">
                    <a:lumMod val="10000"/>
                  </a:schemeClr>
                </a:solidFill>
                <a:latin typeface="Bahnschrift SemiLight Condensed" panose="020B0502040204020203" pitchFamily="34" charset="0"/>
                <a:ea typeface="Helvetica Neue"/>
                <a:cs typeface="Helvetica Neue"/>
                <a:sym typeface="Helvetica Neue"/>
              </a:rPr>
              <a:t>per a un </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treball acadèmic, hem de tenir present que </a:t>
            </a:r>
            <a:r>
              <a:rPr lang="ca-ES" sz="1800" i="1" dirty="0">
                <a:solidFill>
                  <a:schemeClr val="tx2">
                    <a:lumMod val="10000"/>
                  </a:schemeClr>
                </a:solidFill>
                <a:latin typeface="Bahnschrift SemiLight Condensed" panose="020B0502040204020203" pitchFamily="34" charset="0"/>
                <a:ea typeface="Helvetica Neue"/>
                <a:cs typeface="Helvetica Neue"/>
                <a:sym typeface="Helvetica Neue"/>
              </a:rPr>
              <a:t>Google Search </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no pot ser ni la primera, </a:t>
            </a:r>
            <a:r>
              <a:rPr lang="ca-ES" sz="1800">
                <a:solidFill>
                  <a:schemeClr val="tx2">
                    <a:lumMod val="10000"/>
                  </a:schemeClr>
                </a:solidFill>
                <a:latin typeface="Bahnschrift SemiLight Condensed" panose="020B0502040204020203" pitchFamily="34" charset="0"/>
                <a:ea typeface="Helvetica Neue"/>
                <a:cs typeface="Helvetica Neue"/>
                <a:sym typeface="Helvetica Neue"/>
              </a:rPr>
              <a:t>ni l'única/principal </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eina per localitzar publicacions validades i formals, com ara articles de revista, llibres, tesis, manuals, legislació, sentències, etc. Al llarg d’aquest </a:t>
            </a:r>
            <a:r>
              <a:rPr lang="ca-ES" sz="1800">
                <a:solidFill>
                  <a:schemeClr val="tx2">
                    <a:lumMod val="10000"/>
                  </a:schemeClr>
                </a:solidFill>
                <a:latin typeface="Bahnschrift SemiLight Condensed" panose="020B0502040204020203" pitchFamily="34" charset="0"/>
                <a:ea typeface="Helvetica Neue"/>
                <a:cs typeface="Helvetica Neue"/>
                <a:sym typeface="Helvetica Neue"/>
              </a:rPr>
              <a:t>mòdul presentem </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altres recursos més adients. Ara bé, justament amb la </a:t>
            </a:r>
            <a:r>
              <a:rPr lang="ca-ES" sz="1800">
                <a:solidFill>
                  <a:schemeClr val="tx2">
                    <a:lumMod val="10000"/>
                  </a:schemeClr>
                </a:solidFill>
                <a:latin typeface="Bahnschrift SemiLight Condensed" panose="020B0502040204020203" pitchFamily="34" charset="0"/>
                <a:ea typeface="Helvetica Neue"/>
                <a:cs typeface="Helvetica Neue"/>
                <a:sym typeface="Helvetica Neue"/>
              </a:rPr>
              <a:t>cerca avançada, </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podem arribar a localitzar documents de circulació </a:t>
            </a:r>
            <a:r>
              <a:rPr lang="ca-ES" sz="1800">
                <a:solidFill>
                  <a:schemeClr val="tx2">
                    <a:lumMod val="10000"/>
                  </a:schemeClr>
                </a:solidFill>
                <a:latin typeface="Bahnschrift SemiLight Condensed" panose="020B0502040204020203" pitchFamily="34" charset="0"/>
                <a:ea typeface="Helvetica Neue"/>
                <a:cs typeface="Helvetica Neue"/>
                <a:sym typeface="Helvetica Neue"/>
              </a:rPr>
              <a:t>restringida “ no publicats </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formalment”, premsa, pàgines institucionals d’organismes, i per això la cerca avançada pot ser molt útil. </a:t>
            </a:r>
            <a:r>
              <a:rPr lang="ca-ES" sz="1800" u="sng" dirty="0">
                <a:solidFill>
                  <a:srgbClr val="FF0000"/>
                </a:solidFill>
                <a:latin typeface="Bahnschrift SemiLight Condensed" panose="020B0502040204020203" pitchFamily="34" charset="0"/>
                <a:ea typeface="Helvetica Neue"/>
                <a:cs typeface="Helvetica Neue"/>
                <a:sym typeface="Helvetica Neue"/>
              </a:rPr>
              <a:t>Exemple: </a:t>
            </a:r>
            <a:r>
              <a:rPr lang="ca-ES" sz="1800" dirty="0">
                <a:solidFill>
                  <a:srgbClr val="FF0000"/>
                </a:solidFill>
                <a:latin typeface="Bahnschrift SemiLight Condensed" panose="020B0502040204020203" pitchFamily="34" charset="0"/>
                <a:ea typeface="Helvetica Neue"/>
                <a:cs typeface="Helvetica Neue"/>
                <a:sym typeface="Helvetica Neue"/>
              </a:rPr>
              <a:t>cerquem al web de la Generalitat de Catalunya documents en pdf de recomanacions sobre </a:t>
            </a:r>
            <a:r>
              <a:rPr lang="ca-ES" sz="1800">
                <a:solidFill>
                  <a:srgbClr val="FF0000"/>
                </a:solidFill>
                <a:latin typeface="Bahnschrift SemiLight Condensed" panose="020B0502040204020203" pitchFamily="34" charset="0"/>
                <a:ea typeface="Helvetica Neue"/>
                <a:cs typeface="Helvetica Neue"/>
                <a:sym typeface="Helvetica Neue"/>
              </a:rPr>
              <a:t>la COVID </a:t>
            </a:r>
            <a:r>
              <a:rPr lang="ca-ES" sz="1800" dirty="0">
                <a:solidFill>
                  <a:srgbClr val="FF0000"/>
                </a:solidFill>
                <a:latin typeface="Bahnschrift SemiLight Condensed" panose="020B0502040204020203" pitchFamily="34" charset="0"/>
                <a:ea typeface="Helvetica Neue"/>
                <a:cs typeface="Helvetica Neue"/>
                <a:sym typeface="Helvetica Neue"/>
              </a:rPr>
              <a:t>per a professionals de la salut, que no esmentin les vacunes i que hagin sortit durant el darrer mes</a:t>
            </a:r>
          </a:p>
        </p:txBody>
      </p:sp>
      <p:pic>
        <p:nvPicPr>
          <p:cNvPr id="2" name="Imagen 1"/>
          <p:cNvPicPr>
            <a:picLocks noChangeAspect="1"/>
          </p:cNvPicPr>
          <p:nvPr/>
        </p:nvPicPr>
        <p:blipFill>
          <a:blip r:embed="rId6"/>
          <a:stretch>
            <a:fillRect/>
          </a:stretch>
        </p:blipFill>
        <p:spPr>
          <a:xfrm>
            <a:off x="926295" y="3540417"/>
            <a:ext cx="9369982" cy="3180794"/>
          </a:xfrm>
          <a:prstGeom prst="rect">
            <a:avLst/>
          </a:prstGeom>
        </p:spPr>
      </p:pic>
      <p:sp>
        <p:nvSpPr>
          <p:cNvPr id="3" name="Proceso 2"/>
          <p:cNvSpPr/>
          <p:nvPr/>
        </p:nvSpPr>
        <p:spPr>
          <a:xfrm>
            <a:off x="5471740" y="5301208"/>
            <a:ext cx="360040" cy="288032"/>
          </a:xfrm>
          <a:prstGeom prst="flowChartProcess">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5" name="Proceso 4"/>
          <p:cNvSpPr/>
          <p:nvPr/>
        </p:nvSpPr>
        <p:spPr>
          <a:xfrm>
            <a:off x="4247604" y="4869160"/>
            <a:ext cx="1008112" cy="360040"/>
          </a:xfrm>
          <a:prstGeom prst="flowChartProcess">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6" name="Rectángulo 5"/>
          <p:cNvSpPr/>
          <p:nvPr/>
        </p:nvSpPr>
        <p:spPr>
          <a:xfrm>
            <a:off x="2303388" y="3645024"/>
            <a:ext cx="7992889" cy="64807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7"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227075" y="4982947"/>
            <a:ext cx="609600" cy="609600"/>
          </a:xfrm>
          <a:prstGeom prst="rect">
            <a:avLst/>
          </a:prstGeom>
        </p:spPr>
      </p:pic>
    </p:spTree>
    <p:extLst>
      <p:ext uri="{BB962C8B-B14F-4D97-AF65-F5344CB8AC3E}">
        <p14:creationId xmlns:p14="http://schemas.microsoft.com/office/powerpoint/2010/main" val="262603379"/>
      </p:ext>
    </p:extLst>
  </p:cSld>
  <p:clrMapOvr>
    <a:masterClrMapping/>
  </p:clrMapOvr>
  <p:transition spd="slow" advTm="372238">
    <p:push dir="u"/>
    <p:sndAc>
      <p:stSnd>
        <p:snd r:embed="rId5"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ppt_x</p:attrName>
                                        </p:attrNameLst>
                                      </p:cBhvr>
                                      <p:tavLst>
                                        <p:tav tm="0">
                                          <p:val>
                                            <p:strVal val="#ppt_x"/>
                                          </p:val>
                                        </p:tav>
                                        <p:tav tm="100000">
                                          <p:val>
                                            <p:strVal val="#ppt_x"/>
                                          </p:val>
                                        </p:tav>
                                      </p:tavLst>
                                    </p:anim>
                                    <p:anim calcmode="lin" valueType="num">
                                      <p:cBhvr>
                                        <p:cTn id="9" dur="1000" fill="hold"/>
                                        <p:tgtEl>
                                          <p:spTgt spid="51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par>
                          <p:cTn id="13" fill="hold">
                            <p:stCondLst>
                              <p:cond delay="1000"/>
                            </p:stCondLst>
                            <p:childTnLst>
                              <p:par>
                                <p:cTn id="14" presetID="1" presetClass="mediacall" presetSubtype="0" fill="hold" nodeType="afterEffect">
                                  <p:stCondLst>
                                    <p:cond delay="0"/>
                                  </p:stCondLst>
                                  <p:childTnLst>
                                    <p:cmd type="call" cmd="playFrom(0.0)">
                                      <p:cBhvr>
                                        <p:cTn id="15" dur="127875"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6" fill="hold" display="0">
                  <p:stCondLst>
                    <p:cond delay="indefinite"/>
                  </p:stCondLst>
                  <p:endCondLst>
                    <p:cond evt="onStopAudio" delay="0">
                      <p:tgtEl>
                        <p:sldTgt/>
                      </p:tgtEl>
                    </p:cond>
                  </p:endCondLst>
                </p:cTn>
                <p:tgtEl>
                  <p:spTgt spid="7"/>
                </p:tgtEl>
              </p:cMediaNode>
            </p:audio>
          </p:childTnLst>
        </p:cTn>
      </p:par>
    </p:tnLst>
    <p:bldLst>
      <p:bldP spid="5123" grpId="0"/>
      <p:bldP spid="27" grpId="0" animBg="1"/>
    </p:bldLst>
  </p:timing>
  <p:extLst>
    <p:ext uri="{E180D4A7-C9FB-4DFB-919C-405C955672EB}">
      <p14:showEvtLst xmlns:p14="http://schemas.microsoft.com/office/powerpoint/2010/main">
        <p14:playEvt time="2957" objId="7"/>
        <p14:triggerEvt type="onClick" time="2957" objId="7"/>
        <p14:stopEvt time="34549" objId="7"/>
        <p14:playEvt time="37155" objId="8"/>
        <p14:triggerEvt type="onClick" time="37155" objId="8"/>
        <p14:triggerEvt type="onClick" time="37477" objId="8"/>
        <p14:stopEvt time="91276" objId="8"/>
        <p14:playEvt time="94173" objId="6"/>
        <p14:triggerEvt type="onClick" time="94173" objId="6"/>
        <p14:stopEvt time="120283" objId="6"/>
        <p14:playEvt time="123505" objId="10"/>
        <p14:triggerEvt type="onClick" time="123505" objId="10"/>
        <p14:stopEvt time="159142" objId="10"/>
        <p14:playEvt time="161330" objId="11"/>
        <p14:triggerEvt type="onClick" time="161330" objId="11"/>
        <p14:stopEvt time="185608" objId="11"/>
        <p14:playEvt time="187391" objId="12"/>
        <p14:triggerEvt type="onClick" time="187391" objId="12"/>
        <p14:stopEvt time="265888" objId="12"/>
        <p14:playEvt time="268301" objId="13"/>
        <p14:triggerEvt type="onClick" time="268301" objId="13"/>
        <p14:stopEvt time="342827" objId="13"/>
        <p14:playEvt time="344681" objId="14"/>
        <p14:triggerEvt type="onClick" time="344681" objId="14"/>
        <p14:stopEvt time="368656" objId="14"/>
      </p14:showEvtLst>
    </p:ext>
  </p:extLs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1439292" y="242011"/>
            <a:ext cx="10153128"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9pPr>
          </a:lstStyle>
          <a:p>
            <a:pPr algn="r" eaLnBrk="1" hangingPunct="1">
              <a:buSzPct val="100000"/>
            </a:pPr>
            <a:r>
              <a:rPr lang="ca-ES" altLang="ca-ES" sz="4000" b="0" cap="all" dirty="0">
                <a:solidFill>
                  <a:srgbClr val="0070C0"/>
                </a:solidFill>
                <a:latin typeface="Bahnschrift SemiBold Condensed" panose="020B0502040204020203" pitchFamily="34" charset="0"/>
                <a:ea typeface="Helvetica"/>
                <a:cs typeface="Helvetica"/>
                <a:sym typeface="Helvetica"/>
              </a:rPr>
              <a:t>3. Ús de funcionalitats avançades de Google Search</a:t>
            </a:r>
          </a:p>
        </p:txBody>
      </p:sp>
      <p:cxnSp>
        <p:nvCxnSpPr>
          <p:cNvPr id="17" name="Conector recto 7">
            <a:extLst>
              <a:ext uri="{FF2B5EF4-FFF2-40B4-BE49-F238E27FC236}">
                <a16:creationId xmlns:a16="http://schemas.microsoft.com/office/drawing/2014/main" id="{FA845FAD-4F02-034B-B130-5FC502677BEB}"/>
              </a:ext>
            </a:extLst>
          </p:cNvPr>
          <p:cNvCxnSpPr>
            <a:cxnSpLocks/>
          </p:cNvCxnSpPr>
          <p:nvPr/>
        </p:nvCxnSpPr>
        <p:spPr>
          <a:xfrm>
            <a:off x="935236" y="1124744"/>
            <a:ext cx="10657184" cy="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25"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12"/>
          </p:nvPr>
        </p:nvSpPr>
        <p:spPr>
          <a:xfrm>
            <a:off x="11088364" y="6375641"/>
            <a:ext cx="748311" cy="318036"/>
          </a:xfrm>
          <a:prstGeom prst="rect">
            <a:avLst/>
          </a:prstGeom>
        </p:spPr>
        <p:txBody>
          <a:bodyPr/>
          <a:lstStyle/>
          <a:p>
            <a:pPr algn="ctr" defTabSz="309563" eaLnBrk="1" fontAlgn="auto">
              <a:spcBef>
                <a:spcPts val="0"/>
              </a:spcBef>
              <a:spcAft>
                <a:spcPts val="0"/>
              </a:spcAft>
              <a:defRPr/>
            </a:pPr>
            <a:r>
              <a:rPr lang="es-ES" sz="1400" b="0" kern="0" dirty="0">
                <a:solidFill>
                  <a:srgbClr val="000000"/>
                </a:solidFill>
                <a:latin typeface="Bahnschrift SemiLight Condensed" panose="020B0502040204020203" pitchFamily="34" charset="0"/>
                <a:sym typeface="Helvetica Neue Light"/>
              </a:rPr>
              <a:t>15 /27</a:t>
            </a:r>
          </a:p>
        </p:txBody>
      </p:sp>
      <p:sp>
        <p:nvSpPr>
          <p:cNvPr id="27" name="Botón de acción: Hacia delante o Siguiente 26">
            <a:hlinkClick r:id="" action="ppaction://hlinkshowjump?jump=nextslide" highlightClick="1"/>
          </p:cNvPr>
          <p:cNvSpPr/>
          <p:nvPr/>
        </p:nvSpPr>
        <p:spPr bwMode="auto">
          <a:xfrm>
            <a:off x="11232380" y="5733256"/>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sp>
        <p:nvSpPr>
          <p:cNvPr id="4" name="Rectangle 3"/>
          <p:cNvSpPr/>
          <p:nvPr/>
        </p:nvSpPr>
        <p:spPr>
          <a:xfrm>
            <a:off x="935236" y="1297410"/>
            <a:ext cx="10657184" cy="369332"/>
          </a:xfrm>
          <a:prstGeom prst="rect">
            <a:avLst/>
          </a:prstGeom>
        </p:spPr>
        <p:txBody>
          <a:bodyPr wrap="square">
            <a:spAutoFit/>
          </a:bodyPr>
          <a:lstStyle/>
          <a:p>
            <a:pPr defTabSz="825500" fontAlgn="auto">
              <a:spcBef>
                <a:spcPts val="0"/>
              </a:spcBef>
              <a:spcAft>
                <a:spcPts val="0"/>
              </a:spcAft>
            </a:pP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El resultat anterior seria la resposta a la consulta plantejada en el formulari de la forma següent:</a:t>
            </a:r>
          </a:p>
        </p:txBody>
      </p:sp>
      <p:pic>
        <p:nvPicPr>
          <p:cNvPr id="2" name="Imagen 1"/>
          <p:cNvPicPr>
            <a:picLocks noChangeAspect="1"/>
          </p:cNvPicPr>
          <p:nvPr/>
        </p:nvPicPr>
        <p:blipFill>
          <a:blip r:embed="rId6"/>
          <a:stretch>
            <a:fillRect/>
          </a:stretch>
        </p:blipFill>
        <p:spPr>
          <a:xfrm>
            <a:off x="71140" y="1972937"/>
            <a:ext cx="5857875" cy="1990725"/>
          </a:xfrm>
          <a:prstGeom prst="rect">
            <a:avLst/>
          </a:prstGeom>
        </p:spPr>
      </p:pic>
      <p:pic>
        <p:nvPicPr>
          <p:cNvPr id="3" name="Imagen 2"/>
          <p:cNvPicPr>
            <a:picLocks noChangeAspect="1"/>
          </p:cNvPicPr>
          <p:nvPr/>
        </p:nvPicPr>
        <p:blipFill>
          <a:blip r:embed="rId7"/>
          <a:stretch>
            <a:fillRect/>
          </a:stretch>
        </p:blipFill>
        <p:spPr>
          <a:xfrm>
            <a:off x="5970743" y="1953100"/>
            <a:ext cx="5987893" cy="3492123"/>
          </a:xfrm>
          <a:prstGeom prst="rect">
            <a:avLst/>
          </a:prstGeom>
        </p:spPr>
      </p:pic>
      <p:pic>
        <p:nvPicPr>
          <p:cNvPr id="5"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0478764" y="5674968"/>
            <a:ext cx="609600" cy="609600"/>
          </a:xfrm>
          <a:prstGeom prst="rect">
            <a:avLst/>
          </a:prstGeom>
        </p:spPr>
      </p:pic>
    </p:spTree>
    <p:extLst>
      <p:ext uri="{BB962C8B-B14F-4D97-AF65-F5344CB8AC3E}">
        <p14:creationId xmlns:p14="http://schemas.microsoft.com/office/powerpoint/2010/main" val="2466346697"/>
      </p:ext>
    </p:extLst>
  </p:cSld>
  <p:clrMapOvr>
    <a:masterClrMapping/>
  </p:clrMapOvr>
  <p:transition spd="slow" advTm="372238">
    <p:push dir="u"/>
    <p:sndAc>
      <p:stSnd>
        <p:snd r:embed="rId5"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ppt_x</p:attrName>
                                        </p:attrNameLst>
                                      </p:cBhvr>
                                      <p:tavLst>
                                        <p:tav tm="0">
                                          <p:val>
                                            <p:strVal val="#ppt_x"/>
                                          </p:val>
                                        </p:tav>
                                        <p:tav tm="100000">
                                          <p:val>
                                            <p:strVal val="#ppt_x"/>
                                          </p:val>
                                        </p:tav>
                                      </p:tavLst>
                                    </p:anim>
                                    <p:anim calcmode="lin" valueType="num">
                                      <p:cBhvr>
                                        <p:cTn id="9" dur="1000" fill="hold"/>
                                        <p:tgtEl>
                                          <p:spTgt spid="51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par>
                          <p:cTn id="13" fill="hold">
                            <p:stCondLst>
                              <p:cond delay="1000"/>
                            </p:stCondLst>
                            <p:childTnLst>
                              <p:par>
                                <p:cTn id="14" presetID="1" presetClass="mediacall" presetSubtype="0" fill="hold" nodeType="afterEffect">
                                  <p:stCondLst>
                                    <p:cond delay="0"/>
                                  </p:stCondLst>
                                  <p:childTnLst>
                                    <p:cmd type="call" cmd="playFrom(0.0)">
                                      <p:cBhvr>
                                        <p:cTn id="15" dur="6964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6" fill="hold" display="0">
                  <p:stCondLst>
                    <p:cond delay="indefinite"/>
                  </p:stCondLst>
                  <p:endCondLst>
                    <p:cond evt="onStopAudio" delay="0">
                      <p:tgtEl>
                        <p:sldTgt/>
                      </p:tgtEl>
                    </p:cond>
                  </p:endCondLst>
                </p:cTn>
                <p:tgtEl>
                  <p:spTgt spid="5"/>
                </p:tgtEl>
              </p:cMediaNode>
            </p:audio>
          </p:childTnLst>
        </p:cTn>
      </p:par>
    </p:tnLst>
    <p:bldLst>
      <p:bldP spid="5123" grpId="0"/>
      <p:bldP spid="27" grpId="0" animBg="1"/>
    </p:bldLst>
  </p:timing>
  <p:extLst>
    <p:ext uri="{E180D4A7-C9FB-4DFB-919C-405C955672EB}">
      <p14:showEvtLst xmlns:p14="http://schemas.microsoft.com/office/powerpoint/2010/main">
        <p14:playEvt time="2957" objId="7"/>
        <p14:triggerEvt type="onClick" time="2957" objId="7"/>
        <p14:stopEvt time="34549" objId="7"/>
        <p14:playEvt time="37155" objId="8"/>
        <p14:triggerEvt type="onClick" time="37155" objId="8"/>
        <p14:triggerEvt type="onClick" time="37477" objId="8"/>
        <p14:stopEvt time="91276" objId="8"/>
        <p14:playEvt time="94173" objId="6"/>
        <p14:triggerEvt type="onClick" time="94173" objId="6"/>
        <p14:stopEvt time="120283" objId="6"/>
        <p14:playEvt time="123505" objId="10"/>
        <p14:triggerEvt type="onClick" time="123505" objId="10"/>
        <p14:stopEvt time="159142" objId="10"/>
        <p14:playEvt time="161330" objId="11"/>
        <p14:triggerEvt type="onClick" time="161330" objId="11"/>
        <p14:stopEvt time="185608" objId="11"/>
        <p14:playEvt time="187391" objId="12"/>
        <p14:triggerEvt type="onClick" time="187391" objId="12"/>
        <p14:stopEvt time="265888" objId="12"/>
        <p14:playEvt time="268301" objId="13"/>
        <p14:triggerEvt type="onClick" time="268301" objId="13"/>
        <p14:stopEvt time="342827" objId="13"/>
        <p14:playEvt time="344681" objId="14"/>
        <p14:triggerEvt type="onClick" time="344681" objId="14"/>
        <p14:stopEvt time="368656" objId="14"/>
      </p14:showEvtLst>
    </p:ext>
  </p:extLs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1439292" y="242011"/>
            <a:ext cx="10153128"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9pPr>
          </a:lstStyle>
          <a:p>
            <a:pPr algn="r" eaLnBrk="1" hangingPunct="1">
              <a:buSzPct val="100000"/>
            </a:pPr>
            <a:r>
              <a:rPr lang="ca-ES" altLang="ca-ES" sz="4000" b="0" cap="all" dirty="0">
                <a:solidFill>
                  <a:srgbClr val="0070C0"/>
                </a:solidFill>
                <a:latin typeface="Bahnschrift SemiBold Condensed" panose="020B0502040204020203" pitchFamily="34" charset="0"/>
                <a:ea typeface="Helvetica"/>
                <a:cs typeface="Helvetica"/>
                <a:sym typeface="Helvetica"/>
              </a:rPr>
              <a:t>3. Ús de funcionalitats avançades de Google Search</a:t>
            </a:r>
          </a:p>
        </p:txBody>
      </p:sp>
      <p:cxnSp>
        <p:nvCxnSpPr>
          <p:cNvPr id="17" name="Conector recto 7">
            <a:extLst>
              <a:ext uri="{FF2B5EF4-FFF2-40B4-BE49-F238E27FC236}">
                <a16:creationId xmlns:a16="http://schemas.microsoft.com/office/drawing/2014/main" id="{FA845FAD-4F02-034B-B130-5FC502677BEB}"/>
              </a:ext>
            </a:extLst>
          </p:cNvPr>
          <p:cNvCxnSpPr>
            <a:cxnSpLocks/>
          </p:cNvCxnSpPr>
          <p:nvPr/>
        </p:nvCxnSpPr>
        <p:spPr>
          <a:xfrm>
            <a:off x="935236" y="1124744"/>
            <a:ext cx="10657184" cy="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25"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12"/>
          </p:nvPr>
        </p:nvSpPr>
        <p:spPr>
          <a:xfrm>
            <a:off x="11088364" y="6375641"/>
            <a:ext cx="748311" cy="318036"/>
          </a:xfrm>
          <a:prstGeom prst="rect">
            <a:avLst/>
          </a:prstGeom>
        </p:spPr>
        <p:txBody>
          <a:bodyPr/>
          <a:lstStyle/>
          <a:p>
            <a:pPr algn="ctr" defTabSz="309563" eaLnBrk="1" fontAlgn="auto">
              <a:spcBef>
                <a:spcPts val="0"/>
              </a:spcBef>
              <a:spcAft>
                <a:spcPts val="0"/>
              </a:spcAft>
              <a:defRPr/>
            </a:pPr>
            <a:r>
              <a:rPr lang="es-ES" sz="1400" b="0" kern="0" dirty="0">
                <a:solidFill>
                  <a:srgbClr val="000000"/>
                </a:solidFill>
                <a:latin typeface="Bahnschrift SemiLight Condensed" panose="020B0502040204020203" pitchFamily="34" charset="0"/>
                <a:sym typeface="Helvetica Neue Light"/>
              </a:rPr>
              <a:t>16 /27</a:t>
            </a:r>
          </a:p>
        </p:txBody>
      </p:sp>
      <p:sp>
        <p:nvSpPr>
          <p:cNvPr id="27" name="Botón de acción: Hacia delante o Siguiente 26">
            <a:hlinkClick r:id="" action="ppaction://hlinkshowjump?jump=nextslide" highlightClick="1"/>
          </p:cNvPr>
          <p:cNvSpPr/>
          <p:nvPr/>
        </p:nvSpPr>
        <p:spPr bwMode="auto">
          <a:xfrm>
            <a:off x="11232380" y="5733256"/>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sp>
        <p:nvSpPr>
          <p:cNvPr id="4" name="Rectangle 3"/>
          <p:cNvSpPr/>
          <p:nvPr/>
        </p:nvSpPr>
        <p:spPr>
          <a:xfrm>
            <a:off x="7848004" y="1297410"/>
            <a:ext cx="4176464" cy="1477328"/>
          </a:xfrm>
          <a:prstGeom prst="rect">
            <a:avLst/>
          </a:prstGeom>
        </p:spPr>
        <p:txBody>
          <a:bodyPr wrap="square">
            <a:spAutoFit/>
          </a:bodyPr>
          <a:lstStyle/>
          <a:p>
            <a:pPr defTabSz="825500" fontAlgn="auto">
              <a:spcBef>
                <a:spcPts val="0"/>
              </a:spcBef>
              <a:spcAft>
                <a:spcPts val="0"/>
              </a:spcAft>
            </a:pP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Un cop hem fet aquesta introducció a les funcionalitats de cerca avançada, recomanem a tots els que estigueu interessats en el tema i tingueu dubtes l’ús del web d’ajuda per a </a:t>
            </a:r>
            <a:r>
              <a:rPr lang="ca-ES" sz="1800" i="1" dirty="0">
                <a:solidFill>
                  <a:schemeClr val="tx2">
                    <a:lumMod val="10000"/>
                  </a:schemeClr>
                </a:solidFill>
                <a:latin typeface="Bahnschrift SemiLight Condensed" panose="020B0502040204020203" pitchFamily="34" charset="0"/>
                <a:ea typeface="Helvetica Neue"/>
                <a:cs typeface="Helvetica Neue"/>
                <a:sym typeface="Helvetica Neue"/>
              </a:rPr>
              <a:t>Google Search:</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 </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hlinkClick r:id="rId6"/>
              </a:rPr>
              <a:t>https://support.google.com/websearch/?&amp;hl=es</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 </a:t>
            </a:r>
          </a:p>
        </p:txBody>
      </p:sp>
      <p:pic>
        <p:nvPicPr>
          <p:cNvPr id="2" name="Imagen 1">
            <a:hlinkClick r:id="rId6"/>
          </p:cNvPr>
          <p:cNvPicPr>
            <a:picLocks noChangeAspect="1"/>
          </p:cNvPicPr>
          <p:nvPr/>
        </p:nvPicPr>
        <p:blipFill>
          <a:blip r:embed="rId7"/>
          <a:stretch>
            <a:fillRect/>
          </a:stretch>
        </p:blipFill>
        <p:spPr>
          <a:xfrm>
            <a:off x="719212" y="1287015"/>
            <a:ext cx="7056784" cy="5495488"/>
          </a:xfrm>
          <a:prstGeom prst="rect">
            <a:avLst/>
          </a:prstGeom>
          <a:ln w="12700">
            <a:solidFill>
              <a:srgbClr val="0070C0"/>
            </a:solidFill>
          </a:ln>
        </p:spPr>
      </p:pic>
      <p:pic>
        <p:nvPicPr>
          <p:cNvPr id="3"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227075" y="4960316"/>
            <a:ext cx="609600" cy="609600"/>
          </a:xfrm>
          <a:prstGeom prst="rect">
            <a:avLst/>
          </a:prstGeom>
        </p:spPr>
      </p:pic>
    </p:spTree>
    <p:extLst>
      <p:ext uri="{BB962C8B-B14F-4D97-AF65-F5344CB8AC3E}">
        <p14:creationId xmlns:p14="http://schemas.microsoft.com/office/powerpoint/2010/main" val="3000757756"/>
      </p:ext>
    </p:extLst>
  </p:cSld>
  <p:clrMapOvr>
    <a:masterClrMapping/>
  </p:clrMapOvr>
  <p:transition spd="slow" advTm="372238">
    <p:push dir="u"/>
    <p:sndAc>
      <p:stSnd>
        <p:snd r:embed="rId5"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ppt_x</p:attrName>
                                        </p:attrNameLst>
                                      </p:cBhvr>
                                      <p:tavLst>
                                        <p:tav tm="0">
                                          <p:val>
                                            <p:strVal val="#ppt_x"/>
                                          </p:val>
                                        </p:tav>
                                        <p:tav tm="100000">
                                          <p:val>
                                            <p:strVal val="#ppt_x"/>
                                          </p:val>
                                        </p:tav>
                                      </p:tavLst>
                                    </p:anim>
                                    <p:anim calcmode="lin" valueType="num">
                                      <p:cBhvr>
                                        <p:cTn id="9" dur="1000" fill="hold"/>
                                        <p:tgtEl>
                                          <p:spTgt spid="51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par>
                          <p:cTn id="13" fill="hold">
                            <p:stCondLst>
                              <p:cond delay="1000"/>
                            </p:stCondLst>
                            <p:childTnLst>
                              <p:par>
                                <p:cTn id="14" presetID="1" presetClass="mediacall" presetSubtype="0" fill="hold" nodeType="afterEffect">
                                  <p:stCondLst>
                                    <p:cond delay="0"/>
                                  </p:stCondLst>
                                  <p:childTnLst>
                                    <p:cmd type="call" cmd="playFrom(0.0)">
                                      <p:cBhvr>
                                        <p:cTn id="15" dur="52052"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6" fill="hold" display="0">
                  <p:stCondLst>
                    <p:cond delay="indefinite"/>
                  </p:stCondLst>
                  <p:endCondLst>
                    <p:cond evt="onStopAudio" delay="0">
                      <p:tgtEl>
                        <p:sldTgt/>
                      </p:tgtEl>
                    </p:cond>
                  </p:endCondLst>
                </p:cTn>
                <p:tgtEl>
                  <p:spTgt spid="3"/>
                </p:tgtEl>
              </p:cMediaNode>
            </p:audio>
          </p:childTnLst>
        </p:cTn>
      </p:par>
    </p:tnLst>
    <p:bldLst>
      <p:bldP spid="5123" grpId="0"/>
      <p:bldP spid="27" grpId="0" animBg="1"/>
    </p:bldLst>
  </p:timing>
  <p:extLst>
    <p:ext uri="{E180D4A7-C9FB-4DFB-919C-405C955672EB}">
      <p14:showEvtLst xmlns:p14="http://schemas.microsoft.com/office/powerpoint/2010/main">
        <p14:playEvt time="2957" objId="7"/>
        <p14:triggerEvt type="onClick" time="2957" objId="7"/>
        <p14:stopEvt time="34549" objId="7"/>
        <p14:playEvt time="37155" objId="8"/>
        <p14:triggerEvt type="onClick" time="37155" objId="8"/>
        <p14:triggerEvt type="onClick" time="37477" objId="8"/>
        <p14:stopEvt time="91276" objId="8"/>
        <p14:playEvt time="94173" objId="6"/>
        <p14:triggerEvt type="onClick" time="94173" objId="6"/>
        <p14:stopEvt time="120283" objId="6"/>
        <p14:playEvt time="123505" objId="10"/>
        <p14:triggerEvt type="onClick" time="123505" objId="10"/>
        <p14:stopEvt time="159142" objId="10"/>
        <p14:playEvt time="161330" objId="11"/>
        <p14:triggerEvt type="onClick" time="161330" objId="11"/>
        <p14:stopEvt time="185608" objId="11"/>
        <p14:playEvt time="187391" objId="12"/>
        <p14:triggerEvt type="onClick" time="187391" objId="12"/>
        <p14:stopEvt time="265888" objId="12"/>
        <p14:playEvt time="268301" objId="13"/>
        <p14:triggerEvt type="onClick" time="268301" objId="13"/>
        <p14:stopEvt time="342827" objId="13"/>
        <p14:playEvt time="344681" objId="14"/>
        <p14:triggerEvt type="onClick" time="344681" objId="14"/>
        <p14:stopEvt time="368656" objId="14"/>
      </p14:showEvtLst>
    </p:ext>
  </p:extLs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1151260" y="242011"/>
            <a:ext cx="10441160"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9pPr>
          </a:lstStyle>
          <a:p>
            <a:pPr algn="r" eaLnBrk="1" hangingPunct="1">
              <a:buSzPct val="100000"/>
            </a:pPr>
            <a:r>
              <a:rPr lang="fr-FR" altLang="ca-ES" sz="4000" b="0" cap="all" dirty="0">
                <a:solidFill>
                  <a:srgbClr val="0070C0"/>
                </a:solidFill>
                <a:latin typeface="Bahnschrift SemiBold Condensed" panose="020B0502040204020203" pitchFamily="34" charset="0"/>
                <a:ea typeface="Helvetica"/>
                <a:cs typeface="Helvetica"/>
                <a:sym typeface="Helvetica"/>
              </a:rPr>
              <a:t>4. Google Scholar… “Sobre les espatlles de gegants”</a:t>
            </a:r>
          </a:p>
        </p:txBody>
      </p:sp>
      <p:cxnSp>
        <p:nvCxnSpPr>
          <p:cNvPr id="17" name="Conector recto 7">
            <a:extLst>
              <a:ext uri="{FF2B5EF4-FFF2-40B4-BE49-F238E27FC236}">
                <a16:creationId xmlns:a16="http://schemas.microsoft.com/office/drawing/2014/main" id="{FA845FAD-4F02-034B-B130-5FC502677BEB}"/>
              </a:ext>
            </a:extLst>
          </p:cNvPr>
          <p:cNvCxnSpPr>
            <a:cxnSpLocks/>
          </p:cNvCxnSpPr>
          <p:nvPr/>
        </p:nvCxnSpPr>
        <p:spPr>
          <a:xfrm>
            <a:off x="935236" y="1124744"/>
            <a:ext cx="10657184" cy="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25"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12"/>
          </p:nvPr>
        </p:nvSpPr>
        <p:spPr>
          <a:xfrm>
            <a:off x="11088364" y="6375641"/>
            <a:ext cx="748311" cy="318036"/>
          </a:xfrm>
          <a:prstGeom prst="rect">
            <a:avLst/>
          </a:prstGeom>
        </p:spPr>
        <p:txBody>
          <a:bodyPr/>
          <a:lstStyle/>
          <a:p>
            <a:pPr algn="ctr" defTabSz="309563" eaLnBrk="1" fontAlgn="auto">
              <a:spcBef>
                <a:spcPts val="0"/>
              </a:spcBef>
              <a:spcAft>
                <a:spcPts val="0"/>
              </a:spcAft>
              <a:defRPr/>
            </a:pPr>
            <a:r>
              <a:rPr lang="es-ES" sz="1400" b="0" kern="0" dirty="0">
                <a:solidFill>
                  <a:srgbClr val="000000"/>
                </a:solidFill>
                <a:latin typeface="Bahnschrift SemiLight Condensed" panose="020B0502040204020203" pitchFamily="34" charset="0"/>
                <a:sym typeface="Helvetica Neue Light"/>
              </a:rPr>
              <a:t>17 /27</a:t>
            </a:r>
          </a:p>
        </p:txBody>
      </p:sp>
      <p:sp>
        <p:nvSpPr>
          <p:cNvPr id="27" name="Botón de acción: Hacia delante o Siguiente 26">
            <a:hlinkClick r:id="" action="ppaction://hlinkshowjump?jump=nextslide" highlightClick="1"/>
          </p:cNvPr>
          <p:cNvSpPr/>
          <p:nvPr/>
        </p:nvSpPr>
        <p:spPr bwMode="auto">
          <a:xfrm>
            <a:off x="11232380" y="5733256"/>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pic>
        <p:nvPicPr>
          <p:cNvPr id="2" name="Imagen 1"/>
          <p:cNvPicPr>
            <a:picLocks noChangeAspect="1"/>
          </p:cNvPicPr>
          <p:nvPr/>
        </p:nvPicPr>
        <p:blipFill>
          <a:blip r:embed="rId6"/>
          <a:stretch>
            <a:fillRect/>
          </a:stretch>
        </p:blipFill>
        <p:spPr>
          <a:xfrm>
            <a:off x="2303388" y="1297412"/>
            <a:ext cx="8192290" cy="5032266"/>
          </a:xfrm>
          <a:prstGeom prst="rect">
            <a:avLst/>
          </a:prstGeom>
          <a:ln w="12700">
            <a:solidFill>
              <a:srgbClr val="0070C0"/>
            </a:solidFill>
          </a:ln>
        </p:spPr>
      </p:pic>
      <p:sp>
        <p:nvSpPr>
          <p:cNvPr id="9" name="Elipse 8"/>
          <p:cNvSpPr/>
          <p:nvPr/>
        </p:nvSpPr>
        <p:spPr>
          <a:xfrm>
            <a:off x="4571640" y="4941168"/>
            <a:ext cx="3600400" cy="7920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10" name="CuadroTexto 9"/>
          <p:cNvSpPr txBox="1"/>
          <p:nvPr/>
        </p:nvSpPr>
        <p:spPr>
          <a:xfrm>
            <a:off x="4895677" y="6375641"/>
            <a:ext cx="2448272" cy="369332"/>
          </a:xfrm>
          <a:prstGeom prst="rect">
            <a:avLst/>
          </a:prstGeom>
          <a:noFill/>
        </p:spPr>
        <p:txBody>
          <a:bodyPr wrap="square" rtlCol="0">
            <a:spAutoFit/>
          </a:bodyPr>
          <a:lstStyle/>
          <a:p>
            <a:r>
              <a:rPr lang="ca-ES" sz="1800" dirty="0">
                <a:solidFill>
                  <a:schemeClr val="tx2">
                    <a:lumMod val="10000"/>
                  </a:schemeClr>
                </a:solidFill>
                <a:latin typeface="Bahnschrift SemiLight Condensed" panose="020B0502040204020203" pitchFamily="34" charset="0"/>
                <a:ea typeface="Helvetica Neue"/>
                <a:cs typeface="Helvetica Neue"/>
                <a:hlinkClick r:id="rId7"/>
              </a:rPr>
              <a:t>https://scholar.google.com/</a:t>
            </a:r>
            <a:endParaRPr lang="ca-ES" sz="1800" dirty="0">
              <a:solidFill>
                <a:schemeClr val="tx2">
                  <a:lumMod val="10000"/>
                </a:schemeClr>
              </a:solidFill>
              <a:latin typeface="Bahnschrift SemiLight Condensed" panose="020B0502040204020203" pitchFamily="34" charset="0"/>
              <a:ea typeface="Helvetica Neue"/>
              <a:cs typeface="Helvetica Neue"/>
            </a:endParaRPr>
          </a:p>
        </p:txBody>
      </p:sp>
      <p:sp>
        <p:nvSpPr>
          <p:cNvPr id="3" name="Botón de acción: Ayuda 2">
            <a:hlinkClick r:id="" action="ppaction://hlinkshowjump?jump=nextslide" highlightClick="1"/>
          </p:cNvPr>
          <p:cNvSpPr/>
          <p:nvPr/>
        </p:nvSpPr>
        <p:spPr>
          <a:xfrm>
            <a:off x="8280052" y="4944576"/>
            <a:ext cx="792088" cy="792088"/>
          </a:xfrm>
          <a:prstGeom prst="actionButtonHelp">
            <a:avLst/>
          </a:prstGeom>
          <a:solidFill>
            <a:srgbClr val="FFFF00"/>
          </a:solidFill>
          <a:ln>
            <a:solidFill>
              <a:srgbClr val="00B05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ca-ES" dirty="0">
              <a:ln w="9525">
                <a:solidFill>
                  <a:schemeClr val="bg1"/>
                </a:solidFill>
                <a:prstDash val="solid"/>
              </a:ln>
              <a:solidFill>
                <a:srgbClr val="FF0000"/>
              </a:solidFill>
              <a:effectLst>
                <a:outerShdw blurRad="12700" dist="38100" dir="2700000" algn="tl" rotWithShape="0">
                  <a:schemeClr val="bg1">
                    <a:lumMod val="50000"/>
                  </a:schemeClr>
                </a:outerShdw>
              </a:effectLst>
            </a:endParaRPr>
          </a:p>
        </p:txBody>
      </p:sp>
      <p:pic>
        <p:nvPicPr>
          <p:cNvPr id="4"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204743" y="4941168"/>
            <a:ext cx="609600" cy="609600"/>
          </a:xfrm>
          <a:prstGeom prst="rect">
            <a:avLst/>
          </a:prstGeom>
        </p:spPr>
      </p:pic>
    </p:spTree>
    <p:extLst>
      <p:ext uri="{BB962C8B-B14F-4D97-AF65-F5344CB8AC3E}">
        <p14:creationId xmlns:p14="http://schemas.microsoft.com/office/powerpoint/2010/main" val="379135904"/>
      </p:ext>
    </p:extLst>
  </p:cSld>
  <p:clrMapOvr>
    <a:masterClrMapping/>
  </p:clrMapOvr>
  <p:transition spd="slow" advTm="372238">
    <p:push dir="u"/>
    <p:sndAc>
      <p:stSnd>
        <p:snd r:embed="rId5"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ppt_x</p:attrName>
                                        </p:attrNameLst>
                                      </p:cBhvr>
                                      <p:tavLst>
                                        <p:tav tm="0">
                                          <p:val>
                                            <p:strVal val="#ppt_x"/>
                                          </p:val>
                                        </p:tav>
                                        <p:tav tm="100000">
                                          <p:val>
                                            <p:strVal val="#ppt_x"/>
                                          </p:val>
                                        </p:tav>
                                      </p:tavLst>
                                    </p:anim>
                                    <p:anim calcmode="lin" valueType="num">
                                      <p:cBhvr>
                                        <p:cTn id="9" dur="1000" fill="hold"/>
                                        <p:tgtEl>
                                          <p:spTgt spid="51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par>
                          <p:cTn id="13" fill="hold">
                            <p:stCondLst>
                              <p:cond delay="1000"/>
                            </p:stCondLst>
                            <p:childTnLst>
                              <p:par>
                                <p:cTn id="14" presetID="1" presetClass="mediacall" presetSubtype="0" fill="hold" nodeType="afterEffect">
                                  <p:stCondLst>
                                    <p:cond delay="0"/>
                                  </p:stCondLst>
                                  <p:childTnLst>
                                    <p:cmd type="call" cmd="playFrom(0.0)">
                                      <p:cBhvr>
                                        <p:cTn id="15" dur="10432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6" fill="hold" display="0">
                  <p:stCondLst>
                    <p:cond delay="indefinite"/>
                  </p:stCondLst>
                  <p:endCondLst>
                    <p:cond evt="onStopAudio" delay="0">
                      <p:tgtEl>
                        <p:sldTgt/>
                      </p:tgtEl>
                    </p:cond>
                  </p:endCondLst>
                </p:cTn>
                <p:tgtEl>
                  <p:spTgt spid="4"/>
                </p:tgtEl>
              </p:cMediaNode>
            </p:audio>
          </p:childTnLst>
        </p:cTn>
      </p:par>
    </p:tnLst>
    <p:bldLst>
      <p:bldP spid="5123" grpId="0"/>
      <p:bldP spid="27" grpId="0" animBg="1"/>
    </p:bldLst>
  </p:timing>
  <p:extLst>
    <p:ext uri="{E180D4A7-C9FB-4DFB-919C-405C955672EB}">
      <p14:showEvtLst xmlns:p14="http://schemas.microsoft.com/office/powerpoint/2010/main">
        <p14:playEvt time="2957" objId="7"/>
        <p14:triggerEvt type="onClick" time="2957" objId="7"/>
        <p14:stopEvt time="34549" objId="7"/>
        <p14:playEvt time="37155" objId="8"/>
        <p14:triggerEvt type="onClick" time="37155" objId="8"/>
        <p14:triggerEvt type="onClick" time="37477" objId="8"/>
        <p14:stopEvt time="91276" objId="8"/>
        <p14:playEvt time="94173" objId="6"/>
        <p14:triggerEvt type="onClick" time="94173" objId="6"/>
        <p14:stopEvt time="120283" objId="6"/>
        <p14:playEvt time="123505" objId="10"/>
        <p14:triggerEvt type="onClick" time="123505" objId="10"/>
        <p14:stopEvt time="159142" objId="10"/>
        <p14:playEvt time="161330" objId="11"/>
        <p14:triggerEvt type="onClick" time="161330" objId="11"/>
        <p14:stopEvt time="185608" objId="11"/>
        <p14:playEvt time="187391" objId="12"/>
        <p14:triggerEvt type="onClick" time="187391" objId="12"/>
        <p14:stopEvt time="265888" objId="12"/>
        <p14:playEvt time="268301" objId="13"/>
        <p14:triggerEvt type="onClick" time="268301" objId="13"/>
        <p14:stopEvt time="342827" objId="13"/>
        <p14:playEvt time="344681" objId="14"/>
        <p14:triggerEvt type="onClick" time="344681" objId="14"/>
        <p14:stopEvt time="368656" objId="14"/>
      </p14:showEvtLst>
    </p:ext>
  </p:extLs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1151260" y="242011"/>
            <a:ext cx="10441160"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9pPr>
          </a:lstStyle>
          <a:p>
            <a:pPr algn="r" eaLnBrk="1" hangingPunct="1">
              <a:buSzPct val="100000"/>
            </a:pPr>
            <a:r>
              <a:rPr lang="fr-FR" altLang="ca-ES" sz="4000" b="0" cap="all" dirty="0">
                <a:solidFill>
                  <a:srgbClr val="0070C0"/>
                </a:solidFill>
                <a:latin typeface="Bahnschrift SemiBold Condensed" panose="020B0502040204020203" pitchFamily="34" charset="0"/>
                <a:ea typeface="Helvetica"/>
                <a:cs typeface="Helvetica"/>
                <a:sym typeface="Helvetica"/>
              </a:rPr>
              <a:t>4. Google Scholar… “Sobre les espatlles de gegants”</a:t>
            </a:r>
          </a:p>
        </p:txBody>
      </p:sp>
      <p:cxnSp>
        <p:nvCxnSpPr>
          <p:cNvPr id="17" name="Conector recto 7">
            <a:extLst>
              <a:ext uri="{FF2B5EF4-FFF2-40B4-BE49-F238E27FC236}">
                <a16:creationId xmlns:a16="http://schemas.microsoft.com/office/drawing/2014/main" id="{FA845FAD-4F02-034B-B130-5FC502677BEB}"/>
              </a:ext>
            </a:extLst>
          </p:cNvPr>
          <p:cNvCxnSpPr>
            <a:cxnSpLocks/>
          </p:cNvCxnSpPr>
          <p:nvPr/>
        </p:nvCxnSpPr>
        <p:spPr>
          <a:xfrm>
            <a:off x="935236" y="1124744"/>
            <a:ext cx="10657184" cy="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25"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12"/>
          </p:nvPr>
        </p:nvSpPr>
        <p:spPr>
          <a:xfrm>
            <a:off x="11088364" y="6375641"/>
            <a:ext cx="748311" cy="318036"/>
          </a:xfrm>
          <a:prstGeom prst="rect">
            <a:avLst/>
          </a:prstGeom>
        </p:spPr>
        <p:txBody>
          <a:bodyPr/>
          <a:lstStyle/>
          <a:p>
            <a:pPr algn="ctr" defTabSz="309563" eaLnBrk="1" fontAlgn="auto">
              <a:spcBef>
                <a:spcPts val="0"/>
              </a:spcBef>
              <a:spcAft>
                <a:spcPts val="0"/>
              </a:spcAft>
              <a:defRPr/>
            </a:pPr>
            <a:r>
              <a:rPr lang="es-ES" sz="1400" b="0" kern="0" dirty="0">
                <a:solidFill>
                  <a:srgbClr val="000000"/>
                </a:solidFill>
                <a:latin typeface="Bahnschrift SemiLight Condensed" panose="020B0502040204020203" pitchFamily="34" charset="0"/>
                <a:sym typeface="Helvetica Neue Light"/>
              </a:rPr>
              <a:t>18 /27</a:t>
            </a:r>
          </a:p>
        </p:txBody>
      </p:sp>
      <p:sp>
        <p:nvSpPr>
          <p:cNvPr id="27" name="Botón de acción: Hacia delante o Siguiente 26">
            <a:hlinkClick r:id="" action="ppaction://hlinkshowjump?jump=nextslide" highlightClick="1"/>
          </p:cNvPr>
          <p:cNvSpPr/>
          <p:nvPr/>
        </p:nvSpPr>
        <p:spPr bwMode="auto">
          <a:xfrm>
            <a:off x="11232380" y="5733256"/>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sp>
        <p:nvSpPr>
          <p:cNvPr id="4" name="Rectangle 3"/>
          <p:cNvSpPr/>
          <p:nvPr/>
        </p:nvSpPr>
        <p:spPr>
          <a:xfrm>
            <a:off x="935236" y="1297410"/>
            <a:ext cx="5184577" cy="4801314"/>
          </a:xfrm>
          <a:prstGeom prst="rect">
            <a:avLst/>
          </a:prstGeom>
        </p:spPr>
        <p:txBody>
          <a:bodyPr wrap="square">
            <a:spAutoFit/>
          </a:bodyPr>
          <a:lstStyle/>
          <a:p>
            <a:pPr defTabSz="825500" fontAlgn="auto">
              <a:spcBef>
                <a:spcPts val="0"/>
              </a:spcBef>
              <a:spcAft>
                <a:spcPts val="0"/>
              </a:spcAft>
            </a:pP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En la pantalla d’inici de </a:t>
            </a:r>
            <a:r>
              <a:rPr lang="ca-ES" sz="1800" i="1" dirty="0">
                <a:solidFill>
                  <a:schemeClr val="tx2">
                    <a:lumMod val="10000"/>
                  </a:schemeClr>
                </a:solidFill>
                <a:latin typeface="Bahnschrift SemiLight Condensed" panose="020B0502040204020203" pitchFamily="34" charset="0"/>
                <a:ea typeface="Helvetica Neue"/>
                <a:cs typeface="Helvetica Neue"/>
                <a:sym typeface="Helvetica Neue"/>
              </a:rPr>
              <a:t>Google Scholar</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 apareix la frase “Sobre les espatlles de gegants” atribuïda a Isaac Newton i segons la qual ell va voler destacar que les fites científiques que havia fet durant la seva vida eren </a:t>
            </a:r>
            <a:r>
              <a:rPr lang="ca-ES" sz="1800">
                <a:solidFill>
                  <a:schemeClr val="tx2">
                    <a:lumMod val="10000"/>
                  </a:schemeClr>
                </a:solidFill>
                <a:latin typeface="Bahnschrift SemiLight Condensed" panose="020B0502040204020203" pitchFamily="34" charset="0"/>
                <a:ea typeface="Helvetica Neue"/>
                <a:cs typeface="Helvetica Neue"/>
                <a:sym typeface="Helvetica Neue"/>
              </a:rPr>
              <a:t>degudes al fet </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que s’havia recolzat sobre els científics anteriors i la seves obres. </a:t>
            </a:r>
          </a:p>
          <a:p>
            <a:pPr defTabSz="825500" fontAlgn="auto">
              <a:spcBef>
                <a:spcPts val="0"/>
              </a:spcBef>
              <a:spcAft>
                <a:spcPts val="0"/>
              </a:spcAft>
            </a:pPr>
            <a:endParaRPr lang="ca-ES" sz="1800" dirty="0">
              <a:solidFill>
                <a:schemeClr val="tx2">
                  <a:lumMod val="10000"/>
                </a:schemeClr>
              </a:solidFill>
              <a:latin typeface="Bahnschrift SemiLight Condensed" panose="020B0502040204020203" pitchFamily="34" charset="0"/>
              <a:ea typeface="Helvetica Neue"/>
              <a:cs typeface="Helvetica Neue"/>
              <a:sym typeface="Helvetica Neue"/>
            </a:endParaRPr>
          </a:p>
          <a:p>
            <a:pPr defTabSz="825500" fontAlgn="auto">
              <a:spcBef>
                <a:spcPts val="0"/>
              </a:spcBef>
              <a:spcAft>
                <a:spcPts val="0"/>
              </a:spcAft>
            </a:pP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Amb la frase, </a:t>
            </a:r>
            <a:r>
              <a:rPr lang="ca-ES" sz="1800" i="1" dirty="0">
                <a:solidFill>
                  <a:schemeClr val="tx2">
                    <a:lumMod val="10000"/>
                  </a:schemeClr>
                </a:solidFill>
                <a:latin typeface="Bahnschrift SemiLight Condensed" panose="020B0502040204020203" pitchFamily="34" charset="0"/>
                <a:ea typeface="Helvetica Neue"/>
                <a:cs typeface="Helvetica Neue"/>
                <a:sym typeface="Helvetica Neue"/>
              </a:rPr>
              <a:t>Google Scholar (GS) </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vol fer notar que els “gegants” ara estan representats per l’acumulació de coneixement en la bibliografia científica que ells indexen massivament a text complet i per citacions, considerant el màxim de publicacions disponibles al web, però localitzades únicament en una tipologia de seus web molt concreta: biblioteques i dipòsits digitals d’universitats, centres de recerca i societats científiques; portals de revistes d’editorials científiques, agregadors de bibliografia científica, i </a:t>
            </a:r>
            <a:r>
              <a:rPr lang="ca-ES" sz="1800">
                <a:solidFill>
                  <a:schemeClr val="tx2">
                    <a:lumMod val="10000"/>
                  </a:schemeClr>
                </a:solidFill>
                <a:latin typeface="Bahnschrift SemiLight Condensed" panose="020B0502040204020203" pitchFamily="34" charset="0"/>
                <a:ea typeface="Helvetica Neue"/>
                <a:cs typeface="Helvetica Neue"/>
                <a:sym typeface="Helvetica Neue"/>
              </a:rPr>
              <a:t>en generals </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llocs “reconeguts acadèmicament”. Això és, a diferència de </a:t>
            </a:r>
            <a:r>
              <a:rPr lang="ca-ES" sz="1800" i="1" dirty="0">
                <a:solidFill>
                  <a:schemeClr val="tx2">
                    <a:lumMod val="10000"/>
                  </a:schemeClr>
                </a:solidFill>
                <a:latin typeface="Bahnschrift SemiLight Condensed" panose="020B0502040204020203" pitchFamily="34" charset="0"/>
                <a:ea typeface="Helvetica Neue"/>
                <a:cs typeface="Helvetica Neue"/>
                <a:sym typeface="Helvetica Neue"/>
              </a:rPr>
              <a:t>Google Search, GS </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 és molt més selectiu quan als tipus de document i els productors que indexa.</a:t>
            </a:r>
            <a:endParaRPr lang="ca-ES" sz="1800" i="1" dirty="0">
              <a:solidFill>
                <a:schemeClr val="tx2">
                  <a:lumMod val="10000"/>
                </a:schemeClr>
              </a:solidFill>
              <a:latin typeface="Bahnschrift SemiLight Condensed" panose="020B0502040204020203" pitchFamily="34" charset="0"/>
              <a:ea typeface="Helvetica Neue"/>
              <a:cs typeface="Helvetica Neue"/>
              <a:sym typeface="Helvetica Neue"/>
            </a:endParaRPr>
          </a:p>
        </p:txBody>
      </p:sp>
      <p:pic>
        <p:nvPicPr>
          <p:cNvPr id="2" name="Imagen 1"/>
          <p:cNvPicPr>
            <a:picLocks noChangeAspect="1"/>
          </p:cNvPicPr>
          <p:nvPr/>
        </p:nvPicPr>
        <p:blipFill>
          <a:blip r:embed="rId6"/>
          <a:stretch>
            <a:fillRect/>
          </a:stretch>
        </p:blipFill>
        <p:spPr>
          <a:xfrm>
            <a:off x="6485734" y="1313947"/>
            <a:ext cx="5350941" cy="3884772"/>
          </a:xfrm>
          <a:prstGeom prst="rect">
            <a:avLst/>
          </a:prstGeom>
          <a:ln w="12700">
            <a:solidFill>
              <a:schemeClr val="accent1">
                <a:shade val="50000"/>
              </a:schemeClr>
            </a:solidFill>
          </a:ln>
        </p:spPr>
      </p:pic>
      <p:sp>
        <p:nvSpPr>
          <p:cNvPr id="3" name="CuadroTexto 2"/>
          <p:cNvSpPr txBox="1"/>
          <p:nvPr/>
        </p:nvSpPr>
        <p:spPr>
          <a:xfrm>
            <a:off x="6467112" y="5352226"/>
            <a:ext cx="4320480" cy="369332"/>
          </a:xfrm>
          <a:prstGeom prst="rect">
            <a:avLst/>
          </a:prstGeom>
          <a:noFill/>
        </p:spPr>
        <p:txBody>
          <a:bodyPr wrap="square" rtlCol="0">
            <a:spAutoFit/>
          </a:bodyPr>
          <a:lstStyle/>
          <a:p>
            <a:r>
              <a:rPr lang="ca-ES" sz="1800" dirty="0">
                <a:solidFill>
                  <a:schemeClr val="tx2">
                    <a:lumMod val="10000"/>
                  </a:schemeClr>
                </a:solidFill>
                <a:latin typeface="Bahnschrift SemiLight Condensed" panose="020B0502040204020203" pitchFamily="34" charset="0"/>
                <a:ea typeface="Helvetica Neue"/>
                <a:cs typeface="Helvetica Neue"/>
                <a:hlinkClick r:id="rId7"/>
              </a:rPr>
              <a:t>https://scholar.google.com/intl/es/scholar/about.html</a:t>
            </a:r>
            <a:endParaRPr lang="ca-ES" sz="1800" dirty="0">
              <a:solidFill>
                <a:schemeClr val="tx2">
                  <a:lumMod val="10000"/>
                </a:schemeClr>
              </a:solidFill>
              <a:latin typeface="Bahnschrift SemiLight Condensed" panose="020B0502040204020203" pitchFamily="34" charset="0"/>
              <a:ea typeface="Helvetica Neue"/>
              <a:cs typeface="Helvetica Neue"/>
            </a:endParaRPr>
          </a:p>
        </p:txBody>
      </p:sp>
      <p:pic>
        <p:nvPicPr>
          <p:cNvPr id="5"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0482792" y="5755555"/>
            <a:ext cx="609600" cy="609600"/>
          </a:xfrm>
          <a:prstGeom prst="rect">
            <a:avLst/>
          </a:prstGeom>
        </p:spPr>
      </p:pic>
    </p:spTree>
    <p:extLst>
      <p:ext uri="{BB962C8B-B14F-4D97-AF65-F5344CB8AC3E}">
        <p14:creationId xmlns:p14="http://schemas.microsoft.com/office/powerpoint/2010/main" val="3475628875"/>
      </p:ext>
    </p:extLst>
  </p:cSld>
  <p:clrMapOvr>
    <a:masterClrMapping/>
  </p:clrMapOvr>
  <p:transition spd="slow" advTm="372238">
    <p:push dir="u"/>
    <p:sndAc>
      <p:stSnd>
        <p:snd r:embed="rId5"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ppt_x</p:attrName>
                                        </p:attrNameLst>
                                      </p:cBhvr>
                                      <p:tavLst>
                                        <p:tav tm="0">
                                          <p:val>
                                            <p:strVal val="#ppt_x"/>
                                          </p:val>
                                        </p:tav>
                                        <p:tav tm="100000">
                                          <p:val>
                                            <p:strVal val="#ppt_x"/>
                                          </p:val>
                                        </p:tav>
                                      </p:tavLst>
                                    </p:anim>
                                    <p:anim calcmode="lin" valueType="num">
                                      <p:cBhvr>
                                        <p:cTn id="9" dur="1000" fill="hold"/>
                                        <p:tgtEl>
                                          <p:spTgt spid="51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par>
                          <p:cTn id="13" fill="hold">
                            <p:stCondLst>
                              <p:cond delay="1000"/>
                            </p:stCondLst>
                            <p:childTnLst>
                              <p:par>
                                <p:cTn id="14" presetID="1" presetClass="mediacall" presetSubtype="0" fill="hold" nodeType="afterEffect">
                                  <p:stCondLst>
                                    <p:cond delay="0"/>
                                  </p:stCondLst>
                                  <p:childTnLst>
                                    <p:cmd type="call" cmd="playFrom(0.0)">
                                      <p:cBhvr>
                                        <p:cTn id="15" dur="102297"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6" fill="hold" display="0">
                  <p:stCondLst>
                    <p:cond delay="indefinite"/>
                  </p:stCondLst>
                  <p:endCondLst>
                    <p:cond evt="onStopAudio" delay="0">
                      <p:tgtEl>
                        <p:sldTgt/>
                      </p:tgtEl>
                    </p:cond>
                  </p:endCondLst>
                </p:cTn>
                <p:tgtEl>
                  <p:spTgt spid="5"/>
                </p:tgtEl>
              </p:cMediaNode>
            </p:audio>
          </p:childTnLst>
        </p:cTn>
      </p:par>
    </p:tnLst>
    <p:bldLst>
      <p:bldP spid="5123" grpId="0"/>
      <p:bldP spid="27" grpId="0" animBg="1"/>
    </p:bldLst>
  </p:timing>
  <p:extLst>
    <p:ext uri="{E180D4A7-C9FB-4DFB-919C-405C955672EB}">
      <p14:showEvtLst xmlns:p14="http://schemas.microsoft.com/office/powerpoint/2010/main">
        <p14:playEvt time="2957" objId="7"/>
        <p14:triggerEvt type="onClick" time="2957" objId="7"/>
        <p14:stopEvt time="34549" objId="7"/>
        <p14:playEvt time="37155" objId="8"/>
        <p14:triggerEvt type="onClick" time="37155" objId="8"/>
        <p14:triggerEvt type="onClick" time="37477" objId="8"/>
        <p14:stopEvt time="91276" objId="8"/>
        <p14:playEvt time="94173" objId="6"/>
        <p14:triggerEvt type="onClick" time="94173" objId="6"/>
        <p14:stopEvt time="120283" objId="6"/>
        <p14:playEvt time="123505" objId="10"/>
        <p14:triggerEvt type="onClick" time="123505" objId="10"/>
        <p14:stopEvt time="159142" objId="10"/>
        <p14:playEvt time="161330" objId="11"/>
        <p14:triggerEvt type="onClick" time="161330" objId="11"/>
        <p14:stopEvt time="185608" objId="11"/>
        <p14:playEvt time="187391" objId="12"/>
        <p14:triggerEvt type="onClick" time="187391" objId="12"/>
        <p14:stopEvt time="265888" objId="12"/>
        <p14:playEvt time="268301" objId="13"/>
        <p14:triggerEvt type="onClick" time="268301" objId="13"/>
        <p14:stopEvt time="342827" objId="13"/>
        <p14:playEvt time="344681" objId="14"/>
        <p14:triggerEvt type="onClick" time="344681" objId="14"/>
        <p14:stopEvt time="368656" objId="14"/>
      </p14:showEvtLst>
    </p:ext>
  </p:extLs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2519412" y="242011"/>
            <a:ext cx="9073008"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9pPr>
          </a:lstStyle>
          <a:p>
            <a:pPr algn="r" eaLnBrk="1" hangingPunct="1">
              <a:buSzPct val="100000"/>
            </a:pPr>
            <a:r>
              <a:rPr lang="ca-ES" altLang="ca-ES" sz="4000" b="0" cap="all" dirty="0">
                <a:solidFill>
                  <a:srgbClr val="0070C0"/>
                </a:solidFill>
                <a:latin typeface="Bahnschrift SemiBold Condensed" panose="020B0502040204020203" pitchFamily="34" charset="0"/>
                <a:ea typeface="Helvetica"/>
                <a:cs typeface="Helvetica"/>
                <a:sym typeface="Helvetica"/>
              </a:rPr>
              <a:t>5. Com treballa Google Scholar</a:t>
            </a:r>
          </a:p>
        </p:txBody>
      </p:sp>
      <p:cxnSp>
        <p:nvCxnSpPr>
          <p:cNvPr id="17" name="Conector recto 7">
            <a:extLst>
              <a:ext uri="{FF2B5EF4-FFF2-40B4-BE49-F238E27FC236}">
                <a16:creationId xmlns:a16="http://schemas.microsoft.com/office/drawing/2014/main" id="{FA845FAD-4F02-034B-B130-5FC502677BEB}"/>
              </a:ext>
            </a:extLst>
          </p:cNvPr>
          <p:cNvCxnSpPr>
            <a:cxnSpLocks/>
          </p:cNvCxnSpPr>
          <p:nvPr/>
        </p:nvCxnSpPr>
        <p:spPr>
          <a:xfrm>
            <a:off x="935236" y="1124744"/>
            <a:ext cx="10657184" cy="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25"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12"/>
          </p:nvPr>
        </p:nvSpPr>
        <p:spPr>
          <a:xfrm>
            <a:off x="11088364" y="6375641"/>
            <a:ext cx="748311" cy="318036"/>
          </a:xfrm>
          <a:prstGeom prst="rect">
            <a:avLst/>
          </a:prstGeom>
        </p:spPr>
        <p:txBody>
          <a:bodyPr/>
          <a:lstStyle/>
          <a:p>
            <a:pPr algn="ctr" defTabSz="309563" eaLnBrk="1" fontAlgn="auto">
              <a:spcBef>
                <a:spcPts val="0"/>
              </a:spcBef>
              <a:spcAft>
                <a:spcPts val="0"/>
              </a:spcAft>
              <a:defRPr/>
            </a:pPr>
            <a:r>
              <a:rPr lang="es-ES" sz="1400" b="0" kern="0" dirty="0">
                <a:solidFill>
                  <a:srgbClr val="000000"/>
                </a:solidFill>
                <a:latin typeface="Bahnschrift SemiLight Condensed" panose="020B0502040204020203" pitchFamily="34" charset="0"/>
                <a:sym typeface="Helvetica Neue Light"/>
              </a:rPr>
              <a:t>19 /27</a:t>
            </a:r>
          </a:p>
        </p:txBody>
      </p:sp>
      <p:sp>
        <p:nvSpPr>
          <p:cNvPr id="27" name="Botón de acción: Hacia delante o Siguiente 26">
            <a:hlinkClick r:id="" action="ppaction://hlinkshowjump?jump=nextslide" highlightClick="1"/>
          </p:cNvPr>
          <p:cNvSpPr/>
          <p:nvPr/>
        </p:nvSpPr>
        <p:spPr bwMode="auto">
          <a:xfrm>
            <a:off x="11232380" y="5733256"/>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sp>
        <p:nvSpPr>
          <p:cNvPr id="4" name="Rectangle 3"/>
          <p:cNvSpPr/>
          <p:nvPr/>
        </p:nvSpPr>
        <p:spPr>
          <a:xfrm>
            <a:off x="935236" y="1182850"/>
            <a:ext cx="10657184" cy="2062103"/>
          </a:xfrm>
          <a:prstGeom prst="rect">
            <a:avLst/>
          </a:prstGeom>
        </p:spPr>
        <p:txBody>
          <a:bodyPr wrap="square">
            <a:spAutoFit/>
          </a:bodyPr>
          <a:lstStyle/>
          <a:p>
            <a:pPr defTabSz="825500" fontAlgn="auto">
              <a:spcBef>
                <a:spcPts val="0"/>
              </a:spcBef>
              <a:spcAft>
                <a:spcPts val="0"/>
              </a:spcAft>
            </a:pPr>
            <a:r>
              <a:rPr lang="ca-ES" sz="2000" u="sng" dirty="0">
                <a:solidFill>
                  <a:srgbClr val="0070C0"/>
                </a:solidFill>
                <a:latin typeface="Bahnschrift SemiLight Condensed" panose="020B0502040204020203" pitchFamily="34" charset="0"/>
                <a:ea typeface="Helvetica Neue"/>
                <a:cs typeface="Helvetica Neue"/>
                <a:sym typeface="Helvetica Neue"/>
              </a:rPr>
              <a:t>Punt 1.</a:t>
            </a:r>
            <a:r>
              <a:rPr lang="ca-ES" sz="2000" dirty="0">
                <a:solidFill>
                  <a:srgbClr val="0070C0"/>
                </a:solidFill>
                <a:latin typeface="Bahnschrift SemiLight Condensed" panose="020B0502040204020203" pitchFamily="34" charset="0"/>
                <a:ea typeface="Helvetica Neue"/>
                <a:cs typeface="Helvetica Neue"/>
                <a:sym typeface="Helvetica Neue"/>
              </a:rPr>
              <a:t> Rastreig (crawling), captura de continguts i indexació</a:t>
            </a:r>
          </a:p>
          <a:p>
            <a:pPr defTabSz="825500" fontAlgn="auto">
              <a:spcBef>
                <a:spcPts val="0"/>
              </a:spcBef>
              <a:spcAft>
                <a:spcPts val="0"/>
              </a:spcAft>
            </a:pPr>
            <a:r>
              <a:rPr lang="ca-ES" sz="1800" i="1" dirty="0">
                <a:solidFill>
                  <a:schemeClr val="tx1"/>
                </a:solidFill>
                <a:latin typeface="Bahnschrift SemiLight Condensed" panose="020B0502040204020203" pitchFamily="34" charset="0"/>
                <a:ea typeface="Helvetica Neue"/>
                <a:cs typeface="Helvetica Neue"/>
                <a:sym typeface="Helvetica Neue"/>
              </a:rPr>
              <a:t>Google Scholar </a:t>
            </a:r>
            <a:r>
              <a:rPr lang="ca-ES" sz="1800" dirty="0">
                <a:solidFill>
                  <a:schemeClr val="tx1"/>
                </a:solidFill>
                <a:latin typeface="Bahnschrift SemiLight Condensed" panose="020B0502040204020203" pitchFamily="34" charset="0"/>
                <a:ea typeface="Helvetica Neue"/>
                <a:cs typeface="Helvetica Neue"/>
                <a:sym typeface="Helvetica Neue"/>
              </a:rPr>
              <a:t>és selectiu amb els llocs web que rastreja i valida, per tal d’assegurar que el contingut sigui realment “acadèmic”. A més, els seus crawlers són exigents quant a la forma de presentació/estructuració dels documents (articles, capítols de llibre, preprints, etc.) i les seves metadades, per tal de poder generar camps de cerca per autor, títol, revista o data de publicació, i també per </a:t>
            </a:r>
            <a:r>
              <a:rPr lang="ca-ES" sz="1800">
                <a:solidFill>
                  <a:schemeClr val="tx1"/>
                </a:solidFill>
                <a:latin typeface="Bahnschrift SemiLight Condensed" panose="020B0502040204020203" pitchFamily="34" charset="0"/>
                <a:ea typeface="Helvetica Neue"/>
                <a:cs typeface="Helvetica Neue"/>
                <a:sym typeface="Helvetica Neue"/>
              </a:rPr>
              <a:t>tal d'establir </a:t>
            </a:r>
            <a:r>
              <a:rPr lang="ca-ES" sz="1800" dirty="0">
                <a:solidFill>
                  <a:schemeClr val="tx1"/>
                </a:solidFill>
                <a:latin typeface="Bahnschrift SemiLight Condensed" panose="020B0502040204020203" pitchFamily="34" charset="0"/>
                <a:ea typeface="Helvetica Neue"/>
                <a:cs typeface="Helvetica Neue"/>
                <a:sym typeface="Helvetica Neue"/>
              </a:rPr>
              <a:t>les relacions entre els documents citadors i els documents citats. Cal fer notar que no fa cap indexació per matèries: les cerques per matèria les haurem de fer en base als continguts del títol i del text complet del document, en la llengua de cada document. </a:t>
            </a:r>
            <a:r>
              <a:rPr lang="ca-ES" sz="1800">
                <a:solidFill>
                  <a:schemeClr val="tx1"/>
                </a:solidFill>
                <a:latin typeface="Bahnschrift SemiLight Condensed" panose="020B0502040204020203" pitchFamily="34" charset="0"/>
                <a:ea typeface="Helvetica Neue"/>
                <a:cs typeface="Helvetica Neue"/>
                <a:sym typeface="Helvetica Neue"/>
              </a:rPr>
              <a:t>Per tant, </a:t>
            </a:r>
            <a:r>
              <a:rPr lang="ca-ES" sz="1800" dirty="0">
                <a:solidFill>
                  <a:schemeClr val="tx1"/>
                </a:solidFill>
                <a:latin typeface="Bahnschrift SemiLight Condensed" panose="020B0502040204020203" pitchFamily="34" charset="0"/>
                <a:ea typeface="Helvetica Neue"/>
                <a:cs typeface="Helvetica Neue"/>
                <a:sym typeface="Helvetica Neue"/>
              </a:rPr>
              <a:t>si volem cercar documents sobre “drets humans”, haurem d’usar també la traducció del terme: “derechos humanos”, “human </a:t>
            </a:r>
            <a:r>
              <a:rPr lang="ca-ES" sz="1800">
                <a:solidFill>
                  <a:schemeClr val="tx1"/>
                </a:solidFill>
                <a:latin typeface="Bahnschrift SemiLight Condensed" panose="020B0502040204020203" pitchFamily="34" charset="0"/>
                <a:ea typeface="Helvetica Neue"/>
                <a:cs typeface="Helvetica Neue"/>
                <a:sym typeface="Helvetica Neue"/>
              </a:rPr>
              <a:t>rights”...</a:t>
            </a:r>
            <a:endParaRPr lang="ca-ES" sz="1800" i="1" dirty="0">
              <a:solidFill>
                <a:schemeClr val="tx1"/>
              </a:solidFill>
              <a:latin typeface="Bahnschrift SemiLight Condensed" panose="020B0502040204020203" pitchFamily="34" charset="0"/>
              <a:ea typeface="Helvetica Neue"/>
              <a:cs typeface="Helvetica Neue"/>
              <a:sym typeface="Helvetica Neue"/>
            </a:endParaRPr>
          </a:p>
        </p:txBody>
      </p:sp>
      <p:pic>
        <p:nvPicPr>
          <p:cNvPr id="2" name="Imagen 1"/>
          <p:cNvPicPr>
            <a:picLocks noChangeAspect="1"/>
          </p:cNvPicPr>
          <p:nvPr/>
        </p:nvPicPr>
        <p:blipFill>
          <a:blip r:embed="rId6"/>
          <a:stretch>
            <a:fillRect/>
          </a:stretch>
        </p:blipFill>
        <p:spPr>
          <a:xfrm>
            <a:off x="3023469" y="3303058"/>
            <a:ext cx="6192688" cy="3513933"/>
          </a:xfrm>
          <a:prstGeom prst="rect">
            <a:avLst/>
          </a:prstGeom>
        </p:spPr>
      </p:pic>
      <p:sp>
        <p:nvSpPr>
          <p:cNvPr id="3" name="CuadroTexto 2"/>
          <p:cNvSpPr txBox="1"/>
          <p:nvPr/>
        </p:nvSpPr>
        <p:spPr>
          <a:xfrm>
            <a:off x="4535637" y="3315724"/>
            <a:ext cx="5688632" cy="369332"/>
          </a:xfrm>
          <a:prstGeom prst="rect">
            <a:avLst/>
          </a:prstGeom>
          <a:noFill/>
        </p:spPr>
        <p:txBody>
          <a:bodyPr wrap="square" rtlCol="0">
            <a:spAutoFit/>
          </a:bodyPr>
          <a:lstStyle/>
          <a:p>
            <a:r>
              <a:rPr lang="ca-ES" sz="1800" dirty="0">
                <a:solidFill>
                  <a:schemeClr val="tx1"/>
                </a:solidFill>
                <a:latin typeface="Bahnschrift SemiLight Condensed" panose="020B0502040204020203" pitchFamily="34" charset="0"/>
                <a:ea typeface="Helvetica Neue"/>
                <a:cs typeface="Helvetica Neue"/>
                <a:hlinkClick r:id="rId7"/>
              </a:rPr>
              <a:t>https://scholar.google.com/intl/es/scholar/inclusion.html#content</a:t>
            </a:r>
            <a:r>
              <a:rPr lang="ca-ES" sz="1800" dirty="0">
                <a:solidFill>
                  <a:schemeClr val="tx1"/>
                </a:solidFill>
                <a:latin typeface="Bahnschrift SemiLight Condensed" panose="020B0502040204020203" pitchFamily="34" charset="0"/>
                <a:ea typeface="Helvetica Neue"/>
                <a:cs typeface="Helvetica Neue"/>
              </a:rPr>
              <a:t> </a:t>
            </a:r>
          </a:p>
        </p:txBody>
      </p:sp>
      <p:sp>
        <p:nvSpPr>
          <p:cNvPr id="5" name="Rectángulo 4"/>
          <p:cNvSpPr/>
          <p:nvPr/>
        </p:nvSpPr>
        <p:spPr>
          <a:xfrm>
            <a:off x="4535637" y="5818353"/>
            <a:ext cx="4680520" cy="99863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6"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227075" y="4950989"/>
            <a:ext cx="609600" cy="609600"/>
          </a:xfrm>
          <a:prstGeom prst="rect">
            <a:avLst/>
          </a:prstGeom>
        </p:spPr>
      </p:pic>
    </p:spTree>
    <p:extLst>
      <p:ext uri="{BB962C8B-B14F-4D97-AF65-F5344CB8AC3E}">
        <p14:creationId xmlns:p14="http://schemas.microsoft.com/office/powerpoint/2010/main" val="4208427783"/>
      </p:ext>
    </p:extLst>
  </p:cSld>
  <p:clrMapOvr>
    <a:masterClrMapping/>
  </p:clrMapOvr>
  <p:transition spd="slow" advTm="372238">
    <p:push dir="u"/>
    <p:sndAc>
      <p:stSnd>
        <p:snd r:embed="rId5"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ppt_x</p:attrName>
                                        </p:attrNameLst>
                                      </p:cBhvr>
                                      <p:tavLst>
                                        <p:tav tm="0">
                                          <p:val>
                                            <p:strVal val="#ppt_x"/>
                                          </p:val>
                                        </p:tav>
                                        <p:tav tm="100000">
                                          <p:val>
                                            <p:strVal val="#ppt_x"/>
                                          </p:val>
                                        </p:tav>
                                      </p:tavLst>
                                    </p:anim>
                                    <p:anim calcmode="lin" valueType="num">
                                      <p:cBhvr>
                                        <p:cTn id="9" dur="1000" fill="hold"/>
                                        <p:tgtEl>
                                          <p:spTgt spid="51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par>
                          <p:cTn id="13" fill="hold">
                            <p:stCondLst>
                              <p:cond delay="1000"/>
                            </p:stCondLst>
                            <p:childTnLst>
                              <p:par>
                                <p:cTn id="14" presetID="1" presetClass="mediacall" presetSubtype="0" fill="hold" nodeType="afterEffect">
                                  <p:stCondLst>
                                    <p:cond delay="0"/>
                                  </p:stCondLst>
                                  <p:childTnLst>
                                    <p:cmd type="call" cmd="playFrom(0.0)">
                                      <p:cBhvr>
                                        <p:cTn id="15" dur="179238"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6" fill="hold" display="0">
                  <p:stCondLst>
                    <p:cond delay="indefinite"/>
                  </p:stCondLst>
                  <p:endCondLst>
                    <p:cond evt="onStopAudio" delay="0">
                      <p:tgtEl>
                        <p:sldTgt/>
                      </p:tgtEl>
                    </p:cond>
                  </p:endCondLst>
                </p:cTn>
                <p:tgtEl>
                  <p:spTgt spid="6"/>
                </p:tgtEl>
              </p:cMediaNode>
            </p:audio>
          </p:childTnLst>
        </p:cTn>
      </p:par>
    </p:tnLst>
    <p:bldLst>
      <p:bldP spid="5123" grpId="0"/>
      <p:bldP spid="27" grpId="0" animBg="1"/>
    </p:bldLst>
  </p:timing>
  <p:extLst>
    <p:ext uri="{E180D4A7-C9FB-4DFB-919C-405C955672EB}">
      <p14:showEvtLst xmlns:p14="http://schemas.microsoft.com/office/powerpoint/2010/main">
        <p14:playEvt time="2957" objId="7"/>
        <p14:triggerEvt type="onClick" time="2957" objId="7"/>
        <p14:stopEvt time="34549" objId="7"/>
        <p14:playEvt time="37155" objId="8"/>
        <p14:triggerEvt type="onClick" time="37155" objId="8"/>
        <p14:triggerEvt type="onClick" time="37477" objId="8"/>
        <p14:stopEvt time="91276" objId="8"/>
        <p14:playEvt time="94173" objId="6"/>
        <p14:triggerEvt type="onClick" time="94173" objId="6"/>
        <p14:stopEvt time="120283" objId="6"/>
        <p14:playEvt time="123505" objId="10"/>
        <p14:triggerEvt type="onClick" time="123505" objId="10"/>
        <p14:stopEvt time="159142" objId="10"/>
        <p14:playEvt time="161330" objId="11"/>
        <p14:triggerEvt type="onClick" time="161330" objId="11"/>
        <p14:stopEvt time="185608" objId="11"/>
        <p14:playEvt time="187391" objId="12"/>
        <p14:triggerEvt type="onClick" time="187391" objId="12"/>
        <p14:stopEvt time="265888" objId="12"/>
        <p14:playEvt time="268301" objId="13"/>
        <p14:triggerEvt type="onClick" time="268301" objId="13"/>
        <p14:stopEvt time="342827" objId="13"/>
        <p14:playEvt time="344681" objId="14"/>
        <p14:triggerEvt type="onClick" time="344681" objId="14"/>
        <p14:stopEvt time="368656" objId="14"/>
      </p14:showEvtLst>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2"/>
          </p:nvPr>
        </p:nvSpPr>
        <p:spPr>
          <a:xfrm>
            <a:off x="11334152" y="6453336"/>
            <a:ext cx="400751" cy="318036"/>
          </a:xfrm>
        </p:spPr>
        <p:txBody>
          <a:bodyPr/>
          <a:lstStyle/>
          <a:p>
            <a:pPr algn="ctr" defTabSz="309563" eaLnBrk="1" fontAlgn="auto">
              <a:spcBef>
                <a:spcPts val="0"/>
              </a:spcBef>
              <a:spcAft>
                <a:spcPts val="0"/>
              </a:spcAft>
              <a:defRPr/>
            </a:pPr>
            <a:fld id="{86CB4B4D-7CA3-9044-876B-883B54F8677D}" type="slidenum">
              <a:rPr lang="es-ES" sz="1400" kern="0" smtClean="0">
                <a:latin typeface="Bahnschrift SemiLight Condensed" panose="020B0502040204020203" pitchFamily="34" charset="0"/>
              </a:rPr>
              <a:pPr algn="ctr" defTabSz="309563" eaLnBrk="1" fontAlgn="auto">
                <a:spcBef>
                  <a:spcPts val="0"/>
                </a:spcBef>
                <a:spcAft>
                  <a:spcPts val="0"/>
                </a:spcAft>
                <a:defRPr/>
              </a:pPr>
              <a:t>2</a:t>
            </a:fld>
            <a:r>
              <a:rPr lang="es-ES" sz="1400" kern="0" dirty="0">
                <a:latin typeface="Bahnschrift SemiLight Condensed" panose="020B0502040204020203" pitchFamily="34" charset="0"/>
              </a:rPr>
              <a:t> /27</a:t>
            </a:r>
          </a:p>
        </p:txBody>
      </p:sp>
      <p:cxnSp>
        <p:nvCxnSpPr>
          <p:cNvPr id="8" name="Conector recto 7">
            <a:extLst>
              <a:ext uri="{FF2B5EF4-FFF2-40B4-BE49-F238E27FC236}">
                <a16:creationId xmlns:a16="http://schemas.microsoft.com/office/drawing/2014/main" id="{FA845FAD-4F02-034B-B130-5FC502677BEB}"/>
              </a:ext>
            </a:extLst>
          </p:cNvPr>
          <p:cNvCxnSpPr>
            <a:cxnSpLocks/>
          </p:cNvCxnSpPr>
          <p:nvPr/>
        </p:nvCxnSpPr>
        <p:spPr>
          <a:xfrm flipV="1">
            <a:off x="2663429" y="0"/>
            <a:ext cx="14351" cy="685800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16" name="Rectangle 15"/>
          <p:cNvSpPr/>
          <p:nvPr/>
        </p:nvSpPr>
        <p:spPr>
          <a:xfrm>
            <a:off x="2663428" y="1164814"/>
            <a:ext cx="9361039" cy="553998"/>
          </a:xfrm>
          <a:prstGeom prst="rect">
            <a:avLst/>
          </a:prstGeom>
          <a:solidFill>
            <a:srgbClr val="FF99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algn="ctr" defTabSz="825500" fontAlgn="auto">
              <a:spcBef>
                <a:spcPts val="0"/>
              </a:spcBef>
              <a:spcAft>
                <a:spcPts val="0"/>
              </a:spcAft>
            </a:pPr>
            <a:r>
              <a:rPr lang="ca-ES" sz="3600" b="0" dirty="0">
                <a:solidFill>
                  <a:srgbClr val="FFFFFF"/>
                </a:solidFill>
                <a:latin typeface="Bahnschrift SemiBold Condensed" panose="020B0502040204020203" pitchFamily="34" charset="0"/>
                <a:ea typeface="+mn-ea"/>
                <a:sym typeface="Helvetica Neue Medium"/>
              </a:rPr>
              <a:t>Sumari</a:t>
            </a:r>
          </a:p>
        </p:txBody>
      </p:sp>
      <p:sp>
        <p:nvSpPr>
          <p:cNvPr id="21" name="QuadreDeText 20"/>
          <p:cNvSpPr txBox="1"/>
          <p:nvPr/>
        </p:nvSpPr>
        <p:spPr>
          <a:xfrm>
            <a:off x="2901707" y="1869600"/>
            <a:ext cx="8597182" cy="31188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defTabSz="825500" fontAlgn="auto">
              <a:spcBef>
                <a:spcPts val="0"/>
              </a:spcBef>
              <a:spcAft>
                <a:spcPts val="0"/>
              </a:spcAft>
            </a:pPr>
            <a:endParaRPr lang="ca-ES" sz="2800" dirty="0">
              <a:solidFill>
                <a:schemeClr val="tx2">
                  <a:lumMod val="10000"/>
                </a:schemeClr>
              </a:solidFill>
              <a:latin typeface="Bahnschrift SemiLight Condensed" panose="020B0502040204020203" pitchFamily="34" charset="0"/>
              <a:ea typeface="Helvetica Neue"/>
              <a:cs typeface="Helvetica Neue"/>
              <a:sym typeface="Helvetica Neue"/>
            </a:endParaRPr>
          </a:p>
          <a:p>
            <a:pPr defTabSz="825500" fontAlgn="auto">
              <a:spcBef>
                <a:spcPts val="0"/>
              </a:spcBef>
              <a:spcAft>
                <a:spcPts val="0"/>
              </a:spcAft>
            </a:pPr>
            <a:r>
              <a:rPr lang="ca-ES" sz="2800" dirty="0">
                <a:solidFill>
                  <a:schemeClr val="tx2">
                    <a:lumMod val="10000"/>
                  </a:schemeClr>
                </a:solidFill>
                <a:latin typeface="Bahnschrift SemiLight Condensed" panose="020B0502040204020203" pitchFamily="34" charset="0"/>
                <a:ea typeface="Helvetica Neue"/>
                <a:cs typeface="Helvetica Neue"/>
                <a:sym typeface="Helvetica Neue"/>
              </a:rPr>
              <a:t>1.  Introducció: vers un ús “universitari” de Google</a:t>
            </a:r>
          </a:p>
          <a:p>
            <a:pPr defTabSz="825500" fontAlgn="auto">
              <a:spcBef>
                <a:spcPts val="0"/>
              </a:spcBef>
              <a:spcAft>
                <a:spcPts val="0"/>
              </a:spcAft>
            </a:pPr>
            <a:r>
              <a:rPr lang="ca-ES" sz="2800" dirty="0">
                <a:solidFill>
                  <a:schemeClr val="tx2">
                    <a:lumMod val="10000"/>
                  </a:schemeClr>
                </a:solidFill>
                <a:latin typeface="Bahnschrift SemiLight Condensed" panose="020B0502040204020203" pitchFamily="34" charset="0"/>
                <a:ea typeface="Helvetica Neue"/>
                <a:cs typeface="Helvetica Neue"/>
                <a:sym typeface="Helvetica Neue"/>
              </a:rPr>
              <a:t>2. Com treballa el cercador</a:t>
            </a:r>
            <a:r>
              <a:rPr lang="ca-ES" sz="2800" i="1" dirty="0">
                <a:solidFill>
                  <a:schemeClr val="tx2">
                    <a:lumMod val="10000"/>
                  </a:schemeClr>
                </a:solidFill>
                <a:latin typeface="Bahnschrift SemiLight Condensed" panose="020B0502040204020203" pitchFamily="34" charset="0"/>
                <a:ea typeface="Helvetica Neue"/>
                <a:cs typeface="Helvetica Neue"/>
                <a:sym typeface="Helvetica Neue"/>
              </a:rPr>
              <a:t>Google Search</a:t>
            </a:r>
          </a:p>
          <a:p>
            <a:pPr defTabSz="825500" fontAlgn="auto">
              <a:spcBef>
                <a:spcPts val="0"/>
              </a:spcBef>
              <a:spcAft>
                <a:spcPts val="0"/>
              </a:spcAft>
            </a:pPr>
            <a:r>
              <a:rPr lang="ca-ES" sz="2800" dirty="0">
                <a:solidFill>
                  <a:schemeClr val="tx2">
                    <a:lumMod val="10000"/>
                  </a:schemeClr>
                </a:solidFill>
                <a:latin typeface="Bahnschrift SemiLight Condensed" panose="020B0502040204020203" pitchFamily="34" charset="0"/>
                <a:ea typeface="Helvetica Neue"/>
                <a:cs typeface="Helvetica Neue"/>
                <a:sym typeface="Helvetica Neue"/>
              </a:rPr>
              <a:t>3. Ús de funcionalitats avançades de </a:t>
            </a:r>
            <a:r>
              <a:rPr lang="ca-ES" sz="2800" i="1" dirty="0">
                <a:solidFill>
                  <a:schemeClr val="tx2">
                    <a:lumMod val="10000"/>
                  </a:schemeClr>
                </a:solidFill>
                <a:latin typeface="Bahnschrift SemiLight Condensed" panose="020B0502040204020203" pitchFamily="34" charset="0"/>
                <a:ea typeface="Helvetica Neue"/>
                <a:cs typeface="Helvetica Neue"/>
                <a:sym typeface="Helvetica Neue"/>
              </a:rPr>
              <a:t>Google Search</a:t>
            </a:r>
          </a:p>
          <a:p>
            <a:pPr defTabSz="825500" fontAlgn="auto">
              <a:spcBef>
                <a:spcPts val="0"/>
              </a:spcBef>
              <a:spcAft>
                <a:spcPts val="0"/>
              </a:spcAft>
            </a:pPr>
            <a:r>
              <a:rPr lang="ca-ES" sz="2800" dirty="0">
                <a:solidFill>
                  <a:schemeClr val="tx2">
                    <a:lumMod val="10000"/>
                  </a:schemeClr>
                </a:solidFill>
                <a:latin typeface="Bahnschrift SemiLight Condensed" panose="020B0502040204020203" pitchFamily="34" charset="0"/>
                <a:ea typeface="Helvetica Neue"/>
                <a:cs typeface="Helvetica Neue"/>
                <a:sym typeface="Helvetica Neue"/>
              </a:rPr>
              <a:t>4. </a:t>
            </a:r>
            <a:r>
              <a:rPr lang="ca-ES" sz="2800" i="1" dirty="0">
                <a:solidFill>
                  <a:schemeClr val="tx2">
                    <a:lumMod val="10000"/>
                  </a:schemeClr>
                </a:solidFill>
                <a:latin typeface="Bahnschrift SemiLight Condensed" panose="020B0502040204020203" pitchFamily="34" charset="0"/>
                <a:ea typeface="Helvetica Neue"/>
                <a:cs typeface="Helvetica Neue"/>
                <a:sym typeface="Helvetica Neue"/>
              </a:rPr>
              <a:t>Google Scholar</a:t>
            </a:r>
            <a:r>
              <a:rPr lang="ca-ES" sz="2800" dirty="0">
                <a:solidFill>
                  <a:schemeClr val="tx2">
                    <a:lumMod val="10000"/>
                  </a:schemeClr>
                </a:solidFill>
                <a:latin typeface="Bahnschrift SemiLight Condensed" panose="020B0502040204020203" pitchFamily="34" charset="0"/>
                <a:ea typeface="Helvetica Neue"/>
                <a:cs typeface="Helvetica Neue"/>
                <a:sym typeface="Helvetica Neue"/>
              </a:rPr>
              <a:t>… “Sobre les espatlles de gegants”</a:t>
            </a:r>
          </a:p>
          <a:p>
            <a:pPr defTabSz="825500" fontAlgn="auto">
              <a:spcBef>
                <a:spcPts val="0"/>
              </a:spcBef>
              <a:spcAft>
                <a:spcPts val="0"/>
              </a:spcAft>
            </a:pPr>
            <a:r>
              <a:rPr lang="ca-ES" sz="2800" dirty="0">
                <a:solidFill>
                  <a:schemeClr val="tx2">
                    <a:lumMod val="10000"/>
                  </a:schemeClr>
                </a:solidFill>
                <a:latin typeface="Bahnschrift SemiLight Condensed" panose="020B0502040204020203" pitchFamily="34" charset="0"/>
                <a:ea typeface="Helvetica Neue"/>
                <a:cs typeface="Helvetica Neue"/>
                <a:sym typeface="Helvetica Neue"/>
              </a:rPr>
              <a:t>5. Com treballa </a:t>
            </a:r>
            <a:r>
              <a:rPr lang="ca-ES" sz="2800" i="1" dirty="0">
                <a:solidFill>
                  <a:schemeClr val="tx2">
                    <a:lumMod val="10000"/>
                  </a:schemeClr>
                </a:solidFill>
                <a:latin typeface="Bahnschrift SemiLight Condensed" panose="020B0502040204020203" pitchFamily="34" charset="0"/>
                <a:ea typeface="Helvetica Neue"/>
                <a:cs typeface="Helvetica Neue"/>
                <a:sym typeface="Helvetica Neue"/>
              </a:rPr>
              <a:t>Google Scholar</a:t>
            </a:r>
          </a:p>
          <a:p>
            <a:pPr defTabSz="825500" fontAlgn="auto">
              <a:spcBef>
                <a:spcPts val="0"/>
              </a:spcBef>
              <a:spcAft>
                <a:spcPts val="0"/>
              </a:spcAft>
            </a:pPr>
            <a:r>
              <a:rPr lang="ca-ES" sz="2800" dirty="0">
                <a:solidFill>
                  <a:schemeClr val="tx2">
                    <a:lumMod val="10000"/>
                  </a:schemeClr>
                </a:solidFill>
                <a:latin typeface="Bahnschrift SemiLight Condensed" panose="020B0502040204020203" pitchFamily="34" charset="0"/>
                <a:ea typeface="Helvetica Neue"/>
                <a:cs typeface="Helvetica Neue"/>
                <a:sym typeface="Helvetica Neue"/>
              </a:rPr>
              <a:t>6. Ús de </a:t>
            </a:r>
            <a:r>
              <a:rPr lang="ca-ES" sz="2800" i="1" dirty="0">
                <a:solidFill>
                  <a:schemeClr val="tx2">
                    <a:lumMod val="10000"/>
                  </a:schemeClr>
                </a:solidFill>
                <a:latin typeface="Bahnschrift SemiLight Condensed" panose="020B0502040204020203" pitchFamily="34" charset="0"/>
                <a:ea typeface="Helvetica Neue"/>
                <a:cs typeface="Helvetica Neue"/>
                <a:sym typeface="Helvetica Neue"/>
              </a:rPr>
              <a:t>Google Scholar</a:t>
            </a:r>
          </a:p>
        </p:txBody>
      </p:sp>
      <p:sp>
        <p:nvSpPr>
          <p:cNvPr id="11" name="Botón de acción: Hacia delante o Siguiente 10">
            <a:hlinkClick r:id="" action="ppaction://hlinkshowjump?jump=nextslide" highlightClick="1"/>
          </p:cNvPr>
          <p:cNvSpPr/>
          <p:nvPr/>
        </p:nvSpPr>
        <p:spPr bwMode="auto">
          <a:xfrm>
            <a:off x="11232380" y="5733256"/>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pic>
        <p:nvPicPr>
          <p:cNvPr id="2"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227075" y="4834391"/>
            <a:ext cx="609600" cy="609600"/>
          </a:xfrm>
          <a:prstGeom prst="rect">
            <a:avLst/>
          </a:prstGeom>
        </p:spPr>
      </p:pic>
    </p:spTree>
    <p:extLst>
      <p:ext uri="{BB962C8B-B14F-4D97-AF65-F5344CB8AC3E}">
        <p14:creationId xmlns:p14="http://schemas.microsoft.com/office/powerpoint/2010/main" val="3946324027"/>
      </p:ext>
    </p:extLst>
  </p:cSld>
  <p:clrMapOvr>
    <a:masterClrMapping/>
  </p:clrMapOvr>
  <p:transition spd="slow" advTm="49191">
    <p:push dir="u"/>
    <p:sndAc>
      <p:stSnd>
        <p:snd r:embed="rId4"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884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extLst>
    <p:ext uri="{E180D4A7-C9FB-4DFB-919C-405C955672EB}">
      <p14:showEvtLst xmlns:p14="http://schemas.microsoft.com/office/powerpoint/2010/main">
        <p14:playEvt time="2636" objId="2"/>
        <p14:triggerEvt type="onClick" time="2636" objId="2"/>
        <p14:stopEvt time="47978" objId="2"/>
      </p14:showEvtLst>
    </p:ext>
  </p:extLs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2519412" y="242011"/>
            <a:ext cx="9073008"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9pPr>
          </a:lstStyle>
          <a:p>
            <a:pPr algn="r" eaLnBrk="1" hangingPunct="1">
              <a:buSzPct val="100000"/>
            </a:pPr>
            <a:r>
              <a:rPr lang="ca-ES" altLang="ca-ES" sz="4000" b="0" cap="all" dirty="0">
                <a:solidFill>
                  <a:srgbClr val="0070C0"/>
                </a:solidFill>
                <a:latin typeface="Bahnschrift SemiBold Condensed" panose="020B0502040204020203" pitchFamily="34" charset="0"/>
                <a:ea typeface="Helvetica"/>
                <a:cs typeface="Helvetica"/>
                <a:sym typeface="Helvetica"/>
              </a:rPr>
              <a:t>5. Com treballa Google Scholar</a:t>
            </a:r>
          </a:p>
        </p:txBody>
      </p:sp>
      <p:cxnSp>
        <p:nvCxnSpPr>
          <p:cNvPr id="17" name="Conector recto 7">
            <a:extLst>
              <a:ext uri="{FF2B5EF4-FFF2-40B4-BE49-F238E27FC236}">
                <a16:creationId xmlns:a16="http://schemas.microsoft.com/office/drawing/2014/main" id="{FA845FAD-4F02-034B-B130-5FC502677BEB}"/>
              </a:ext>
            </a:extLst>
          </p:cNvPr>
          <p:cNvCxnSpPr>
            <a:cxnSpLocks/>
          </p:cNvCxnSpPr>
          <p:nvPr/>
        </p:nvCxnSpPr>
        <p:spPr>
          <a:xfrm>
            <a:off x="935236" y="1124744"/>
            <a:ext cx="10657184" cy="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25"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12"/>
          </p:nvPr>
        </p:nvSpPr>
        <p:spPr>
          <a:xfrm>
            <a:off x="11088364" y="6375641"/>
            <a:ext cx="748311" cy="318036"/>
          </a:xfrm>
          <a:prstGeom prst="rect">
            <a:avLst/>
          </a:prstGeom>
        </p:spPr>
        <p:txBody>
          <a:bodyPr/>
          <a:lstStyle/>
          <a:p>
            <a:pPr algn="ctr" defTabSz="309563" eaLnBrk="1" fontAlgn="auto">
              <a:spcBef>
                <a:spcPts val="0"/>
              </a:spcBef>
              <a:spcAft>
                <a:spcPts val="0"/>
              </a:spcAft>
              <a:defRPr/>
            </a:pPr>
            <a:r>
              <a:rPr lang="es-ES" sz="1400" b="0" kern="0" dirty="0">
                <a:solidFill>
                  <a:srgbClr val="000000"/>
                </a:solidFill>
                <a:latin typeface="Bahnschrift SemiLight Condensed" panose="020B0502040204020203" pitchFamily="34" charset="0"/>
                <a:sym typeface="Helvetica Neue Light"/>
              </a:rPr>
              <a:t>20 /27</a:t>
            </a:r>
          </a:p>
        </p:txBody>
      </p:sp>
      <p:sp>
        <p:nvSpPr>
          <p:cNvPr id="27" name="Botón de acción: Hacia delante o Siguiente 26">
            <a:hlinkClick r:id="" action="ppaction://hlinkshowjump?jump=nextslide" highlightClick="1"/>
          </p:cNvPr>
          <p:cNvSpPr/>
          <p:nvPr/>
        </p:nvSpPr>
        <p:spPr bwMode="auto">
          <a:xfrm>
            <a:off x="11232380" y="5733256"/>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sp>
        <p:nvSpPr>
          <p:cNvPr id="7" name="Rectangle 3"/>
          <p:cNvSpPr/>
          <p:nvPr/>
        </p:nvSpPr>
        <p:spPr>
          <a:xfrm>
            <a:off x="935236" y="1297410"/>
            <a:ext cx="10657184" cy="1785104"/>
          </a:xfrm>
          <a:prstGeom prst="rect">
            <a:avLst/>
          </a:prstGeom>
        </p:spPr>
        <p:txBody>
          <a:bodyPr wrap="square">
            <a:spAutoFit/>
          </a:bodyPr>
          <a:lstStyle/>
          <a:p>
            <a:pPr defTabSz="825500" fontAlgn="auto">
              <a:spcBef>
                <a:spcPts val="0"/>
              </a:spcBef>
              <a:spcAft>
                <a:spcPts val="0"/>
              </a:spcAft>
            </a:pPr>
            <a:r>
              <a:rPr lang="ca-ES" sz="2000" u="sng" dirty="0">
                <a:solidFill>
                  <a:srgbClr val="0070C0"/>
                </a:solidFill>
                <a:latin typeface="Bahnschrift SemiLight Condensed" panose="020B0502040204020203" pitchFamily="34" charset="0"/>
                <a:ea typeface="Helvetica Neue"/>
                <a:cs typeface="Helvetica Neue"/>
                <a:sym typeface="Helvetica Neue"/>
              </a:rPr>
              <a:t>Punt 2.</a:t>
            </a:r>
            <a:r>
              <a:rPr lang="ca-ES" sz="2000" dirty="0">
                <a:solidFill>
                  <a:srgbClr val="0070C0"/>
                </a:solidFill>
                <a:latin typeface="Bahnschrift SemiLight Condensed" panose="020B0502040204020203" pitchFamily="34" charset="0"/>
                <a:ea typeface="Helvetica Neue"/>
                <a:cs typeface="Helvetica Neue"/>
                <a:sym typeface="Helvetica Neue"/>
              </a:rPr>
              <a:t> Algoritmes de cerca: selecció i presentació de resultats</a:t>
            </a:r>
          </a:p>
          <a:p>
            <a:pPr defTabSz="825500" fontAlgn="auto">
              <a:spcBef>
                <a:spcPts val="0"/>
              </a:spcBef>
              <a:spcAft>
                <a:spcPts val="0"/>
              </a:spcAft>
            </a:pPr>
            <a:r>
              <a:rPr lang="ca-ES" sz="1800" dirty="0">
                <a:solidFill>
                  <a:schemeClr val="tx1"/>
                </a:solidFill>
                <a:latin typeface="Bahnschrift SemiLight Condensed" panose="020B0502040204020203" pitchFamily="34" charset="0"/>
                <a:ea typeface="Helvetica Neue"/>
                <a:cs typeface="Helvetica Neue"/>
                <a:sym typeface="Helvetica Neue"/>
              </a:rPr>
              <a:t>El perfil dels usuaris de </a:t>
            </a:r>
            <a:r>
              <a:rPr lang="ca-ES" sz="1800" i="1" dirty="0">
                <a:solidFill>
                  <a:schemeClr val="tx1"/>
                </a:solidFill>
                <a:latin typeface="Bahnschrift SemiLight Condensed" panose="020B0502040204020203" pitchFamily="34" charset="0"/>
                <a:ea typeface="Helvetica Neue"/>
                <a:cs typeface="Helvetica Neue"/>
                <a:sym typeface="Helvetica Neue"/>
              </a:rPr>
              <a:t>Google Scholar (GS) </a:t>
            </a:r>
            <a:r>
              <a:rPr lang="ca-ES" sz="1800" dirty="0">
                <a:solidFill>
                  <a:schemeClr val="tx1"/>
                </a:solidFill>
                <a:latin typeface="Bahnschrift SemiLight Condensed" panose="020B0502040204020203" pitchFamily="34" charset="0"/>
                <a:ea typeface="Helvetica Neue"/>
                <a:cs typeface="Helvetica Neue"/>
                <a:sym typeface="Helvetica Neue"/>
              </a:rPr>
              <a:t> és molt més específic que el del cercador general de Google, i per això es parteix de la base que els estudiants i investigadors, quan cerquen bibliografia, tenen una base de coneixements que els permet aprofitar la indexació a text complet i amb metadades que fa </a:t>
            </a:r>
            <a:r>
              <a:rPr lang="ca-ES" sz="1800" i="1" dirty="0">
                <a:solidFill>
                  <a:schemeClr val="tx1"/>
                </a:solidFill>
                <a:latin typeface="Bahnschrift SemiLight Condensed" panose="020B0502040204020203" pitchFamily="34" charset="0"/>
                <a:ea typeface="Helvetica Neue"/>
                <a:cs typeface="Helvetica Neue"/>
                <a:sym typeface="Helvetica Neue"/>
              </a:rPr>
              <a:t>GS.  </a:t>
            </a:r>
            <a:r>
              <a:rPr lang="ca-ES" sz="1800" dirty="0">
                <a:solidFill>
                  <a:schemeClr val="tx1"/>
                </a:solidFill>
                <a:latin typeface="Bahnschrift SemiLight Condensed" panose="020B0502040204020203" pitchFamily="34" charset="0"/>
                <a:ea typeface="Helvetica Neue"/>
                <a:cs typeface="Helvetica Neue"/>
                <a:sym typeface="Helvetica Neue"/>
              </a:rPr>
              <a:t>A més, en la selecció de documents i en la seva ordenació per ordre </a:t>
            </a:r>
            <a:r>
              <a:rPr lang="ca-ES" sz="1800">
                <a:solidFill>
                  <a:schemeClr val="tx1"/>
                </a:solidFill>
                <a:latin typeface="Bahnschrift SemiLight Condensed" panose="020B0502040204020203" pitchFamily="34" charset="0"/>
                <a:ea typeface="Helvetica Neue"/>
                <a:cs typeface="Helvetica Neue"/>
                <a:sym typeface="Helvetica Neue"/>
              </a:rPr>
              <a:t>de rellevància, </a:t>
            </a:r>
            <a:r>
              <a:rPr lang="ca-ES" sz="1800" dirty="0">
                <a:solidFill>
                  <a:schemeClr val="tx1"/>
                </a:solidFill>
                <a:latin typeface="Bahnschrift SemiLight Condensed" panose="020B0502040204020203" pitchFamily="34" charset="0"/>
                <a:ea typeface="Helvetica Neue"/>
                <a:cs typeface="Helvetica Neue"/>
                <a:sym typeface="Helvetica Neue"/>
              </a:rPr>
              <a:t>els algoritmes donen molt pes a la freqüència de la presència en llocs significatius del document de les paraules buscades per l’usuari i al nombre de citacions que ha rebut cada un dels documents recuperats. </a:t>
            </a:r>
            <a:endParaRPr lang="ca-ES" sz="1800" dirty="0">
              <a:solidFill>
                <a:schemeClr val="tx2">
                  <a:lumMod val="10000"/>
                </a:schemeClr>
              </a:solidFill>
              <a:latin typeface="Bahnschrift SemiLight Condensed" panose="020B0502040204020203" pitchFamily="34" charset="0"/>
              <a:ea typeface="Helvetica Neue"/>
              <a:cs typeface="Helvetica Neue"/>
              <a:sym typeface="Helvetica Neue"/>
            </a:endParaRPr>
          </a:p>
        </p:txBody>
      </p:sp>
      <p:pic>
        <p:nvPicPr>
          <p:cNvPr id="2" name="Imagen 1"/>
          <p:cNvPicPr>
            <a:picLocks noChangeAspect="1"/>
          </p:cNvPicPr>
          <p:nvPr/>
        </p:nvPicPr>
        <p:blipFill>
          <a:blip r:embed="rId6"/>
          <a:stretch>
            <a:fillRect/>
          </a:stretch>
        </p:blipFill>
        <p:spPr>
          <a:xfrm>
            <a:off x="2369369" y="3288711"/>
            <a:ext cx="7500888" cy="3526058"/>
          </a:xfrm>
          <a:prstGeom prst="rect">
            <a:avLst/>
          </a:prstGeom>
          <a:ln w="12700">
            <a:solidFill>
              <a:schemeClr val="accent1"/>
            </a:solidFill>
          </a:ln>
        </p:spPr>
      </p:pic>
      <p:sp>
        <p:nvSpPr>
          <p:cNvPr id="3" name="CuadroTexto 2"/>
          <p:cNvSpPr txBox="1"/>
          <p:nvPr/>
        </p:nvSpPr>
        <p:spPr>
          <a:xfrm>
            <a:off x="2519412" y="3429000"/>
            <a:ext cx="5616624" cy="369332"/>
          </a:xfrm>
          <a:prstGeom prst="rect">
            <a:avLst/>
          </a:prstGeom>
          <a:noFill/>
        </p:spPr>
        <p:txBody>
          <a:bodyPr wrap="square" rtlCol="0">
            <a:spAutoFit/>
          </a:bodyPr>
          <a:lstStyle/>
          <a:p>
            <a:r>
              <a:rPr lang="ca-ES" sz="1800" dirty="0">
                <a:solidFill>
                  <a:schemeClr val="tx1"/>
                </a:solidFill>
                <a:latin typeface="Bahnschrift SemiLight Condensed" panose="020B0502040204020203" pitchFamily="34" charset="0"/>
                <a:ea typeface="Helvetica Neue"/>
                <a:cs typeface="Helvetica Neue"/>
                <a:hlinkClick r:id="rId7"/>
              </a:rPr>
              <a:t>https://scholar.google.com/intl/es/scholar/about.html</a:t>
            </a:r>
            <a:r>
              <a:rPr lang="ca-ES" sz="1800" dirty="0">
                <a:solidFill>
                  <a:schemeClr val="tx1"/>
                </a:solidFill>
                <a:latin typeface="Bahnschrift SemiLight Condensed" panose="020B0502040204020203" pitchFamily="34" charset="0"/>
                <a:ea typeface="Helvetica Neue"/>
                <a:cs typeface="Helvetica Neue"/>
              </a:rPr>
              <a:t> </a:t>
            </a:r>
          </a:p>
        </p:txBody>
      </p:sp>
      <p:pic>
        <p:nvPicPr>
          <p:cNvPr id="4"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219431" y="4906947"/>
            <a:ext cx="609600" cy="609600"/>
          </a:xfrm>
          <a:prstGeom prst="rect">
            <a:avLst/>
          </a:prstGeom>
        </p:spPr>
      </p:pic>
    </p:spTree>
    <p:extLst>
      <p:ext uri="{BB962C8B-B14F-4D97-AF65-F5344CB8AC3E}">
        <p14:creationId xmlns:p14="http://schemas.microsoft.com/office/powerpoint/2010/main" val="1343928001"/>
      </p:ext>
    </p:extLst>
  </p:cSld>
  <p:clrMapOvr>
    <a:masterClrMapping/>
  </p:clrMapOvr>
  <p:transition spd="slow" advTm="372238">
    <p:push dir="u"/>
    <p:sndAc>
      <p:stSnd>
        <p:snd r:embed="rId5"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ppt_x</p:attrName>
                                        </p:attrNameLst>
                                      </p:cBhvr>
                                      <p:tavLst>
                                        <p:tav tm="0">
                                          <p:val>
                                            <p:strVal val="#ppt_x"/>
                                          </p:val>
                                        </p:tav>
                                        <p:tav tm="100000">
                                          <p:val>
                                            <p:strVal val="#ppt_x"/>
                                          </p:val>
                                        </p:tav>
                                      </p:tavLst>
                                    </p:anim>
                                    <p:anim calcmode="lin" valueType="num">
                                      <p:cBhvr>
                                        <p:cTn id="9" dur="1000" fill="hold"/>
                                        <p:tgtEl>
                                          <p:spTgt spid="51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par>
                          <p:cTn id="13" fill="hold">
                            <p:stCondLst>
                              <p:cond delay="1000"/>
                            </p:stCondLst>
                            <p:childTnLst>
                              <p:par>
                                <p:cTn id="14" presetID="1" presetClass="mediacall" presetSubtype="0" fill="hold" nodeType="afterEffect">
                                  <p:stCondLst>
                                    <p:cond delay="0"/>
                                  </p:stCondLst>
                                  <p:childTnLst>
                                    <p:cmd type="call" cmd="playFrom(0.0)">
                                      <p:cBhvr>
                                        <p:cTn id="15" dur="103657"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6" fill="hold" display="0">
                  <p:stCondLst>
                    <p:cond delay="indefinite"/>
                  </p:stCondLst>
                  <p:endCondLst>
                    <p:cond evt="onStopAudio" delay="0">
                      <p:tgtEl>
                        <p:sldTgt/>
                      </p:tgtEl>
                    </p:cond>
                  </p:endCondLst>
                </p:cTn>
                <p:tgtEl>
                  <p:spTgt spid="4"/>
                </p:tgtEl>
              </p:cMediaNode>
            </p:audio>
          </p:childTnLst>
        </p:cTn>
      </p:par>
    </p:tnLst>
    <p:bldLst>
      <p:bldP spid="5123" grpId="0"/>
      <p:bldP spid="27" grpId="0" animBg="1"/>
    </p:bldLst>
  </p:timing>
  <p:extLst>
    <p:ext uri="{E180D4A7-C9FB-4DFB-919C-405C955672EB}">
      <p14:showEvtLst xmlns:p14="http://schemas.microsoft.com/office/powerpoint/2010/main">
        <p14:playEvt time="2957" objId="7"/>
        <p14:triggerEvt type="onClick" time="2957" objId="7"/>
        <p14:stopEvt time="34549" objId="7"/>
        <p14:playEvt time="37155" objId="8"/>
        <p14:triggerEvt type="onClick" time="37155" objId="8"/>
        <p14:triggerEvt type="onClick" time="37477" objId="8"/>
        <p14:stopEvt time="91276" objId="8"/>
        <p14:playEvt time="94173" objId="6"/>
        <p14:triggerEvt type="onClick" time="94173" objId="6"/>
        <p14:stopEvt time="120283" objId="6"/>
        <p14:playEvt time="123505" objId="10"/>
        <p14:triggerEvt type="onClick" time="123505" objId="10"/>
        <p14:stopEvt time="159142" objId="10"/>
        <p14:playEvt time="161330" objId="11"/>
        <p14:triggerEvt type="onClick" time="161330" objId="11"/>
        <p14:stopEvt time="185608" objId="11"/>
        <p14:playEvt time="187391" objId="12"/>
        <p14:triggerEvt type="onClick" time="187391" objId="12"/>
        <p14:stopEvt time="265888" objId="12"/>
        <p14:playEvt time="268301" objId="13"/>
        <p14:triggerEvt type="onClick" time="268301" objId="13"/>
        <p14:stopEvt time="342827" objId="13"/>
        <p14:playEvt time="344681" objId="14"/>
        <p14:triggerEvt type="onClick" time="344681" objId="14"/>
        <p14:stopEvt time="368656" objId="14"/>
      </p14:showEvtLst>
    </p:ext>
  </p:extLs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2519412" y="242011"/>
            <a:ext cx="9073008"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9pPr>
          </a:lstStyle>
          <a:p>
            <a:pPr algn="r" eaLnBrk="1" hangingPunct="1">
              <a:buSzPct val="100000"/>
            </a:pPr>
            <a:r>
              <a:rPr lang="ca-ES" altLang="ca-ES" sz="4000" b="0" cap="all" dirty="0">
                <a:solidFill>
                  <a:srgbClr val="0070C0"/>
                </a:solidFill>
                <a:latin typeface="Bahnschrift SemiBold Condensed" panose="020B0502040204020203" pitchFamily="34" charset="0"/>
                <a:ea typeface="Helvetica"/>
                <a:cs typeface="Helvetica"/>
                <a:sym typeface="Helvetica"/>
              </a:rPr>
              <a:t>5. Com treballa Google Scholar</a:t>
            </a:r>
          </a:p>
        </p:txBody>
      </p:sp>
      <p:cxnSp>
        <p:nvCxnSpPr>
          <p:cNvPr id="17" name="Conector recto 7">
            <a:extLst>
              <a:ext uri="{FF2B5EF4-FFF2-40B4-BE49-F238E27FC236}">
                <a16:creationId xmlns:a16="http://schemas.microsoft.com/office/drawing/2014/main" id="{FA845FAD-4F02-034B-B130-5FC502677BEB}"/>
              </a:ext>
            </a:extLst>
          </p:cNvPr>
          <p:cNvCxnSpPr>
            <a:cxnSpLocks/>
          </p:cNvCxnSpPr>
          <p:nvPr/>
        </p:nvCxnSpPr>
        <p:spPr>
          <a:xfrm>
            <a:off x="935236" y="1124744"/>
            <a:ext cx="10657184" cy="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25"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12"/>
          </p:nvPr>
        </p:nvSpPr>
        <p:spPr>
          <a:xfrm>
            <a:off x="11088364" y="6375641"/>
            <a:ext cx="748311" cy="318036"/>
          </a:xfrm>
          <a:prstGeom prst="rect">
            <a:avLst/>
          </a:prstGeom>
        </p:spPr>
        <p:txBody>
          <a:bodyPr/>
          <a:lstStyle/>
          <a:p>
            <a:pPr algn="ctr" defTabSz="309563" eaLnBrk="1" fontAlgn="auto">
              <a:spcBef>
                <a:spcPts val="0"/>
              </a:spcBef>
              <a:spcAft>
                <a:spcPts val="0"/>
              </a:spcAft>
              <a:defRPr/>
            </a:pPr>
            <a:r>
              <a:rPr lang="es-ES" sz="1400" b="0" kern="0" dirty="0">
                <a:solidFill>
                  <a:srgbClr val="000000"/>
                </a:solidFill>
                <a:latin typeface="Bahnschrift SemiLight Condensed" panose="020B0502040204020203" pitchFamily="34" charset="0"/>
                <a:sym typeface="Helvetica Neue Light"/>
              </a:rPr>
              <a:t>21 /27</a:t>
            </a:r>
          </a:p>
        </p:txBody>
      </p:sp>
      <p:sp>
        <p:nvSpPr>
          <p:cNvPr id="27" name="Botón de acción: Hacia delante o Siguiente 26">
            <a:hlinkClick r:id="" action="ppaction://hlinkshowjump?jump=nextslide" highlightClick="1"/>
          </p:cNvPr>
          <p:cNvSpPr/>
          <p:nvPr/>
        </p:nvSpPr>
        <p:spPr bwMode="auto">
          <a:xfrm>
            <a:off x="11232380" y="5733256"/>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sp>
        <p:nvSpPr>
          <p:cNvPr id="7" name="Rectangle 3"/>
          <p:cNvSpPr/>
          <p:nvPr/>
        </p:nvSpPr>
        <p:spPr>
          <a:xfrm>
            <a:off x="935236" y="1297410"/>
            <a:ext cx="10657184" cy="1231106"/>
          </a:xfrm>
          <a:prstGeom prst="rect">
            <a:avLst/>
          </a:prstGeom>
        </p:spPr>
        <p:txBody>
          <a:bodyPr wrap="square">
            <a:spAutoFit/>
          </a:bodyPr>
          <a:lstStyle/>
          <a:p>
            <a:pPr defTabSz="825500" fontAlgn="auto">
              <a:spcBef>
                <a:spcPts val="0"/>
              </a:spcBef>
              <a:spcAft>
                <a:spcPts val="0"/>
              </a:spcAft>
            </a:pPr>
            <a:r>
              <a:rPr lang="ca-ES" sz="2000" u="sng" dirty="0">
                <a:solidFill>
                  <a:srgbClr val="0070C0"/>
                </a:solidFill>
                <a:latin typeface="Bahnschrift SemiLight Condensed" panose="020B0502040204020203" pitchFamily="34" charset="0"/>
                <a:ea typeface="Helvetica Neue"/>
                <a:cs typeface="Helvetica Neue"/>
                <a:sym typeface="Helvetica Neue"/>
              </a:rPr>
              <a:t>Punt 3.</a:t>
            </a:r>
            <a:r>
              <a:rPr lang="ca-ES" sz="2000" dirty="0">
                <a:solidFill>
                  <a:srgbClr val="0070C0"/>
                </a:solidFill>
                <a:latin typeface="Bahnschrift SemiLight Condensed" panose="020B0502040204020203" pitchFamily="34" charset="0"/>
                <a:ea typeface="Helvetica Neue"/>
                <a:cs typeface="Helvetica Neue"/>
                <a:sym typeface="Helvetica Neue"/>
              </a:rPr>
              <a:t> Opcions d’interrogació i </a:t>
            </a:r>
            <a:r>
              <a:rPr lang="ca-ES" sz="2000">
                <a:solidFill>
                  <a:srgbClr val="0070C0"/>
                </a:solidFill>
                <a:latin typeface="Bahnschrift SemiLight Condensed" panose="020B0502040204020203" pitchFamily="34" charset="0"/>
                <a:ea typeface="Helvetica Neue"/>
                <a:cs typeface="Helvetica Neue"/>
                <a:sym typeface="Helvetica Neue"/>
              </a:rPr>
              <a:t>de filtratge </a:t>
            </a:r>
            <a:r>
              <a:rPr lang="ca-ES" sz="2000" dirty="0">
                <a:solidFill>
                  <a:srgbClr val="0070C0"/>
                </a:solidFill>
                <a:latin typeface="Bahnschrift SemiLight Condensed" panose="020B0502040204020203" pitchFamily="34" charset="0"/>
                <a:ea typeface="Helvetica Neue"/>
                <a:cs typeface="Helvetica Neue"/>
                <a:sym typeface="Helvetica Neue"/>
              </a:rPr>
              <a:t>de resultats</a:t>
            </a:r>
          </a:p>
          <a:p>
            <a:pPr defTabSz="825500" fontAlgn="auto">
              <a:spcBef>
                <a:spcPts val="0"/>
              </a:spcBef>
              <a:spcAft>
                <a:spcPts val="0"/>
              </a:spcAft>
            </a:pPr>
            <a:r>
              <a:rPr lang="ca-ES" sz="1800" i="1">
                <a:solidFill>
                  <a:schemeClr val="tx2">
                    <a:lumMod val="10000"/>
                  </a:schemeClr>
                </a:solidFill>
                <a:latin typeface="Bahnschrift SemiLight Condensed" panose="020B0502040204020203" pitchFamily="34" charset="0"/>
                <a:ea typeface="Helvetica Neue"/>
                <a:cs typeface="Helvetica Neue"/>
                <a:sym typeface="Helvetica Neue"/>
              </a:rPr>
              <a:t>GS </a:t>
            </a:r>
            <a:r>
              <a:rPr lang="ca-ES" sz="1800">
                <a:solidFill>
                  <a:schemeClr val="tx2">
                    <a:lumMod val="10000"/>
                  </a:schemeClr>
                </a:solidFill>
                <a:latin typeface="Bahnschrift SemiLight Condensed" panose="020B0502040204020203" pitchFamily="34" charset="0"/>
                <a:ea typeface="Helvetica Neue"/>
                <a:cs typeface="Helvetica Neue"/>
                <a:sym typeface="Helvetica Neue"/>
              </a:rPr>
              <a:t>ofereix </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una cerca bàsica en la pantalla principal i una cerca avançada desplegable des del botó de menú situat a dalt i a l’esquerra. També podem </a:t>
            </a:r>
            <a:r>
              <a:rPr lang="ca-ES" sz="1800" dirty="0">
                <a:solidFill>
                  <a:srgbClr val="00B050"/>
                </a:solidFill>
                <a:latin typeface="Bahnschrift SemiLight Condensed" panose="020B0502040204020203" pitchFamily="34" charset="0"/>
                <a:ea typeface="Helvetica Neue"/>
                <a:cs typeface="Helvetica Neue"/>
                <a:sym typeface="Helvetica Neue"/>
              </a:rPr>
              <a:t>iniciar la sessió com a usuaris registrats de Google</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 el que permet una certa personalització de la cerca i gaudir de funcions afegides, com guardar documents en una biblioteca personal</a:t>
            </a:r>
          </a:p>
        </p:txBody>
      </p:sp>
      <p:pic>
        <p:nvPicPr>
          <p:cNvPr id="2" name="Imagen 1"/>
          <p:cNvPicPr>
            <a:picLocks noChangeAspect="1"/>
          </p:cNvPicPr>
          <p:nvPr/>
        </p:nvPicPr>
        <p:blipFill>
          <a:blip r:embed="rId6"/>
          <a:stretch>
            <a:fillRect/>
          </a:stretch>
        </p:blipFill>
        <p:spPr>
          <a:xfrm>
            <a:off x="1895615" y="2600911"/>
            <a:ext cx="9077647" cy="4243397"/>
          </a:xfrm>
          <a:prstGeom prst="rect">
            <a:avLst/>
          </a:prstGeom>
          <a:ln w="12700">
            <a:solidFill>
              <a:srgbClr val="0070C0"/>
            </a:solidFill>
          </a:ln>
        </p:spPr>
      </p:pic>
      <p:pic>
        <p:nvPicPr>
          <p:cNvPr id="3" name="Imagen 2"/>
          <p:cNvPicPr>
            <a:picLocks noChangeAspect="1"/>
          </p:cNvPicPr>
          <p:nvPr/>
        </p:nvPicPr>
        <p:blipFill>
          <a:blip r:embed="rId7"/>
          <a:stretch>
            <a:fillRect/>
          </a:stretch>
        </p:blipFill>
        <p:spPr>
          <a:xfrm>
            <a:off x="143694" y="3210107"/>
            <a:ext cx="2409825" cy="3448050"/>
          </a:xfrm>
          <a:prstGeom prst="rect">
            <a:avLst/>
          </a:prstGeom>
          <a:ln w="47625">
            <a:solidFill>
              <a:srgbClr val="FF0000"/>
            </a:solidFill>
          </a:ln>
        </p:spPr>
      </p:pic>
      <p:cxnSp>
        <p:nvCxnSpPr>
          <p:cNvPr id="5" name="Conector curvado 4"/>
          <p:cNvCxnSpPr/>
          <p:nvPr/>
        </p:nvCxnSpPr>
        <p:spPr>
          <a:xfrm rot="10800000" flipV="1">
            <a:off x="488081" y="2771286"/>
            <a:ext cx="1440160" cy="648072"/>
          </a:xfrm>
          <a:prstGeom prst="curvedConnector3">
            <a:avLst>
              <a:gd name="adj1" fmla="val 43355"/>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Rectángulo 8"/>
          <p:cNvSpPr/>
          <p:nvPr/>
        </p:nvSpPr>
        <p:spPr>
          <a:xfrm>
            <a:off x="183269" y="5517232"/>
            <a:ext cx="2049785" cy="432048"/>
          </a:xfrm>
          <a:prstGeom prst="rect">
            <a:avLst/>
          </a:prstGeom>
          <a:noFill/>
          <a:ln>
            <a:solidFill>
              <a:srgbClr val="FF0000"/>
            </a:solidFill>
            <a:prstDash val="sysDash"/>
          </a:ln>
          <a:effectLst>
            <a:glow rad="101600">
              <a:srgbClr val="FF0000">
                <a:alpha val="6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4" name="Rectángulo 3"/>
          <p:cNvSpPr/>
          <p:nvPr/>
        </p:nvSpPr>
        <p:spPr>
          <a:xfrm>
            <a:off x="2303388" y="2708920"/>
            <a:ext cx="8640960" cy="288032"/>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6"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232380" y="4907632"/>
            <a:ext cx="609600" cy="609600"/>
          </a:xfrm>
          <a:prstGeom prst="rect">
            <a:avLst/>
          </a:prstGeom>
        </p:spPr>
      </p:pic>
    </p:spTree>
    <p:extLst>
      <p:ext uri="{BB962C8B-B14F-4D97-AF65-F5344CB8AC3E}">
        <p14:creationId xmlns:p14="http://schemas.microsoft.com/office/powerpoint/2010/main" val="944004234"/>
      </p:ext>
    </p:extLst>
  </p:cSld>
  <p:clrMapOvr>
    <a:masterClrMapping/>
  </p:clrMapOvr>
  <p:transition spd="slow" advTm="372238">
    <p:push dir="u"/>
    <p:sndAc>
      <p:stSnd>
        <p:snd r:embed="rId5"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par>
                                <p:cTn id="7" presetID="42" presetClass="entr" presetSubtype="0" fill="hold" grpId="0" nodeType="withEffect">
                                  <p:stCondLst>
                                    <p:cond delay="0"/>
                                  </p:stCondLst>
                                  <p:childTnLst>
                                    <p:set>
                                      <p:cBhvr>
                                        <p:cTn id="8" dur="1" fill="hold">
                                          <p:stCondLst>
                                            <p:cond delay="0"/>
                                          </p:stCondLst>
                                        </p:cTn>
                                        <p:tgtEl>
                                          <p:spTgt spid="5123"/>
                                        </p:tgtEl>
                                        <p:attrNameLst>
                                          <p:attrName>style.visibility</p:attrName>
                                        </p:attrNameLst>
                                      </p:cBhvr>
                                      <p:to>
                                        <p:strVal val="visible"/>
                                      </p:to>
                                    </p:set>
                                    <p:animEffect transition="in" filter="fade">
                                      <p:cBhvr>
                                        <p:cTn id="9" dur="1000"/>
                                        <p:tgtEl>
                                          <p:spTgt spid="5123"/>
                                        </p:tgtEl>
                                      </p:cBhvr>
                                    </p:animEffect>
                                    <p:anim calcmode="lin" valueType="num">
                                      <p:cBhvr>
                                        <p:cTn id="10" dur="1000" fill="hold"/>
                                        <p:tgtEl>
                                          <p:spTgt spid="5123"/>
                                        </p:tgtEl>
                                        <p:attrNameLst>
                                          <p:attrName>ppt_x</p:attrName>
                                        </p:attrNameLst>
                                      </p:cBhvr>
                                      <p:tavLst>
                                        <p:tav tm="0">
                                          <p:val>
                                            <p:strVal val="#ppt_x"/>
                                          </p:val>
                                        </p:tav>
                                        <p:tav tm="100000">
                                          <p:val>
                                            <p:strVal val="#ppt_x"/>
                                          </p:val>
                                        </p:tav>
                                      </p:tavLst>
                                    </p:anim>
                                    <p:anim calcmode="lin" valueType="num">
                                      <p:cBhvr>
                                        <p:cTn id="11" dur="1000" fill="hold"/>
                                        <p:tgtEl>
                                          <p:spTgt spid="5123"/>
                                        </p:tgtEl>
                                        <p:attrNameLst>
                                          <p:attrName>ppt_y</p:attrName>
                                        </p:attrNameLst>
                                      </p:cBhvr>
                                      <p:tavLst>
                                        <p:tav tm="0">
                                          <p:val>
                                            <p:strVal val="#ppt_y+.1"/>
                                          </p:val>
                                        </p:tav>
                                        <p:tav tm="100000">
                                          <p:val>
                                            <p:strVal val="#ppt_y"/>
                                          </p:val>
                                        </p:tav>
                                      </p:tavLst>
                                    </p:anim>
                                  </p:childTnLst>
                                </p:cTn>
                              </p:par>
                            </p:childTnLst>
                          </p:cTn>
                        </p:par>
                        <p:par>
                          <p:cTn id="12" fill="hold">
                            <p:stCondLst>
                              <p:cond delay="1000"/>
                            </p:stCondLst>
                            <p:childTnLst>
                              <p:par>
                                <p:cTn id="13" presetID="1" presetClass="entr" presetSubtype="0"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15" repeatCount="indefinite" fill="hold" display="0">
                  <p:stCondLst>
                    <p:cond delay="indefinite"/>
                  </p:stCondLst>
                  <p:endCondLst>
                    <p:cond evt="onStopAudio" delay="0">
                      <p:tgtEl>
                        <p:sldTgt/>
                      </p:tgtEl>
                    </p:cond>
                  </p:endCondLst>
                </p:cTn>
                <p:tgtEl>
                  <p:spTgt spid="6"/>
                </p:tgtEl>
              </p:cMediaNode>
            </p:audio>
          </p:childTnLst>
        </p:cTn>
      </p:par>
    </p:tnLst>
    <p:bldLst>
      <p:bldP spid="5123" grpId="0"/>
      <p:bldP spid="27" grpId="0" animBg="1"/>
    </p:bldLst>
  </p:timing>
  <p:extLst>
    <p:ext uri="{E180D4A7-C9FB-4DFB-919C-405C955672EB}">
      <p14:showEvtLst xmlns:p14="http://schemas.microsoft.com/office/powerpoint/2010/main">
        <p14:playEvt time="2957" objId="7"/>
        <p14:triggerEvt type="onClick" time="2957" objId="7"/>
        <p14:stopEvt time="34549" objId="7"/>
        <p14:playEvt time="37155" objId="8"/>
        <p14:triggerEvt type="onClick" time="37155" objId="8"/>
        <p14:triggerEvt type="onClick" time="37477" objId="8"/>
        <p14:stopEvt time="91276" objId="8"/>
        <p14:playEvt time="94173" objId="6"/>
        <p14:triggerEvt type="onClick" time="94173" objId="6"/>
        <p14:stopEvt time="120283" objId="6"/>
        <p14:playEvt time="123505" objId="10"/>
        <p14:triggerEvt type="onClick" time="123505" objId="10"/>
        <p14:stopEvt time="159142" objId="10"/>
        <p14:playEvt time="161330" objId="11"/>
        <p14:triggerEvt type="onClick" time="161330" objId="11"/>
        <p14:stopEvt time="185608" objId="11"/>
        <p14:playEvt time="187391" objId="12"/>
        <p14:triggerEvt type="onClick" time="187391" objId="12"/>
        <p14:stopEvt time="265888" objId="12"/>
        <p14:playEvt time="268301" objId="13"/>
        <p14:triggerEvt type="onClick" time="268301" objId="13"/>
        <p14:stopEvt time="342827" objId="13"/>
        <p14:playEvt time="344681" objId="14"/>
        <p14:triggerEvt type="onClick" time="344681" objId="14"/>
        <p14:stopEvt time="368656" objId="14"/>
      </p14:showEvtLst>
    </p:ext>
  </p:extLs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2519412" y="242011"/>
            <a:ext cx="9073008"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9pPr>
          </a:lstStyle>
          <a:p>
            <a:pPr algn="r" eaLnBrk="1" hangingPunct="1">
              <a:buSzPct val="100000"/>
            </a:pPr>
            <a:r>
              <a:rPr lang="ca-ES" altLang="ca-ES" sz="4000" b="0" cap="all" dirty="0">
                <a:solidFill>
                  <a:srgbClr val="0070C0"/>
                </a:solidFill>
                <a:latin typeface="Bahnschrift SemiBold Condensed" panose="020B0502040204020203" pitchFamily="34" charset="0"/>
                <a:ea typeface="Helvetica"/>
                <a:cs typeface="Helvetica"/>
                <a:sym typeface="Helvetica"/>
              </a:rPr>
              <a:t>5. Com treballa Google Scholar</a:t>
            </a:r>
          </a:p>
        </p:txBody>
      </p:sp>
      <p:cxnSp>
        <p:nvCxnSpPr>
          <p:cNvPr id="17" name="Conector recto 7">
            <a:extLst>
              <a:ext uri="{FF2B5EF4-FFF2-40B4-BE49-F238E27FC236}">
                <a16:creationId xmlns:a16="http://schemas.microsoft.com/office/drawing/2014/main" id="{FA845FAD-4F02-034B-B130-5FC502677BEB}"/>
              </a:ext>
            </a:extLst>
          </p:cNvPr>
          <p:cNvCxnSpPr>
            <a:cxnSpLocks/>
          </p:cNvCxnSpPr>
          <p:nvPr/>
        </p:nvCxnSpPr>
        <p:spPr>
          <a:xfrm>
            <a:off x="935236" y="1124744"/>
            <a:ext cx="10657184" cy="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25"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12"/>
          </p:nvPr>
        </p:nvSpPr>
        <p:spPr>
          <a:xfrm>
            <a:off x="11088364" y="6375641"/>
            <a:ext cx="748311" cy="318036"/>
          </a:xfrm>
          <a:prstGeom prst="rect">
            <a:avLst/>
          </a:prstGeom>
        </p:spPr>
        <p:txBody>
          <a:bodyPr/>
          <a:lstStyle/>
          <a:p>
            <a:pPr algn="ctr" defTabSz="309563" eaLnBrk="1" fontAlgn="auto">
              <a:spcBef>
                <a:spcPts val="0"/>
              </a:spcBef>
              <a:spcAft>
                <a:spcPts val="0"/>
              </a:spcAft>
              <a:defRPr/>
            </a:pPr>
            <a:r>
              <a:rPr lang="es-ES" sz="1400" b="0" kern="0" dirty="0">
                <a:solidFill>
                  <a:srgbClr val="000000"/>
                </a:solidFill>
                <a:latin typeface="Bahnschrift SemiLight Condensed" panose="020B0502040204020203" pitchFamily="34" charset="0"/>
                <a:sym typeface="Helvetica Neue Light"/>
              </a:rPr>
              <a:t>22 /27</a:t>
            </a:r>
          </a:p>
        </p:txBody>
      </p:sp>
      <p:sp>
        <p:nvSpPr>
          <p:cNvPr id="27" name="Botón de acción: Hacia delante o Siguiente 26">
            <a:hlinkClick r:id="" action="ppaction://hlinkshowjump?jump=nextslide" highlightClick="1"/>
          </p:cNvPr>
          <p:cNvSpPr/>
          <p:nvPr/>
        </p:nvSpPr>
        <p:spPr bwMode="auto">
          <a:xfrm>
            <a:off x="11232380" y="5733256"/>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sp>
        <p:nvSpPr>
          <p:cNvPr id="4" name="Rectangle 3"/>
          <p:cNvSpPr/>
          <p:nvPr/>
        </p:nvSpPr>
        <p:spPr>
          <a:xfrm>
            <a:off x="935236" y="1297410"/>
            <a:ext cx="3960440" cy="3416320"/>
          </a:xfrm>
          <a:prstGeom prst="rect">
            <a:avLst/>
          </a:prstGeom>
        </p:spPr>
        <p:txBody>
          <a:bodyPr wrap="square">
            <a:spAutoFit/>
          </a:bodyPr>
          <a:lstStyle/>
          <a:p>
            <a:pPr defTabSz="825500" fontAlgn="auto">
              <a:spcBef>
                <a:spcPts val="0"/>
              </a:spcBef>
              <a:spcAft>
                <a:spcPts val="0"/>
              </a:spcAft>
            </a:pP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La cerca avançada es fa des d’un formulari on consten els camps </a:t>
            </a:r>
            <a:r>
              <a:rPr lang="ca-ES" sz="1800" dirty="0">
                <a:solidFill>
                  <a:srgbClr val="0070C0"/>
                </a:solidFill>
                <a:latin typeface="Bahnschrift SemiLight Condensed" panose="020B0502040204020203" pitchFamily="34" charset="0"/>
                <a:ea typeface="Helvetica Neue"/>
                <a:cs typeface="Helvetica Neue"/>
                <a:sym typeface="Helvetica Neue"/>
              </a:rPr>
              <a:t>autor</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 </a:t>
            </a:r>
            <a:r>
              <a:rPr lang="ca-ES" sz="1800" dirty="0">
                <a:solidFill>
                  <a:srgbClr val="FF9900"/>
                </a:solidFill>
                <a:latin typeface="Bahnschrift SemiLight Condensed" panose="020B0502040204020203" pitchFamily="34" charset="0"/>
                <a:ea typeface="Helvetica Neue"/>
                <a:cs typeface="Helvetica Neue"/>
                <a:sym typeface="Helvetica Neue"/>
              </a:rPr>
              <a:t>data</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 i </a:t>
            </a:r>
            <a:r>
              <a:rPr lang="ca-ES" sz="1800" dirty="0">
                <a:solidFill>
                  <a:srgbClr val="00B050"/>
                </a:solidFill>
                <a:latin typeface="Bahnschrift SemiLight Condensed" panose="020B0502040204020203" pitchFamily="34" charset="0"/>
                <a:ea typeface="Helvetica Neue"/>
                <a:cs typeface="Helvetica Neue"/>
                <a:sym typeface="Helvetica Neue"/>
              </a:rPr>
              <a:t>títol de revista</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 També hi ha una sèrie de </a:t>
            </a:r>
            <a:r>
              <a:rPr lang="ca-ES" sz="1800" dirty="0">
                <a:solidFill>
                  <a:srgbClr val="FF0000"/>
                </a:solidFill>
                <a:latin typeface="Bahnschrift SemiLight Condensed" panose="020B0502040204020203" pitchFamily="34" charset="0"/>
                <a:ea typeface="Helvetica Neue"/>
                <a:cs typeface="Helvetica Neue"/>
                <a:sym typeface="Helvetica Neue"/>
              </a:rPr>
              <a:t>caixes de cerca per fer combinacions</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 de paraules o frases amb operadors lògics, que es poden cercar bé en el títol del document, bé en el text complet del document. </a:t>
            </a:r>
          </a:p>
          <a:p>
            <a:pPr defTabSz="825500" fontAlgn="auto">
              <a:spcBef>
                <a:spcPts val="0"/>
              </a:spcBef>
              <a:spcAft>
                <a:spcPts val="0"/>
              </a:spcAft>
            </a:pPr>
            <a:endParaRPr lang="ca-ES" sz="1800" dirty="0">
              <a:solidFill>
                <a:schemeClr val="tx2">
                  <a:lumMod val="10000"/>
                </a:schemeClr>
              </a:solidFill>
              <a:latin typeface="Bahnschrift SemiLight Condensed" panose="020B0502040204020203" pitchFamily="34" charset="0"/>
              <a:ea typeface="Helvetica Neue"/>
              <a:cs typeface="Helvetica Neue"/>
              <a:sym typeface="Helvetica Neue"/>
            </a:endParaRPr>
          </a:p>
          <a:p>
            <a:pPr defTabSz="825500" fontAlgn="auto">
              <a:spcBef>
                <a:spcPts val="0"/>
              </a:spcBef>
              <a:spcAft>
                <a:spcPts val="0"/>
              </a:spcAft>
            </a:pP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Si cerquem documents d’una determinada temàtica </a:t>
            </a:r>
            <a:r>
              <a:rPr lang="ca-ES" sz="1800">
                <a:solidFill>
                  <a:schemeClr val="tx2">
                    <a:lumMod val="10000"/>
                  </a:schemeClr>
                </a:solidFill>
                <a:latin typeface="Bahnschrift SemiLight Condensed" panose="020B0502040204020203" pitchFamily="34" charset="0"/>
                <a:ea typeface="Helvetica Neue"/>
                <a:cs typeface="Helvetica Neue"/>
                <a:sym typeface="Helvetica Neue"/>
              </a:rPr>
              <a:t>i els resultats </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mostren molt de soroll, una opció interessant és refer la consulta i acotar la cerca a paraules del títol</a:t>
            </a:r>
            <a:r>
              <a:rPr lang="ca-ES" sz="1800">
                <a:solidFill>
                  <a:schemeClr val="tx2">
                    <a:lumMod val="10000"/>
                  </a:schemeClr>
                </a:solidFill>
                <a:latin typeface="Bahnschrift SemiLight Condensed" panose="020B0502040204020203" pitchFamily="34" charset="0"/>
                <a:ea typeface="Helvetica Neue"/>
                <a:cs typeface="Helvetica Neue"/>
                <a:sym typeface="Helvetica Neue"/>
              </a:rPr>
              <a:t>, ja que aquests </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són molt significatius en la bibliografia acadèmica.</a:t>
            </a:r>
          </a:p>
        </p:txBody>
      </p:sp>
      <p:pic>
        <p:nvPicPr>
          <p:cNvPr id="2" name="Imagen 1"/>
          <p:cNvPicPr>
            <a:picLocks noChangeAspect="1"/>
          </p:cNvPicPr>
          <p:nvPr/>
        </p:nvPicPr>
        <p:blipFill>
          <a:blip r:embed="rId6"/>
          <a:stretch>
            <a:fillRect/>
          </a:stretch>
        </p:blipFill>
        <p:spPr>
          <a:xfrm>
            <a:off x="5111700" y="1297410"/>
            <a:ext cx="6045645" cy="4723878"/>
          </a:xfrm>
          <a:prstGeom prst="rect">
            <a:avLst/>
          </a:prstGeom>
          <a:ln w="12700">
            <a:solidFill>
              <a:srgbClr val="0070C0"/>
            </a:solidFill>
          </a:ln>
        </p:spPr>
      </p:pic>
      <p:sp>
        <p:nvSpPr>
          <p:cNvPr id="5" name="Flecha derecha 4"/>
          <p:cNvSpPr/>
          <p:nvPr/>
        </p:nvSpPr>
        <p:spPr>
          <a:xfrm>
            <a:off x="5183708" y="4437112"/>
            <a:ext cx="360040" cy="288032"/>
          </a:xfrm>
          <a:prstGeom prst="right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10" name="Flecha derecha 9"/>
          <p:cNvSpPr/>
          <p:nvPr/>
        </p:nvSpPr>
        <p:spPr>
          <a:xfrm>
            <a:off x="5190313" y="4880832"/>
            <a:ext cx="360040" cy="288032"/>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11" name="Flecha derecha 10"/>
          <p:cNvSpPr/>
          <p:nvPr/>
        </p:nvSpPr>
        <p:spPr>
          <a:xfrm>
            <a:off x="5190313" y="5390838"/>
            <a:ext cx="360040" cy="288032"/>
          </a:xfrm>
          <a:prstGeom prst="rightArrow">
            <a:avLst/>
          </a:prstGeom>
          <a:solidFill>
            <a:srgbClr val="FF9900"/>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6" name="Rectángulo 5"/>
          <p:cNvSpPr/>
          <p:nvPr/>
        </p:nvSpPr>
        <p:spPr>
          <a:xfrm>
            <a:off x="5543748" y="1988840"/>
            <a:ext cx="5472608" cy="2376264"/>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3"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241514" y="5069270"/>
            <a:ext cx="609600" cy="609600"/>
          </a:xfrm>
          <a:prstGeom prst="rect">
            <a:avLst/>
          </a:prstGeom>
        </p:spPr>
      </p:pic>
    </p:spTree>
    <p:extLst>
      <p:ext uri="{BB962C8B-B14F-4D97-AF65-F5344CB8AC3E}">
        <p14:creationId xmlns:p14="http://schemas.microsoft.com/office/powerpoint/2010/main" val="4042033687"/>
      </p:ext>
    </p:extLst>
  </p:cSld>
  <p:clrMapOvr>
    <a:masterClrMapping/>
  </p:clrMapOvr>
  <p:transition spd="slow" advTm="372238">
    <p:push dir="u"/>
    <p:sndAc>
      <p:stSnd>
        <p:snd r:embed="rId5"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ppt_x</p:attrName>
                                        </p:attrNameLst>
                                      </p:cBhvr>
                                      <p:tavLst>
                                        <p:tav tm="0">
                                          <p:val>
                                            <p:strVal val="#ppt_x"/>
                                          </p:val>
                                        </p:tav>
                                        <p:tav tm="100000">
                                          <p:val>
                                            <p:strVal val="#ppt_x"/>
                                          </p:val>
                                        </p:tav>
                                      </p:tavLst>
                                    </p:anim>
                                    <p:anim calcmode="lin" valueType="num">
                                      <p:cBhvr>
                                        <p:cTn id="9" dur="1000" fill="hold"/>
                                        <p:tgtEl>
                                          <p:spTgt spid="51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par>
                          <p:cTn id="13" fill="hold">
                            <p:stCondLst>
                              <p:cond delay="1000"/>
                            </p:stCondLst>
                            <p:childTnLst>
                              <p:par>
                                <p:cTn id="14" presetID="1" presetClass="mediacall" presetSubtype="0" fill="hold" nodeType="afterEffect">
                                  <p:stCondLst>
                                    <p:cond delay="0"/>
                                  </p:stCondLst>
                                  <p:childTnLst>
                                    <p:cmd type="call" cmd="playFrom(0.0)">
                                      <p:cBhvr>
                                        <p:cTn id="15" dur="14110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6" fill="hold" display="0">
                  <p:stCondLst>
                    <p:cond delay="indefinite"/>
                  </p:stCondLst>
                  <p:endCondLst>
                    <p:cond evt="onStopAudio" delay="0">
                      <p:tgtEl>
                        <p:sldTgt/>
                      </p:tgtEl>
                    </p:cond>
                  </p:endCondLst>
                </p:cTn>
                <p:tgtEl>
                  <p:spTgt spid="3"/>
                </p:tgtEl>
              </p:cMediaNode>
            </p:audio>
          </p:childTnLst>
        </p:cTn>
      </p:par>
    </p:tnLst>
    <p:bldLst>
      <p:bldP spid="5123" grpId="0"/>
      <p:bldP spid="27" grpId="0" animBg="1"/>
    </p:bldLst>
  </p:timing>
  <p:extLst>
    <p:ext uri="{E180D4A7-C9FB-4DFB-919C-405C955672EB}">
      <p14:showEvtLst xmlns:p14="http://schemas.microsoft.com/office/powerpoint/2010/main">
        <p14:playEvt time="2957" objId="7"/>
        <p14:triggerEvt type="onClick" time="2957" objId="7"/>
        <p14:stopEvt time="34549" objId="7"/>
        <p14:playEvt time="37155" objId="8"/>
        <p14:triggerEvt type="onClick" time="37155" objId="8"/>
        <p14:triggerEvt type="onClick" time="37477" objId="8"/>
        <p14:stopEvt time="91276" objId="8"/>
        <p14:playEvt time="94173" objId="6"/>
        <p14:triggerEvt type="onClick" time="94173" objId="6"/>
        <p14:stopEvt time="120283" objId="6"/>
        <p14:playEvt time="123505" objId="10"/>
        <p14:triggerEvt type="onClick" time="123505" objId="10"/>
        <p14:stopEvt time="159142" objId="10"/>
        <p14:playEvt time="161330" objId="11"/>
        <p14:triggerEvt type="onClick" time="161330" objId="11"/>
        <p14:stopEvt time="185608" objId="11"/>
        <p14:playEvt time="187391" objId="12"/>
        <p14:triggerEvt type="onClick" time="187391" objId="12"/>
        <p14:stopEvt time="265888" objId="12"/>
        <p14:playEvt time="268301" objId="13"/>
        <p14:triggerEvt type="onClick" time="268301" objId="13"/>
        <p14:stopEvt time="342827" objId="13"/>
        <p14:playEvt time="344681" objId="14"/>
        <p14:triggerEvt type="onClick" time="344681" objId="14"/>
        <p14:stopEvt time="368656" objId="14"/>
      </p14:showEvtLst>
    </p:ext>
  </p:extLs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2519412" y="242011"/>
            <a:ext cx="9073008"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9pPr>
          </a:lstStyle>
          <a:p>
            <a:pPr algn="r" eaLnBrk="1" hangingPunct="1">
              <a:buSzPct val="100000"/>
            </a:pPr>
            <a:r>
              <a:rPr lang="ca-ES" altLang="ca-ES" sz="4000" b="0" cap="all" dirty="0">
                <a:solidFill>
                  <a:srgbClr val="0070C0"/>
                </a:solidFill>
                <a:latin typeface="Bahnschrift SemiBold Condensed" panose="020B0502040204020203" pitchFamily="34" charset="0"/>
                <a:ea typeface="Helvetica"/>
                <a:cs typeface="Helvetica"/>
                <a:sym typeface="Helvetica"/>
              </a:rPr>
              <a:t>5. Com treballa Google Scholar</a:t>
            </a:r>
          </a:p>
        </p:txBody>
      </p:sp>
      <p:cxnSp>
        <p:nvCxnSpPr>
          <p:cNvPr id="17" name="Conector recto 7">
            <a:extLst>
              <a:ext uri="{FF2B5EF4-FFF2-40B4-BE49-F238E27FC236}">
                <a16:creationId xmlns:a16="http://schemas.microsoft.com/office/drawing/2014/main" id="{FA845FAD-4F02-034B-B130-5FC502677BEB}"/>
              </a:ext>
            </a:extLst>
          </p:cNvPr>
          <p:cNvCxnSpPr>
            <a:cxnSpLocks/>
          </p:cNvCxnSpPr>
          <p:nvPr/>
        </p:nvCxnSpPr>
        <p:spPr>
          <a:xfrm>
            <a:off x="935236" y="1124744"/>
            <a:ext cx="10657184" cy="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25"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12"/>
          </p:nvPr>
        </p:nvSpPr>
        <p:spPr>
          <a:xfrm>
            <a:off x="11088364" y="6375641"/>
            <a:ext cx="748311" cy="318036"/>
          </a:xfrm>
          <a:prstGeom prst="rect">
            <a:avLst/>
          </a:prstGeom>
        </p:spPr>
        <p:txBody>
          <a:bodyPr/>
          <a:lstStyle/>
          <a:p>
            <a:pPr algn="ctr" defTabSz="309563" eaLnBrk="1" fontAlgn="auto">
              <a:spcBef>
                <a:spcPts val="0"/>
              </a:spcBef>
              <a:spcAft>
                <a:spcPts val="0"/>
              </a:spcAft>
              <a:defRPr/>
            </a:pPr>
            <a:r>
              <a:rPr lang="es-ES" sz="1400" b="0" kern="0" dirty="0">
                <a:solidFill>
                  <a:srgbClr val="000000"/>
                </a:solidFill>
                <a:latin typeface="Bahnschrift SemiLight Condensed" panose="020B0502040204020203" pitchFamily="34" charset="0"/>
                <a:sym typeface="Helvetica Neue Light"/>
              </a:rPr>
              <a:t>23 /27</a:t>
            </a:r>
          </a:p>
        </p:txBody>
      </p:sp>
      <p:sp>
        <p:nvSpPr>
          <p:cNvPr id="27" name="Botón de acción: Hacia delante o Siguiente 26">
            <a:hlinkClick r:id="" action="ppaction://hlinkshowjump?jump=nextslide" highlightClick="1"/>
          </p:cNvPr>
          <p:cNvSpPr/>
          <p:nvPr/>
        </p:nvSpPr>
        <p:spPr bwMode="auto">
          <a:xfrm>
            <a:off x="11232380" y="5882617"/>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sp>
        <p:nvSpPr>
          <p:cNvPr id="4" name="Rectangle 3"/>
          <p:cNvSpPr/>
          <p:nvPr/>
        </p:nvSpPr>
        <p:spPr>
          <a:xfrm>
            <a:off x="9058252" y="1342120"/>
            <a:ext cx="2835983" cy="4001095"/>
          </a:xfrm>
          <a:prstGeom prst="rect">
            <a:avLst/>
          </a:prstGeom>
        </p:spPr>
        <p:txBody>
          <a:bodyPr wrap="square">
            <a:spAutoFit/>
          </a:bodyPr>
          <a:lstStyle/>
          <a:p>
            <a:pPr defTabSz="825500" fontAlgn="auto">
              <a:spcBef>
                <a:spcPts val="0"/>
              </a:spcBef>
              <a:spcAft>
                <a:spcPts val="0"/>
              </a:spcAft>
            </a:pP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Un cop obtenim els resultats, en el menú lateral esquerre apareixen el </a:t>
            </a:r>
            <a:r>
              <a:rPr lang="ca-ES" sz="1800" dirty="0">
                <a:solidFill>
                  <a:srgbClr val="00B050"/>
                </a:solidFill>
                <a:latin typeface="Bahnschrift SemiLight Condensed" panose="020B0502040204020203" pitchFamily="34" charset="0"/>
                <a:ea typeface="Helvetica Neue"/>
                <a:cs typeface="Helvetica Neue"/>
                <a:sym typeface="Helvetica Neue"/>
              </a:rPr>
              <a:t>filtre per dates i l’opció de </a:t>
            </a:r>
            <a:r>
              <a:rPr lang="ca-ES" sz="1800" dirty="0">
                <a:solidFill>
                  <a:srgbClr val="00B0F0"/>
                </a:solidFill>
                <a:latin typeface="Bahnschrift SemiLight Condensed" panose="020B0502040204020203" pitchFamily="34" charset="0"/>
                <a:ea typeface="Helvetica Neue"/>
                <a:cs typeface="Helvetica Neue"/>
                <a:sym typeface="Helvetica Neue"/>
              </a:rPr>
              <a:t>canviar l’ordre per rellevància a l’opció per data</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 </a:t>
            </a:r>
          </a:p>
          <a:p>
            <a:pPr defTabSz="825500" fontAlgn="auto">
              <a:spcBef>
                <a:spcPts val="0"/>
              </a:spcBef>
              <a:spcAft>
                <a:spcPts val="0"/>
              </a:spcAft>
            </a:pPr>
            <a:endParaRPr lang="ca-ES" sz="1800" dirty="0">
              <a:solidFill>
                <a:schemeClr val="tx2">
                  <a:lumMod val="10000"/>
                </a:schemeClr>
              </a:solidFill>
              <a:latin typeface="Bahnschrift SemiLight Condensed" panose="020B0502040204020203" pitchFamily="34" charset="0"/>
              <a:ea typeface="Helvetica Neue"/>
              <a:cs typeface="Helvetica Neue"/>
              <a:sym typeface="Helvetica Neue"/>
            </a:endParaRPr>
          </a:p>
          <a:p>
            <a:pPr defTabSz="825500" fontAlgn="auto">
              <a:spcBef>
                <a:spcPts val="0"/>
              </a:spcBef>
              <a:spcAft>
                <a:spcPts val="0"/>
              </a:spcAft>
            </a:pPr>
            <a:r>
              <a:rPr lang="ca-ES" sz="1800" i="1" dirty="0">
                <a:solidFill>
                  <a:schemeClr val="tx2">
                    <a:lumMod val="10000"/>
                  </a:schemeClr>
                </a:solidFill>
                <a:latin typeface="Bahnschrift SemiLight Condensed" panose="020B0502040204020203" pitchFamily="34" charset="0"/>
                <a:ea typeface="Helvetica Neue"/>
                <a:cs typeface="Helvetica Neue"/>
                <a:sym typeface="Helvetica Neue"/>
              </a:rPr>
              <a:t>GS </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 indexa tant els documents fonts que els seus crawlers capturen a text complet, com les referències bibliogràfiques citades en els documents capturats. </a:t>
            </a:r>
            <a:r>
              <a:rPr lang="ca-ES" sz="1800">
                <a:solidFill>
                  <a:schemeClr val="tx2">
                    <a:lumMod val="10000"/>
                  </a:schemeClr>
                </a:solidFill>
                <a:latin typeface="Bahnschrift SemiLight Condensed" panose="020B0502040204020203" pitchFamily="34" charset="0"/>
                <a:ea typeface="Helvetica Neue"/>
                <a:cs typeface="Helvetica Neue"/>
                <a:sym typeface="Helvetica Neue"/>
              </a:rPr>
              <a:t>Per això, </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en </a:t>
            </a:r>
            <a:r>
              <a:rPr lang="ca-ES" sz="1800">
                <a:solidFill>
                  <a:schemeClr val="tx2">
                    <a:lumMod val="10000"/>
                  </a:schemeClr>
                </a:solidFill>
                <a:latin typeface="Bahnschrift SemiLight Condensed" panose="020B0502040204020203" pitchFamily="34" charset="0"/>
                <a:ea typeface="Helvetica Neue"/>
                <a:cs typeface="Helvetica Neue"/>
                <a:sym typeface="Helvetica Neue"/>
              </a:rPr>
              <a:t>aquest llistat, </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alguns documents van precedits del codi  </a:t>
            </a:r>
            <a:r>
              <a:rPr lang="ca-ES" sz="1800" dirty="0">
                <a:solidFill>
                  <a:srgbClr val="FF0000"/>
                </a:solidFill>
                <a:latin typeface="Bahnschrift SemiLight Condensed" panose="020B0502040204020203" pitchFamily="34" charset="0"/>
                <a:ea typeface="Helvetica Neue"/>
                <a:cs typeface="Helvetica Neue"/>
                <a:sym typeface="Helvetica Neue"/>
              </a:rPr>
              <a:t>“[CITA]” </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dels quals GS no té el text complet</a:t>
            </a:r>
            <a:r>
              <a:rPr lang="ca-ES" sz="2000" dirty="0">
                <a:solidFill>
                  <a:schemeClr val="tx2">
                    <a:lumMod val="10000"/>
                  </a:schemeClr>
                </a:solidFill>
                <a:latin typeface="Bahnschrift SemiLight Condensed" panose="020B0502040204020203" pitchFamily="34" charset="0"/>
                <a:ea typeface="Helvetica Neue"/>
                <a:cs typeface="Helvetica Neue"/>
                <a:sym typeface="Helvetica Neue"/>
              </a:rPr>
              <a:t>.</a:t>
            </a:r>
            <a:endParaRPr lang="ca-ES" sz="2000" i="1" dirty="0">
              <a:solidFill>
                <a:schemeClr val="tx2">
                  <a:lumMod val="10000"/>
                </a:schemeClr>
              </a:solidFill>
              <a:latin typeface="Bahnschrift SemiLight Condensed" panose="020B0502040204020203" pitchFamily="34" charset="0"/>
              <a:ea typeface="Helvetica Neue"/>
              <a:cs typeface="Helvetica Neue"/>
              <a:sym typeface="Helvetica Neue"/>
            </a:endParaRPr>
          </a:p>
        </p:txBody>
      </p:sp>
      <p:pic>
        <p:nvPicPr>
          <p:cNvPr id="2" name="Imagen 1"/>
          <p:cNvPicPr>
            <a:picLocks noChangeAspect="1"/>
          </p:cNvPicPr>
          <p:nvPr/>
        </p:nvPicPr>
        <p:blipFill>
          <a:blip r:embed="rId6"/>
          <a:stretch>
            <a:fillRect/>
          </a:stretch>
        </p:blipFill>
        <p:spPr>
          <a:xfrm>
            <a:off x="345866" y="1342120"/>
            <a:ext cx="8596266" cy="5033521"/>
          </a:xfrm>
          <a:prstGeom prst="rect">
            <a:avLst/>
          </a:prstGeom>
          <a:ln w="12700">
            <a:solidFill>
              <a:srgbClr val="0070C0"/>
            </a:solidFill>
          </a:ln>
        </p:spPr>
      </p:pic>
      <p:sp>
        <p:nvSpPr>
          <p:cNvPr id="3" name="Rectángulo redondeado 2"/>
          <p:cNvSpPr/>
          <p:nvPr/>
        </p:nvSpPr>
        <p:spPr>
          <a:xfrm>
            <a:off x="1511299" y="3481167"/>
            <a:ext cx="5472608" cy="648072"/>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5" name="Rectángulo 4"/>
          <p:cNvSpPr/>
          <p:nvPr/>
        </p:nvSpPr>
        <p:spPr>
          <a:xfrm>
            <a:off x="345866" y="2420888"/>
            <a:ext cx="1049313" cy="1152128"/>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6" name="Rectángulo 5"/>
          <p:cNvSpPr/>
          <p:nvPr/>
        </p:nvSpPr>
        <p:spPr>
          <a:xfrm>
            <a:off x="345866" y="3645024"/>
            <a:ext cx="1049313" cy="576064"/>
          </a:xfrm>
          <a:prstGeom prst="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7"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232380" y="5251997"/>
            <a:ext cx="609600" cy="609600"/>
          </a:xfrm>
          <a:prstGeom prst="rect">
            <a:avLst/>
          </a:prstGeom>
        </p:spPr>
      </p:pic>
    </p:spTree>
    <p:extLst>
      <p:ext uri="{BB962C8B-B14F-4D97-AF65-F5344CB8AC3E}">
        <p14:creationId xmlns:p14="http://schemas.microsoft.com/office/powerpoint/2010/main" val="3868680430"/>
      </p:ext>
    </p:extLst>
  </p:cSld>
  <p:clrMapOvr>
    <a:masterClrMapping/>
  </p:clrMapOvr>
  <p:transition spd="slow" advTm="372238">
    <p:push dir="u"/>
    <p:sndAc>
      <p:stSnd>
        <p:snd r:embed="rId5"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ppt_x</p:attrName>
                                        </p:attrNameLst>
                                      </p:cBhvr>
                                      <p:tavLst>
                                        <p:tav tm="0">
                                          <p:val>
                                            <p:strVal val="#ppt_x"/>
                                          </p:val>
                                        </p:tav>
                                        <p:tav tm="100000">
                                          <p:val>
                                            <p:strVal val="#ppt_x"/>
                                          </p:val>
                                        </p:tav>
                                      </p:tavLst>
                                    </p:anim>
                                    <p:anim calcmode="lin" valueType="num">
                                      <p:cBhvr>
                                        <p:cTn id="9" dur="1000" fill="hold"/>
                                        <p:tgtEl>
                                          <p:spTgt spid="51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par>
                          <p:cTn id="13" fill="hold">
                            <p:stCondLst>
                              <p:cond delay="1000"/>
                            </p:stCondLst>
                            <p:childTnLst>
                              <p:par>
                                <p:cTn id="14" presetID="1" presetClass="mediacall" presetSubtype="0" fill="hold" nodeType="afterEffect">
                                  <p:stCondLst>
                                    <p:cond delay="0"/>
                                  </p:stCondLst>
                                  <p:childTnLst>
                                    <p:cmd type="call" cmd="playFrom(0.0)">
                                      <p:cBhvr>
                                        <p:cTn id="15" dur="136642"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6" fill="hold" display="0">
                  <p:stCondLst>
                    <p:cond delay="indefinite"/>
                  </p:stCondLst>
                  <p:endCondLst>
                    <p:cond evt="onStopAudio" delay="0">
                      <p:tgtEl>
                        <p:sldTgt/>
                      </p:tgtEl>
                    </p:cond>
                    <p:cond evt="onNext" delay="0">
                      <p:tgtEl>
                        <p:sldTgt/>
                      </p:tgtEl>
                    </p:cond>
                  </p:endCondLst>
                </p:cTn>
                <p:tgtEl>
                  <p:spTgt spid="7"/>
                </p:tgtEl>
              </p:cMediaNode>
            </p:audio>
          </p:childTnLst>
        </p:cTn>
      </p:par>
    </p:tnLst>
    <p:bldLst>
      <p:bldP spid="5123" grpId="0"/>
      <p:bldP spid="27" grpId="0" animBg="1"/>
    </p:bldLst>
  </p:timing>
  <p:extLst>
    <p:ext uri="{E180D4A7-C9FB-4DFB-919C-405C955672EB}">
      <p14:showEvtLst xmlns:p14="http://schemas.microsoft.com/office/powerpoint/2010/main">
        <p14:playEvt time="2957" objId="7"/>
        <p14:triggerEvt type="onClick" time="2957" objId="7"/>
        <p14:stopEvt time="34549" objId="7"/>
        <p14:playEvt time="37155" objId="8"/>
        <p14:triggerEvt type="onClick" time="37155" objId="8"/>
        <p14:triggerEvt type="onClick" time="37477" objId="8"/>
        <p14:stopEvt time="91276" objId="8"/>
        <p14:playEvt time="94173" objId="6"/>
        <p14:triggerEvt type="onClick" time="94173" objId="6"/>
        <p14:stopEvt time="120283" objId="6"/>
        <p14:playEvt time="123505" objId="10"/>
        <p14:triggerEvt type="onClick" time="123505" objId="10"/>
        <p14:stopEvt time="159142" objId="10"/>
        <p14:playEvt time="161330" objId="11"/>
        <p14:triggerEvt type="onClick" time="161330" objId="11"/>
        <p14:stopEvt time="185608" objId="11"/>
        <p14:playEvt time="187391" objId="12"/>
        <p14:triggerEvt type="onClick" time="187391" objId="12"/>
        <p14:stopEvt time="265888" objId="12"/>
        <p14:playEvt time="268301" objId="13"/>
        <p14:triggerEvt type="onClick" time="268301" objId="13"/>
        <p14:stopEvt time="342827" objId="13"/>
        <p14:playEvt time="344681" objId="14"/>
        <p14:triggerEvt type="onClick" time="344681" objId="14"/>
        <p14:stopEvt time="368656" objId="14"/>
      </p14:showEvtLst>
    </p:ext>
  </p:extLs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2519412" y="242011"/>
            <a:ext cx="9073008"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9pPr>
          </a:lstStyle>
          <a:p>
            <a:pPr algn="r" eaLnBrk="1" hangingPunct="1">
              <a:buSzPct val="100000"/>
            </a:pPr>
            <a:r>
              <a:rPr lang="nl-NL" altLang="ca-ES" sz="4000" b="0" cap="all" dirty="0">
                <a:solidFill>
                  <a:srgbClr val="0070C0"/>
                </a:solidFill>
                <a:latin typeface="Bahnschrift SemiBold Condensed" panose="020B0502040204020203" pitchFamily="34" charset="0"/>
                <a:ea typeface="Helvetica"/>
                <a:cs typeface="Helvetica"/>
                <a:sym typeface="Helvetica"/>
              </a:rPr>
              <a:t>6. Ús de Google Scholar</a:t>
            </a:r>
          </a:p>
        </p:txBody>
      </p:sp>
      <p:cxnSp>
        <p:nvCxnSpPr>
          <p:cNvPr id="17" name="Conector recto 7">
            <a:extLst>
              <a:ext uri="{FF2B5EF4-FFF2-40B4-BE49-F238E27FC236}">
                <a16:creationId xmlns:a16="http://schemas.microsoft.com/office/drawing/2014/main" id="{FA845FAD-4F02-034B-B130-5FC502677BEB}"/>
              </a:ext>
            </a:extLst>
          </p:cNvPr>
          <p:cNvCxnSpPr>
            <a:cxnSpLocks/>
          </p:cNvCxnSpPr>
          <p:nvPr/>
        </p:nvCxnSpPr>
        <p:spPr>
          <a:xfrm>
            <a:off x="935236" y="1124744"/>
            <a:ext cx="10657184" cy="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25"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12"/>
          </p:nvPr>
        </p:nvSpPr>
        <p:spPr>
          <a:xfrm>
            <a:off x="11088364" y="6375641"/>
            <a:ext cx="748311" cy="318036"/>
          </a:xfrm>
          <a:prstGeom prst="rect">
            <a:avLst/>
          </a:prstGeom>
        </p:spPr>
        <p:txBody>
          <a:bodyPr/>
          <a:lstStyle/>
          <a:p>
            <a:pPr algn="ctr" defTabSz="309563" eaLnBrk="1" fontAlgn="auto">
              <a:spcBef>
                <a:spcPts val="0"/>
              </a:spcBef>
              <a:spcAft>
                <a:spcPts val="0"/>
              </a:spcAft>
              <a:defRPr/>
            </a:pPr>
            <a:r>
              <a:rPr lang="es-ES" sz="1400" b="0" kern="0" dirty="0">
                <a:solidFill>
                  <a:srgbClr val="000000"/>
                </a:solidFill>
                <a:latin typeface="Bahnschrift SemiLight Condensed" panose="020B0502040204020203" pitchFamily="34" charset="0"/>
                <a:sym typeface="Helvetica Neue Light"/>
              </a:rPr>
              <a:t>24 /27</a:t>
            </a:r>
          </a:p>
        </p:txBody>
      </p:sp>
      <p:sp>
        <p:nvSpPr>
          <p:cNvPr id="27" name="Botón de acción: Hacia delante o Siguiente 26">
            <a:hlinkClick r:id="" action="ppaction://hlinkshowjump?jump=nextslide" highlightClick="1"/>
          </p:cNvPr>
          <p:cNvSpPr/>
          <p:nvPr/>
        </p:nvSpPr>
        <p:spPr bwMode="auto">
          <a:xfrm>
            <a:off x="11232380" y="5733256"/>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sp>
        <p:nvSpPr>
          <p:cNvPr id="4" name="Rectangle 3"/>
          <p:cNvSpPr/>
          <p:nvPr/>
        </p:nvSpPr>
        <p:spPr>
          <a:xfrm>
            <a:off x="935236" y="1168816"/>
            <a:ext cx="11017224" cy="1477328"/>
          </a:xfrm>
          <a:prstGeom prst="rect">
            <a:avLst/>
          </a:prstGeom>
        </p:spPr>
        <p:txBody>
          <a:bodyPr wrap="square">
            <a:spAutoFit/>
          </a:bodyPr>
          <a:lstStyle/>
          <a:p>
            <a:pPr defTabSz="825500" fontAlgn="auto">
              <a:spcBef>
                <a:spcPts val="0"/>
              </a:spcBef>
              <a:spcAft>
                <a:spcPts val="0"/>
              </a:spcAft>
            </a:pP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Quan fem servir Google Scholar, hauríem de fer un plantejament previ de la cerca seguint els consells que hem comentat en la presentació 8.3 “Conceptes bàsics de cerca d’informació”. Donades les limitacions que el formulari de </a:t>
            </a:r>
            <a:r>
              <a:rPr lang="ca-ES" sz="1800" i="1" dirty="0">
                <a:solidFill>
                  <a:schemeClr val="tx2">
                    <a:lumMod val="10000"/>
                  </a:schemeClr>
                </a:solidFill>
                <a:latin typeface="Bahnschrift SemiLight Condensed" panose="020B0502040204020203" pitchFamily="34" charset="0"/>
                <a:ea typeface="Helvetica Neue"/>
                <a:cs typeface="Helvetica Neue"/>
                <a:sym typeface="Helvetica Neue"/>
              </a:rPr>
              <a:t>GS</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 presenta quant a la combinació frases i paraules mitjançant l’operador OR, el més </a:t>
            </a:r>
            <a:r>
              <a:rPr lang="ca-ES" sz="1800">
                <a:solidFill>
                  <a:schemeClr val="tx2">
                    <a:lumMod val="10000"/>
                  </a:schemeClr>
                </a:solidFill>
                <a:latin typeface="Bahnschrift SemiLight Condensed" panose="020B0502040204020203" pitchFamily="34" charset="0"/>
                <a:ea typeface="Helvetica Neue"/>
                <a:cs typeface="Helvetica Neue"/>
                <a:sym typeface="Helvetica Neue"/>
              </a:rPr>
              <a:t>convenient és </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fer cerques per cada una de les llengües en </a:t>
            </a:r>
            <a:r>
              <a:rPr lang="ca-ES" sz="1800">
                <a:solidFill>
                  <a:schemeClr val="tx2">
                    <a:lumMod val="10000"/>
                  </a:schemeClr>
                </a:solidFill>
                <a:latin typeface="Bahnschrift SemiLight Condensed" panose="020B0502040204020203" pitchFamily="34" charset="0"/>
                <a:ea typeface="Helvetica Neue"/>
                <a:cs typeface="Helvetica Neue"/>
                <a:sym typeface="Helvetica Neue"/>
              </a:rPr>
              <a:t>les quals </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vulguem recuperar documents. </a:t>
            </a:r>
            <a:r>
              <a:rPr lang="ca-ES" sz="1800" u="sng" dirty="0">
                <a:solidFill>
                  <a:srgbClr val="FF0000"/>
                </a:solidFill>
                <a:latin typeface="Bahnschrift SemiLight Condensed" panose="020B0502040204020203" pitchFamily="34" charset="0"/>
                <a:ea typeface="Helvetica Neue"/>
                <a:cs typeface="Helvetica Neue"/>
                <a:sym typeface="Helvetica Neue"/>
              </a:rPr>
              <a:t>Exemple</a:t>
            </a:r>
            <a:r>
              <a:rPr lang="ca-ES" sz="1800" dirty="0">
                <a:solidFill>
                  <a:srgbClr val="FF0000"/>
                </a:solidFill>
                <a:latin typeface="Bahnschrift SemiLight Condensed" panose="020B0502040204020203" pitchFamily="34" charset="0"/>
                <a:ea typeface="Helvetica Neue"/>
                <a:cs typeface="Helvetica Neue"/>
                <a:sym typeface="Helvetica Neue"/>
              </a:rPr>
              <a:t>. Cerquem treballs específics sobre la protecció, promoció o defensa internacional dels drets humans [farem la cerca en els títols dels documents per tenir menys soroll i una cerca per cada llengua]</a:t>
            </a:r>
          </a:p>
        </p:txBody>
      </p:sp>
      <p:pic>
        <p:nvPicPr>
          <p:cNvPr id="2" name="Imagen 1"/>
          <p:cNvPicPr>
            <a:picLocks noChangeAspect="1"/>
          </p:cNvPicPr>
          <p:nvPr/>
        </p:nvPicPr>
        <p:blipFill>
          <a:blip r:embed="rId6"/>
          <a:stretch>
            <a:fillRect/>
          </a:stretch>
        </p:blipFill>
        <p:spPr>
          <a:xfrm>
            <a:off x="1079252" y="3429000"/>
            <a:ext cx="4392488" cy="3268828"/>
          </a:xfrm>
          <a:prstGeom prst="rect">
            <a:avLst/>
          </a:prstGeom>
          <a:ln w="22225">
            <a:solidFill>
              <a:srgbClr val="FF0000"/>
            </a:solidFill>
          </a:ln>
        </p:spPr>
      </p:pic>
      <p:sp>
        <p:nvSpPr>
          <p:cNvPr id="3" name="CuadroTexto 2"/>
          <p:cNvSpPr txBox="1"/>
          <p:nvPr/>
        </p:nvSpPr>
        <p:spPr>
          <a:xfrm>
            <a:off x="1079252" y="3017719"/>
            <a:ext cx="864096" cy="400110"/>
          </a:xfrm>
          <a:prstGeom prst="rect">
            <a:avLst/>
          </a:prstGeom>
          <a:noFill/>
          <a:ln w="34925" cmpd="sng">
            <a:solidFill>
              <a:srgbClr val="FF0000"/>
            </a:solidFill>
          </a:ln>
        </p:spPr>
        <p:txBody>
          <a:bodyPr wrap="square" rtlCol="0">
            <a:spAutoFit/>
          </a:bodyPr>
          <a:lstStyle/>
          <a:p>
            <a:r>
              <a:rPr lang="ca-ES" sz="2000" dirty="0">
                <a:solidFill>
                  <a:schemeClr val="tx2">
                    <a:lumMod val="10000"/>
                  </a:schemeClr>
                </a:solidFill>
                <a:latin typeface="Bahnschrift SemiLight Condensed" panose="020B0502040204020203" pitchFamily="34" charset="0"/>
                <a:ea typeface="Helvetica Neue"/>
                <a:cs typeface="Helvetica Neue"/>
              </a:rPr>
              <a:t>Cerca 1</a:t>
            </a:r>
            <a:endParaRPr lang="ca-ES" dirty="0"/>
          </a:p>
        </p:txBody>
      </p:sp>
      <p:sp>
        <p:nvSpPr>
          <p:cNvPr id="9" name="CuadroTexto 8"/>
          <p:cNvSpPr txBox="1"/>
          <p:nvPr/>
        </p:nvSpPr>
        <p:spPr>
          <a:xfrm>
            <a:off x="6119813" y="3017719"/>
            <a:ext cx="864096" cy="400110"/>
          </a:xfrm>
          <a:prstGeom prst="rect">
            <a:avLst/>
          </a:prstGeom>
          <a:noFill/>
          <a:ln w="34925" cmpd="sng">
            <a:solidFill>
              <a:srgbClr val="FF0000"/>
            </a:solidFill>
          </a:ln>
        </p:spPr>
        <p:txBody>
          <a:bodyPr wrap="square" rtlCol="0">
            <a:spAutoFit/>
          </a:bodyPr>
          <a:lstStyle/>
          <a:p>
            <a:r>
              <a:rPr lang="ca-ES" sz="2000" dirty="0">
                <a:solidFill>
                  <a:schemeClr val="tx2">
                    <a:lumMod val="10000"/>
                  </a:schemeClr>
                </a:solidFill>
                <a:latin typeface="Bahnschrift SemiLight Condensed" panose="020B0502040204020203" pitchFamily="34" charset="0"/>
                <a:ea typeface="Helvetica Neue"/>
                <a:cs typeface="Helvetica Neue"/>
              </a:rPr>
              <a:t>Cerca 2</a:t>
            </a:r>
            <a:endParaRPr lang="ca-ES" dirty="0"/>
          </a:p>
        </p:txBody>
      </p:sp>
      <p:pic>
        <p:nvPicPr>
          <p:cNvPr id="5" name="Imagen 4"/>
          <p:cNvPicPr>
            <a:picLocks noChangeAspect="1"/>
          </p:cNvPicPr>
          <p:nvPr/>
        </p:nvPicPr>
        <p:blipFill>
          <a:blip r:embed="rId7"/>
          <a:stretch>
            <a:fillRect/>
          </a:stretch>
        </p:blipFill>
        <p:spPr>
          <a:xfrm>
            <a:off x="6130603" y="3417829"/>
            <a:ext cx="4477538" cy="3412458"/>
          </a:xfrm>
          <a:prstGeom prst="rect">
            <a:avLst/>
          </a:prstGeom>
          <a:ln w="22225">
            <a:solidFill>
              <a:srgbClr val="FF0000"/>
            </a:solidFill>
          </a:ln>
        </p:spPr>
      </p:pic>
      <p:pic>
        <p:nvPicPr>
          <p:cNvPr id="6"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232380" y="4941168"/>
            <a:ext cx="609600" cy="609600"/>
          </a:xfrm>
          <a:prstGeom prst="rect">
            <a:avLst/>
          </a:prstGeom>
        </p:spPr>
      </p:pic>
    </p:spTree>
    <p:extLst>
      <p:ext uri="{BB962C8B-B14F-4D97-AF65-F5344CB8AC3E}">
        <p14:creationId xmlns:p14="http://schemas.microsoft.com/office/powerpoint/2010/main" val="3891902497"/>
      </p:ext>
    </p:extLst>
  </p:cSld>
  <p:clrMapOvr>
    <a:masterClrMapping/>
  </p:clrMapOvr>
  <p:transition spd="slow" advTm="372238">
    <p:push dir="u"/>
    <p:sndAc>
      <p:stSnd>
        <p:snd r:embed="rId5"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ppt_x</p:attrName>
                                        </p:attrNameLst>
                                      </p:cBhvr>
                                      <p:tavLst>
                                        <p:tav tm="0">
                                          <p:val>
                                            <p:strVal val="#ppt_x"/>
                                          </p:val>
                                        </p:tav>
                                        <p:tav tm="100000">
                                          <p:val>
                                            <p:strVal val="#ppt_x"/>
                                          </p:val>
                                        </p:tav>
                                      </p:tavLst>
                                    </p:anim>
                                    <p:anim calcmode="lin" valueType="num">
                                      <p:cBhvr>
                                        <p:cTn id="9" dur="1000" fill="hold"/>
                                        <p:tgtEl>
                                          <p:spTgt spid="51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par>
                          <p:cTn id="13" fill="hold">
                            <p:stCondLst>
                              <p:cond delay="1000"/>
                            </p:stCondLst>
                            <p:childTnLst>
                              <p:par>
                                <p:cTn id="14" presetID="1" presetClass="mediacall" presetSubtype="0" fill="hold" nodeType="afterEffect">
                                  <p:stCondLst>
                                    <p:cond delay="0"/>
                                  </p:stCondLst>
                                  <p:childTnLst>
                                    <p:cmd type="call" cmd="playFrom(0.0)">
                                      <p:cBhvr>
                                        <p:cTn id="15" dur="141366"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6" fill="hold" display="0">
                  <p:stCondLst>
                    <p:cond delay="indefinite"/>
                  </p:stCondLst>
                  <p:endCondLst>
                    <p:cond evt="onStopAudio" delay="0">
                      <p:tgtEl>
                        <p:sldTgt/>
                      </p:tgtEl>
                    </p:cond>
                  </p:endCondLst>
                </p:cTn>
                <p:tgtEl>
                  <p:spTgt spid="6"/>
                </p:tgtEl>
              </p:cMediaNode>
            </p:audio>
          </p:childTnLst>
        </p:cTn>
      </p:par>
    </p:tnLst>
    <p:bldLst>
      <p:bldP spid="5123" grpId="0"/>
      <p:bldP spid="27" grpId="0" animBg="1"/>
    </p:bldLst>
  </p:timing>
  <p:extLst>
    <p:ext uri="{E180D4A7-C9FB-4DFB-919C-405C955672EB}">
      <p14:showEvtLst xmlns:p14="http://schemas.microsoft.com/office/powerpoint/2010/main">
        <p14:playEvt time="2957" objId="7"/>
        <p14:triggerEvt type="onClick" time="2957" objId="7"/>
        <p14:stopEvt time="34549" objId="7"/>
        <p14:playEvt time="37155" objId="8"/>
        <p14:triggerEvt type="onClick" time="37155" objId="8"/>
        <p14:triggerEvt type="onClick" time="37477" objId="8"/>
        <p14:stopEvt time="91276" objId="8"/>
        <p14:playEvt time="94173" objId="6"/>
        <p14:triggerEvt type="onClick" time="94173" objId="6"/>
        <p14:stopEvt time="120283" objId="6"/>
        <p14:playEvt time="123505" objId="10"/>
        <p14:triggerEvt type="onClick" time="123505" objId="10"/>
        <p14:stopEvt time="159142" objId="10"/>
        <p14:playEvt time="161330" objId="11"/>
        <p14:triggerEvt type="onClick" time="161330" objId="11"/>
        <p14:stopEvt time="185608" objId="11"/>
        <p14:playEvt time="187391" objId="12"/>
        <p14:triggerEvt type="onClick" time="187391" objId="12"/>
        <p14:stopEvt time="265888" objId="12"/>
        <p14:playEvt time="268301" objId="13"/>
        <p14:triggerEvt type="onClick" time="268301" objId="13"/>
        <p14:stopEvt time="342827" objId="13"/>
        <p14:playEvt time="344681" objId="14"/>
        <p14:triggerEvt type="onClick" time="344681" objId="14"/>
        <p14:stopEvt time="368656" objId="14"/>
      </p14:showEvtLst>
    </p:ext>
  </p:extLs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2519412" y="242011"/>
            <a:ext cx="9073008"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9pPr>
          </a:lstStyle>
          <a:p>
            <a:pPr algn="r" eaLnBrk="1" hangingPunct="1">
              <a:buSzPct val="100000"/>
            </a:pPr>
            <a:r>
              <a:rPr lang="nl-NL" altLang="ca-ES" sz="4000" b="0" cap="all" dirty="0">
                <a:solidFill>
                  <a:srgbClr val="0070C0"/>
                </a:solidFill>
                <a:latin typeface="Bahnschrift SemiBold Condensed" panose="020B0502040204020203" pitchFamily="34" charset="0"/>
                <a:ea typeface="Helvetica"/>
                <a:cs typeface="Helvetica"/>
                <a:sym typeface="Helvetica"/>
              </a:rPr>
              <a:t>6. Ús de Google Scholar</a:t>
            </a:r>
          </a:p>
        </p:txBody>
      </p:sp>
      <p:cxnSp>
        <p:nvCxnSpPr>
          <p:cNvPr id="17" name="Conector recto 7">
            <a:extLst>
              <a:ext uri="{FF2B5EF4-FFF2-40B4-BE49-F238E27FC236}">
                <a16:creationId xmlns:a16="http://schemas.microsoft.com/office/drawing/2014/main" id="{FA845FAD-4F02-034B-B130-5FC502677BEB}"/>
              </a:ext>
            </a:extLst>
          </p:cNvPr>
          <p:cNvCxnSpPr>
            <a:cxnSpLocks/>
          </p:cNvCxnSpPr>
          <p:nvPr/>
        </p:nvCxnSpPr>
        <p:spPr>
          <a:xfrm>
            <a:off x="935236" y="1124744"/>
            <a:ext cx="10657184" cy="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25"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12"/>
          </p:nvPr>
        </p:nvSpPr>
        <p:spPr>
          <a:xfrm>
            <a:off x="11088364" y="6375641"/>
            <a:ext cx="748311" cy="318036"/>
          </a:xfrm>
          <a:prstGeom prst="rect">
            <a:avLst/>
          </a:prstGeom>
        </p:spPr>
        <p:txBody>
          <a:bodyPr/>
          <a:lstStyle/>
          <a:p>
            <a:pPr algn="ctr" defTabSz="309563" eaLnBrk="1" fontAlgn="auto">
              <a:spcBef>
                <a:spcPts val="0"/>
              </a:spcBef>
              <a:spcAft>
                <a:spcPts val="0"/>
              </a:spcAft>
              <a:defRPr/>
            </a:pPr>
            <a:r>
              <a:rPr lang="es-ES" sz="1400" b="0" kern="0" dirty="0">
                <a:solidFill>
                  <a:srgbClr val="000000"/>
                </a:solidFill>
                <a:latin typeface="Bahnschrift SemiLight Condensed" panose="020B0502040204020203" pitchFamily="34" charset="0"/>
                <a:sym typeface="Helvetica Neue Light"/>
              </a:rPr>
              <a:t>25 /27</a:t>
            </a:r>
          </a:p>
        </p:txBody>
      </p:sp>
      <p:sp>
        <p:nvSpPr>
          <p:cNvPr id="27" name="Botón de acción: Hacia delante o Siguiente 26">
            <a:hlinkClick r:id="" action="ppaction://hlinkshowjump?jump=nextslide" highlightClick="1"/>
          </p:cNvPr>
          <p:cNvSpPr/>
          <p:nvPr/>
        </p:nvSpPr>
        <p:spPr bwMode="auto">
          <a:xfrm>
            <a:off x="11232380" y="5733256"/>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sp>
        <p:nvSpPr>
          <p:cNvPr id="4" name="Rectangle 3"/>
          <p:cNvSpPr/>
          <p:nvPr/>
        </p:nvSpPr>
        <p:spPr>
          <a:xfrm>
            <a:off x="921679" y="1178015"/>
            <a:ext cx="10901439" cy="1477328"/>
          </a:xfrm>
          <a:prstGeom prst="rect">
            <a:avLst/>
          </a:prstGeom>
        </p:spPr>
        <p:txBody>
          <a:bodyPr wrap="square">
            <a:spAutoFit/>
          </a:bodyPr>
          <a:lstStyle/>
          <a:p>
            <a:pPr defTabSz="825500" fontAlgn="auto">
              <a:spcBef>
                <a:spcPts val="0"/>
              </a:spcBef>
              <a:spcAft>
                <a:spcPts val="0"/>
              </a:spcAft>
            </a:pP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En aquest exemple, hem </a:t>
            </a:r>
            <a:r>
              <a:rPr lang="ca-ES" sz="1800" dirty="0">
                <a:solidFill>
                  <a:srgbClr val="FF0000"/>
                </a:solidFill>
                <a:latin typeface="Bahnschrift SemiLight Condensed" panose="020B0502040204020203" pitchFamily="34" charset="0"/>
                <a:ea typeface="Helvetica Neue"/>
                <a:cs typeface="Helvetica Neue"/>
                <a:sym typeface="Helvetica Neue"/>
              </a:rPr>
              <a:t>filtrat els documents per deixar únicament els dels darrers 10 anys</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 A més de veure el títol de cada document, l’autor, la data, i el títol de la revista o editor, podem observar un fragment del document en </a:t>
            </a:r>
            <a:r>
              <a:rPr lang="ca-ES" sz="1800">
                <a:solidFill>
                  <a:schemeClr val="tx2">
                    <a:lumMod val="10000"/>
                  </a:schemeClr>
                </a:solidFill>
                <a:latin typeface="Bahnschrift SemiLight Condensed" panose="020B0502040204020203" pitchFamily="34" charset="0"/>
                <a:ea typeface="Helvetica Neue"/>
                <a:cs typeface="Helvetica Neue"/>
                <a:sym typeface="Helvetica Neue"/>
              </a:rPr>
              <a:t>el qual </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hi surten en negreta algunes de les paraules cercades. Amb aquesta informació i amb la indicació del nombre de citacions rebudes tenim elements per decidir els que ens poden interessar. A partir dels triats com a més rellevants, podem trobar documents relacionats mirant els </a:t>
            </a:r>
            <a:r>
              <a:rPr lang="ca-ES" sz="1800" dirty="0">
                <a:solidFill>
                  <a:srgbClr val="00B050"/>
                </a:solidFill>
                <a:latin typeface="Bahnschrift SemiLight Condensed" panose="020B0502040204020203" pitchFamily="34" charset="0"/>
                <a:ea typeface="Helvetica Neue"/>
                <a:cs typeface="Helvetica Neue"/>
                <a:sym typeface="Helvetica Neue"/>
              </a:rPr>
              <a:t>documents que citen aquells que hem triat</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 o aquells que </a:t>
            </a:r>
            <a:r>
              <a:rPr lang="ca-ES" sz="1800" i="1" dirty="0">
                <a:solidFill>
                  <a:schemeClr val="tx2">
                    <a:lumMod val="10000"/>
                  </a:schemeClr>
                </a:solidFill>
                <a:latin typeface="Bahnschrift SemiLight Condensed" panose="020B0502040204020203" pitchFamily="34" charset="0"/>
                <a:ea typeface="Helvetica Neue"/>
                <a:cs typeface="Helvetica Neue"/>
                <a:sym typeface="Helvetica Neue"/>
              </a:rPr>
              <a:t>GS</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 ens </a:t>
            </a:r>
            <a:r>
              <a:rPr lang="ca-ES" sz="1800">
                <a:solidFill>
                  <a:schemeClr val="tx2">
                    <a:lumMod val="10000"/>
                  </a:schemeClr>
                </a:solidFill>
                <a:latin typeface="Bahnschrift SemiLight Condensed" panose="020B0502040204020203" pitchFamily="34" charset="0"/>
                <a:ea typeface="Helvetica Neue"/>
                <a:cs typeface="Helvetica Neue"/>
                <a:sym typeface="Helvetica Neue"/>
              </a:rPr>
              <a:t>diu que són </a:t>
            </a:r>
            <a:r>
              <a:rPr lang="ca-ES" sz="1800" dirty="0">
                <a:solidFill>
                  <a:srgbClr val="00B0F0"/>
                </a:solidFill>
                <a:latin typeface="Bahnschrift SemiLight Condensed" panose="020B0502040204020203" pitchFamily="34" charset="0"/>
                <a:ea typeface="Helvetica Neue"/>
                <a:cs typeface="Helvetica Neue"/>
                <a:sym typeface="Helvetica Neue"/>
              </a:rPr>
              <a:t>articles relacionats</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 </a:t>
            </a:r>
          </a:p>
        </p:txBody>
      </p:sp>
      <p:pic>
        <p:nvPicPr>
          <p:cNvPr id="2" name="Imagen 1"/>
          <p:cNvPicPr>
            <a:picLocks noChangeAspect="1"/>
          </p:cNvPicPr>
          <p:nvPr/>
        </p:nvPicPr>
        <p:blipFill>
          <a:blip r:embed="rId6"/>
          <a:stretch>
            <a:fillRect/>
          </a:stretch>
        </p:blipFill>
        <p:spPr>
          <a:xfrm>
            <a:off x="2372791" y="2809231"/>
            <a:ext cx="7782074" cy="4042939"/>
          </a:xfrm>
          <a:prstGeom prst="rect">
            <a:avLst/>
          </a:prstGeom>
          <a:ln w="12700">
            <a:solidFill>
              <a:srgbClr val="0070C0"/>
            </a:solidFill>
          </a:ln>
        </p:spPr>
      </p:pic>
      <p:sp>
        <p:nvSpPr>
          <p:cNvPr id="3" name="Rectángulo 2"/>
          <p:cNvSpPr/>
          <p:nvPr/>
        </p:nvSpPr>
        <p:spPr>
          <a:xfrm>
            <a:off x="2372791" y="4221088"/>
            <a:ext cx="1226741" cy="49670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5" name="Rectángulo redondeado 4"/>
          <p:cNvSpPr/>
          <p:nvPr/>
        </p:nvSpPr>
        <p:spPr>
          <a:xfrm>
            <a:off x="4247604" y="4149080"/>
            <a:ext cx="720080" cy="216024"/>
          </a:xfrm>
          <a:prstGeom prst="round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6" name="Rectángulo redondeado 5"/>
          <p:cNvSpPr/>
          <p:nvPr/>
        </p:nvSpPr>
        <p:spPr>
          <a:xfrm>
            <a:off x="5039692" y="5229200"/>
            <a:ext cx="1152128" cy="288032"/>
          </a:xfrm>
          <a:prstGeom prst="round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7"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213518" y="4924400"/>
            <a:ext cx="609600" cy="609600"/>
          </a:xfrm>
          <a:prstGeom prst="rect">
            <a:avLst/>
          </a:prstGeom>
        </p:spPr>
      </p:pic>
    </p:spTree>
    <p:extLst>
      <p:ext uri="{BB962C8B-B14F-4D97-AF65-F5344CB8AC3E}">
        <p14:creationId xmlns:p14="http://schemas.microsoft.com/office/powerpoint/2010/main" val="2298451474"/>
      </p:ext>
    </p:extLst>
  </p:cSld>
  <p:clrMapOvr>
    <a:masterClrMapping/>
  </p:clrMapOvr>
  <p:transition spd="slow" advTm="372238">
    <p:push dir="u"/>
    <p:sndAc>
      <p:stSnd>
        <p:snd r:embed="rId5"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ppt_x</p:attrName>
                                        </p:attrNameLst>
                                      </p:cBhvr>
                                      <p:tavLst>
                                        <p:tav tm="0">
                                          <p:val>
                                            <p:strVal val="#ppt_x"/>
                                          </p:val>
                                        </p:tav>
                                        <p:tav tm="100000">
                                          <p:val>
                                            <p:strVal val="#ppt_x"/>
                                          </p:val>
                                        </p:tav>
                                      </p:tavLst>
                                    </p:anim>
                                    <p:anim calcmode="lin" valueType="num">
                                      <p:cBhvr>
                                        <p:cTn id="9" dur="1000" fill="hold"/>
                                        <p:tgtEl>
                                          <p:spTgt spid="51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par>
                          <p:cTn id="13" fill="hold">
                            <p:stCondLst>
                              <p:cond delay="1000"/>
                            </p:stCondLst>
                            <p:childTnLst>
                              <p:par>
                                <p:cTn id="14" presetID="1" presetClass="mediacall" presetSubtype="0" fill="hold" nodeType="afterEffect">
                                  <p:stCondLst>
                                    <p:cond delay="0"/>
                                  </p:stCondLst>
                                  <p:childTnLst>
                                    <p:cmd type="call" cmd="playFrom(0.0)">
                                      <p:cBhvr>
                                        <p:cTn id="15" dur="187945"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6" fill="hold" display="0">
                  <p:stCondLst>
                    <p:cond delay="indefinite"/>
                  </p:stCondLst>
                  <p:endCondLst>
                    <p:cond evt="onStopAudio" delay="0">
                      <p:tgtEl>
                        <p:sldTgt/>
                      </p:tgtEl>
                    </p:cond>
                  </p:endCondLst>
                </p:cTn>
                <p:tgtEl>
                  <p:spTgt spid="7"/>
                </p:tgtEl>
              </p:cMediaNode>
            </p:audio>
          </p:childTnLst>
        </p:cTn>
      </p:par>
    </p:tnLst>
    <p:bldLst>
      <p:bldP spid="5123" grpId="0"/>
      <p:bldP spid="27" grpId="0" animBg="1"/>
    </p:bldLst>
  </p:timing>
  <p:extLst>
    <p:ext uri="{E180D4A7-C9FB-4DFB-919C-405C955672EB}">
      <p14:showEvtLst xmlns:p14="http://schemas.microsoft.com/office/powerpoint/2010/main">
        <p14:playEvt time="2957" objId="7"/>
        <p14:triggerEvt type="onClick" time="2957" objId="7"/>
        <p14:stopEvt time="34549" objId="7"/>
        <p14:playEvt time="37155" objId="8"/>
        <p14:triggerEvt type="onClick" time="37155" objId="8"/>
        <p14:triggerEvt type="onClick" time="37477" objId="8"/>
        <p14:stopEvt time="91276" objId="8"/>
        <p14:playEvt time="94173" objId="6"/>
        <p14:triggerEvt type="onClick" time="94173" objId="6"/>
        <p14:stopEvt time="120283" objId="6"/>
        <p14:playEvt time="123505" objId="10"/>
        <p14:triggerEvt type="onClick" time="123505" objId="10"/>
        <p14:stopEvt time="159142" objId="10"/>
        <p14:playEvt time="161330" objId="11"/>
        <p14:triggerEvt type="onClick" time="161330" objId="11"/>
        <p14:stopEvt time="185608" objId="11"/>
        <p14:playEvt time="187391" objId="12"/>
        <p14:triggerEvt type="onClick" time="187391" objId="12"/>
        <p14:stopEvt time="265888" objId="12"/>
        <p14:playEvt time="268301" objId="13"/>
        <p14:triggerEvt type="onClick" time="268301" objId="13"/>
        <p14:stopEvt time="342827" objId="13"/>
        <p14:playEvt time="344681" objId="14"/>
        <p14:triggerEvt type="onClick" time="344681" objId="14"/>
        <p14:stopEvt time="368656" objId="14"/>
      </p14:showEvtLst>
    </p:ext>
  </p:extLs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2519412" y="242011"/>
            <a:ext cx="9073008"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9pPr>
          </a:lstStyle>
          <a:p>
            <a:pPr algn="r" eaLnBrk="1" hangingPunct="1">
              <a:buSzPct val="100000"/>
            </a:pPr>
            <a:r>
              <a:rPr lang="nl-NL" altLang="ca-ES" sz="4000" b="0" cap="all" dirty="0">
                <a:solidFill>
                  <a:srgbClr val="0070C0"/>
                </a:solidFill>
                <a:latin typeface="Bahnschrift SemiBold Condensed" panose="020B0502040204020203" pitchFamily="34" charset="0"/>
                <a:ea typeface="Helvetica"/>
                <a:cs typeface="Helvetica"/>
                <a:sym typeface="Helvetica"/>
              </a:rPr>
              <a:t>6. Ús de Google Scholar</a:t>
            </a:r>
          </a:p>
        </p:txBody>
      </p:sp>
      <p:cxnSp>
        <p:nvCxnSpPr>
          <p:cNvPr id="17" name="Conector recto 7">
            <a:extLst>
              <a:ext uri="{FF2B5EF4-FFF2-40B4-BE49-F238E27FC236}">
                <a16:creationId xmlns:a16="http://schemas.microsoft.com/office/drawing/2014/main" id="{FA845FAD-4F02-034B-B130-5FC502677BEB}"/>
              </a:ext>
            </a:extLst>
          </p:cNvPr>
          <p:cNvCxnSpPr>
            <a:cxnSpLocks/>
          </p:cNvCxnSpPr>
          <p:nvPr/>
        </p:nvCxnSpPr>
        <p:spPr>
          <a:xfrm>
            <a:off x="935236" y="1124744"/>
            <a:ext cx="10657184" cy="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25"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12"/>
          </p:nvPr>
        </p:nvSpPr>
        <p:spPr>
          <a:xfrm>
            <a:off x="11088364" y="6375641"/>
            <a:ext cx="748311" cy="318036"/>
          </a:xfrm>
          <a:prstGeom prst="rect">
            <a:avLst/>
          </a:prstGeom>
        </p:spPr>
        <p:txBody>
          <a:bodyPr/>
          <a:lstStyle/>
          <a:p>
            <a:pPr algn="ctr" defTabSz="309563" eaLnBrk="1" fontAlgn="auto">
              <a:spcBef>
                <a:spcPts val="0"/>
              </a:spcBef>
              <a:spcAft>
                <a:spcPts val="0"/>
              </a:spcAft>
              <a:defRPr/>
            </a:pPr>
            <a:r>
              <a:rPr lang="es-ES" sz="1400" b="0" kern="0" dirty="0">
                <a:solidFill>
                  <a:srgbClr val="000000"/>
                </a:solidFill>
                <a:latin typeface="Bahnschrift SemiLight Condensed" panose="020B0502040204020203" pitchFamily="34" charset="0"/>
                <a:sym typeface="Helvetica Neue Light"/>
              </a:rPr>
              <a:t>26 /27</a:t>
            </a:r>
          </a:p>
        </p:txBody>
      </p:sp>
      <p:sp>
        <p:nvSpPr>
          <p:cNvPr id="27" name="Botón de acción: Hacia delante o Siguiente 26">
            <a:hlinkClick r:id="" action="ppaction://hlinkshowjump?jump=nextslide" highlightClick="1"/>
          </p:cNvPr>
          <p:cNvSpPr/>
          <p:nvPr/>
        </p:nvSpPr>
        <p:spPr bwMode="auto">
          <a:xfrm>
            <a:off x="11232380" y="5733256"/>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sp>
        <p:nvSpPr>
          <p:cNvPr id="4" name="Rectangle 3"/>
          <p:cNvSpPr/>
          <p:nvPr/>
        </p:nvSpPr>
        <p:spPr>
          <a:xfrm>
            <a:off x="921679" y="1178015"/>
            <a:ext cx="10901439" cy="646331"/>
          </a:xfrm>
          <a:prstGeom prst="rect">
            <a:avLst/>
          </a:prstGeom>
        </p:spPr>
        <p:txBody>
          <a:bodyPr wrap="square">
            <a:spAutoFit/>
          </a:bodyPr>
          <a:lstStyle/>
          <a:p>
            <a:pPr defTabSz="825500" fontAlgn="auto">
              <a:spcBef>
                <a:spcPts val="0"/>
              </a:spcBef>
              <a:spcAft>
                <a:spcPts val="0"/>
              </a:spcAft>
            </a:pP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Veiem els 50 que han </a:t>
            </a:r>
            <a:r>
              <a:rPr lang="ca-ES" sz="1800" dirty="0">
                <a:solidFill>
                  <a:srgbClr val="00B050"/>
                </a:solidFill>
                <a:latin typeface="Bahnschrift SemiLight Condensed" panose="020B0502040204020203" pitchFamily="34" charset="0"/>
                <a:ea typeface="Helvetica Neue"/>
                <a:cs typeface="Helvetica Neue"/>
                <a:sym typeface="Helvetica Neue"/>
              </a:rPr>
              <a:t>citat el primer document de la cerca anterior </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i els 101 </a:t>
            </a:r>
            <a:r>
              <a:rPr lang="ca-ES" sz="1800" dirty="0">
                <a:solidFill>
                  <a:srgbClr val="00B0F0"/>
                </a:solidFill>
                <a:latin typeface="Bahnschrift SemiLight Condensed" panose="020B0502040204020203" pitchFamily="34" charset="0"/>
                <a:ea typeface="Helvetica Neue"/>
                <a:cs typeface="Helvetica Neue"/>
                <a:sym typeface="Helvetica Neue"/>
              </a:rPr>
              <a:t>articles relacionats amb el segon document. </a:t>
            </a:r>
            <a:r>
              <a:rPr lang="ca-ES" sz="1800" dirty="0">
                <a:solidFill>
                  <a:schemeClr val="tx1"/>
                </a:solidFill>
                <a:latin typeface="Bahnschrift SemiLight Condensed" panose="020B0502040204020203" pitchFamily="34" charset="0"/>
                <a:ea typeface="Helvetica Neue"/>
                <a:cs typeface="Helvetica Neue"/>
                <a:sym typeface="Helvetica Neue"/>
              </a:rPr>
              <a:t>La majoria d’ells no responen a les paraules cercades però donen una perspectiva complementària del tema.</a:t>
            </a:r>
          </a:p>
        </p:txBody>
      </p:sp>
      <p:pic>
        <p:nvPicPr>
          <p:cNvPr id="7" name="Imagen 6"/>
          <p:cNvPicPr>
            <a:picLocks noChangeAspect="1"/>
          </p:cNvPicPr>
          <p:nvPr/>
        </p:nvPicPr>
        <p:blipFill>
          <a:blip r:embed="rId6"/>
          <a:stretch>
            <a:fillRect/>
          </a:stretch>
        </p:blipFill>
        <p:spPr>
          <a:xfrm>
            <a:off x="143147" y="1916833"/>
            <a:ext cx="5851027" cy="4315792"/>
          </a:xfrm>
          <a:prstGeom prst="rect">
            <a:avLst/>
          </a:prstGeom>
          <a:ln w="12700">
            <a:solidFill>
              <a:srgbClr val="00B0F0"/>
            </a:solidFill>
          </a:ln>
        </p:spPr>
      </p:pic>
      <p:sp>
        <p:nvSpPr>
          <p:cNvPr id="8" name="Rectángulo 7"/>
          <p:cNvSpPr/>
          <p:nvPr/>
        </p:nvSpPr>
        <p:spPr>
          <a:xfrm>
            <a:off x="1151260" y="2204864"/>
            <a:ext cx="4032448" cy="504056"/>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cxnSp>
        <p:nvCxnSpPr>
          <p:cNvPr id="10" name="Conector recto de flecha 9"/>
          <p:cNvCxnSpPr/>
          <p:nvPr/>
        </p:nvCxnSpPr>
        <p:spPr>
          <a:xfrm>
            <a:off x="1151260" y="2852936"/>
            <a:ext cx="0" cy="3240360"/>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1" name="Rectángulo redondeado 10"/>
          <p:cNvSpPr/>
          <p:nvPr/>
        </p:nvSpPr>
        <p:spPr>
          <a:xfrm>
            <a:off x="2015356" y="1916833"/>
            <a:ext cx="648072" cy="216023"/>
          </a:xfrm>
          <a:prstGeom prst="round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12" name="Imagen 11"/>
          <p:cNvPicPr>
            <a:picLocks noChangeAspect="1"/>
          </p:cNvPicPr>
          <p:nvPr/>
        </p:nvPicPr>
        <p:blipFill>
          <a:blip r:embed="rId7"/>
          <a:stretch>
            <a:fillRect/>
          </a:stretch>
        </p:blipFill>
        <p:spPr>
          <a:xfrm>
            <a:off x="6075582" y="1882553"/>
            <a:ext cx="5747536" cy="3737818"/>
          </a:xfrm>
          <a:prstGeom prst="rect">
            <a:avLst/>
          </a:prstGeom>
          <a:ln w="12700">
            <a:solidFill>
              <a:srgbClr val="00B050"/>
            </a:solidFill>
          </a:ln>
        </p:spPr>
      </p:pic>
      <p:sp>
        <p:nvSpPr>
          <p:cNvPr id="13" name="Rectángulo redondeado 12"/>
          <p:cNvSpPr/>
          <p:nvPr/>
        </p:nvSpPr>
        <p:spPr>
          <a:xfrm>
            <a:off x="6075582" y="2204864"/>
            <a:ext cx="980334" cy="360040"/>
          </a:xfrm>
          <a:prstGeom prst="round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2"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0607955" y="5727666"/>
            <a:ext cx="609600" cy="609600"/>
          </a:xfrm>
          <a:prstGeom prst="rect">
            <a:avLst/>
          </a:prstGeom>
        </p:spPr>
      </p:pic>
    </p:spTree>
    <p:extLst>
      <p:ext uri="{BB962C8B-B14F-4D97-AF65-F5344CB8AC3E}">
        <p14:creationId xmlns:p14="http://schemas.microsoft.com/office/powerpoint/2010/main" val="860675579"/>
      </p:ext>
    </p:extLst>
  </p:cSld>
  <p:clrMapOvr>
    <a:masterClrMapping/>
  </p:clrMapOvr>
  <p:transition spd="slow" advTm="372238">
    <p:push dir="u"/>
    <p:sndAc>
      <p:stSnd>
        <p:snd r:embed="rId5"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ppt_x</p:attrName>
                                        </p:attrNameLst>
                                      </p:cBhvr>
                                      <p:tavLst>
                                        <p:tav tm="0">
                                          <p:val>
                                            <p:strVal val="#ppt_x"/>
                                          </p:val>
                                        </p:tav>
                                        <p:tav tm="100000">
                                          <p:val>
                                            <p:strVal val="#ppt_x"/>
                                          </p:val>
                                        </p:tav>
                                      </p:tavLst>
                                    </p:anim>
                                    <p:anim calcmode="lin" valueType="num">
                                      <p:cBhvr>
                                        <p:cTn id="9" dur="1000" fill="hold"/>
                                        <p:tgtEl>
                                          <p:spTgt spid="51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par>
                          <p:cTn id="13" fill="hold">
                            <p:stCondLst>
                              <p:cond delay="1000"/>
                            </p:stCondLst>
                            <p:childTnLst>
                              <p:par>
                                <p:cTn id="14" presetID="1" presetClass="mediacall" presetSubtype="0" fill="hold" nodeType="afterEffect">
                                  <p:stCondLst>
                                    <p:cond delay="0"/>
                                  </p:stCondLst>
                                  <p:childTnLst>
                                    <p:cmd type="call" cmd="playFrom(0.0)">
                                      <p:cBhvr>
                                        <p:cTn id="15" dur="41719"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6" fill="hold" display="0">
                  <p:stCondLst>
                    <p:cond delay="indefinite"/>
                  </p:stCondLst>
                  <p:endCondLst>
                    <p:cond evt="onStopAudio" delay="0">
                      <p:tgtEl>
                        <p:sldTgt/>
                      </p:tgtEl>
                    </p:cond>
                  </p:endCondLst>
                </p:cTn>
                <p:tgtEl>
                  <p:spTgt spid="2"/>
                </p:tgtEl>
              </p:cMediaNode>
            </p:audio>
          </p:childTnLst>
        </p:cTn>
      </p:par>
    </p:tnLst>
    <p:bldLst>
      <p:bldP spid="5123" grpId="0"/>
      <p:bldP spid="27" grpId="0" animBg="1"/>
    </p:bldLst>
  </p:timing>
  <p:extLst>
    <p:ext uri="{E180D4A7-C9FB-4DFB-919C-405C955672EB}">
      <p14:showEvtLst xmlns:p14="http://schemas.microsoft.com/office/powerpoint/2010/main">
        <p14:playEvt time="2957" objId="7"/>
        <p14:triggerEvt type="onClick" time="2957" objId="7"/>
        <p14:stopEvt time="34549" objId="7"/>
        <p14:playEvt time="37155" objId="8"/>
        <p14:triggerEvt type="onClick" time="37155" objId="8"/>
        <p14:triggerEvt type="onClick" time="37477" objId="8"/>
        <p14:stopEvt time="91276" objId="8"/>
        <p14:playEvt time="94173" objId="6"/>
        <p14:triggerEvt type="onClick" time="94173" objId="6"/>
        <p14:stopEvt time="120283" objId="6"/>
        <p14:playEvt time="123505" objId="10"/>
        <p14:triggerEvt type="onClick" time="123505" objId="10"/>
        <p14:stopEvt time="159142" objId="10"/>
        <p14:playEvt time="161330" objId="11"/>
        <p14:triggerEvt type="onClick" time="161330" objId="11"/>
        <p14:stopEvt time="185608" objId="11"/>
        <p14:playEvt time="187391" objId="12"/>
        <p14:triggerEvt type="onClick" time="187391" objId="12"/>
        <p14:stopEvt time="265888" objId="12"/>
        <p14:playEvt time="268301" objId="13"/>
        <p14:triggerEvt type="onClick" time="268301" objId="13"/>
        <p14:stopEvt time="342827" objId="13"/>
        <p14:playEvt time="344681" objId="14"/>
        <p14:triggerEvt type="onClick" time="344681" objId="14"/>
        <p14:stopEvt time="368656" objId="14"/>
      </p14:showEvtLst>
    </p:ext>
  </p:extLs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2"/>
          </p:nvPr>
        </p:nvSpPr>
        <p:spPr>
          <a:xfrm>
            <a:off x="11192350" y="6453336"/>
            <a:ext cx="612347" cy="318036"/>
          </a:xfrm>
        </p:spPr>
        <p:txBody>
          <a:bodyPr/>
          <a:lstStyle/>
          <a:p>
            <a:pPr algn="ctr" defTabSz="309563" eaLnBrk="1" fontAlgn="auto">
              <a:spcBef>
                <a:spcPts val="0"/>
              </a:spcBef>
              <a:spcAft>
                <a:spcPts val="0"/>
              </a:spcAft>
              <a:defRPr/>
            </a:pPr>
            <a:r>
              <a:rPr lang="es-ES" sz="1400" kern="0">
                <a:latin typeface="Bahnschrift SemiLight Condensed" panose="020B0502040204020203" pitchFamily="34" charset="0"/>
              </a:rPr>
              <a:t>       27/27</a:t>
            </a:r>
            <a:endParaRPr lang="es-ES" sz="1400" kern="0" dirty="0">
              <a:latin typeface="Bahnschrift SemiLight Condensed" panose="020B0502040204020203" pitchFamily="34" charset="0"/>
            </a:endParaRPr>
          </a:p>
        </p:txBody>
      </p:sp>
      <p:cxnSp>
        <p:nvCxnSpPr>
          <p:cNvPr id="8" name="Conector recto 7">
            <a:extLst>
              <a:ext uri="{FF2B5EF4-FFF2-40B4-BE49-F238E27FC236}">
                <a16:creationId xmlns:a16="http://schemas.microsoft.com/office/drawing/2014/main" id="{FA845FAD-4F02-034B-B130-5FC502677BEB}"/>
              </a:ext>
            </a:extLst>
          </p:cNvPr>
          <p:cNvCxnSpPr>
            <a:cxnSpLocks/>
          </p:cNvCxnSpPr>
          <p:nvPr/>
        </p:nvCxnSpPr>
        <p:spPr>
          <a:xfrm flipV="1">
            <a:off x="2663429" y="0"/>
            <a:ext cx="14351" cy="685800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16" name="Rectangle 15"/>
          <p:cNvSpPr/>
          <p:nvPr/>
        </p:nvSpPr>
        <p:spPr>
          <a:xfrm>
            <a:off x="2663428" y="1134184"/>
            <a:ext cx="9361039" cy="553998"/>
          </a:xfrm>
          <a:prstGeom prst="rect">
            <a:avLst/>
          </a:prstGeom>
          <a:solidFill>
            <a:srgbClr val="FF99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algn="ctr" defTabSz="825500" fontAlgn="auto">
              <a:spcBef>
                <a:spcPts val="0"/>
              </a:spcBef>
              <a:spcAft>
                <a:spcPts val="0"/>
              </a:spcAft>
            </a:pPr>
            <a:r>
              <a:rPr lang="ca-ES" sz="3600" b="0" dirty="0">
                <a:solidFill>
                  <a:srgbClr val="FFFFFF"/>
                </a:solidFill>
                <a:latin typeface="Bahnschrift SemiBold Condensed" panose="020B0502040204020203" pitchFamily="34" charset="0"/>
                <a:ea typeface="+mn-ea"/>
                <a:sym typeface="Helvetica Neue Medium"/>
              </a:rPr>
              <a:t>Enllaços a tutorials i altres recursos </a:t>
            </a:r>
          </a:p>
        </p:txBody>
      </p:sp>
      <p:sp>
        <p:nvSpPr>
          <p:cNvPr id="21" name="QuadreDeText 20"/>
          <p:cNvSpPr txBox="1"/>
          <p:nvPr/>
        </p:nvSpPr>
        <p:spPr>
          <a:xfrm>
            <a:off x="2807444" y="2342006"/>
            <a:ext cx="9217023" cy="348813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defTabSz="825500" fontAlgn="auto">
              <a:spcBef>
                <a:spcPts val="0"/>
              </a:spcBef>
              <a:spcAft>
                <a:spcPts val="0"/>
              </a:spcAft>
            </a:pPr>
            <a:r>
              <a:rPr lang="ca-ES" sz="2400" i="1" dirty="0">
                <a:solidFill>
                  <a:schemeClr val="tx2">
                    <a:lumMod val="10000"/>
                  </a:schemeClr>
                </a:solidFill>
                <a:latin typeface="Bahnschrift SemiLight Condensed" panose="020B0502040204020203" pitchFamily="34" charset="0"/>
                <a:ea typeface="Helvetica Neue"/>
                <a:cs typeface="Helvetica Neue"/>
                <a:sym typeface="Helvetica Neue"/>
              </a:rPr>
              <a:t>Google Scholar basics </a:t>
            </a:r>
            <a:r>
              <a:rPr lang="ca-ES" sz="2400" dirty="0">
                <a:solidFill>
                  <a:schemeClr val="tx2">
                    <a:lumMod val="10000"/>
                  </a:schemeClr>
                </a:solidFill>
                <a:latin typeface="Bahnschrift SemiLight Condensed" panose="020B0502040204020203" pitchFamily="34" charset="0"/>
                <a:ea typeface="Helvetica Neue"/>
                <a:cs typeface="Helvetica Neue"/>
                <a:sym typeface="Helvetica Neue"/>
              </a:rPr>
              <a:t>/ Georgetown University Lauinger Library:</a:t>
            </a:r>
          </a:p>
          <a:p>
            <a:pPr defTabSz="825500" fontAlgn="auto">
              <a:spcBef>
                <a:spcPts val="0"/>
              </a:spcBef>
              <a:spcAft>
                <a:spcPts val="0"/>
              </a:spcAft>
            </a:pPr>
            <a:r>
              <a:rPr lang="ca-ES" sz="2400" dirty="0">
                <a:solidFill>
                  <a:schemeClr val="tx2">
                    <a:lumMod val="10000"/>
                  </a:schemeClr>
                </a:solidFill>
                <a:latin typeface="Bahnschrift SemiLight Condensed" panose="020B0502040204020203" pitchFamily="34" charset="0"/>
                <a:ea typeface="Helvetica Neue"/>
                <a:cs typeface="Helvetica Neue"/>
                <a:sym typeface="Helvetica Neue"/>
                <a:hlinkClick r:id="rId5"/>
              </a:rPr>
              <a:t>https://youtu.be/_Ym26Mcrkl0</a:t>
            </a:r>
            <a:r>
              <a:rPr lang="ca-ES" sz="2400" dirty="0">
                <a:solidFill>
                  <a:schemeClr val="tx2">
                    <a:lumMod val="10000"/>
                  </a:schemeClr>
                </a:solidFill>
                <a:latin typeface="Bahnschrift SemiLight Condensed" panose="020B0502040204020203" pitchFamily="34" charset="0"/>
                <a:ea typeface="Helvetica Neue"/>
                <a:cs typeface="Helvetica Neue"/>
                <a:sym typeface="Helvetica Neue"/>
              </a:rPr>
              <a:t> [la traducció dels subtítols al castellà funciona força bé]</a:t>
            </a:r>
          </a:p>
          <a:p>
            <a:pPr defTabSz="825500" fontAlgn="auto">
              <a:spcBef>
                <a:spcPts val="0"/>
              </a:spcBef>
              <a:spcAft>
                <a:spcPts val="0"/>
              </a:spcAft>
            </a:pPr>
            <a:endParaRPr lang="ca-ES" sz="2400" dirty="0">
              <a:solidFill>
                <a:schemeClr val="tx2">
                  <a:lumMod val="10000"/>
                </a:schemeClr>
              </a:solidFill>
              <a:latin typeface="Bahnschrift SemiLight Condensed" panose="020B0502040204020203" pitchFamily="34" charset="0"/>
              <a:ea typeface="Helvetica Neue"/>
              <a:cs typeface="Helvetica Neue"/>
              <a:sym typeface="Helvetica Neue"/>
            </a:endParaRPr>
          </a:p>
          <a:p>
            <a:pPr defTabSz="825500" fontAlgn="auto">
              <a:spcBef>
                <a:spcPts val="0"/>
              </a:spcBef>
              <a:spcAft>
                <a:spcPts val="0"/>
              </a:spcAft>
            </a:pPr>
            <a:r>
              <a:rPr lang="ca-ES" sz="2400" i="1" dirty="0">
                <a:solidFill>
                  <a:schemeClr val="tx2">
                    <a:lumMod val="10000"/>
                  </a:schemeClr>
                </a:solidFill>
                <a:latin typeface="Bahnschrift SemiLight Condensed" panose="020B0502040204020203" pitchFamily="34" charset="0"/>
                <a:ea typeface="Helvetica Neue"/>
                <a:cs typeface="Helvetica Neue"/>
                <a:sym typeface="Helvetica Neue"/>
              </a:rPr>
              <a:t>Google Scholar: advanced searching </a:t>
            </a:r>
            <a:r>
              <a:rPr lang="ca-ES" sz="2400" dirty="0">
                <a:solidFill>
                  <a:schemeClr val="tx2">
                    <a:lumMod val="10000"/>
                  </a:schemeClr>
                </a:solidFill>
                <a:latin typeface="Bahnschrift SemiLight Condensed" panose="020B0502040204020203" pitchFamily="34" charset="0"/>
                <a:ea typeface="Helvetica Neue"/>
                <a:cs typeface="Helvetica Neue"/>
                <a:sym typeface="Helvetica Neue"/>
              </a:rPr>
              <a:t> / UTS Library:</a:t>
            </a:r>
          </a:p>
          <a:p>
            <a:pPr defTabSz="825500" fontAlgn="auto">
              <a:spcBef>
                <a:spcPts val="0"/>
              </a:spcBef>
              <a:spcAft>
                <a:spcPts val="0"/>
              </a:spcAft>
            </a:pPr>
            <a:r>
              <a:rPr lang="ca-ES" sz="2400" dirty="0">
                <a:solidFill>
                  <a:schemeClr val="tx2">
                    <a:lumMod val="10000"/>
                  </a:schemeClr>
                </a:solidFill>
                <a:latin typeface="Bahnschrift SemiLight Condensed" panose="020B0502040204020203" pitchFamily="34" charset="0"/>
                <a:ea typeface="Helvetica Neue"/>
                <a:cs typeface="Helvetica Neue"/>
                <a:sym typeface="Helvetica Neue"/>
                <a:hlinkClick r:id="rId6"/>
              </a:rPr>
              <a:t>https://youtu.be/C7Y5T8in6bA</a:t>
            </a:r>
            <a:r>
              <a:rPr lang="ca-ES" sz="2400" dirty="0">
                <a:solidFill>
                  <a:schemeClr val="tx2">
                    <a:lumMod val="10000"/>
                  </a:schemeClr>
                </a:solidFill>
                <a:latin typeface="Bahnschrift SemiLight Condensed" panose="020B0502040204020203" pitchFamily="34" charset="0"/>
                <a:ea typeface="Helvetica Neue"/>
                <a:cs typeface="Helvetica Neue"/>
                <a:sym typeface="Helvetica Neue"/>
              </a:rPr>
              <a:t> [la traducció dels subtítols al castellà funciona força bé]</a:t>
            </a:r>
          </a:p>
          <a:p>
            <a:pPr defTabSz="825500" fontAlgn="auto">
              <a:spcBef>
                <a:spcPts val="0"/>
              </a:spcBef>
              <a:spcAft>
                <a:spcPts val="0"/>
              </a:spcAft>
            </a:pPr>
            <a:endParaRPr lang="ca-ES" sz="2400" i="1" dirty="0">
              <a:solidFill>
                <a:schemeClr val="tx2">
                  <a:lumMod val="10000"/>
                </a:schemeClr>
              </a:solidFill>
              <a:latin typeface="Bahnschrift SemiLight Condensed" panose="020B0502040204020203" pitchFamily="34" charset="0"/>
              <a:ea typeface="Helvetica Neue"/>
              <a:cs typeface="Helvetica Neue"/>
              <a:sym typeface="Helvetica Neue"/>
            </a:endParaRPr>
          </a:p>
          <a:p>
            <a:pPr defTabSz="825500" fontAlgn="auto">
              <a:spcBef>
                <a:spcPts val="0"/>
              </a:spcBef>
              <a:spcAft>
                <a:spcPts val="0"/>
              </a:spcAft>
            </a:pPr>
            <a:r>
              <a:rPr lang="ca-ES" sz="2400" i="1" dirty="0">
                <a:solidFill>
                  <a:schemeClr val="tx2">
                    <a:lumMod val="10000"/>
                  </a:schemeClr>
                </a:solidFill>
                <a:latin typeface="Bahnschrift SemiLight Condensed" panose="020B0502040204020203" pitchFamily="34" charset="0"/>
                <a:ea typeface="Helvetica Neue"/>
                <a:cs typeface="Helvetica Neue"/>
                <a:sym typeface="Helvetica Neue"/>
              </a:rPr>
              <a:t>Google Scholar search tips </a:t>
            </a:r>
            <a:r>
              <a:rPr lang="ca-ES" sz="2400" dirty="0">
                <a:solidFill>
                  <a:schemeClr val="tx2">
                    <a:lumMod val="10000"/>
                  </a:schemeClr>
                </a:solidFill>
                <a:latin typeface="Bahnschrift SemiLight Condensed" panose="020B0502040204020203" pitchFamily="34" charset="0"/>
                <a:ea typeface="Helvetica Neue"/>
                <a:cs typeface="Helvetica Neue"/>
                <a:sym typeface="Helvetica Neue"/>
              </a:rPr>
              <a:t>/ Google:  </a:t>
            </a:r>
          </a:p>
          <a:p>
            <a:pPr defTabSz="825500" fontAlgn="auto">
              <a:spcBef>
                <a:spcPts val="0"/>
              </a:spcBef>
              <a:spcAft>
                <a:spcPts val="0"/>
              </a:spcAft>
            </a:pPr>
            <a:r>
              <a:rPr lang="ca-ES" sz="2400" dirty="0">
                <a:solidFill>
                  <a:schemeClr val="tx2">
                    <a:lumMod val="10000"/>
                  </a:schemeClr>
                </a:solidFill>
                <a:latin typeface="Bahnschrift SemiLight Condensed" panose="020B0502040204020203" pitchFamily="34" charset="0"/>
                <a:ea typeface="Helvetica Neue"/>
                <a:cs typeface="Helvetica Neue"/>
                <a:sym typeface="Helvetica Neue"/>
                <a:hlinkClick r:id="rId7"/>
              </a:rPr>
              <a:t>https://scholar.google.com/intl/es/scholar/help.html#searching</a:t>
            </a:r>
            <a:endParaRPr lang="ca-ES" sz="2400" dirty="0">
              <a:solidFill>
                <a:schemeClr val="tx2">
                  <a:lumMod val="10000"/>
                </a:schemeClr>
              </a:solidFill>
              <a:latin typeface="Bahnschrift SemiLight Condensed" panose="020B0502040204020203" pitchFamily="34" charset="0"/>
              <a:ea typeface="Helvetica Neue"/>
              <a:cs typeface="Helvetica Neue"/>
              <a:sym typeface="Helvetica Neue"/>
            </a:endParaRPr>
          </a:p>
          <a:p>
            <a:pPr defTabSz="825500" fontAlgn="auto">
              <a:spcBef>
                <a:spcPts val="0"/>
              </a:spcBef>
              <a:spcAft>
                <a:spcPts val="0"/>
              </a:spcAft>
            </a:pPr>
            <a:endParaRPr lang="ca-ES" sz="2800" dirty="0">
              <a:solidFill>
                <a:schemeClr val="tx2">
                  <a:lumMod val="10000"/>
                </a:schemeClr>
              </a:solidFill>
              <a:latin typeface="Bahnschrift SemiLight Condensed" panose="020B0502040204020203" pitchFamily="34" charset="0"/>
              <a:ea typeface="Helvetica Neue"/>
              <a:cs typeface="Helvetica Neue"/>
              <a:sym typeface="Helvetica Neue"/>
            </a:endParaRPr>
          </a:p>
        </p:txBody>
      </p:sp>
      <p:sp>
        <p:nvSpPr>
          <p:cNvPr id="11" name="Botón de acción: Hacia delante o Siguiente 10">
            <a:hlinkClick r:id="" action="ppaction://hlinkshowjump?jump=nextslide" highlightClick="1"/>
          </p:cNvPr>
          <p:cNvSpPr/>
          <p:nvPr/>
        </p:nvSpPr>
        <p:spPr bwMode="auto">
          <a:xfrm>
            <a:off x="11232380" y="5733256"/>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pic>
        <p:nvPicPr>
          <p:cNvPr id="2"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196762" y="4928059"/>
            <a:ext cx="609600" cy="609600"/>
          </a:xfrm>
          <a:prstGeom prst="rect">
            <a:avLst/>
          </a:prstGeom>
        </p:spPr>
      </p:pic>
    </p:spTree>
    <p:extLst>
      <p:ext uri="{BB962C8B-B14F-4D97-AF65-F5344CB8AC3E}">
        <p14:creationId xmlns:p14="http://schemas.microsoft.com/office/powerpoint/2010/main" val="1515559983"/>
      </p:ext>
    </p:extLst>
  </p:cSld>
  <p:clrMapOvr>
    <a:masterClrMapping/>
  </p:clrMapOvr>
  <p:transition spd="slow" advTm="49191">
    <p:push dir="u"/>
    <p:sndAc>
      <p:stSnd>
        <p:snd r:embed="rId4"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par>
                          <p:cTn id="7" fill="hold">
                            <p:stCondLst>
                              <p:cond delay="0"/>
                            </p:stCondLst>
                            <p:childTnLst>
                              <p:par>
                                <p:cTn id="8" presetID="1" presetClass="mediacall" presetSubtype="0" fill="hold" nodeType="afterEffect">
                                  <p:stCondLst>
                                    <p:cond delay="0"/>
                                  </p:stCondLst>
                                  <p:childTnLst>
                                    <p:cmd type="call" cmd="playFrom(0.0)">
                                      <p:cBhvr>
                                        <p:cTn id="9" dur="68804"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0" fill="hold" display="0">
                  <p:stCondLst>
                    <p:cond delay="indefinite"/>
                  </p:stCondLst>
                  <p:endCondLst>
                    <p:cond evt="onStopAudio" delay="0">
                      <p:tgtEl>
                        <p:sldTgt/>
                      </p:tgtEl>
                    </p:cond>
                  </p:endCondLst>
                </p:cTn>
                <p:tgtEl>
                  <p:spTgt spid="2"/>
                </p:tgtEl>
              </p:cMediaNode>
            </p:audio>
          </p:childTnLst>
        </p:cTn>
      </p:par>
    </p:tnLst>
    <p:bldLst>
      <p:bldP spid="11" grpId="0" animBg="1"/>
    </p:bldLst>
  </p:timing>
  <p:extLst>
    <p:ext uri="{E180D4A7-C9FB-4DFB-919C-405C955672EB}">
      <p14:showEvtLst xmlns:p14="http://schemas.microsoft.com/office/powerpoint/2010/main">
        <p14:playEvt time="2636" objId="2"/>
        <p14:triggerEvt type="onClick" time="2636" objId="2"/>
        <p14:stopEvt time="47978" objId="2"/>
      </p14:showEvtLst>
    </p:ext>
  </p:extLst>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0" name="Rectangle 39">
            <a:extLst>
              <a:ext uri="{FF2B5EF4-FFF2-40B4-BE49-F238E27FC236}">
                <a16:creationId xmlns:a16="http://schemas.microsoft.com/office/drawing/2014/main" id="{117AB3D3-3C9C-4DED-809A-78734805B8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813" y="1"/>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defRPr/>
            </a:pPr>
            <a:endParaRPr lang="en-US" sz="1800" b="0" dirty="0">
              <a:solidFill>
                <a:srgbClr val="FFFFFF"/>
              </a:solidFill>
              <a:latin typeface="Calibri" panose="020F0502020204030204"/>
            </a:endParaRPr>
          </a:p>
        </p:txBody>
      </p:sp>
      <p:sp>
        <p:nvSpPr>
          <p:cNvPr id="42" name="Rectangle 41">
            <a:extLst>
              <a:ext uri="{FF2B5EF4-FFF2-40B4-BE49-F238E27FC236}">
                <a16:creationId xmlns:a16="http://schemas.microsoft.com/office/drawing/2014/main" id="{3A9A4357-BD1D-4622-A4FE-766E6AB8DE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23811" y="1998846"/>
            <a:ext cx="1145459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defRPr/>
            </a:pPr>
            <a:endParaRPr lang="en-US" sz="1800" b="0" dirty="0">
              <a:solidFill>
                <a:srgbClr val="FFFFFF"/>
              </a:solidFill>
              <a:latin typeface="Calibri" panose="020F0502020204030204"/>
            </a:endParaRPr>
          </a:p>
        </p:txBody>
      </p:sp>
      <p:sp>
        <p:nvSpPr>
          <p:cNvPr id="44" name="Rectangle 43">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812" y="2203080"/>
            <a:ext cx="11383362" cy="42679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defRPr/>
            </a:pPr>
            <a:endParaRPr lang="en-US" sz="1800" b="0" dirty="0">
              <a:solidFill>
                <a:srgbClr val="FFFFFF"/>
              </a:solidFill>
              <a:latin typeface="Calibri" panose="020F0502020204030204"/>
            </a:endParaRPr>
          </a:p>
        </p:txBody>
      </p:sp>
      <p:sp>
        <p:nvSpPr>
          <p:cNvPr id="46" name="Rectangle 45">
            <a:extLst>
              <a:ext uri="{FF2B5EF4-FFF2-40B4-BE49-F238E27FC236}">
                <a16:creationId xmlns:a16="http://schemas.microsoft.com/office/drawing/2014/main" id="{E6995CE5-F890-4ABA-82A2-26507CE8D2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251852" y="2313027"/>
            <a:ext cx="7817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defRPr/>
            </a:pPr>
            <a:endParaRPr lang="en-US" sz="1800" b="0" dirty="0">
              <a:solidFill>
                <a:srgbClr val="FFFFFF"/>
              </a:solidFill>
              <a:latin typeface="Calibri" panose="020F0502020204030204"/>
            </a:endParaRPr>
          </a:p>
        </p:txBody>
      </p:sp>
      <p:pic>
        <p:nvPicPr>
          <p:cNvPr id="17" name="Imagen 16"/>
          <p:cNvPicPr>
            <a:picLocks noChangeAspect="1"/>
          </p:cNvPicPr>
          <p:nvPr/>
        </p:nvPicPr>
        <p:blipFill rotWithShape="1">
          <a:blip r:embed="rId3"/>
          <a:srcRect l="14170" t="36000" r="50787" b="45100"/>
          <a:stretch/>
        </p:blipFill>
        <p:spPr>
          <a:xfrm>
            <a:off x="4766897" y="1288523"/>
            <a:ext cx="2232248" cy="677199"/>
          </a:xfrm>
          <a:prstGeom prst="rect">
            <a:avLst/>
          </a:prstGeom>
        </p:spPr>
      </p:pic>
      <p:sp>
        <p:nvSpPr>
          <p:cNvPr id="10" name="Título 1">
            <a:extLst>
              <a:ext uri="{FF2B5EF4-FFF2-40B4-BE49-F238E27FC236}">
                <a16:creationId xmlns:a16="http://schemas.microsoft.com/office/drawing/2014/main" id="{F7B4914D-1FBE-A04A-89BE-85343CB318F1}"/>
              </a:ext>
            </a:extLst>
          </p:cNvPr>
          <p:cNvSpPr>
            <a:spLocks noGrp="1"/>
          </p:cNvSpPr>
          <p:nvPr>
            <p:ph type="title"/>
          </p:nvPr>
        </p:nvSpPr>
        <p:spPr>
          <a:xfrm>
            <a:off x="913624" y="25754"/>
            <a:ext cx="9938795" cy="1298448"/>
          </a:xfrm>
        </p:spPr>
        <p:txBody>
          <a:bodyPr anchor="b">
            <a:noAutofit/>
          </a:bodyPr>
          <a:lstStyle/>
          <a:p>
            <a:pPr algn="ctr"/>
            <a:r>
              <a:rPr lang="ca-ES" sz="3200" dirty="0">
                <a:solidFill>
                  <a:srgbClr val="0070C0"/>
                </a:solidFill>
                <a:latin typeface="Bahnschrift SemiBold Condensed" panose="020B0502040204020203" pitchFamily="34" charset="0"/>
              </a:rPr>
              <a:t>MATERIAL ELABORAT PER L’EQUIP DE </a:t>
            </a:r>
            <a:r>
              <a:rPr lang="ca-ES" sz="3200" dirty="0">
                <a:solidFill>
                  <a:srgbClr val="C55A11"/>
                </a:solidFill>
                <a:latin typeface="Bahnschrift SemiBold Condensed" panose="020B0502040204020203" pitchFamily="34" charset="0"/>
              </a:rPr>
              <a:t>TÈCNIQUES DE TREBALL I  COMUNICACIÓ</a:t>
            </a:r>
            <a:r>
              <a:rPr lang="ca-ES" sz="3200" dirty="0">
                <a:solidFill>
                  <a:srgbClr val="0070C0"/>
                </a:solidFill>
                <a:latin typeface="Bahnschrift SemiBold Condensed" panose="020B0502040204020203" pitchFamily="34" charset="0"/>
              </a:rPr>
              <a:t> DE LA FACULTAT DE DRET</a:t>
            </a:r>
            <a:endParaRPr lang="ca-ES" sz="3200" dirty="0">
              <a:solidFill>
                <a:srgbClr val="C55A11"/>
              </a:solidFill>
              <a:latin typeface="Bahnschrift SemiBold Condensed" panose="020B0502040204020203" pitchFamily="34" charset="0"/>
            </a:endParaRPr>
          </a:p>
        </p:txBody>
      </p:sp>
      <p:sp>
        <p:nvSpPr>
          <p:cNvPr id="12" name="Marcador de contenido 2">
            <a:extLst>
              <a:ext uri="{FF2B5EF4-FFF2-40B4-BE49-F238E27FC236}">
                <a16:creationId xmlns:a16="http://schemas.microsoft.com/office/drawing/2014/main" id="{7CDA4A5D-FA49-8244-A448-295E5479AAB7}"/>
              </a:ext>
            </a:extLst>
          </p:cNvPr>
          <p:cNvSpPr>
            <a:spLocks noGrp="1"/>
          </p:cNvSpPr>
          <p:nvPr>
            <p:ph idx="1"/>
          </p:nvPr>
        </p:nvSpPr>
        <p:spPr>
          <a:xfrm>
            <a:off x="323255" y="2152241"/>
            <a:ext cx="11119535" cy="4497012"/>
          </a:xfrm>
        </p:spPr>
        <p:txBody>
          <a:bodyPr anchor="ctr">
            <a:noAutofit/>
          </a:bodyPr>
          <a:lstStyle/>
          <a:p>
            <a:endParaRPr lang="ca-ES" sz="2000" dirty="0">
              <a:latin typeface="Bahnschrift SemiLight Condensed" panose="020B0502040204020203" pitchFamily="34" charset="0"/>
            </a:endParaRPr>
          </a:p>
          <a:p>
            <a:pPr marL="0" indent="0" algn="ctr">
              <a:buNone/>
            </a:pPr>
            <a:r>
              <a:rPr lang="ca-ES" sz="2000" b="1" dirty="0">
                <a:latin typeface="Bahnschrift SemiLight Condensed" panose="020B0502040204020203" pitchFamily="34" charset="0"/>
              </a:rPr>
              <a:t>Coordinació:</a:t>
            </a:r>
          </a:p>
          <a:p>
            <a:pPr marL="0" indent="0" algn="ctr">
              <a:buNone/>
            </a:pPr>
            <a:r>
              <a:rPr lang="ca-ES" sz="2000" dirty="0">
                <a:latin typeface="Bahnschrift SemiLight Condensed" panose="020B0502040204020203" pitchFamily="34" charset="0"/>
              </a:rPr>
              <a:t>Rosa M. Satorras Fioretti</a:t>
            </a:r>
          </a:p>
          <a:p>
            <a:pPr marL="0" indent="0" algn="ctr">
              <a:buNone/>
            </a:pPr>
            <a:endParaRPr lang="ca-ES" sz="2000" dirty="0">
              <a:latin typeface="Bahnschrift SemiLight Condensed" panose="020B0502040204020203" pitchFamily="34" charset="0"/>
            </a:endParaRPr>
          </a:p>
          <a:p>
            <a:pPr marL="0" indent="0" algn="ctr">
              <a:buNone/>
            </a:pPr>
            <a:r>
              <a:rPr lang="ca-ES" sz="2000" b="1" dirty="0">
                <a:latin typeface="Bahnschrift SemiLight Condensed" panose="020B0502040204020203" pitchFamily="34" charset="0"/>
              </a:rPr>
              <a:t>Autoria:</a:t>
            </a:r>
          </a:p>
          <a:p>
            <a:pPr marL="0" indent="0">
              <a:buNone/>
            </a:pPr>
            <a:r>
              <a:rPr lang="ca-ES" sz="2000" dirty="0">
                <a:latin typeface="Bahnschrift SemiLight Condensed" panose="020B0502040204020203" pitchFamily="34" charset="0"/>
              </a:rPr>
              <a:t>		Elaboració de les diapositives:			Cristóbal Urbano Salido</a:t>
            </a:r>
          </a:p>
          <a:p>
            <a:pPr marL="0" indent="0">
              <a:buNone/>
            </a:pPr>
            <a:r>
              <a:rPr lang="ca-ES" sz="2000" dirty="0">
                <a:latin typeface="Bahnschrift SemiLight Condensed" panose="020B0502040204020203" pitchFamily="34" charset="0"/>
              </a:rPr>
              <a:t>		Explicació oral:				Cristóbal Urbano Salido</a:t>
            </a:r>
          </a:p>
          <a:p>
            <a:pPr marL="0" indent="0">
              <a:buNone/>
            </a:pPr>
            <a:r>
              <a:rPr lang="ca-ES" sz="2000" dirty="0">
                <a:latin typeface="Bahnschrift SemiLight Condensed" panose="020B0502040204020203" pitchFamily="34" charset="0"/>
              </a:rPr>
              <a:t>		Edició:					Rosa M. Satorras Fioretti</a:t>
            </a:r>
          </a:p>
          <a:p>
            <a:pPr marL="0" indent="0">
              <a:buNone/>
            </a:pPr>
            <a:r>
              <a:rPr lang="ca-ES" sz="2000" dirty="0">
                <a:latin typeface="Bahnschrift SemiLight Condensed" panose="020B0502040204020203" pitchFamily="34" charset="0"/>
              </a:rPr>
              <a:t>		Revisió lingüística:				Amadeu Pons i Serra</a:t>
            </a:r>
          </a:p>
          <a:p>
            <a:pPr marL="0" indent="0">
              <a:buNone/>
            </a:pPr>
            <a:endParaRPr lang="ca-ES" sz="2000" dirty="0">
              <a:latin typeface="Bahnschrift SemiLight Condensed" panose="020B0502040204020203" pitchFamily="34" charset="0"/>
            </a:endParaRPr>
          </a:p>
        </p:txBody>
      </p:sp>
      <p:pic>
        <p:nvPicPr>
          <p:cNvPr id="2050" name="Picture 2">
            <a:extLst>
              <a:ext uri="{FF2B5EF4-FFF2-40B4-BE49-F238E27FC236}">
                <a16:creationId xmlns:a16="http://schemas.microsoft.com/office/drawing/2014/main" id="{400C878C-E2AA-7AC8-5A0E-0490F403347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3707" y="5862374"/>
            <a:ext cx="1350547" cy="4739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8971370"/>
      </p:ext>
    </p:extLst>
  </p:cSld>
  <p:clrMapOvr>
    <a:masterClrMapping/>
  </p:clrMapOvr>
  <p:transition spd="slow">
    <p:push/>
    <p:sndAc>
      <p:stSnd>
        <p:snd r:embed="rId2" name="camera.wav"/>
      </p:stSnd>
    </p:sndAc>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3" name="Rectangle 2"/>
          <p:cNvSpPr>
            <a:spLocks noChangeArrowheads="1"/>
          </p:cNvSpPr>
          <p:nvPr/>
        </p:nvSpPr>
        <p:spPr bwMode="auto">
          <a:xfrm>
            <a:off x="935236" y="242011"/>
            <a:ext cx="10657184"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9pPr>
          </a:lstStyle>
          <a:p>
            <a:pPr algn="r" eaLnBrk="1" hangingPunct="1">
              <a:buSzPct val="100000"/>
            </a:pPr>
            <a:r>
              <a:rPr lang="ca-ES" altLang="ca-ES" sz="4000" b="0" cap="all" dirty="0">
                <a:solidFill>
                  <a:srgbClr val="0070C0"/>
                </a:solidFill>
                <a:latin typeface="Bahnschrift SemiBold Condensed" panose="020B0502040204020203" pitchFamily="34" charset="0"/>
                <a:ea typeface="Helvetica"/>
                <a:cs typeface="Helvetica"/>
                <a:sym typeface="Helvetica"/>
              </a:rPr>
              <a:t>1. Introducció: vers un ús “universitari” de Google</a:t>
            </a:r>
            <a:endParaRPr lang="ca-ES" altLang="ca-ES" sz="4000" b="0" cap="all" dirty="0">
              <a:solidFill>
                <a:schemeClr val="accent2">
                  <a:lumMod val="75000"/>
                </a:schemeClr>
              </a:solidFill>
              <a:latin typeface="Bahnschrift SemiBold Condensed" panose="020B0502040204020203" pitchFamily="34" charset="0"/>
              <a:ea typeface="Helvetica"/>
              <a:cs typeface="Helvetica"/>
              <a:sym typeface="Helvetica"/>
            </a:endParaRPr>
          </a:p>
        </p:txBody>
      </p:sp>
      <p:cxnSp>
        <p:nvCxnSpPr>
          <p:cNvPr id="17" name="Conector recto 7">
            <a:extLst>
              <a:ext uri="{FF2B5EF4-FFF2-40B4-BE49-F238E27FC236}">
                <a16:creationId xmlns:a16="http://schemas.microsoft.com/office/drawing/2014/main" id="{FA845FAD-4F02-034B-B130-5FC502677BEB}"/>
              </a:ext>
            </a:extLst>
          </p:cNvPr>
          <p:cNvCxnSpPr>
            <a:cxnSpLocks/>
          </p:cNvCxnSpPr>
          <p:nvPr/>
        </p:nvCxnSpPr>
        <p:spPr>
          <a:xfrm>
            <a:off x="935236" y="1124744"/>
            <a:ext cx="10657184" cy="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25"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12"/>
          </p:nvPr>
        </p:nvSpPr>
        <p:spPr>
          <a:xfrm>
            <a:off x="11088364" y="6375641"/>
            <a:ext cx="748311" cy="318036"/>
          </a:xfrm>
          <a:prstGeom prst="rect">
            <a:avLst/>
          </a:prstGeom>
        </p:spPr>
        <p:txBody>
          <a:bodyPr/>
          <a:lstStyle/>
          <a:p>
            <a:pPr algn="ctr" defTabSz="309563" eaLnBrk="1" fontAlgn="auto">
              <a:spcBef>
                <a:spcPts val="0"/>
              </a:spcBef>
              <a:spcAft>
                <a:spcPts val="0"/>
              </a:spcAft>
              <a:defRPr/>
            </a:pPr>
            <a:r>
              <a:rPr lang="es-ES" sz="1400" b="0" kern="0" dirty="0">
                <a:solidFill>
                  <a:srgbClr val="000000"/>
                </a:solidFill>
                <a:latin typeface="Bahnschrift SemiLight Condensed" panose="020B0502040204020203" pitchFamily="34" charset="0"/>
                <a:sym typeface="Helvetica Neue Light"/>
              </a:rPr>
              <a:t>3 /27</a:t>
            </a:r>
          </a:p>
        </p:txBody>
      </p:sp>
      <p:sp>
        <p:nvSpPr>
          <p:cNvPr id="27" name="Botón de acción: Hacia delante o Siguiente 26">
            <a:hlinkClick r:id="" action="ppaction://hlinkshowjump?jump=nextslide" highlightClick="1"/>
          </p:cNvPr>
          <p:cNvSpPr/>
          <p:nvPr/>
        </p:nvSpPr>
        <p:spPr bwMode="auto">
          <a:xfrm>
            <a:off x="11232380" y="5733256"/>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sp>
        <p:nvSpPr>
          <p:cNvPr id="4" name="Rectangle 3"/>
          <p:cNvSpPr/>
          <p:nvPr/>
        </p:nvSpPr>
        <p:spPr>
          <a:xfrm>
            <a:off x="935236" y="1297410"/>
            <a:ext cx="10657184" cy="3693319"/>
          </a:xfrm>
          <a:prstGeom prst="rect">
            <a:avLst/>
          </a:prstGeom>
        </p:spPr>
        <p:txBody>
          <a:bodyPr wrap="square">
            <a:spAutoFit/>
          </a:bodyPr>
          <a:lstStyle/>
          <a:p>
            <a:pPr defTabSz="825500" fontAlgn="auto">
              <a:spcBef>
                <a:spcPts val="0"/>
              </a:spcBef>
              <a:spcAft>
                <a:spcPts val="0"/>
              </a:spcAft>
            </a:pP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A llarg d’aquesta presentació tractarem d’assolir un coneixement avançat de les eines de cerca de Google, en particular les funcionalitats de cerca avançada del cercador general </a:t>
            </a:r>
            <a:r>
              <a:rPr lang="ca-ES" sz="1800" i="1" dirty="0">
                <a:solidFill>
                  <a:schemeClr val="tx2">
                    <a:lumMod val="10000"/>
                  </a:schemeClr>
                </a:solidFill>
                <a:latin typeface="Bahnschrift SemiLight Condensed" panose="020B0502040204020203" pitchFamily="34" charset="0"/>
                <a:ea typeface="Helvetica Neue"/>
                <a:cs typeface="Helvetica Neue"/>
                <a:sym typeface="Helvetica Neue"/>
              </a:rPr>
              <a:t>Google Search </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 així com també l’abast de la informació més selectiva que podem recuperar amb </a:t>
            </a:r>
            <a:r>
              <a:rPr lang="ca-ES" sz="1800" i="1">
                <a:solidFill>
                  <a:schemeClr val="tx2">
                    <a:lumMod val="10000"/>
                  </a:schemeClr>
                </a:solidFill>
                <a:latin typeface="Bahnschrift SemiLight Condensed" panose="020B0502040204020203" pitchFamily="34" charset="0"/>
                <a:ea typeface="Helvetica Neue"/>
                <a:cs typeface="Helvetica Neue"/>
                <a:sym typeface="Helvetica Neue"/>
              </a:rPr>
              <a:t>Google Scholar</a:t>
            </a:r>
            <a:r>
              <a:rPr lang="ca-ES" sz="1800">
                <a:solidFill>
                  <a:schemeClr val="tx2">
                    <a:lumMod val="10000"/>
                  </a:schemeClr>
                </a:solidFill>
                <a:latin typeface="Bahnschrift SemiLight Condensed" panose="020B0502040204020203" pitchFamily="34" charset="0"/>
                <a:ea typeface="Helvetica Neue"/>
                <a:cs typeface="Helvetica Neue"/>
                <a:sym typeface="Helvetica Neue"/>
              </a:rPr>
              <a:t>.</a:t>
            </a:r>
            <a:endParaRPr lang="ca-ES" sz="1800" dirty="0">
              <a:solidFill>
                <a:schemeClr val="tx2">
                  <a:lumMod val="10000"/>
                </a:schemeClr>
              </a:solidFill>
              <a:latin typeface="Bahnschrift SemiLight Condensed" panose="020B0502040204020203" pitchFamily="34" charset="0"/>
              <a:ea typeface="Helvetica Neue"/>
              <a:cs typeface="Helvetica Neue"/>
              <a:sym typeface="Helvetica Neue"/>
            </a:endParaRPr>
          </a:p>
          <a:p>
            <a:pPr defTabSz="825500" fontAlgn="auto">
              <a:spcBef>
                <a:spcPts val="0"/>
              </a:spcBef>
              <a:spcAft>
                <a:spcPts val="0"/>
              </a:spcAft>
            </a:pPr>
            <a:endParaRPr lang="ca-ES" sz="1800" i="1" dirty="0">
              <a:solidFill>
                <a:schemeClr val="tx2">
                  <a:lumMod val="10000"/>
                </a:schemeClr>
              </a:solidFill>
              <a:latin typeface="Bahnschrift SemiLight Condensed" panose="020B0502040204020203" pitchFamily="34" charset="0"/>
              <a:ea typeface="Helvetica Neue"/>
              <a:cs typeface="Helvetica Neue"/>
              <a:sym typeface="Helvetica Neue"/>
            </a:endParaRPr>
          </a:p>
          <a:p>
            <a:pPr defTabSz="825500" fontAlgn="auto">
              <a:spcBef>
                <a:spcPts val="0"/>
              </a:spcBef>
              <a:spcAft>
                <a:spcPts val="0"/>
              </a:spcAft>
            </a:pP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Amb tota seguretat, l’alumnat que comença el seu primer any d’universitat ha fet servir ja infinitat de cops el cercador de Google en ordinadors i</a:t>
            </a:r>
            <a:r>
              <a:rPr lang="ca-ES" sz="1800">
                <a:solidFill>
                  <a:schemeClr val="tx2">
                    <a:lumMod val="10000"/>
                  </a:schemeClr>
                </a:solidFill>
                <a:latin typeface="Bahnschrift SemiLight Condensed" panose="020B0502040204020203" pitchFamily="34" charset="0"/>
                <a:ea typeface="Helvetica Neue"/>
                <a:cs typeface="Helvetica Neue"/>
                <a:sym typeface="Helvetica Neue"/>
              </a:rPr>
              <a:t>, sobretot</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 en telèfons mòbils. Aquesta presència permanent del cercador en la vida quotidiana ha portat a la companyia Google a simplificar al màxim l’ús de les seves eines de cerca, i així sembla que el cercador té un comportament “màgic” que pot satisfer/endevinar el que necessitem en resposta a consultes poc elaborades, basades en unes poques paraules o frases ficades en la caixa de cerca.</a:t>
            </a:r>
          </a:p>
          <a:p>
            <a:pPr defTabSz="825500" fontAlgn="auto">
              <a:spcBef>
                <a:spcPts val="0"/>
              </a:spcBef>
              <a:spcAft>
                <a:spcPts val="0"/>
              </a:spcAft>
            </a:pPr>
            <a:endParaRPr lang="ca-ES" sz="1800" dirty="0">
              <a:solidFill>
                <a:schemeClr val="tx2">
                  <a:lumMod val="10000"/>
                </a:schemeClr>
              </a:solidFill>
              <a:latin typeface="Bahnschrift SemiLight Condensed" panose="020B0502040204020203" pitchFamily="34" charset="0"/>
              <a:ea typeface="Helvetica Neue"/>
              <a:cs typeface="Helvetica Neue"/>
              <a:sym typeface="Helvetica Neue"/>
            </a:endParaRPr>
          </a:p>
          <a:p>
            <a:pPr defTabSz="825500" fontAlgn="auto">
              <a:spcBef>
                <a:spcPts val="0"/>
              </a:spcBef>
              <a:spcAft>
                <a:spcPts val="0"/>
              </a:spcAft>
            </a:pP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En general doncs, són pocs els estudiants que exploten tot el potencial de les funcionalitats avançades de </a:t>
            </a:r>
            <a:r>
              <a:rPr lang="ca-ES" sz="1800" i="1" dirty="0">
                <a:solidFill>
                  <a:schemeClr val="tx2">
                    <a:lumMod val="10000"/>
                  </a:schemeClr>
                </a:solidFill>
                <a:latin typeface="Bahnschrift SemiLight Condensed" panose="020B0502040204020203" pitchFamily="34" charset="0"/>
                <a:ea typeface="Helvetica Neue"/>
                <a:cs typeface="Helvetica Neue"/>
                <a:sym typeface="Helvetica Neue"/>
              </a:rPr>
              <a:t>Google Search</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 i pocs els que prioritzen l’ús de </a:t>
            </a:r>
            <a:r>
              <a:rPr lang="ca-ES" sz="1800" i="1" dirty="0">
                <a:solidFill>
                  <a:schemeClr val="tx2">
                    <a:lumMod val="10000"/>
                  </a:schemeClr>
                </a:solidFill>
                <a:latin typeface="Bahnschrift SemiLight Condensed" panose="020B0502040204020203" pitchFamily="34" charset="0"/>
                <a:ea typeface="Helvetica Neue"/>
                <a:cs typeface="Helvetica Neue"/>
                <a:sym typeface="Helvetica Neue"/>
              </a:rPr>
              <a:t>Google Scholar </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quan realitzen treballs acadèmics. Aquesta presentació és una invitació a fer un ús “universitari” (avançat i raonat, no pas “màgic”) dels productes de cerca de Google, i per això cal satisfer la curiositat de com funcionen aquestes eines, fugint de la imatge de Google com una mena d’oracle, les respostes del qual donem com a bones sense més elaboració/crítica.</a:t>
            </a:r>
          </a:p>
        </p:txBody>
      </p:sp>
      <p:pic>
        <p:nvPicPr>
          <p:cNvPr id="2"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232380" y="4945628"/>
            <a:ext cx="609600" cy="609600"/>
          </a:xfrm>
          <a:prstGeom prst="rect">
            <a:avLst/>
          </a:prstGeom>
        </p:spPr>
      </p:pic>
    </p:spTree>
    <p:extLst>
      <p:ext uri="{BB962C8B-B14F-4D97-AF65-F5344CB8AC3E}">
        <p14:creationId xmlns:p14="http://schemas.microsoft.com/office/powerpoint/2010/main" val="1597822892"/>
      </p:ext>
    </p:extLst>
  </p:cSld>
  <p:clrMapOvr>
    <a:masterClrMapping/>
  </p:clrMapOvr>
  <p:transition spd="slow" advTm="372238">
    <p:push dir="u"/>
    <p:sndAc>
      <p:stSnd>
        <p:snd r:embed="rId5"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ppt_x</p:attrName>
                                        </p:attrNameLst>
                                      </p:cBhvr>
                                      <p:tavLst>
                                        <p:tav tm="0">
                                          <p:val>
                                            <p:strVal val="#ppt_x"/>
                                          </p:val>
                                        </p:tav>
                                        <p:tav tm="100000">
                                          <p:val>
                                            <p:strVal val="#ppt_x"/>
                                          </p:val>
                                        </p:tav>
                                      </p:tavLst>
                                    </p:anim>
                                    <p:anim calcmode="lin" valueType="num">
                                      <p:cBhvr>
                                        <p:cTn id="9" dur="1000" fill="hold"/>
                                        <p:tgtEl>
                                          <p:spTgt spid="51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par>
                          <p:cTn id="13" fill="hold">
                            <p:stCondLst>
                              <p:cond delay="1000"/>
                            </p:stCondLst>
                            <p:childTnLst>
                              <p:par>
                                <p:cTn id="14" presetID="1" presetClass="mediacall" presetSubtype="0" fill="hold" nodeType="afterEffect">
                                  <p:stCondLst>
                                    <p:cond delay="0"/>
                                  </p:stCondLst>
                                  <p:childTnLst>
                                    <p:cmd type="call" cmd="playFrom(0.0)">
                                      <p:cBhvr>
                                        <p:cTn id="15" dur="10419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6" fill="hold" display="0">
                  <p:stCondLst>
                    <p:cond delay="indefinite"/>
                  </p:stCondLst>
                  <p:endCondLst>
                    <p:cond evt="onStopAudio" delay="0">
                      <p:tgtEl>
                        <p:sldTgt/>
                      </p:tgtEl>
                    </p:cond>
                  </p:endCondLst>
                </p:cTn>
                <p:tgtEl>
                  <p:spTgt spid="2"/>
                </p:tgtEl>
              </p:cMediaNode>
            </p:audio>
          </p:childTnLst>
        </p:cTn>
      </p:par>
    </p:tnLst>
    <p:bldLst>
      <p:bldP spid="5123" grpId="0"/>
      <p:bldP spid="27" grpId="0" animBg="1"/>
    </p:bldLst>
  </p:timing>
  <p:extLst>
    <p:ext uri="{E180D4A7-C9FB-4DFB-919C-405C955672EB}">
      <p14:showEvtLst xmlns:p14="http://schemas.microsoft.com/office/powerpoint/2010/main">
        <p14:playEvt time="2957" objId="7"/>
        <p14:triggerEvt type="onClick" time="2957" objId="7"/>
        <p14:stopEvt time="34549" objId="7"/>
        <p14:playEvt time="37155" objId="8"/>
        <p14:triggerEvt type="onClick" time="37155" objId="8"/>
        <p14:triggerEvt type="onClick" time="37477" objId="8"/>
        <p14:stopEvt time="91276" objId="8"/>
        <p14:playEvt time="94173" objId="6"/>
        <p14:triggerEvt type="onClick" time="94173" objId="6"/>
        <p14:stopEvt time="120283" objId="6"/>
        <p14:playEvt time="123505" objId="10"/>
        <p14:triggerEvt type="onClick" time="123505" objId="10"/>
        <p14:stopEvt time="159142" objId="10"/>
        <p14:playEvt time="161330" objId="11"/>
        <p14:triggerEvt type="onClick" time="161330" objId="11"/>
        <p14:stopEvt time="185608" objId="11"/>
        <p14:playEvt time="187391" objId="12"/>
        <p14:triggerEvt type="onClick" time="187391" objId="12"/>
        <p14:stopEvt time="265888" objId="12"/>
        <p14:playEvt time="268301" objId="13"/>
        <p14:triggerEvt type="onClick" time="268301" objId="13"/>
        <p14:stopEvt time="342827" objId="13"/>
        <p14:playEvt time="344681" objId="14"/>
        <p14:triggerEvt type="onClick" time="344681" objId="14"/>
        <p14:stopEvt time="368656" objId="14"/>
      </p14:showEvtLst>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2519412" y="242011"/>
            <a:ext cx="9073008"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9pPr>
          </a:lstStyle>
          <a:p>
            <a:pPr algn="r" eaLnBrk="1" hangingPunct="1">
              <a:buSzPct val="100000"/>
            </a:pPr>
            <a:r>
              <a:rPr lang="es-ES" altLang="ca-ES" sz="4000" b="0" cap="all" dirty="0">
                <a:solidFill>
                  <a:srgbClr val="0070C0"/>
                </a:solidFill>
                <a:latin typeface="Bahnschrift SemiBold Condensed" panose="020B0502040204020203" pitchFamily="34" charset="0"/>
                <a:ea typeface="Helvetica"/>
                <a:cs typeface="Helvetica"/>
                <a:sym typeface="Helvetica"/>
              </a:rPr>
              <a:t>2. </a:t>
            </a:r>
            <a:r>
              <a:rPr lang="ca-ES" altLang="ca-ES" sz="4000" b="0" cap="all" dirty="0">
                <a:solidFill>
                  <a:srgbClr val="0070C0"/>
                </a:solidFill>
                <a:latin typeface="Bahnschrift SemiBold Condensed" panose="020B0502040204020203" pitchFamily="34" charset="0"/>
                <a:ea typeface="Helvetica"/>
                <a:cs typeface="Helvetica"/>
                <a:sym typeface="Helvetica"/>
              </a:rPr>
              <a:t>Com</a:t>
            </a:r>
            <a:r>
              <a:rPr lang="es-ES" altLang="ca-ES" sz="4000" b="0" cap="all" dirty="0">
                <a:solidFill>
                  <a:srgbClr val="0070C0"/>
                </a:solidFill>
                <a:latin typeface="Bahnschrift SemiBold Condensed" panose="020B0502040204020203" pitchFamily="34" charset="0"/>
                <a:ea typeface="Helvetica"/>
                <a:cs typeface="Helvetica"/>
                <a:sym typeface="Helvetica"/>
              </a:rPr>
              <a:t> treballa el cercador Google Search</a:t>
            </a:r>
          </a:p>
        </p:txBody>
      </p:sp>
      <p:cxnSp>
        <p:nvCxnSpPr>
          <p:cNvPr id="17" name="Conector recto 7">
            <a:extLst>
              <a:ext uri="{FF2B5EF4-FFF2-40B4-BE49-F238E27FC236}">
                <a16:creationId xmlns:a16="http://schemas.microsoft.com/office/drawing/2014/main" id="{FA845FAD-4F02-034B-B130-5FC502677BEB}"/>
              </a:ext>
            </a:extLst>
          </p:cNvPr>
          <p:cNvCxnSpPr>
            <a:cxnSpLocks/>
          </p:cNvCxnSpPr>
          <p:nvPr/>
        </p:nvCxnSpPr>
        <p:spPr>
          <a:xfrm>
            <a:off x="215952" y="1124744"/>
            <a:ext cx="11620723" cy="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25"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12"/>
          </p:nvPr>
        </p:nvSpPr>
        <p:spPr>
          <a:xfrm>
            <a:off x="11088364" y="6375641"/>
            <a:ext cx="748311" cy="318036"/>
          </a:xfrm>
          <a:prstGeom prst="rect">
            <a:avLst/>
          </a:prstGeom>
        </p:spPr>
        <p:txBody>
          <a:bodyPr/>
          <a:lstStyle/>
          <a:p>
            <a:pPr algn="ctr" defTabSz="309563" eaLnBrk="1" fontAlgn="auto">
              <a:spcBef>
                <a:spcPts val="0"/>
              </a:spcBef>
              <a:spcAft>
                <a:spcPts val="0"/>
              </a:spcAft>
              <a:defRPr/>
            </a:pPr>
            <a:r>
              <a:rPr lang="es-ES" sz="1400" b="0" kern="0" dirty="0">
                <a:solidFill>
                  <a:srgbClr val="000000"/>
                </a:solidFill>
                <a:latin typeface="Bahnschrift SemiLight Condensed" panose="020B0502040204020203" pitchFamily="34" charset="0"/>
                <a:sym typeface="Helvetica Neue Light"/>
              </a:rPr>
              <a:t>4 /27</a:t>
            </a:r>
          </a:p>
        </p:txBody>
      </p:sp>
      <p:sp>
        <p:nvSpPr>
          <p:cNvPr id="27" name="Botón de acción: Hacia delante o Siguiente 26">
            <a:hlinkClick r:id="" action="ppaction://hlinkshowjump?jump=nextslide" highlightClick="1"/>
          </p:cNvPr>
          <p:cNvSpPr/>
          <p:nvPr/>
        </p:nvSpPr>
        <p:spPr bwMode="auto">
          <a:xfrm>
            <a:off x="11232380" y="5733256"/>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sp>
        <p:nvSpPr>
          <p:cNvPr id="4" name="Rectangle 3"/>
          <p:cNvSpPr/>
          <p:nvPr/>
        </p:nvSpPr>
        <p:spPr>
          <a:xfrm>
            <a:off x="6551860" y="1258745"/>
            <a:ext cx="5400600" cy="3970318"/>
          </a:xfrm>
          <a:prstGeom prst="rect">
            <a:avLst/>
          </a:prstGeom>
        </p:spPr>
        <p:txBody>
          <a:bodyPr wrap="square">
            <a:spAutoFit/>
          </a:bodyPr>
          <a:lstStyle/>
          <a:p>
            <a:pPr defTabSz="825500" fontAlgn="auto">
              <a:spcBef>
                <a:spcPts val="0"/>
              </a:spcBef>
              <a:spcAft>
                <a:spcPts val="0"/>
              </a:spcAft>
            </a:pP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Per tal de tenir un coneixement “universitari” d’aquesta eina farem un breu resum de </a:t>
            </a:r>
            <a:r>
              <a:rPr lang="ca-ES" sz="1800" dirty="0">
                <a:solidFill>
                  <a:srgbClr val="0070C0"/>
                </a:solidFill>
                <a:latin typeface="Bahnschrift SemiLight Condensed" panose="020B0502040204020203" pitchFamily="34" charset="0"/>
                <a:ea typeface="Helvetica Neue"/>
                <a:cs typeface="Helvetica Neue"/>
                <a:sym typeface="Helvetica Neue"/>
              </a:rPr>
              <a:t>4 punts clau </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extrets del tutorial original de Google </a:t>
            </a:r>
            <a:r>
              <a:rPr lang="ca-ES" sz="1800" i="1" dirty="0">
                <a:solidFill>
                  <a:schemeClr val="tx2">
                    <a:lumMod val="10000"/>
                  </a:schemeClr>
                </a:solidFill>
                <a:latin typeface="Bahnschrift SemiLight Condensed" panose="020B0502040204020203" pitchFamily="34" charset="0"/>
                <a:ea typeface="Helvetica Neue"/>
                <a:cs typeface="Helvetica Neue"/>
                <a:sym typeface="Helvetica Neue"/>
              </a:rPr>
              <a:t>Com funciona la cerca </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disponible a: </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hlinkClick r:id="rId6"/>
              </a:rPr>
              <a:t>https://www.google.com/intl/ca/search/howsearchworks/</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 </a:t>
            </a:r>
          </a:p>
          <a:p>
            <a:pPr defTabSz="825500" fontAlgn="auto">
              <a:spcBef>
                <a:spcPts val="0"/>
              </a:spcBef>
              <a:spcAft>
                <a:spcPts val="0"/>
              </a:spcAft>
            </a:pPr>
            <a:r>
              <a:rPr lang="ca-ES" sz="1800" dirty="0">
                <a:solidFill>
                  <a:srgbClr val="FF0000"/>
                </a:solidFill>
                <a:latin typeface="Bahnschrift SemiLight Condensed" panose="020B0502040204020203" pitchFamily="34" charset="0"/>
                <a:ea typeface="Helvetica Neue"/>
                <a:cs typeface="Helvetica Neue"/>
                <a:sym typeface="Helvetica Neue"/>
              </a:rPr>
              <a:t>[animem a la seva consulta per superar l’aproximació “màgica” pre-universitària habitual]</a:t>
            </a:r>
          </a:p>
          <a:p>
            <a:pPr defTabSz="825500" fontAlgn="auto">
              <a:spcBef>
                <a:spcPts val="0"/>
              </a:spcBef>
              <a:spcAft>
                <a:spcPts val="0"/>
              </a:spcAft>
            </a:pPr>
            <a:endParaRPr lang="ca-ES" sz="1800" dirty="0">
              <a:solidFill>
                <a:srgbClr val="FF0000"/>
              </a:solidFill>
              <a:latin typeface="Bahnschrift SemiLight Condensed" panose="020B0502040204020203" pitchFamily="34" charset="0"/>
              <a:ea typeface="Helvetica Neue"/>
              <a:cs typeface="Helvetica Neue"/>
              <a:sym typeface="Helvetica Neue"/>
            </a:endParaRPr>
          </a:p>
          <a:p>
            <a:pPr defTabSz="825500" fontAlgn="auto">
              <a:spcBef>
                <a:spcPts val="0"/>
              </a:spcBef>
              <a:spcAft>
                <a:spcPts val="0"/>
              </a:spcAft>
            </a:pP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Podem consultar </a:t>
            </a:r>
            <a:r>
              <a:rPr lang="ca-ES" sz="1800" i="1" dirty="0">
                <a:solidFill>
                  <a:schemeClr val="tx2">
                    <a:lumMod val="10000"/>
                  </a:schemeClr>
                </a:solidFill>
                <a:latin typeface="Bahnschrift SemiLight Condensed" panose="020B0502040204020203" pitchFamily="34" charset="0"/>
                <a:ea typeface="Helvetica Neue"/>
                <a:cs typeface="Helvetica Neue"/>
                <a:sym typeface="Helvetica Neue"/>
              </a:rPr>
              <a:t>Google Search </a:t>
            </a:r>
            <a:r>
              <a:rPr lang="ca-ES" sz="1800">
                <a:solidFill>
                  <a:schemeClr val="tx2">
                    <a:lumMod val="10000"/>
                  </a:schemeClr>
                </a:solidFill>
                <a:latin typeface="Bahnschrift SemiLight Condensed" panose="020B0502040204020203" pitchFamily="34" charset="0"/>
                <a:ea typeface="Helvetica Neue"/>
                <a:cs typeface="Helvetica Neue"/>
                <a:sym typeface="Helvetica Neue"/>
              </a:rPr>
              <a:t>en molts </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URL diferents, amb resultats diferents en funció de la llengua i el lloc. </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hlinkClick r:id="rId7"/>
              </a:rPr>
              <a:t>https://www.google.com/</a:t>
            </a:r>
            <a:endParaRPr lang="ca-ES" sz="1800" dirty="0">
              <a:solidFill>
                <a:schemeClr val="tx2">
                  <a:lumMod val="10000"/>
                </a:schemeClr>
              </a:solidFill>
              <a:latin typeface="Bahnschrift SemiLight Condensed" panose="020B0502040204020203" pitchFamily="34" charset="0"/>
              <a:ea typeface="Helvetica Neue"/>
              <a:cs typeface="Helvetica Neue"/>
              <a:sym typeface="Helvetica Neue"/>
            </a:endParaRPr>
          </a:p>
          <a:p>
            <a:pPr defTabSz="825500" fontAlgn="auto">
              <a:spcBef>
                <a:spcPts val="0"/>
              </a:spcBef>
              <a:spcAft>
                <a:spcPts val="0"/>
              </a:spcAft>
            </a:pP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hlinkClick r:id="rId8"/>
              </a:rPr>
              <a:t>https://www.google.es/</a:t>
            </a:r>
            <a:endParaRPr lang="ca-ES" sz="1800" dirty="0">
              <a:solidFill>
                <a:schemeClr val="tx2">
                  <a:lumMod val="10000"/>
                </a:schemeClr>
              </a:solidFill>
              <a:latin typeface="Bahnschrift SemiLight Condensed" panose="020B0502040204020203" pitchFamily="34" charset="0"/>
              <a:ea typeface="Helvetica Neue"/>
              <a:cs typeface="Helvetica Neue"/>
              <a:sym typeface="Helvetica Neue"/>
            </a:endParaRPr>
          </a:p>
          <a:p>
            <a:pPr defTabSz="825500" fontAlgn="auto">
              <a:spcBef>
                <a:spcPts val="0"/>
              </a:spcBef>
              <a:spcAft>
                <a:spcPts val="0"/>
              </a:spcAft>
            </a:pP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hlinkClick r:id="rId9"/>
              </a:rPr>
              <a:t>https://www.google.cat/</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 </a:t>
            </a:r>
          </a:p>
          <a:p>
            <a:pPr defTabSz="825500" fontAlgn="auto">
              <a:spcBef>
                <a:spcPts val="0"/>
              </a:spcBef>
              <a:spcAft>
                <a:spcPts val="0"/>
              </a:spcAft>
            </a:pPr>
            <a:r>
              <a:rPr lang="ca-ES" sz="1800" dirty="0">
                <a:solidFill>
                  <a:schemeClr val="tx1"/>
                </a:solidFill>
                <a:latin typeface="Bahnschrift SemiLight Condensed" panose="020B0502040204020203" pitchFamily="34" charset="0"/>
                <a:ea typeface="Helvetica Neue"/>
                <a:cs typeface="Helvetica Neue"/>
                <a:sym typeface="Helvetica Neue"/>
              </a:rPr>
              <a:t>[etc.]</a:t>
            </a:r>
          </a:p>
          <a:p>
            <a:pPr defTabSz="825500" fontAlgn="auto">
              <a:spcBef>
                <a:spcPts val="0"/>
              </a:spcBef>
              <a:spcAft>
                <a:spcPts val="0"/>
              </a:spcAft>
            </a:pPr>
            <a:endParaRPr lang="ca-ES" sz="1800" dirty="0">
              <a:solidFill>
                <a:schemeClr val="tx1"/>
              </a:solidFill>
              <a:latin typeface="Bahnschrift SemiLight Condensed" panose="020B0502040204020203" pitchFamily="34" charset="0"/>
              <a:ea typeface="Helvetica Neue"/>
              <a:cs typeface="Helvetica Neue"/>
              <a:sym typeface="Helvetica Neue"/>
            </a:endParaRPr>
          </a:p>
          <a:p>
            <a:pPr defTabSz="825500" fontAlgn="auto">
              <a:spcBef>
                <a:spcPts val="0"/>
              </a:spcBef>
              <a:spcAft>
                <a:spcPts val="0"/>
              </a:spcAft>
            </a:pP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En </a:t>
            </a:r>
            <a:r>
              <a:rPr lang="ca-ES" sz="1800">
                <a:solidFill>
                  <a:schemeClr val="tx2">
                    <a:lumMod val="10000"/>
                  </a:schemeClr>
                </a:solidFill>
                <a:latin typeface="Bahnschrift SemiLight Condensed" panose="020B0502040204020203" pitchFamily="34" charset="0"/>
                <a:ea typeface="Helvetica Neue"/>
                <a:cs typeface="Helvetica Neue"/>
                <a:sym typeface="Helvetica Neue"/>
              </a:rPr>
              <a:t>tot cas. </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a totes elles s’apliquen els 4 punts clau que tractarem.</a:t>
            </a:r>
            <a:endParaRPr lang="ca-ES" sz="1800" i="1" dirty="0">
              <a:solidFill>
                <a:schemeClr val="tx2">
                  <a:lumMod val="10000"/>
                </a:schemeClr>
              </a:solidFill>
              <a:latin typeface="Bahnschrift SemiLight Condensed" panose="020B0502040204020203" pitchFamily="34" charset="0"/>
              <a:ea typeface="Helvetica Neue"/>
              <a:cs typeface="Helvetica Neue"/>
              <a:sym typeface="Helvetica Neue"/>
            </a:endParaRPr>
          </a:p>
        </p:txBody>
      </p:sp>
      <p:pic>
        <p:nvPicPr>
          <p:cNvPr id="2" name="Imagen 1"/>
          <p:cNvPicPr>
            <a:picLocks noChangeAspect="1"/>
          </p:cNvPicPr>
          <p:nvPr/>
        </p:nvPicPr>
        <p:blipFill>
          <a:blip r:embed="rId10"/>
          <a:stretch>
            <a:fillRect/>
          </a:stretch>
        </p:blipFill>
        <p:spPr>
          <a:xfrm>
            <a:off x="215953" y="1301448"/>
            <a:ext cx="6263900" cy="4455764"/>
          </a:xfrm>
          <a:prstGeom prst="rect">
            <a:avLst/>
          </a:prstGeom>
          <a:ln w="38100">
            <a:solidFill>
              <a:srgbClr val="FF0000"/>
            </a:solidFill>
          </a:ln>
        </p:spPr>
      </p:pic>
      <p:pic>
        <p:nvPicPr>
          <p:cNvPr id="3"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11232380" y="4885855"/>
            <a:ext cx="609600" cy="609600"/>
          </a:xfrm>
          <a:prstGeom prst="rect">
            <a:avLst/>
          </a:prstGeom>
        </p:spPr>
      </p:pic>
    </p:spTree>
    <p:extLst>
      <p:ext uri="{BB962C8B-B14F-4D97-AF65-F5344CB8AC3E}">
        <p14:creationId xmlns:p14="http://schemas.microsoft.com/office/powerpoint/2010/main" val="2135646479"/>
      </p:ext>
    </p:extLst>
  </p:cSld>
  <p:clrMapOvr>
    <a:masterClrMapping/>
  </p:clrMapOvr>
  <p:transition spd="slow" advTm="372238">
    <p:push dir="u"/>
    <p:sndAc>
      <p:stSnd>
        <p:snd r:embed="rId5"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ppt_x</p:attrName>
                                        </p:attrNameLst>
                                      </p:cBhvr>
                                      <p:tavLst>
                                        <p:tav tm="0">
                                          <p:val>
                                            <p:strVal val="#ppt_x"/>
                                          </p:val>
                                        </p:tav>
                                        <p:tav tm="100000">
                                          <p:val>
                                            <p:strVal val="#ppt_x"/>
                                          </p:val>
                                        </p:tav>
                                      </p:tavLst>
                                    </p:anim>
                                    <p:anim calcmode="lin" valueType="num">
                                      <p:cBhvr>
                                        <p:cTn id="9" dur="1000" fill="hold"/>
                                        <p:tgtEl>
                                          <p:spTgt spid="51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par>
                          <p:cTn id="13" fill="hold">
                            <p:stCondLst>
                              <p:cond delay="1000"/>
                            </p:stCondLst>
                            <p:childTnLst>
                              <p:par>
                                <p:cTn id="14" presetID="1" presetClass="mediacall" presetSubtype="0" fill="hold" nodeType="afterEffect">
                                  <p:stCondLst>
                                    <p:cond delay="0"/>
                                  </p:stCondLst>
                                  <p:childTnLst>
                                    <p:cmd type="call" cmd="playFrom(0.0)">
                                      <p:cBhvr>
                                        <p:cTn id="15" dur="108984"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6" fill="hold" display="0">
                  <p:stCondLst>
                    <p:cond delay="indefinite"/>
                  </p:stCondLst>
                  <p:endCondLst>
                    <p:cond evt="onStopAudio" delay="0">
                      <p:tgtEl>
                        <p:sldTgt/>
                      </p:tgtEl>
                    </p:cond>
                  </p:endCondLst>
                </p:cTn>
                <p:tgtEl>
                  <p:spTgt spid="3"/>
                </p:tgtEl>
              </p:cMediaNode>
            </p:audio>
          </p:childTnLst>
        </p:cTn>
      </p:par>
    </p:tnLst>
    <p:bldLst>
      <p:bldP spid="5123" grpId="0"/>
      <p:bldP spid="27" grpId="0" animBg="1"/>
    </p:bldLst>
  </p:timing>
  <p:extLst>
    <p:ext uri="{E180D4A7-C9FB-4DFB-919C-405C955672EB}">
      <p14:showEvtLst xmlns:p14="http://schemas.microsoft.com/office/powerpoint/2010/main">
        <p14:playEvt time="2957" objId="7"/>
        <p14:triggerEvt type="onClick" time="2957" objId="7"/>
        <p14:stopEvt time="34549" objId="7"/>
        <p14:playEvt time="37155" objId="8"/>
        <p14:triggerEvt type="onClick" time="37155" objId="8"/>
        <p14:triggerEvt type="onClick" time="37477" objId="8"/>
        <p14:stopEvt time="91276" objId="8"/>
        <p14:playEvt time="94173" objId="6"/>
        <p14:triggerEvt type="onClick" time="94173" objId="6"/>
        <p14:stopEvt time="120283" objId="6"/>
        <p14:playEvt time="123505" objId="10"/>
        <p14:triggerEvt type="onClick" time="123505" objId="10"/>
        <p14:stopEvt time="159142" objId="10"/>
        <p14:playEvt time="161330" objId="11"/>
        <p14:triggerEvt type="onClick" time="161330" objId="11"/>
        <p14:stopEvt time="185608" objId="11"/>
        <p14:playEvt time="187391" objId="12"/>
        <p14:triggerEvt type="onClick" time="187391" objId="12"/>
        <p14:stopEvt time="265888" objId="12"/>
        <p14:playEvt time="268301" objId="13"/>
        <p14:triggerEvt type="onClick" time="268301" objId="13"/>
        <p14:stopEvt time="342827" objId="13"/>
        <p14:playEvt time="344681" objId="14"/>
        <p14:triggerEvt type="onClick" time="344681" objId="14"/>
        <p14:stopEvt time="368656" objId="14"/>
      </p14:showEvtLst>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2519412" y="242011"/>
            <a:ext cx="9073008"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9pPr>
          </a:lstStyle>
          <a:p>
            <a:pPr algn="r" eaLnBrk="1" hangingPunct="1">
              <a:buSzPct val="100000"/>
            </a:pPr>
            <a:r>
              <a:rPr lang="es-ES" altLang="ca-ES" sz="4000" b="0" cap="all" dirty="0">
                <a:solidFill>
                  <a:srgbClr val="0070C0"/>
                </a:solidFill>
                <a:latin typeface="Bahnschrift SemiBold Condensed" panose="020B0502040204020203" pitchFamily="34" charset="0"/>
                <a:ea typeface="Helvetica"/>
                <a:cs typeface="Helvetica"/>
                <a:sym typeface="Helvetica"/>
              </a:rPr>
              <a:t>2. </a:t>
            </a:r>
            <a:r>
              <a:rPr lang="ca-ES" altLang="ca-ES" sz="4000" b="0" cap="all" dirty="0">
                <a:solidFill>
                  <a:srgbClr val="0070C0"/>
                </a:solidFill>
                <a:latin typeface="Bahnschrift SemiBold Condensed" panose="020B0502040204020203" pitchFamily="34" charset="0"/>
                <a:ea typeface="Helvetica"/>
                <a:cs typeface="Helvetica"/>
                <a:sym typeface="Helvetica"/>
              </a:rPr>
              <a:t>Com</a:t>
            </a:r>
            <a:r>
              <a:rPr lang="es-ES" altLang="ca-ES" sz="4000" b="0" cap="all" dirty="0">
                <a:solidFill>
                  <a:srgbClr val="0070C0"/>
                </a:solidFill>
                <a:latin typeface="Bahnschrift SemiBold Condensed" panose="020B0502040204020203" pitchFamily="34" charset="0"/>
                <a:ea typeface="Helvetica"/>
                <a:cs typeface="Helvetica"/>
                <a:sym typeface="Helvetica"/>
              </a:rPr>
              <a:t> treballa el cercador Google Search</a:t>
            </a:r>
          </a:p>
        </p:txBody>
      </p:sp>
      <p:cxnSp>
        <p:nvCxnSpPr>
          <p:cNvPr id="17" name="Conector recto 7">
            <a:extLst>
              <a:ext uri="{FF2B5EF4-FFF2-40B4-BE49-F238E27FC236}">
                <a16:creationId xmlns:a16="http://schemas.microsoft.com/office/drawing/2014/main" id="{FA845FAD-4F02-034B-B130-5FC502677BEB}"/>
              </a:ext>
            </a:extLst>
          </p:cNvPr>
          <p:cNvCxnSpPr>
            <a:cxnSpLocks/>
          </p:cNvCxnSpPr>
          <p:nvPr/>
        </p:nvCxnSpPr>
        <p:spPr>
          <a:xfrm>
            <a:off x="935236" y="1124744"/>
            <a:ext cx="10657184" cy="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25"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12"/>
          </p:nvPr>
        </p:nvSpPr>
        <p:spPr>
          <a:xfrm>
            <a:off x="11088364" y="6375641"/>
            <a:ext cx="748311" cy="318036"/>
          </a:xfrm>
          <a:prstGeom prst="rect">
            <a:avLst/>
          </a:prstGeom>
        </p:spPr>
        <p:txBody>
          <a:bodyPr/>
          <a:lstStyle/>
          <a:p>
            <a:pPr algn="ctr" defTabSz="309563" eaLnBrk="1" fontAlgn="auto">
              <a:spcBef>
                <a:spcPts val="0"/>
              </a:spcBef>
              <a:spcAft>
                <a:spcPts val="0"/>
              </a:spcAft>
              <a:defRPr/>
            </a:pPr>
            <a:r>
              <a:rPr lang="es-ES" sz="1400" b="0" kern="0" dirty="0">
                <a:solidFill>
                  <a:srgbClr val="000000"/>
                </a:solidFill>
                <a:latin typeface="Bahnschrift SemiLight Condensed" panose="020B0502040204020203" pitchFamily="34" charset="0"/>
                <a:sym typeface="Helvetica Neue Light"/>
              </a:rPr>
              <a:t>5 /27</a:t>
            </a:r>
          </a:p>
        </p:txBody>
      </p:sp>
      <p:sp>
        <p:nvSpPr>
          <p:cNvPr id="27" name="Botón de acción: Hacia delante o Siguiente 26">
            <a:hlinkClick r:id="" action="ppaction://hlinkshowjump?jump=nextslide" highlightClick="1"/>
          </p:cNvPr>
          <p:cNvSpPr/>
          <p:nvPr/>
        </p:nvSpPr>
        <p:spPr bwMode="auto">
          <a:xfrm>
            <a:off x="11232380" y="5733256"/>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sp>
        <p:nvSpPr>
          <p:cNvPr id="4" name="Rectangle 3"/>
          <p:cNvSpPr/>
          <p:nvPr/>
        </p:nvSpPr>
        <p:spPr>
          <a:xfrm>
            <a:off x="935236" y="1265175"/>
            <a:ext cx="10801200" cy="1846659"/>
          </a:xfrm>
          <a:prstGeom prst="rect">
            <a:avLst/>
          </a:prstGeom>
        </p:spPr>
        <p:txBody>
          <a:bodyPr wrap="square">
            <a:spAutoFit/>
          </a:bodyPr>
          <a:lstStyle/>
          <a:p>
            <a:pPr defTabSz="825500" fontAlgn="auto">
              <a:spcBef>
                <a:spcPts val="0"/>
              </a:spcBef>
              <a:spcAft>
                <a:spcPts val="0"/>
              </a:spcAft>
            </a:pPr>
            <a:r>
              <a:rPr lang="ca-ES" sz="2400" u="sng" dirty="0">
                <a:solidFill>
                  <a:srgbClr val="0070C0"/>
                </a:solidFill>
                <a:latin typeface="Bahnschrift SemiLight Condensed" panose="020B0502040204020203" pitchFamily="34" charset="0"/>
                <a:ea typeface="Helvetica Neue"/>
                <a:cs typeface="Helvetica Neue"/>
                <a:sym typeface="Helvetica Neue"/>
              </a:rPr>
              <a:t>Punt 1.</a:t>
            </a:r>
            <a:r>
              <a:rPr lang="ca-ES" sz="2400" dirty="0">
                <a:solidFill>
                  <a:srgbClr val="0070C0"/>
                </a:solidFill>
                <a:latin typeface="Bahnschrift SemiLight Condensed" panose="020B0502040204020203" pitchFamily="34" charset="0"/>
                <a:ea typeface="Helvetica Neue"/>
                <a:cs typeface="Helvetica Neue"/>
                <a:sym typeface="Helvetica Neue"/>
              </a:rPr>
              <a:t> Rastreig (crawling), captura de webs i indexació dels seus continguts</a:t>
            </a:r>
            <a:endParaRPr lang="ca-ES" sz="2000" dirty="0">
              <a:solidFill>
                <a:schemeClr val="tx2">
                  <a:lumMod val="10000"/>
                </a:schemeClr>
              </a:solidFill>
              <a:latin typeface="Bahnschrift SemiLight Condensed" panose="020B0502040204020203" pitchFamily="34" charset="0"/>
              <a:ea typeface="Helvetica Neue"/>
              <a:cs typeface="Helvetica Neue"/>
              <a:sym typeface="Helvetica Neue"/>
            </a:endParaRPr>
          </a:p>
          <a:p>
            <a:pPr defTabSz="825500" fontAlgn="auto">
              <a:spcBef>
                <a:spcPts val="0"/>
              </a:spcBef>
              <a:spcAft>
                <a:spcPts val="0"/>
              </a:spcAft>
            </a:pP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Google compta amb agents de software anomenats rastrejadors, o crawlers, que de forma sistemàtica, </a:t>
            </a:r>
            <a:r>
              <a:rPr lang="ca-ES" sz="1800" dirty="0">
                <a:solidFill>
                  <a:srgbClr val="FF0000"/>
                </a:solidFill>
                <a:latin typeface="Bahnschrift SemiLight Condensed" panose="020B0502040204020203" pitchFamily="34" charset="0"/>
                <a:ea typeface="Helvetica Neue"/>
                <a:cs typeface="Helvetica Neue"/>
                <a:sym typeface="Helvetica Neue"/>
              </a:rPr>
              <a:t>no selectiva </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i permanent, visiten llocs web fent el seguiment de tots els enllaços per localitzar continguts, descarregar-los i indexar-los en els seus servidors. Vegeu la captura guardada en el </a:t>
            </a:r>
            <a:r>
              <a:rPr lang="ca-ES" sz="1800" dirty="0">
                <a:solidFill>
                  <a:srgbClr val="00B0F0"/>
                </a:solidFill>
                <a:latin typeface="Bahnschrift SemiLight Condensed" panose="020B0502040204020203" pitchFamily="34" charset="0"/>
                <a:ea typeface="Helvetica Neue"/>
                <a:cs typeface="Helvetica Neue"/>
                <a:sym typeface="Helvetica Neue"/>
              </a:rPr>
              <a:t>“Caché” </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de Google de la plana d’inici de la Facultat de Dret a </a:t>
            </a:r>
            <a:r>
              <a:rPr lang="ca-ES" sz="1800">
                <a:solidFill>
                  <a:schemeClr val="tx2">
                    <a:lumMod val="10000"/>
                  </a:schemeClr>
                </a:solidFill>
                <a:latin typeface="Bahnschrift SemiLight Condensed" panose="020B0502040204020203" pitchFamily="34" charset="0"/>
                <a:ea typeface="Helvetica Neue"/>
                <a:cs typeface="Helvetica Neue"/>
                <a:sym typeface="Helvetica Neue"/>
              </a:rPr>
              <a:t>la qual </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s’accedeix des del triangle que surt a la plana de resultats al costat de cada lloc web: </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hlinkClick r:id="rId6"/>
              </a:rPr>
              <a:t>http://webcache.googleusercontent.com/search?q=cache:ulWulWa2NWYJ:https://www.ub.edu/portal/web/dret&amp;hl=es&amp;gl=es&amp;strip=0&amp;vwsrc=0</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 </a:t>
            </a:r>
          </a:p>
        </p:txBody>
      </p:sp>
      <p:pic>
        <p:nvPicPr>
          <p:cNvPr id="3" name="Imagen 2"/>
          <p:cNvPicPr>
            <a:picLocks noChangeAspect="1"/>
          </p:cNvPicPr>
          <p:nvPr/>
        </p:nvPicPr>
        <p:blipFill>
          <a:blip r:embed="rId7"/>
          <a:stretch>
            <a:fillRect/>
          </a:stretch>
        </p:blipFill>
        <p:spPr>
          <a:xfrm>
            <a:off x="2493287" y="3269345"/>
            <a:ext cx="7541081" cy="3324029"/>
          </a:xfrm>
          <a:prstGeom prst="rect">
            <a:avLst/>
          </a:prstGeom>
        </p:spPr>
      </p:pic>
      <p:sp>
        <p:nvSpPr>
          <p:cNvPr id="6" name="Conector 5"/>
          <p:cNvSpPr/>
          <p:nvPr/>
        </p:nvSpPr>
        <p:spPr>
          <a:xfrm>
            <a:off x="6839892" y="5274760"/>
            <a:ext cx="360040" cy="386488"/>
          </a:xfrm>
          <a:prstGeom prst="flowChartConnector">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7" name="Rectángulo redondeado 6"/>
          <p:cNvSpPr/>
          <p:nvPr/>
        </p:nvSpPr>
        <p:spPr>
          <a:xfrm>
            <a:off x="7127924" y="5661248"/>
            <a:ext cx="864096" cy="318520"/>
          </a:xfrm>
          <a:prstGeom prst="roundRect">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cxnSp>
        <p:nvCxnSpPr>
          <p:cNvPr id="9" name="Conector recto de flecha 8"/>
          <p:cNvCxnSpPr/>
          <p:nvPr/>
        </p:nvCxnSpPr>
        <p:spPr>
          <a:xfrm flipH="1" flipV="1">
            <a:off x="1372763" y="3093839"/>
            <a:ext cx="5683153" cy="27266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2"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227075" y="5017398"/>
            <a:ext cx="609600" cy="609600"/>
          </a:xfrm>
          <a:prstGeom prst="rect">
            <a:avLst/>
          </a:prstGeom>
        </p:spPr>
      </p:pic>
    </p:spTree>
    <p:extLst>
      <p:ext uri="{BB962C8B-B14F-4D97-AF65-F5344CB8AC3E}">
        <p14:creationId xmlns:p14="http://schemas.microsoft.com/office/powerpoint/2010/main" val="467649069"/>
      </p:ext>
    </p:extLst>
  </p:cSld>
  <p:clrMapOvr>
    <a:masterClrMapping/>
  </p:clrMapOvr>
  <p:transition spd="slow" advTm="372238">
    <p:push dir="u"/>
    <p:sndAc>
      <p:stSnd>
        <p:snd r:embed="rId5"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ppt_x</p:attrName>
                                        </p:attrNameLst>
                                      </p:cBhvr>
                                      <p:tavLst>
                                        <p:tav tm="0">
                                          <p:val>
                                            <p:strVal val="#ppt_x"/>
                                          </p:val>
                                        </p:tav>
                                        <p:tav tm="100000">
                                          <p:val>
                                            <p:strVal val="#ppt_x"/>
                                          </p:val>
                                        </p:tav>
                                      </p:tavLst>
                                    </p:anim>
                                    <p:anim calcmode="lin" valueType="num">
                                      <p:cBhvr>
                                        <p:cTn id="9" dur="1000" fill="hold"/>
                                        <p:tgtEl>
                                          <p:spTgt spid="51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par>
                          <p:cTn id="13" fill="hold">
                            <p:stCondLst>
                              <p:cond delay="1000"/>
                            </p:stCondLst>
                            <p:childTnLst>
                              <p:par>
                                <p:cTn id="14" presetID="1" presetClass="mediacall" presetSubtype="0" fill="hold" nodeType="afterEffect">
                                  <p:stCondLst>
                                    <p:cond delay="0"/>
                                  </p:stCondLst>
                                  <p:childTnLst>
                                    <p:cmd type="call" cmd="playFrom(0.0)">
                                      <p:cBhvr>
                                        <p:cTn id="15" dur="113734"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6" fill="hold" display="0">
                  <p:stCondLst>
                    <p:cond delay="indefinite"/>
                  </p:stCondLst>
                  <p:endCondLst>
                    <p:cond evt="onStopAudio" delay="0">
                      <p:tgtEl>
                        <p:sldTgt/>
                      </p:tgtEl>
                    </p:cond>
                  </p:endCondLst>
                </p:cTn>
                <p:tgtEl>
                  <p:spTgt spid="2"/>
                </p:tgtEl>
              </p:cMediaNode>
            </p:audio>
          </p:childTnLst>
        </p:cTn>
      </p:par>
    </p:tnLst>
    <p:bldLst>
      <p:bldP spid="5123" grpId="0"/>
      <p:bldP spid="27" grpId="0" animBg="1"/>
    </p:bldLst>
  </p:timing>
  <p:extLst>
    <p:ext uri="{E180D4A7-C9FB-4DFB-919C-405C955672EB}">
      <p14:showEvtLst xmlns:p14="http://schemas.microsoft.com/office/powerpoint/2010/main">
        <p14:playEvt time="2957" objId="7"/>
        <p14:triggerEvt type="onClick" time="2957" objId="7"/>
        <p14:stopEvt time="34549" objId="7"/>
        <p14:playEvt time="37155" objId="8"/>
        <p14:triggerEvt type="onClick" time="37155" objId="8"/>
        <p14:triggerEvt type="onClick" time="37477" objId="8"/>
        <p14:stopEvt time="91276" objId="8"/>
        <p14:playEvt time="94173" objId="6"/>
        <p14:triggerEvt type="onClick" time="94173" objId="6"/>
        <p14:stopEvt time="120283" objId="6"/>
        <p14:playEvt time="123505" objId="10"/>
        <p14:triggerEvt type="onClick" time="123505" objId="10"/>
        <p14:stopEvt time="159142" objId="10"/>
        <p14:playEvt time="161330" objId="11"/>
        <p14:triggerEvt type="onClick" time="161330" objId="11"/>
        <p14:stopEvt time="185608" objId="11"/>
        <p14:playEvt time="187391" objId="12"/>
        <p14:triggerEvt type="onClick" time="187391" objId="12"/>
        <p14:stopEvt time="265888" objId="12"/>
        <p14:playEvt time="268301" objId="13"/>
        <p14:triggerEvt type="onClick" time="268301" objId="13"/>
        <p14:stopEvt time="342827" objId="13"/>
        <p14:playEvt time="344681" objId="14"/>
        <p14:triggerEvt type="onClick" time="344681" objId="14"/>
        <p14:stopEvt time="368656" objId="14"/>
      </p14:showEvtLst>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2519412" y="242011"/>
            <a:ext cx="9073008"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9pPr>
          </a:lstStyle>
          <a:p>
            <a:pPr algn="r" eaLnBrk="1" hangingPunct="1">
              <a:buSzPct val="100000"/>
            </a:pPr>
            <a:r>
              <a:rPr lang="es-ES" altLang="ca-ES" sz="4000" b="0" cap="all" dirty="0">
                <a:solidFill>
                  <a:srgbClr val="0070C0"/>
                </a:solidFill>
                <a:latin typeface="Bahnschrift SemiBold Condensed" panose="020B0502040204020203" pitchFamily="34" charset="0"/>
                <a:ea typeface="Helvetica"/>
                <a:cs typeface="Helvetica"/>
                <a:sym typeface="Helvetica"/>
              </a:rPr>
              <a:t>2. Com treballa el cercador Google Search</a:t>
            </a:r>
          </a:p>
        </p:txBody>
      </p:sp>
      <p:cxnSp>
        <p:nvCxnSpPr>
          <p:cNvPr id="17" name="Conector recto 7">
            <a:extLst>
              <a:ext uri="{FF2B5EF4-FFF2-40B4-BE49-F238E27FC236}">
                <a16:creationId xmlns:a16="http://schemas.microsoft.com/office/drawing/2014/main" id="{FA845FAD-4F02-034B-B130-5FC502677BEB}"/>
              </a:ext>
            </a:extLst>
          </p:cNvPr>
          <p:cNvCxnSpPr>
            <a:cxnSpLocks/>
          </p:cNvCxnSpPr>
          <p:nvPr/>
        </p:nvCxnSpPr>
        <p:spPr>
          <a:xfrm>
            <a:off x="935236" y="1124744"/>
            <a:ext cx="10657184" cy="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25"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12"/>
          </p:nvPr>
        </p:nvSpPr>
        <p:spPr>
          <a:xfrm>
            <a:off x="11088364" y="6375641"/>
            <a:ext cx="748311" cy="318036"/>
          </a:xfrm>
          <a:prstGeom prst="rect">
            <a:avLst/>
          </a:prstGeom>
        </p:spPr>
        <p:txBody>
          <a:bodyPr/>
          <a:lstStyle/>
          <a:p>
            <a:pPr algn="ctr" defTabSz="309563" eaLnBrk="1" fontAlgn="auto">
              <a:spcBef>
                <a:spcPts val="0"/>
              </a:spcBef>
              <a:spcAft>
                <a:spcPts val="0"/>
              </a:spcAft>
              <a:defRPr/>
            </a:pPr>
            <a:r>
              <a:rPr lang="es-ES" sz="1400" b="0" kern="0" dirty="0">
                <a:solidFill>
                  <a:srgbClr val="000000"/>
                </a:solidFill>
                <a:latin typeface="Bahnschrift SemiLight Condensed" panose="020B0502040204020203" pitchFamily="34" charset="0"/>
                <a:sym typeface="Helvetica Neue Light"/>
              </a:rPr>
              <a:t>6 /27</a:t>
            </a:r>
          </a:p>
        </p:txBody>
      </p:sp>
      <p:sp>
        <p:nvSpPr>
          <p:cNvPr id="27" name="Botón de acción: Hacia delante o Siguiente 26">
            <a:hlinkClick r:id="" action="ppaction://hlinkshowjump?jump=nextslide" highlightClick="1"/>
          </p:cNvPr>
          <p:cNvSpPr/>
          <p:nvPr/>
        </p:nvSpPr>
        <p:spPr bwMode="auto">
          <a:xfrm>
            <a:off x="11232380" y="5733256"/>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sp>
        <p:nvSpPr>
          <p:cNvPr id="7" name="Rectangle 3"/>
          <p:cNvSpPr/>
          <p:nvPr/>
        </p:nvSpPr>
        <p:spPr>
          <a:xfrm>
            <a:off x="359172" y="1196752"/>
            <a:ext cx="3744416" cy="5632311"/>
          </a:xfrm>
          <a:prstGeom prst="rect">
            <a:avLst/>
          </a:prstGeom>
        </p:spPr>
        <p:txBody>
          <a:bodyPr wrap="square">
            <a:spAutoFit/>
          </a:bodyPr>
          <a:lstStyle/>
          <a:p>
            <a:pPr defTabSz="825500" fontAlgn="auto">
              <a:spcBef>
                <a:spcPts val="0"/>
              </a:spcBef>
              <a:spcAft>
                <a:spcPts val="0"/>
              </a:spcAft>
            </a:pP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Gran part dels administradors de llocs web també comuniquen a Google les seves dades per assegurar-se que els seus continguts queden indexats com ara aquest de la Facultat de Dret. Si bé hem dit que el crawling no és selectiu, els llocs webs amb una millor estructuració, els que reben més links des d’altres webs i els més amigables als crawlers de Google acostumen a tenir més elements d’indexació i un millor posicionament en el cercador. </a:t>
            </a:r>
          </a:p>
          <a:p>
            <a:pPr defTabSz="825500" fontAlgn="auto">
              <a:spcBef>
                <a:spcPts val="0"/>
              </a:spcBef>
              <a:spcAft>
                <a:spcPts val="0"/>
              </a:spcAft>
            </a:pPr>
            <a:endParaRPr lang="ca-ES" sz="1800" dirty="0">
              <a:solidFill>
                <a:schemeClr val="tx2">
                  <a:lumMod val="10000"/>
                </a:schemeClr>
              </a:solidFill>
              <a:latin typeface="Bahnschrift SemiLight Condensed" panose="020B0502040204020203" pitchFamily="34" charset="0"/>
              <a:ea typeface="Helvetica Neue"/>
              <a:cs typeface="Helvetica Neue"/>
              <a:sym typeface="Helvetica Neue"/>
            </a:endParaRPr>
          </a:p>
          <a:p>
            <a:pPr defTabSz="825500" fontAlgn="auto">
              <a:spcBef>
                <a:spcPts val="0"/>
              </a:spcBef>
              <a:spcAft>
                <a:spcPts val="0"/>
              </a:spcAft>
            </a:pP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Tot i que els productors d’informació més solvents i de qualitat tenen en compte això, també ho tenen els llocs amb propòsits comercials, o propagandístics sense base científica, raó per la qual cal ser molt curosos a l’hora de triar els resultats d’una cerca a Google si estem cercant informació </a:t>
            </a:r>
            <a:r>
              <a:rPr lang="ca-ES" sz="1800">
                <a:solidFill>
                  <a:schemeClr val="tx2">
                    <a:lumMod val="10000"/>
                  </a:schemeClr>
                </a:solidFill>
                <a:latin typeface="Bahnschrift SemiLight Condensed" panose="020B0502040204020203" pitchFamily="34" charset="0"/>
                <a:ea typeface="Helvetica Neue"/>
                <a:cs typeface="Helvetica Neue"/>
                <a:sym typeface="Helvetica Neue"/>
              </a:rPr>
              <a:t>per a un </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treball acadèmic.</a:t>
            </a:r>
          </a:p>
        </p:txBody>
      </p:sp>
      <p:pic>
        <p:nvPicPr>
          <p:cNvPr id="2" name="Imagen 1"/>
          <p:cNvPicPr>
            <a:picLocks noChangeAspect="1"/>
          </p:cNvPicPr>
          <p:nvPr/>
        </p:nvPicPr>
        <p:blipFill>
          <a:blip r:embed="rId6"/>
          <a:stretch>
            <a:fillRect/>
          </a:stretch>
        </p:blipFill>
        <p:spPr>
          <a:xfrm>
            <a:off x="4347065" y="1238228"/>
            <a:ext cx="7537851" cy="4322361"/>
          </a:xfrm>
          <a:prstGeom prst="rect">
            <a:avLst/>
          </a:prstGeom>
        </p:spPr>
      </p:pic>
      <p:sp>
        <p:nvSpPr>
          <p:cNvPr id="3" name="CuadroTexto 2"/>
          <p:cNvSpPr txBox="1"/>
          <p:nvPr/>
        </p:nvSpPr>
        <p:spPr>
          <a:xfrm>
            <a:off x="4347065" y="5733256"/>
            <a:ext cx="6741299" cy="646331"/>
          </a:xfrm>
          <a:prstGeom prst="rect">
            <a:avLst/>
          </a:prstGeom>
          <a:noFill/>
        </p:spPr>
        <p:txBody>
          <a:bodyPr wrap="square" rtlCol="0">
            <a:spAutoFit/>
          </a:bodyPr>
          <a:lstStyle/>
          <a:p>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hlinkClick r:id="rId7"/>
              </a:rPr>
              <a:t>http://webcache.googleusercontent.com/search?q=cache:ulWulWa2NWYJ:https://www.ub.edu/portal/web/dret&amp;hl=es&amp;gl=es&amp;strip=0&amp;vwsrc=0</a:t>
            </a:r>
            <a:endParaRPr lang="ca-ES" sz="1800" dirty="0"/>
          </a:p>
        </p:txBody>
      </p:sp>
      <p:cxnSp>
        <p:nvCxnSpPr>
          <p:cNvPr id="6" name="Conector angular 5"/>
          <p:cNvCxnSpPr>
            <a:endCxn id="3" idx="1"/>
          </p:cNvCxnSpPr>
          <p:nvPr/>
        </p:nvCxnSpPr>
        <p:spPr>
          <a:xfrm rot="5400000">
            <a:off x="2083526" y="3604310"/>
            <a:ext cx="4715651" cy="188572"/>
          </a:xfrm>
          <a:prstGeom prst="bentConnector4">
            <a:avLst>
              <a:gd name="adj1" fmla="val -141"/>
              <a:gd name="adj2" fmla="val 194776"/>
            </a:avLst>
          </a:prstGeom>
          <a:ln w="38100">
            <a:tailEnd type="triangle"/>
          </a:ln>
        </p:spPr>
        <p:style>
          <a:lnRef idx="1">
            <a:schemeClr val="accent1"/>
          </a:lnRef>
          <a:fillRef idx="0">
            <a:schemeClr val="accent1"/>
          </a:fillRef>
          <a:effectRef idx="0">
            <a:schemeClr val="accent1"/>
          </a:effectRef>
          <a:fontRef idx="minor">
            <a:schemeClr val="tx1"/>
          </a:fontRef>
        </p:style>
      </p:cxnSp>
      <p:pic>
        <p:nvPicPr>
          <p:cNvPr id="4"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250180" y="5064472"/>
            <a:ext cx="609600" cy="609600"/>
          </a:xfrm>
          <a:prstGeom prst="rect">
            <a:avLst/>
          </a:prstGeom>
        </p:spPr>
      </p:pic>
    </p:spTree>
    <p:extLst>
      <p:ext uri="{BB962C8B-B14F-4D97-AF65-F5344CB8AC3E}">
        <p14:creationId xmlns:p14="http://schemas.microsoft.com/office/powerpoint/2010/main" val="424480184"/>
      </p:ext>
    </p:extLst>
  </p:cSld>
  <p:clrMapOvr>
    <a:masterClrMapping/>
  </p:clrMapOvr>
  <p:transition spd="slow" advTm="372238">
    <p:push dir="u"/>
    <p:sndAc>
      <p:stSnd>
        <p:snd r:embed="rId5"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ppt_x</p:attrName>
                                        </p:attrNameLst>
                                      </p:cBhvr>
                                      <p:tavLst>
                                        <p:tav tm="0">
                                          <p:val>
                                            <p:strVal val="#ppt_x"/>
                                          </p:val>
                                        </p:tav>
                                        <p:tav tm="100000">
                                          <p:val>
                                            <p:strVal val="#ppt_x"/>
                                          </p:val>
                                        </p:tav>
                                      </p:tavLst>
                                    </p:anim>
                                    <p:anim calcmode="lin" valueType="num">
                                      <p:cBhvr>
                                        <p:cTn id="9" dur="1000" fill="hold"/>
                                        <p:tgtEl>
                                          <p:spTgt spid="51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par>
                          <p:cTn id="13" fill="hold">
                            <p:stCondLst>
                              <p:cond delay="1000"/>
                            </p:stCondLst>
                            <p:childTnLst>
                              <p:par>
                                <p:cTn id="14" presetID="1" presetClass="mediacall" presetSubtype="0" fill="hold" nodeType="afterEffect">
                                  <p:stCondLst>
                                    <p:cond delay="0"/>
                                  </p:stCondLst>
                                  <p:childTnLst>
                                    <p:cmd type="call" cmd="playFrom(0.0)">
                                      <p:cBhvr>
                                        <p:cTn id="15" dur="11096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6" fill="hold" display="0">
                  <p:stCondLst>
                    <p:cond delay="indefinite"/>
                  </p:stCondLst>
                  <p:endCondLst>
                    <p:cond evt="onStopAudio" delay="0">
                      <p:tgtEl>
                        <p:sldTgt/>
                      </p:tgtEl>
                    </p:cond>
                  </p:endCondLst>
                </p:cTn>
                <p:tgtEl>
                  <p:spTgt spid="4"/>
                </p:tgtEl>
              </p:cMediaNode>
            </p:audio>
          </p:childTnLst>
        </p:cTn>
      </p:par>
    </p:tnLst>
    <p:bldLst>
      <p:bldP spid="5123" grpId="0"/>
      <p:bldP spid="27" grpId="0" animBg="1"/>
    </p:bldLst>
  </p:timing>
  <p:extLst>
    <p:ext uri="{E180D4A7-C9FB-4DFB-919C-405C955672EB}">
      <p14:showEvtLst xmlns:p14="http://schemas.microsoft.com/office/powerpoint/2010/main">
        <p14:playEvt time="2957" objId="7"/>
        <p14:triggerEvt type="onClick" time="2957" objId="7"/>
        <p14:stopEvt time="34549" objId="7"/>
        <p14:playEvt time="37155" objId="8"/>
        <p14:triggerEvt type="onClick" time="37155" objId="8"/>
        <p14:triggerEvt type="onClick" time="37477" objId="8"/>
        <p14:stopEvt time="91276" objId="8"/>
        <p14:playEvt time="94173" objId="6"/>
        <p14:triggerEvt type="onClick" time="94173" objId="6"/>
        <p14:stopEvt time="120283" objId="6"/>
        <p14:playEvt time="123505" objId="10"/>
        <p14:triggerEvt type="onClick" time="123505" objId="10"/>
        <p14:stopEvt time="159142" objId="10"/>
        <p14:playEvt time="161330" objId="11"/>
        <p14:triggerEvt type="onClick" time="161330" objId="11"/>
        <p14:stopEvt time="185608" objId="11"/>
        <p14:playEvt time="187391" objId="12"/>
        <p14:triggerEvt type="onClick" time="187391" objId="12"/>
        <p14:stopEvt time="265888" objId="12"/>
        <p14:playEvt time="268301" objId="13"/>
        <p14:triggerEvt type="onClick" time="268301" objId="13"/>
        <p14:stopEvt time="342827" objId="13"/>
        <p14:playEvt time="344681" objId="14"/>
        <p14:triggerEvt type="onClick" time="344681" objId="14"/>
        <p14:stopEvt time="368656" objId="14"/>
      </p14:showEvtLst>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2519412" y="242011"/>
            <a:ext cx="9073008"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9pPr>
          </a:lstStyle>
          <a:p>
            <a:pPr algn="r" eaLnBrk="1" hangingPunct="1">
              <a:buSzPct val="100000"/>
            </a:pPr>
            <a:r>
              <a:rPr lang="es-ES" altLang="ca-ES" sz="4000" b="0" cap="all" dirty="0">
                <a:solidFill>
                  <a:srgbClr val="0070C0"/>
                </a:solidFill>
                <a:latin typeface="Bahnschrift SemiBold Condensed" panose="020B0502040204020203" pitchFamily="34" charset="0"/>
                <a:ea typeface="Helvetica"/>
                <a:cs typeface="Helvetica"/>
                <a:sym typeface="Helvetica"/>
              </a:rPr>
              <a:t>2. Com treballa el cercador Google Search</a:t>
            </a:r>
          </a:p>
        </p:txBody>
      </p:sp>
      <p:cxnSp>
        <p:nvCxnSpPr>
          <p:cNvPr id="17" name="Conector recto 7">
            <a:extLst>
              <a:ext uri="{FF2B5EF4-FFF2-40B4-BE49-F238E27FC236}">
                <a16:creationId xmlns:a16="http://schemas.microsoft.com/office/drawing/2014/main" id="{FA845FAD-4F02-034B-B130-5FC502677BEB}"/>
              </a:ext>
            </a:extLst>
          </p:cNvPr>
          <p:cNvCxnSpPr>
            <a:cxnSpLocks/>
          </p:cNvCxnSpPr>
          <p:nvPr/>
        </p:nvCxnSpPr>
        <p:spPr>
          <a:xfrm>
            <a:off x="935236" y="1124744"/>
            <a:ext cx="10657184" cy="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25"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12"/>
          </p:nvPr>
        </p:nvSpPr>
        <p:spPr>
          <a:xfrm>
            <a:off x="11088364" y="6375641"/>
            <a:ext cx="748311" cy="318036"/>
          </a:xfrm>
          <a:prstGeom prst="rect">
            <a:avLst/>
          </a:prstGeom>
        </p:spPr>
        <p:txBody>
          <a:bodyPr/>
          <a:lstStyle/>
          <a:p>
            <a:pPr algn="ctr" defTabSz="309563" eaLnBrk="1" fontAlgn="auto">
              <a:spcBef>
                <a:spcPts val="0"/>
              </a:spcBef>
              <a:spcAft>
                <a:spcPts val="0"/>
              </a:spcAft>
              <a:defRPr/>
            </a:pPr>
            <a:r>
              <a:rPr lang="es-ES" sz="1400" b="0" kern="0" dirty="0">
                <a:solidFill>
                  <a:srgbClr val="000000"/>
                </a:solidFill>
                <a:latin typeface="Bahnschrift SemiLight Condensed" panose="020B0502040204020203" pitchFamily="34" charset="0"/>
                <a:sym typeface="Helvetica Neue Light"/>
              </a:rPr>
              <a:t>7 /27</a:t>
            </a:r>
          </a:p>
        </p:txBody>
      </p:sp>
      <p:sp>
        <p:nvSpPr>
          <p:cNvPr id="27" name="Botón de acción: Hacia delante o Siguiente 26">
            <a:hlinkClick r:id="" action="ppaction://hlinkshowjump?jump=nextslide" highlightClick="1"/>
          </p:cNvPr>
          <p:cNvSpPr/>
          <p:nvPr/>
        </p:nvSpPr>
        <p:spPr bwMode="auto">
          <a:xfrm>
            <a:off x="11232380" y="5733256"/>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sp>
        <p:nvSpPr>
          <p:cNvPr id="4" name="Rectangle 3"/>
          <p:cNvSpPr/>
          <p:nvPr/>
        </p:nvSpPr>
        <p:spPr>
          <a:xfrm>
            <a:off x="935236" y="1265175"/>
            <a:ext cx="10729192" cy="1846659"/>
          </a:xfrm>
          <a:prstGeom prst="rect">
            <a:avLst/>
          </a:prstGeom>
        </p:spPr>
        <p:txBody>
          <a:bodyPr wrap="square">
            <a:spAutoFit/>
          </a:bodyPr>
          <a:lstStyle/>
          <a:p>
            <a:pPr defTabSz="825500" fontAlgn="auto">
              <a:spcBef>
                <a:spcPts val="0"/>
              </a:spcBef>
              <a:spcAft>
                <a:spcPts val="0"/>
              </a:spcAft>
            </a:pPr>
            <a:r>
              <a:rPr lang="ca-ES" sz="2400" u="sng" dirty="0">
                <a:solidFill>
                  <a:srgbClr val="0070C0"/>
                </a:solidFill>
                <a:latin typeface="Bahnschrift SemiLight Condensed" panose="020B0502040204020203" pitchFamily="34" charset="0"/>
                <a:ea typeface="Helvetica Neue"/>
                <a:cs typeface="Helvetica Neue"/>
                <a:sym typeface="Helvetica Neue"/>
              </a:rPr>
              <a:t>Punt 2.</a:t>
            </a:r>
            <a:r>
              <a:rPr lang="ca-ES" sz="2400" dirty="0">
                <a:solidFill>
                  <a:srgbClr val="0070C0"/>
                </a:solidFill>
                <a:latin typeface="Bahnschrift SemiLight Condensed" panose="020B0502040204020203" pitchFamily="34" charset="0"/>
                <a:ea typeface="Helvetica Neue"/>
                <a:cs typeface="Helvetica Neue"/>
                <a:sym typeface="Helvetica Neue"/>
              </a:rPr>
              <a:t> Algoritmes de cerca: selecció i presentació de resultats</a:t>
            </a:r>
          </a:p>
          <a:p>
            <a:pPr defTabSz="825500" fontAlgn="auto">
              <a:spcBef>
                <a:spcPts val="0"/>
              </a:spcBef>
              <a:spcAft>
                <a:spcPts val="0"/>
              </a:spcAft>
            </a:pP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Els “algoritmes” de </a:t>
            </a:r>
            <a:r>
              <a:rPr lang="ca-ES" sz="1800" i="1" dirty="0">
                <a:solidFill>
                  <a:schemeClr val="tx2">
                    <a:lumMod val="10000"/>
                  </a:schemeClr>
                </a:solidFill>
                <a:latin typeface="Bahnschrift SemiLight Condensed" panose="020B0502040204020203" pitchFamily="34" charset="0"/>
                <a:ea typeface="Helvetica Neue"/>
                <a:cs typeface="Helvetica Neue"/>
                <a:sym typeface="Helvetica Neue"/>
              </a:rPr>
              <a:t>Google Search </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són la clau per trobar entre els centenars de milers de milions de pàgines indexades a Google les que tenen algun element de connexió amb la nostra cerca i, especialment, ordenar-les posteriorment d’acord a un ordre de rellevància que resulta determinant</a:t>
            </a:r>
            <a:r>
              <a:rPr lang="ca-ES" sz="1800">
                <a:solidFill>
                  <a:schemeClr val="tx2">
                    <a:lumMod val="10000"/>
                  </a:schemeClr>
                </a:solidFill>
                <a:latin typeface="Bahnschrift SemiLight Condensed" panose="020B0502040204020203" pitchFamily="34" charset="0"/>
                <a:ea typeface="Helvetica Neue"/>
                <a:cs typeface="Helvetica Neue"/>
                <a:sym typeface="Helvetica Neue"/>
              </a:rPr>
              <a:t>, ja que </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els usuaris usen principalment la informació de la primera i, a tot estirar, de la segona pàgina de resultats. Per fer-nos una idea ràpida però molt acurada </a:t>
            </a:r>
            <a:r>
              <a:rPr lang="ca-ES" sz="1800">
                <a:solidFill>
                  <a:schemeClr val="tx2">
                    <a:lumMod val="10000"/>
                  </a:schemeClr>
                </a:solidFill>
                <a:latin typeface="Bahnschrift SemiLight Condensed" panose="020B0502040204020203" pitchFamily="34" charset="0"/>
                <a:ea typeface="Helvetica Neue"/>
                <a:cs typeface="Helvetica Neue"/>
                <a:sym typeface="Helvetica Neue"/>
              </a:rPr>
              <a:t>del funcionament, </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recomanem visualitzar aquest vídeo: </a:t>
            </a:r>
            <a:r>
              <a:rPr lang="en-US" sz="1800" i="1" dirty="0">
                <a:solidFill>
                  <a:schemeClr val="tx2">
                    <a:lumMod val="10000"/>
                  </a:schemeClr>
                </a:solidFill>
                <a:latin typeface="Bahnschrift SemiLight Condensed" panose="020B0502040204020203" pitchFamily="34" charset="0"/>
                <a:ea typeface="Helvetica Neue"/>
                <a:cs typeface="Helvetica Neue"/>
                <a:sym typeface="Helvetica Neue"/>
              </a:rPr>
              <a:t>How Google Search Works (in 5 minutes) </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hlinkClick r:id="rId6"/>
              </a:rPr>
              <a:t>https://youtu.be/0eKVizvYSUQ</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 [activeu la traducció dels subtítols]</a:t>
            </a:r>
          </a:p>
        </p:txBody>
      </p:sp>
      <p:pic>
        <p:nvPicPr>
          <p:cNvPr id="2" name="Imagen 1">
            <a:hlinkClick r:id="rId6"/>
          </p:cNvPr>
          <p:cNvPicPr>
            <a:picLocks noChangeAspect="1"/>
          </p:cNvPicPr>
          <p:nvPr/>
        </p:nvPicPr>
        <p:blipFill>
          <a:blip r:embed="rId7"/>
          <a:stretch>
            <a:fillRect/>
          </a:stretch>
        </p:blipFill>
        <p:spPr>
          <a:xfrm>
            <a:off x="3589393" y="3212976"/>
            <a:ext cx="5050699" cy="3601001"/>
          </a:xfrm>
          <a:prstGeom prst="rect">
            <a:avLst/>
          </a:prstGeom>
        </p:spPr>
      </p:pic>
      <p:pic>
        <p:nvPicPr>
          <p:cNvPr id="3"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232380" y="4974295"/>
            <a:ext cx="609600" cy="609600"/>
          </a:xfrm>
          <a:prstGeom prst="rect">
            <a:avLst/>
          </a:prstGeom>
        </p:spPr>
      </p:pic>
    </p:spTree>
    <p:extLst>
      <p:ext uri="{BB962C8B-B14F-4D97-AF65-F5344CB8AC3E}">
        <p14:creationId xmlns:p14="http://schemas.microsoft.com/office/powerpoint/2010/main" val="4006776054"/>
      </p:ext>
    </p:extLst>
  </p:cSld>
  <p:clrMapOvr>
    <a:masterClrMapping/>
  </p:clrMapOvr>
  <p:transition spd="slow" advTm="372238">
    <p:push dir="u"/>
    <p:sndAc>
      <p:stSnd>
        <p:snd r:embed="rId5"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ppt_x</p:attrName>
                                        </p:attrNameLst>
                                      </p:cBhvr>
                                      <p:tavLst>
                                        <p:tav tm="0">
                                          <p:val>
                                            <p:strVal val="#ppt_x"/>
                                          </p:val>
                                        </p:tav>
                                        <p:tav tm="100000">
                                          <p:val>
                                            <p:strVal val="#ppt_x"/>
                                          </p:val>
                                        </p:tav>
                                      </p:tavLst>
                                    </p:anim>
                                    <p:anim calcmode="lin" valueType="num">
                                      <p:cBhvr>
                                        <p:cTn id="9" dur="1000" fill="hold"/>
                                        <p:tgtEl>
                                          <p:spTgt spid="51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par>
                          <p:cTn id="13" fill="hold">
                            <p:stCondLst>
                              <p:cond delay="1000"/>
                            </p:stCondLst>
                            <p:childTnLst>
                              <p:par>
                                <p:cTn id="14" presetID="1" presetClass="mediacall" presetSubtype="0" fill="hold" nodeType="afterEffect">
                                  <p:stCondLst>
                                    <p:cond delay="0"/>
                                  </p:stCondLst>
                                  <p:childTnLst>
                                    <p:cmd type="call" cmd="playFrom(0.0)">
                                      <p:cBhvr>
                                        <p:cTn id="15" dur="106317"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6" fill="hold" display="0">
                  <p:stCondLst>
                    <p:cond delay="indefinite"/>
                  </p:stCondLst>
                  <p:endCondLst>
                    <p:cond evt="onStopAudio" delay="0">
                      <p:tgtEl>
                        <p:sldTgt/>
                      </p:tgtEl>
                    </p:cond>
                  </p:endCondLst>
                </p:cTn>
                <p:tgtEl>
                  <p:spTgt spid="3"/>
                </p:tgtEl>
              </p:cMediaNode>
            </p:audio>
          </p:childTnLst>
        </p:cTn>
      </p:par>
    </p:tnLst>
    <p:bldLst>
      <p:bldP spid="5123" grpId="0"/>
      <p:bldP spid="27" grpId="0" animBg="1"/>
    </p:bldLst>
  </p:timing>
  <p:extLst>
    <p:ext uri="{E180D4A7-C9FB-4DFB-919C-405C955672EB}">
      <p14:showEvtLst xmlns:p14="http://schemas.microsoft.com/office/powerpoint/2010/main">
        <p14:playEvt time="2957" objId="7"/>
        <p14:triggerEvt type="onClick" time="2957" objId="7"/>
        <p14:stopEvt time="34549" objId="7"/>
        <p14:playEvt time="37155" objId="8"/>
        <p14:triggerEvt type="onClick" time="37155" objId="8"/>
        <p14:triggerEvt type="onClick" time="37477" objId="8"/>
        <p14:stopEvt time="91276" objId="8"/>
        <p14:playEvt time="94173" objId="6"/>
        <p14:triggerEvt type="onClick" time="94173" objId="6"/>
        <p14:stopEvt time="120283" objId="6"/>
        <p14:playEvt time="123505" objId="10"/>
        <p14:triggerEvt type="onClick" time="123505" objId="10"/>
        <p14:stopEvt time="159142" objId="10"/>
        <p14:playEvt time="161330" objId="11"/>
        <p14:triggerEvt type="onClick" time="161330" objId="11"/>
        <p14:stopEvt time="185608" objId="11"/>
        <p14:playEvt time="187391" objId="12"/>
        <p14:triggerEvt type="onClick" time="187391" objId="12"/>
        <p14:stopEvt time="265888" objId="12"/>
        <p14:playEvt time="268301" objId="13"/>
        <p14:triggerEvt type="onClick" time="268301" objId="13"/>
        <p14:stopEvt time="342827" objId="13"/>
        <p14:playEvt time="344681" objId="14"/>
        <p14:triggerEvt type="onClick" time="344681" objId="14"/>
        <p14:stopEvt time="368656" objId="14"/>
      </p14:showEvtLst>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2519412" y="242011"/>
            <a:ext cx="9073008"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9pPr>
          </a:lstStyle>
          <a:p>
            <a:pPr algn="r" eaLnBrk="1" hangingPunct="1">
              <a:buSzPct val="100000"/>
            </a:pPr>
            <a:r>
              <a:rPr lang="es-ES" altLang="ca-ES" sz="4000" b="0" cap="all" dirty="0">
                <a:solidFill>
                  <a:srgbClr val="0070C0"/>
                </a:solidFill>
                <a:latin typeface="Bahnschrift SemiBold Condensed" panose="020B0502040204020203" pitchFamily="34" charset="0"/>
                <a:ea typeface="Helvetica"/>
                <a:cs typeface="Helvetica"/>
                <a:sym typeface="Helvetica"/>
              </a:rPr>
              <a:t>2. Com treballa el cercador Google Search</a:t>
            </a:r>
          </a:p>
        </p:txBody>
      </p:sp>
      <p:cxnSp>
        <p:nvCxnSpPr>
          <p:cNvPr id="17" name="Conector recto 7">
            <a:extLst>
              <a:ext uri="{FF2B5EF4-FFF2-40B4-BE49-F238E27FC236}">
                <a16:creationId xmlns:a16="http://schemas.microsoft.com/office/drawing/2014/main" id="{FA845FAD-4F02-034B-B130-5FC502677BEB}"/>
              </a:ext>
            </a:extLst>
          </p:cNvPr>
          <p:cNvCxnSpPr>
            <a:cxnSpLocks/>
          </p:cNvCxnSpPr>
          <p:nvPr/>
        </p:nvCxnSpPr>
        <p:spPr>
          <a:xfrm>
            <a:off x="935236" y="1124744"/>
            <a:ext cx="10657184" cy="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25"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12"/>
          </p:nvPr>
        </p:nvSpPr>
        <p:spPr>
          <a:xfrm>
            <a:off x="11088364" y="6375641"/>
            <a:ext cx="748311" cy="318036"/>
          </a:xfrm>
          <a:prstGeom prst="rect">
            <a:avLst/>
          </a:prstGeom>
        </p:spPr>
        <p:txBody>
          <a:bodyPr/>
          <a:lstStyle/>
          <a:p>
            <a:pPr algn="ctr" defTabSz="309563" eaLnBrk="1" fontAlgn="auto">
              <a:spcBef>
                <a:spcPts val="0"/>
              </a:spcBef>
              <a:spcAft>
                <a:spcPts val="0"/>
              </a:spcAft>
              <a:defRPr/>
            </a:pPr>
            <a:r>
              <a:rPr lang="es-ES" sz="1400" b="0" kern="0" dirty="0">
                <a:solidFill>
                  <a:srgbClr val="000000"/>
                </a:solidFill>
                <a:latin typeface="Bahnschrift SemiLight Condensed" panose="020B0502040204020203" pitchFamily="34" charset="0"/>
                <a:sym typeface="Helvetica Neue Light"/>
              </a:rPr>
              <a:t>8 /27</a:t>
            </a:r>
          </a:p>
        </p:txBody>
      </p:sp>
      <p:sp>
        <p:nvSpPr>
          <p:cNvPr id="27" name="Botón de acción: Hacia delante o Siguiente 26">
            <a:hlinkClick r:id="" action="ppaction://hlinkshowjump?jump=nextslide" highlightClick="1"/>
          </p:cNvPr>
          <p:cNvSpPr/>
          <p:nvPr/>
        </p:nvSpPr>
        <p:spPr bwMode="auto">
          <a:xfrm>
            <a:off x="11232380" y="5808009"/>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sp>
        <p:nvSpPr>
          <p:cNvPr id="4" name="Rectangle 3"/>
          <p:cNvSpPr/>
          <p:nvPr/>
        </p:nvSpPr>
        <p:spPr>
          <a:xfrm>
            <a:off x="935236" y="1124744"/>
            <a:ext cx="10807810" cy="2123658"/>
          </a:xfrm>
          <a:prstGeom prst="rect">
            <a:avLst/>
          </a:prstGeom>
          <a:ln>
            <a:noFill/>
          </a:ln>
        </p:spPr>
        <p:txBody>
          <a:bodyPr wrap="square">
            <a:spAutoFit/>
          </a:bodyPr>
          <a:lstStyle/>
          <a:p>
            <a:pPr defTabSz="825500" fontAlgn="auto">
              <a:spcBef>
                <a:spcPts val="0"/>
              </a:spcBef>
              <a:spcAft>
                <a:spcPts val="0"/>
              </a:spcAft>
            </a:pPr>
            <a:r>
              <a:rPr lang="ca-ES" sz="2400" u="sng" dirty="0">
                <a:solidFill>
                  <a:srgbClr val="0070C0"/>
                </a:solidFill>
                <a:latin typeface="Bahnschrift SemiLight Condensed" panose="020B0502040204020203" pitchFamily="34" charset="0"/>
                <a:ea typeface="Helvetica Neue"/>
                <a:cs typeface="Helvetica Neue"/>
                <a:sym typeface="Helvetica Neue"/>
              </a:rPr>
              <a:t>Punt 3.</a:t>
            </a:r>
            <a:r>
              <a:rPr lang="ca-ES" sz="2400" dirty="0">
                <a:solidFill>
                  <a:srgbClr val="0070C0"/>
                </a:solidFill>
                <a:latin typeface="Bahnschrift SemiLight Condensed" panose="020B0502040204020203" pitchFamily="34" charset="0"/>
                <a:ea typeface="Helvetica Neue"/>
                <a:cs typeface="Helvetica Neue"/>
                <a:sym typeface="Helvetica Neue"/>
              </a:rPr>
              <a:t> Adaptació contextual i personalització de resultats. </a:t>
            </a:r>
            <a:endParaRPr lang="ca-ES" sz="2400" dirty="0">
              <a:solidFill>
                <a:schemeClr val="tx2">
                  <a:lumMod val="10000"/>
                </a:schemeClr>
              </a:solidFill>
              <a:latin typeface="Bahnschrift SemiLight Condensed" panose="020B0502040204020203" pitchFamily="34" charset="0"/>
              <a:ea typeface="Helvetica Neue"/>
              <a:cs typeface="Helvetica Neue"/>
              <a:sym typeface="Helvetica Neue"/>
            </a:endParaRPr>
          </a:p>
          <a:p>
            <a:pPr defTabSz="825500" fontAlgn="auto">
              <a:spcBef>
                <a:spcPts val="0"/>
              </a:spcBef>
              <a:spcAft>
                <a:spcPts val="0"/>
              </a:spcAft>
            </a:pP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Hem de tenir present que els resultats obtinguts en les cerques no són iguals per a tothom. Estan condicionats per:</a:t>
            </a:r>
          </a:p>
          <a:p>
            <a:pPr marL="457200" indent="-457200" defTabSz="825500" fontAlgn="auto">
              <a:spcBef>
                <a:spcPts val="0"/>
              </a:spcBef>
              <a:spcAft>
                <a:spcPts val="0"/>
              </a:spcAft>
              <a:buAutoNum type="arabicParenR"/>
            </a:pP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la </a:t>
            </a:r>
            <a:r>
              <a:rPr lang="ca-ES" sz="1800" dirty="0">
                <a:solidFill>
                  <a:srgbClr val="FF0000"/>
                </a:solidFill>
                <a:latin typeface="Bahnschrift SemiLight Condensed" panose="020B0502040204020203" pitchFamily="34" charset="0"/>
                <a:ea typeface="Helvetica Neue"/>
                <a:cs typeface="Helvetica Neue"/>
                <a:sym typeface="Helvetica Neue"/>
              </a:rPr>
              <a:t>versió lingüística </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que es consulti del cercador, </a:t>
            </a:r>
          </a:p>
          <a:p>
            <a:pPr marL="457200" indent="-457200" defTabSz="825500" fontAlgn="auto">
              <a:spcBef>
                <a:spcPts val="0"/>
              </a:spcBef>
              <a:spcAft>
                <a:spcPts val="0"/>
              </a:spcAft>
              <a:buAutoNum type="arabicParenR"/>
            </a:pP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el </a:t>
            </a:r>
            <a:r>
              <a:rPr lang="ca-ES" sz="1800" dirty="0">
                <a:solidFill>
                  <a:srgbClr val="00B050"/>
                </a:solidFill>
                <a:latin typeface="Bahnschrift SemiLight Condensed" panose="020B0502040204020203" pitchFamily="34" charset="0"/>
                <a:ea typeface="Helvetica Neue"/>
                <a:cs typeface="Helvetica Neue"/>
                <a:sym typeface="Helvetica Neue"/>
              </a:rPr>
              <a:t>lloc concret </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des </a:t>
            </a:r>
            <a:r>
              <a:rPr lang="ca-ES" sz="1800">
                <a:solidFill>
                  <a:schemeClr val="tx2">
                    <a:lumMod val="10000"/>
                  </a:schemeClr>
                </a:solidFill>
                <a:latin typeface="Bahnschrift SemiLight Condensed" panose="020B0502040204020203" pitchFamily="34" charset="0"/>
                <a:ea typeface="Helvetica Neue"/>
                <a:cs typeface="Helvetica Neue"/>
                <a:sym typeface="Helvetica Neue"/>
              </a:rPr>
              <a:t>del qual </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fem la consulta, </a:t>
            </a:r>
          </a:p>
          <a:p>
            <a:pPr marL="457200" indent="-457200" defTabSz="825500" fontAlgn="auto">
              <a:spcBef>
                <a:spcPts val="0"/>
              </a:spcBef>
              <a:spcAft>
                <a:spcPts val="0"/>
              </a:spcAft>
              <a:buAutoNum type="arabicParenR"/>
            </a:pP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les </a:t>
            </a:r>
            <a:r>
              <a:rPr lang="ca-ES" sz="1800" dirty="0">
                <a:solidFill>
                  <a:srgbClr val="7030A0"/>
                </a:solidFill>
                <a:latin typeface="Bahnschrift SemiLight Condensed" panose="020B0502040204020203" pitchFamily="34" charset="0"/>
                <a:ea typeface="Helvetica Neue"/>
                <a:cs typeface="Helvetica Neue"/>
                <a:sym typeface="Helvetica Neue"/>
              </a:rPr>
              <a:t>campanyes d’anuncis actives </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que afectin la nostra consulta en aquell moment concret,</a:t>
            </a:r>
          </a:p>
          <a:p>
            <a:pPr marL="457200" indent="-457200" defTabSz="825500" fontAlgn="auto">
              <a:spcBef>
                <a:spcPts val="0"/>
              </a:spcBef>
              <a:spcAft>
                <a:spcPts val="0"/>
              </a:spcAft>
              <a:buAutoNum type="arabicParenR"/>
            </a:pP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i, cada vegada més, per la traçabilitat que Google pugui fer del nostre perfil i de l’historial de consultes, especialment en cas que entrem al cercador amb una </a:t>
            </a:r>
            <a:r>
              <a:rPr lang="ca-ES" sz="1800" dirty="0">
                <a:solidFill>
                  <a:srgbClr val="00B0F0"/>
                </a:solidFill>
                <a:latin typeface="Bahnschrift SemiLight Condensed" panose="020B0502040204020203" pitchFamily="34" charset="0"/>
                <a:ea typeface="Helvetica Neue"/>
                <a:cs typeface="Helvetica Neue"/>
                <a:sym typeface="Helvetica Neue"/>
              </a:rPr>
              <a:t>sessió d’usuari registrat</a:t>
            </a:r>
            <a:r>
              <a:rPr lang="ca-ES" sz="1600" dirty="0">
                <a:solidFill>
                  <a:schemeClr val="tx2">
                    <a:lumMod val="10000"/>
                  </a:schemeClr>
                </a:solidFill>
                <a:latin typeface="Bahnschrift SemiLight Condensed" panose="020B0502040204020203" pitchFamily="34" charset="0"/>
                <a:ea typeface="Helvetica Neue"/>
                <a:cs typeface="Helvetica Neue"/>
                <a:sym typeface="Helvetica Neue"/>
              </a:rPr>
              <a:t>.</a:t>
            </a:r>
            <a:endParaRPr lang="ca-ES" sz="1600" i="1" dirty="0">
              <a:solidFill>
                <a:schemeClr val="tx2">
                  <a:lumMod val="10000"/>
                </a:schemeClr>
              </a:solidFill>
              <a:latin typeface="Bahnschrift SemiLight Condensed" panose="020B0502040204020203" pitchFamily="34" charset="0"/>
              <a:ea typeface="Helvetica Neue"/>
              <a:cs typeface="Helvetica Neue"/>
              <a:sym typeface="Helvetica Neue"/>
            </a:endParaRPr>
          </a:p>
        </p:txBody>
      </p:sp>
      <p:pic>
        <p:nvPicPr>
          <p:cNvPr id="8" name="Imagen 7"/>
          <p:cNvPicPr>
            <a:picLocks noChangeAspect="1"/>
          </p:cNvPicPr>
          <p:nvPr/>
        </p:nvPicPr>
        <p:blipFill>
          <a:blip r:embed="rId6"/>
          <a:stretch>
            <a:fillRect/>
          </a:stretch>
        </p:blipFill>
        <p:spPr>
          <a:xfrm>
            <a:off x="273397" y="3405472"/>
            <a:ext cx="6120680" cy="3414631"/>
          </a:xfrm>
          <a:prstGeom prst="rect">
            <a:avLst/>
          </a:prstGeom>
        </p:spPr>
      </p:pic>
      <p:sp>
        <p:nvSpPr>
          <p:cNvPr id="6" name="Rectángulo 5"/>
          <p:cNvSpPr/>
          <p:nvPr/>
        </p:nvSpPr>
        <p:spPr>
          <a:xfrm>
            <a:off x="1366153" y="3405472"/>
            <a:ext cx="1080120" cy="29209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12" name="Rectángulo 11"/>
          <p:cNvSpPr/>
          <p:nvPr/>
        </p:nvSpPr>
        <p:spPr>
          <a:xfrm flipV="1">
            <a:off x="2397633" y="5822301"/>
            <a:ext cx="1872208" cy="41348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7" name="Rectángulo 6"/>
          <p:cNvSpPr/>
          <p:nvPr/>
        </p:nvSpPr>
        <p:spPr>
          <a:xfrm>
            <a:off x="287164" y="6384158"/>
            <a:ext cx="648072" cy="227056"/>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9" name="Rectángulo redondeado 8"/>
          <p:cNvSpPr/>
          <p:nvPr/>
        </p:nvSpPr>
        <p:spPr>
          <a:xfrm>
            <a:off x="5583057" y="3551518"/>
            <a:ext cx="756084" cy="546402"/>
          </a:xfrm>
          <a:prstGeom prst="round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10" name="Imagen 9"/>
          <p:cNvPicPr>
            <a:picLocks noChangeAspect="1"/>
          </p:cNvPicPr>
          <p:nvPr/>
        </p:nvPicPr>
        <p:blipFill>
          <a:blip r:embed="rId7"/>
          <a:stretch>
            <a:fillRect/>
          </a:stretch>
        </p:blipFill>
        <p:spPr>
          <a:xfrm>
            <a:off x="6565769" y="3093048"/>
            <a:ext cx="5120280" cy="2723030"/>
          </a:xfrm>
          <a:prstGeom prst="rect">
            <a:avLst/>
          </a:prstGeom>
        </p:spPr>
      </p:pic>
      <p:sp>
        <p:nvSpPr>
          <p:cNvPr id="11" name="Flecha derecha 10"/>
          <p:cNvSpPr/>
          <p:nvPr/>
        </p:nvSpPr>
        <p:spPr>
          <a:xfrm>
            <a:off x="6767884" y="3980868"/>
            <a:ext cx="720080" cy="469718"/>
          </a:xfrm>
          <a:prstGeom prst="rightArrow">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2"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252379" y="5018254"/>
            <a:ext cx="609600" cy="609600"/>
          </a:xfrm>
          <a:prstGeom prst="rect">
            <a:avLst/>
          </a:prstGeom>
        </p:spPr>
      </p:pic>
    </p:spTree>
    <p:extLst>
      <p:ext uri="{BB962C8B-B14F-4D97-AF65-F5344CB8AC3E}">
        <p14:creationId xmlns:p14="http://schemas.microsoft.com/office/powerpoint/2010/main" val="3708255577"/>
      </p:ext>
    </p:extLst>
  </p:cSld>
  <p:clrMapOvr>
    <a:masterClrMapping/>
  </p:clrMapOvr>
  <p:transition spd="slow" advTm="372238">
    <p:push dir="u"/>
    <p:sndAc>
      <p:stSnd>
        <p:snd r:embed="rId5"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ppt_x</p:attrName>
                                        </p:attrNameLst>
                                      </p:cBhvr>
                                      <p:tavLst>
                                        <p:tav tm="0">
                                          <p:val>
                                            <p:strVal val="#ppt_x"/>
                                          </p:val>
                                        </p:tav>
                                        <p:tav tm="100000">
                                          <p:val>
                                            <p:strVal val="#ppt_x"/>
                                          </p:val>
                                        </p:tav>
                                      </p:tavLst>
                                    </p:anim>
                                    <p:anim calcmode="lin" valueType="num">
                                      <p:cBhvr>
                                        <p:cTn id="9" dur="1000" fill="hold"/>
                                        <p:tgtEl>
                                          <p:spTgt spid="51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par>
                          <p:cTn id="13" fill="hold">
                            <p:stCondLst>
                              <p:cond delay="1000"/>
                            </p:stCondLst>
                            <p:childTnLst>
                              <p:par>
                                <p:cTn id="14" presetID="1" presetClass="mediacall" presetSubtype="0" fill="hold" nodeType="afterEffect">
                                  <p:stCondLst>
                                    <p:cond delay="0"/>
                                  </p:stCondLst>
                                  <p:childTnLst>
                                    <p:cmd type="call" cmd="playFrom(0.0)">
                                      <p:cBhvr>
                                        <p:cTn id="15" dur="80994"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6" fill="hold" display="0">
                  <p:stCondLst>
                    <p:cond delay="indefinite"/>
                  </p:stCondLst>
                  <p:endCondLst>
                    <p:cond evt="onStopAudio" delay="0">
                      <p:tgtEl>
                        <p:sldTgt/>
                      </p:tgtEl>
                    </p:cond>
                  </p:endCondLst>
                </p:cTn>
                <p:tgtEl>
                  <p:spTgt spid="2"/>
                </p:tgtEl>
              </p:cMediaNode>
            </p:audio>
          </p:childTnLst>
        </p:cTn>
      </p:par>
    </p:tnLst>
    <p:bldLst>
      <p:bldP spid="5123" grpId="0"/>
      <p:bldP spid="27" grpId="0" animBg="1"/>
    </p:bldLst>
  </p:timing>
  <p:extLst>
    <p:ext uri="{E180D4A7-C9FB-4DFB-919C-405C955672EB}">
      <p14:showEvtLst xmlns:p14="http://schemas.microsoft.com/office/powerpoint/2010/main">
        <p14:playEvt time="2957" objId="7"/>
        <p14:triggerEvt type="onClick" time="2957" objId="7"/>
        <p14:stopEvt time="34549" objId="7"/>
        <p14:playEvt time="37155" objId="8"/>
        <p14:triggerEvt type="onClick" time="37155" objId="8"/>
        <p14:triggerEvt type="onClick" time="37477" objId="8"/>
        <p14:stopEvt time="91276" objId="8"/>
        <p14:playEvt time="94173" objId="6"/>
        <p14:triggerEvt type="onClick" time="94173" objId="6"/>
        <p14:stopEvt time="120283" objId="6"/>
        <p14:playEvt time="123505" objId="10"/>
        <p14:triggerEvt type="onClick" time="123505" objId="10"/>
        <p14:stopEvt time="159142" objId="10"/>
        <p14:playEvt time="161330" objId="11"/>
        <p14:triggerEvt type="onClick" time="161330" objId="11"/>
        <p14:stopEvt time="185608" objId="11"/>
        <p14:playEvt time="187391" objId="12"/>
        <p14:triggerEvt type="onClick" time="187391" objId="12"/>
        <p14:stopEvt time="265888" objId="12"/>
        <p14:playEvt time="268301" objId="13"/>
        <p14:triggerEvt type="onClick" time="268301" objId="13"/>
        <p14:stopEvt time="342827" objId="13"/>
        <p14:playEvt time="344681" objId="14"/>
        <p14:triggerEvt type="onClick" time="344681" objId="14"/>
        <p14:stopEvt time="368656" objId="14"/>
      </p14:showEvtLst>
    </p:ext>
  </p:extLs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2519412" y="242011"/>
            <a:ext cx="9073008"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9pPr>
          </a:lstStyle>
          <a:p>
            <a:pPr algn="r" eaLnBrk="1" hangingPunct="1">
              <a:buSzPct val="100000"/>
            </a:pPr>
            <a:r>
              <a:rPr lang="es-ES" altLang="ca-ES" sz="4000" b="0" cap="all" dirty="0">
                <a:solidFill>
                  <a:srgbClr val="0070C0"/>
                </a:solidFill>
                <a:latin typeface="Bahnschrift SemiBold Condensed" panose="020B0502040204020203" pitchFamily="34" charset="0"/>
                <a:ea typeface="Helvetica"/>
                <a:cs typeface="Helvetica"/>
                <a:sym typeface="Helvetica"/>
              </a:rPr>
              <a:t>2. Com treballa el cercador Google Search</a:t>
            </a:r>
          </a:p>
        </p:txBody>
      </p:sp>
      <p:cxnSp>
        <p:nvCxnSpPr>
          <p:cNvPr id="17" name="Conector recto 7">
            <a:extLst>
              <a:ext uri="{FF2B5EF4-FFF2-40B4-BE49-F238E27FC236}">
                <a16:creationId xmlns:a16="http://schemas.microsoft.com/office/drawing/2014/main" id="{FA845FAD-4F02-034B-B130-5FC502677BEB}"/>
              </a:ext>
            </a:extLst>
          </p:cNvPr>
          <p:cNvCxnSpPr>
            <a:cxnSpLocks/>
          </p:cNvCxnSpPr>
          <p:nvPr/>
        </p:nvCxnSpPr>
        <p:spPr>
          <a:xfrm>
            <a:off x="935236" y="1124744"/>
            <a:ext cx="10657184" cy="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25"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12"/>
          </p:nvPr>
        </p:nvSpPr>
        <p:spPr>
          <a:xfrm>
            <a:off x="11088364" y="6375641"/>
            <a:ext cx="748311" cy="318036"/>
          </a:xfrm>
          <a:prstGeom prst="rect">
            <a:avLst/>
          </a:prstGeom>
        </p:spPr>
        <p:txBody>
          <a:bodyPr/>
          <a:lstStyle/>
          <a:p>
            <a:pPr algn="ctr" defTabSz="309563" eaLnBrk="1" fontAlgn="auto">
              <a:spcBef>
                <a:spcPts val="0"/>
              </a:spcBef>
              <a:spcAft>
                <a:spcPts val="0"/>
              </a:spcAft>
              <a:defRPr/>
            </a:pPr>
            <a:r>
              <a:rPr lang="es-ES" sz="1400" b="0" kern="0" dirty="0">
                <a:solidFill>
                  <a:srgbClr val="000000"/>
                </a:solidFill>
                <a:latin typeface="Bahnschrift SemiLight Condensed" panose="020B0502040204020203" pitchFamily="34" charset="0"/>
                <a:sym typeface="Helvetica Neue Light"/>
              </a:rPr>
              <a:t>9 /27</a:t>
            </a:r>
          </a:p>
        </p:txBody>
      </p:sp>
      <p:sp>
        <p:nvSpPr>
          <p:cNvPr id="27" name="Botón de acción: Hacia delante o Siguiente 26">
            <a:hlinkClick r:id="" action="ppaction://hlinkshowjump?jump=nextslide" highlightClick="1"/>
          </p:cNvPr>
          <p:cNvSpPr/>
          <p:nvPr/>
        </p:nvSpPr>
        <p:spPr bwMode="auto">
          <a:xfrm>
            <a:off x="11232380" y="5733256"/>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sp>
        <p:nvSpPr>
          <p:cNvPr id="4" name="Rectangle 3"/>
          <p:cNvSpPr/>
          <p:nvPr/>
        </p:nvSpPr>
        <p:spPr>
          <a:xfrm>
            <a:off x="935236" y="1154070"/>
            <a:ext cx="10657184" cy="5170646"/>
          </a:xfrm>
          <a:prstGeom prst="rect">
            <a:avLst/>
          </a:prstGeom>
        </p:spPr>
        <p:txBody>
          <a:bodyPr wrap="square">
            <a:spAutoFit/>
          </a:bodyPr>
          <a:lstStyle/>
          <a:p>
            <a:pPr defTabSz="825500" fontAlgn="auto">
              <a:spcBef>
                <a:spcPts val="0"/>
              </a:spcBef>
              <a:spcAft>
                <a:spcPts val="0"/>
              </a:spcAft>
            </a:pPr>
            <a:r>
              <a:rPr lang="ca-ES" sz="2400" u="sng" dirty="0">
                <a:solidFill>
                  <a:srgbClr val="0070C0"/>
                </a:solidFill>
                <a:latin typeface="Bahnschrift SemiLight Condensed" panose="020B0502040204020203" pitchFamily="34" charset="0"/>
                <a:ea typeface="Helvetica Neue"/>
                <a:cs typeface="Helvetica Neue"/>
                <a:sym typeface="Helvetica Neue"/>
              </a:rPr>
              <a:t>Punt 4.</a:t>
            </a:r>
            <a:r>
              <a:rPr lang="ca-ES" sz="2400" dirty="0">
                <a:solidFill>
                  <a:srgbClr val="0070C0"/>
                </a:solidFill>
                <a:latin typeface="Bahnschrift SemiLight Condensed" panose="020B0502040204020203" pitchFamily="34" charset="0"/>
                <a:ea typeface="Helvetica Neue"/>
                <a:cs typeface="Helvetica Neue"/>
                <a:sym typeface="Helvetica Neue"/>
              </a:rPr>
              <a:t> Opcions d’interrogació i </a:t>
            </a:r>
            <a:r>
              <a:rPr lang="ca-ES" sz="2400">
                <a:solidFill>
                  <a:srgbClr val="0070C0"/>
                </a:solidFill>
                <a:latin typeface="Bahnschrift SemiLight Condensed" panose="020B0502040204020203" pitchFamily="34" charset="0"/>
                <a:ea typeface="Helvetica Neue"/>
                <a:cs typeface="Helvetica Neue"/>
                <a:sym typeface="Helvetica Neue"/>
              </a:rPr>
              <a:t>de filtratge </a:t>
            </a:r>
            <a:r>
              <a:rPr lang="ca-ES" sz="2400" dirty="0">
                <a:solidFill>
                  <a:srgbClr val="0070C0"/>
                </a:solidFill>
                <a:latin typeface="Bahnschrift SemiLight Condensed" panose="020B0502040204020203" pitchFamily="34" charset="0"/>
                <a:ea typeface="Helvetica Neue"/>
                <a:cs typeface="Helvetica Neue"/>
                <a:sym typeface="Helvetica Neue"/>
              </a:rPr>
              <a:t>de resultats</a:t>
            </a:r>
          </a:p>
          <a:p>
            <a:pPr defTabSz="825500" fontAlgn="auto">
              <a:spcBef>
                <a:spcPts val="0"/>
              </a:spcBef>
              <a:spcAft>
                <a:spcPts val="0"/>
              </a:spcAft>
            </a:pP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Una part fonamental de l’èxit econòmic de </a:t>
            </a:r>
            <a:r>
              <a:rPr lang="ca-ES" sz="1800" i="1" dirty="0">
                <a:solidFill>
                  <a:schemeClr val="tx2">
                    <a:lumMod val="10000"/>
                  </a:schemeClr>
                </a:solidFill>
                <a:latin typeface="Bahnschrift SemiLight Condensed" panose="020B0502040204020203" pitchFamily="34" charset="0"/>
                <a:ea typeface="Helvetica Neue"/>
                <a:cs typeface="Helvetica Neue"/>
                <a:sym typeface="Helvetica Neue"/>
              </a:rPr>
              <a:t>Google Search </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està en la simplicitat del seu ús i en la capacitat que té d’inferir el que més ens pot interessar, en funció de les paraules que fiquem a la finestra de la cerca bàsica (la que apareix a la pantalla d’inici del cercador), i en funció del nostre perfil/context com a usuaris. </a:t>
            </a:r>
          </a:p>
          <a:p>
            <a:pPr defTabSz="825500" fontAlgn="auto">
              <a:spcBef>
                <a:spcPts val="0"/>
              </a:spcBef>
              <a:spcAft>
                <a:spcPts val="0"/>
              </a:spcAft>
            </a:pPr>
            <a:endParaRPr lang="ca-ES" sz="1800" dirty="0">
              <a:solidFill>
                <a:schemeClr val="tx2">
                  <a:lumMod val="10000"/>
                </a:schemeClr>
              </a:solidFill>
              <a:latin typeface="Bahnschrift SemiLight Condensed" panose="020B0502040204020203" pitchFamily="34" charset="0"/>
              <a:ea typeface="Helvetica Neue"/>
              <a:cs typeface="Helvetica Neue"/>
              <a:sym typeface="Helvetica Neue"/>
            </a:endParaRPr>
          </a:p>
          <a:p>
            <a:pPr defTabSz="825500" fontAlgn="auto">
              <a:spcBef>
                <a:spcPts val="0"/>
              </a:spcBef>
              <a:spcAft>
                <a:spcPts val="0"/>
              </a:spcAft>
            </a:pP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Ara bé, en aquesta assignatura volem aprendre tot allò que ens pugui ser útil per fer treballs acadèmics de recerca, i per tant haurem d’aprendre a fer cerques d’informació més complexes que les de la nostra vida quotidiana. Això és, cerquem evidències sòlides (fets, declaracions, dades) i informació amb valor acadèmic per fonamentar aquests treballs, raó per la qual proposem un millor coneixement de les funcionalitats avançades del cercador, per tal de triar millor la informació rellevant i de qualitat que necessitem. En tot cas, cal recordar que si el que busquem són publicacions acadèmiques validades, tenim altres alternatives millors com les bases de dades bibliogràfiques (</a:t>
            </a:r>
            <a:r>
              <a:rPr lang="ca-ES" sz="1800" i="1" dirty="0">
                <a:solidFill>
                  <a:schemeClr val="tx2">
                    <a:lumMod val="10000"/>
                  </a:schemeClr>
                </a:solidFill>
                <a:latin typeface="Bahnschrift SemiLight Condensed" panose="020B0502040204020203" pitchFamily="34" charset="0"/>
                <a:ea typeface="Helvetica Neue"/>
                <a:cs typeface="Helvetica Neue"/>
                <a:sym typeface="Helvetica Neue"/>
              </a:rPr>
              <a:t>Dialnet</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 </a:t>
            </a:r>
            <a:r>
              <a:rPr lang="ca-ES" sz="1800" i="1" dirty="0">
                <a:solidFill>
                  <a:schemeClr val="tx2">
                    <a:lumMod val="10000"/>
                  </a:schemeClr>
                </a:solidFill>
                <a:latin typeface="Bahnschrift SemiLight Condensed" panose="020B0502040204020203" pitchFamily="34" charset="0"/>
                <a:ea typeface="Helvetica Neue"/>
                <a:cs typeface="Helvetica Neue"/>
                <a:sym typeface="Helvetica Neue"/>
              </a:rPr>
              <a:t>CercaBIB-Catàleg UB</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 </a:t>
            </a:r>
            <a:r>
              <a:rPr lang="ca-ES" sz="1800" i="1" dirty="0">
                <a:solidFill>
                  <a:schemeClr val="tx2">
                    <a:lumMod val="10000"/>
                  </a:schemeClr>
                </a:solidFill>
                <a:latin typeface="Bahnschrift SemiLight Condensed" panose="020B0502040204020203" pitchFamily="34" charset="0"/>
                <a:ea typeface="Helvetica Neue"/>
                <a:cs typeface="Helvetica Neue"/>
                <a:sym typeface="Helvetica Neue"/>
              </a:rPr>
              <a:t>Google Scholar</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 etc.) o les jurídiques/administratives (</a:t>
            </a:r>
            <a:r>
              <a:rPr lang="ca-ES" sz="1800" i="1" dirty="0">
                <a:solidFill>
                  <a:schemeClr val="tx2">
                    <a:lumMod val="10000"/>
                  </a:schemeClr>
                </a:solidFill>
                <a:latin typeface="Bahnschrift SemiLight Condensed" panose="020B0502040204020203" pitchFamily="34" charset="0"/>
                <a:ea typeface="Helvetica Neue"/>
                <a:cs typeface="Helvetica Neue"/>
                <a:sym typeface="Helvetica Neue"/>
              </a:rPr>
              <a:t>BOE, DOGC, EUR-Lex, Aranzadi,</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 etc.)</a:t>
            </a:r>
          </a:p>
          <a:p>
            <a:pPr defTabSz="825500" fontAlgn="auto">
              <a:spcBef>
                <a:spcPts val="0"/>
              </a:spcBef>
              <a:spcAft>
                <a:spcPts val="0"/>
              </a:spcAft>
            </a:pPr>
            <a:endParaRPr lang="ca-ES" sz="1800" dirty="0">
              <a:solidFill>
                <a:schemeClr val="tx2">
                  <a:lumMod val="10000"/>
                </a:schemeClr>
              </a:solidFill>
              <a:latin typeface="Bahnschrift SemiLight Condensed" panose="020B0502040204020203" pitchFamily="34" charset="0"/>
              <a:ea typeface="Helvetica Neue"/>
              <a:cs typeface="Helvetica Neue"/>
              <a:sym typeface="Helvetica Neue"/>
            </a:endParaRPr>
          </a:p>
          <a:p>
            <a:pPr defTabSz="825500" fontAlgn="auto">
              <a:spcBef>
                <a:spcPts val="0"/>
              </a:spcBef>
              <a:spcAft>
                <a:spcPts val="0"/>
              </a:spcAft>
            </a:pP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Per això, abans de presentar algunes funcions avançades de cerca, volem que cada un de vosaltres es pregunti:</a:t>
            </a:r>
          </a:p>
          <a:p>
            <a:pPr marL="285750" indent="-285750" defTabSz="825500" fontAlgn="auto">
              <a:spcBef>
                <a:spcPts val="0"/>
              </a:spcBef>
              <a:spcAft>
                <a:spcPts val="0"/>
              </a:spcAft>
              <a:buFont typeface="Arial" panose="020B0604020202020204" pitchFamily="34" charset="0"/>
              <a:buChar char="•"/>
            </a:pP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Com he fet fins ara les cerques a Google quan feia treballs escolars? Quin tipus d’informació buscava?</a:t>
            </a:r>
          </a:p>
          <a:p>
            <a:pPr marL="285750" indent="-285750" defTabSz="825500" fontAlgn="auto">
              <a:spcBef>
                <a:spcPts val="0"/>
              </a:spcBef>
              <a:spcAft>
                <a:spcPts val="0"/>
              </a:spcAft>
              <a:buFont typeface="Arial" panose="020B0604020202020204" pitchFamily="34" charset="0"/>
              <a:buChar char="•"/>
            </a:pP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He mirar més enllà de la primera plana de resultats? </a:t>
            </a:r>
          </a:p>
          <a:p>
            <a:pPr marL="285750" indent="-285750" defTabSz="825500" fontAlgn="auto">
              <a:spcBef>
                <a:spcPts val="0"/>
              </a:spcBef>
              <a:spcAft>
                <a:spcPts val="0"/>
              </a:spcAft>
              <a:buFont typeface="Arial" panose="020B0604020202020204" pitchFamily="34" charset="0"/>
              <a:buChar char="•"/>
            </a:pP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He reformulat </a:t>
            </a:r>
            <a:r>
              <a:rPr lang="ca-ES" sz="1800">
                <a:solidFill>
                  <a:schemeClr val="tx2">
                    <a:lumMod val="10000"/>
                  </a:schemeClr>
                </a:solidFill>
                <a:latin typeface="Bahnschrift SemiLight Condensed" panose="020B0502040204020203" pitchFamily="34" charset="0"/>
                <a:ea typeface="Helvetica Neue"/>
                <a:cs typeface="Helvetica Neue"/>
                <a:sym typeface="Helvetica Neue"/>
              </a:rPr>
              <a:t>d’alguna manera </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la cerca si sortien molts resultats, o si els que sortien eren pocs, o poc pertinents? </a:t>
            </a:r>
          </a:p>
          <a:p>
            <a:pPr marL="285750" indent="-285750" defTabSz="825500" fontAlgn="auto">
              <a:spcBef>
                <a:spcPts val="0"/>
              </a:spcBef>
              <a:spcAft>
                <a:spcPts val="0"/>
              </a:spcAft>
              <a:buFont typeface="Arial" panose="020B0604020202020204" pitchFamily="34" charset="0"/>
              <a:buChar char="•"/>
            </a:pP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He fet servir sinònims, o equivalències en diverses llengües, per a les paraules de la consulta?</a:t>
            </a:r>
          </a:p>
          <a:p>
            <a:pPr marL="285750" indent="-285750" defTabSz="825500" fontAlgn="auto">
              <a:spcBef>
                <a:spcPts val="0"/>
              </a:spcBef>
              <a:spcAft>
                <a:spcPts val="0"/>
              </a:spcAft>
              <a:buFont typeface="Arial" panose="020B0604020202020204" pitchFamily="34" charset="0"/>
              <a:buChar char="•"/>
            </a:pP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Quins criteris he aplicat per avaluar i seleccionar les planes a explorar entre les que apareixien en el llistat de resultats?</a:t>
            </a:r>
          </a:p>
        </p:txBody>
      </p:sp>
      <p:sp>
        <p:nvSpPr>
          <p:cNvPr id="2" name="Rectángulo 1"/>
          <p:cNvSpPr/>
          <p:nvPr/>
        </p:nvSpPr>
        <p:spPr>
          <a:xfrm>
            <a:off x="959619" y="4518435"/>
            <a:ext cx="9793088" cy="1857206"/>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3"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218028" y="4955420"/>
            <a:ext cx="609600" cy="609600"/>
          </a:xfrm>
          <a:prstGeom prst="rect">
            <a:avLst/>
          </a:prstGeom>
        </p:spPr>
      </p:pic>
    </p:spTree>
    <p:extLst>
      <p:ext uri="{BB962C8B-B14F-4D97-AF65-F5344CB8AC3E}">
        <p14:creationId xmlns:p14="http://schemas.microsoft.com/office/powerpoint/2010/main" val="1947306688"/>
      </p:ext>
    </p:extLst>
  </p:cSld>
  <p:clrMapOvr>
    <a:masterClrMapping/>
  </p:clrMapOvr>
  <p:transition spd="slow" advTm="372238">
    <p:push dir="u"/>
    <p:sndAc>
      <p:stSnd>
        <p:snd r:embed="rId5"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ppt_x</p:attrName>
                                        </p:attrNameLst>
                                      </p:cBhvr>
                                      <p:tavLst>
                                        <p:tav tm="0">
                                          <p:val>
                                            <p:strVal val="#ppt_x"/>
                                          </p:val>
                                        </p:tav>
                                        <p:tav tm="100000">
                                          <p:val>
                                            <p:strVal val="#ppt_x"/>
                                          </p:val>
                                        </p:tav>
                                      </p:tavLst>
                                    </p:anim>
                                    <p:anim calcmode="lin" valueType="num">
                                      <p:cBhvr>
                                        <p:cTn id="9" dur="1000" fill="hold"/>
                                        <p:tgtEl>
                                          <p:spTgt spid="51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par>
                          <p:cTn id="13" fill="hold">
                            <p:stCondLst>
                              <p:cond delay="1000"/>
                            </p:stCondLst>
                            <p:childTnLst>
                              <p:par>
                                <p:cTn id="14" presetID="1" presetClass="mediacall" presetSubtype="0" fill="hold" nodeType="afterEffect">
                                  <p:stCondLst>
                                    <p:cond delay="0"/>
                                  </p:stCondLst>
                                  <p:childTnLst>
                                    <p:cmd type="call" cmd="playFrom(0.0)">
                                      <p:cBhvr>
                                        <p:cTn id="15" dur="15821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6" fill="hold" display="0">
                  <p:stCondLst>
                    <p:cond delay="indefinite"/>
                  </p:stCondLst>
                  <p:endCondLst>
                    <p:cond evt="onStopAudio" delay="0">
                      <p:tgtEl>
                        <p:sldTgt/>
                      </p:tgtEl>
                    </p:cond>
                  </p:endCondLst>
                </p:cTn>
                <p:tgtEl>
                  <p:spTgt spid="3"/>
                </p:tgtEl>
              </p:cMediaNode>
            </p:audio>
          </p:childTnLst>
        </p:cTn>
      </p:par>
    </p:tnLst>
    <p:bldLst>
      <p:bldP spid="5123" grpId="0"/>
      <p:bldP spid="27" grpId="0" animBg="1"/>
    </p:bldLst>
  </p:timing>
  <p:extLst>
    <p:ext uri="{E180D4A7-C9FB-4DFB-919C-405C955672EB}">
      <p14:showEvtLst xmlns:p14="http://schemas.microsoft.com/office/powerpoint/2010/main">
        <p14:playEvt time="2957" objId="7"/>
        <p14:triggerEvt type="onClick" time="2957" objId="7"/>
        <p14:stopEvt time="34549" objId="7"/>
        <p14:playEvt time="37155" objId="8"/>
        <p14:triggerEvt type="onClick" time="37155" objId="8"/>
        <p14:triggerEvt type="onClick" time="37477" objId="8"/>
        <p14:stopEvt time="91276" objId="8"/>
        <p14:playEvt time="94173" objId="6"/>
        <p14:triggerEvt type="onClick" time="94173" objId="6"/>
        <p14:stopEvt time="120283" objId="6"/>
        <p14:playEvt time="123505" objId="10"/>
        <p14:triggerEvt type="onClick" time="123505" objId="10"/>
        <p14:stopEvt time="159142" objId="10"/>
        <p14:playEvt time="161330" objId="11"/>
        <p14:triggerEvt type="onClick" time="161330" objId="11"/>
        <p14:stopEvt time="185608" objId="11"/>
        <p14:playEvt time="187391" objId="12"/>
        <p14:triggerEvt type="onClick" time="187391" objId="12"/>
        <p14:stopEvt time="265888" objId="12"/>
        <p14:playEvt time="268301" objId="13"/>
        <p14:triggerEvt type="onClick" time="268301" objId="13"/>
        <p14:stopEvt time="342827" objId="13"/>
        <p14:playEvt time="344681" objId="14"/>
        <p14:triggerEvt type="onClick" time="344681" objId="14"/>
        <p14:stopEvt time="368656" objId="14"/>
      </p14:showEvtLst>
    </p:ext>
  </p:extLst>
</p:sld>
</file>

<file path=ppt/theme/theme1.xml><?xml version="1.0" encoding="utf-8"?>
<a:theme xmlns:a="http://schemas.openxmlformats.org/drawingml/2006/main" name="Disseny personalitza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White">
  <a:themeElements>
    <a:clrScheme name="White">
      <a:dk1>
        <a:srgbClr val="FFFFFF"/>
      </a:dk1>
      <a:lt1>
        <a:srgbClr val="00A2FF"/>
      </a:lt1>
      <a:dk2>
        <a:srgbClr val="5E5E5E"/>
      </a:dk2>
      <a:lt2>
        <a:srgbClr val="D5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chemeClr val="accent1"/>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1_Disseny personalitzat">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Tema de Office">
  <a:themeElements>
    <a:clrScheme name="Personalizados 1">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Tema de l'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ici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c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F46C702B63FA0745889D5E8280519D5B" ma:contentTypeVersion="13" ma:contentTypeDescription="Crear nuevo documento." ma:contentTypeScope="" ma:versionID="2e4dced3115b8c51624a61d32ed1c322">
  <xsd:schema xmlns:xsd="http://www.w3.org/2001/XMLSchema" xmlns:xs="http://www.w3.org/2001/XMLSchema" xmlns:p="http://schemas.microsoft.com/office/2006/metadata/properties" xmlns:ns3="d7b7dbd9-1e64-4288-a27a-e24f57f31669" xmlns:ns4="fec3eb15-a402-48f8-9c6a-dd4bcb09ad9f" targetNamespace="http://schemas.microsoft.com/office/2006/metadata/properties" ma:root="true" ma:fieldsID="aa6d820f7df43b7f1fa8658a7be46774" ns3:_="" ns4:_="">
    <xsd:import namespace="d7b7dbd9-1e64-4288-a27a-e24f57f31669"/>
    <xsd:import namespace="fec3eb15-a402-48f8-9c6a-dd4bcb09ad9f"/>
    <xsd:element name="properties">
      <xsd:complexType>
        <xsd:sequence>
          <xsd:element name="documentManagement">
            <xsd:complexType>
              <xsd:all>
                <xsd:element ref="ns3:SharedWithUsers" minOccurs="0"/>
                <xsd:element ref="ns4:MediaServiceMetadata" minOccurs="0"/>
                <xsd:element ref="ns4:MediaServiceFastMetadata" minOccurs="0"/>
                <xsd:element ref="ns4:MediaServiceDateTaken" minOccurs="0"/>
                <xsd:element ref="ns4:MediaServiceAutoTags" minOccurs="0"/>
                <xsd:element ref="ns3:SharedWithDetails" minOccurs="0"/>
                <xsd:element ref="ns3:SharingHintHash" minOccurs="0"/>
                <xsd:element ref="ns4:MediaServiceOCR" minOccurs="0"/>
                <xsd:element ref="ns4:MediaServiceLocation" minOccurs="0"/>
                <xsd:element ref="ns4:MediaServiceGenerationTime" minOccurs="0"/>
                <xsd:element ref="ns4:MediaServiceEventHashCod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7b7dbd9-1e64-4288-a27a-e24f57f31669" elementFormDefault="qualified">
    <xsd:import namespace="http://schemas.microsoft.com/office/2006/documentManagement/types"/>
    <xsd:import namespace="http://schemas.microsoft.com/office/infopath/2007/PartnerControls"/>
    <xsd:element name="SharedWithUsers" ma:index="8" nillable="true" ma:displayName="Compartido con"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Detalles de uso compartido" ma:internalName="SharedWithDetails" ma:readOnly="true">
      <xsd:simpleType>
        <xsd:restriction base="dms:Note">
          <xsd:maxLength value="255"/>
        </xsd:restriction>
      </xsd:simpleType>
    </xsd:element>
    <xsd:element name="SharingHintHash" ma:index="14" nillable="true" ma:displayName="Hash de la sugerencia para compartir"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ec3eb15-a402-48f8-9c6a-dd4bcb09ad9f" elementFormDefault="qualified">
    <xsd:import namespace="http://schemas.microsoft.com/office/2006/documentManagement/types"/>
    <xsd:import namespace="http://schemas.microsoft.com/office/infopath/2007/PartnerControls"/>
    <xsd:element name="MediaServiceMetadata" ma:index="9" nillable="true" ma:displayName="MediaServiceMetadata" ma:description="" ma:hidden="true" ma:internalName="MediaServiceMetadata" ma:readOnly="true">
      <xsd:simpleType>
        <xsd:restriction base="dms:Note"/>
      </xsd:simpleType>
    </xsd:element>
    <xsd:element name="MediaServiceFastMetadata" ma:index="10" nillable="true" ma:displayName="MediaServiceFastMetadata" ma:description="" ma:hidden="true" ma:internalName="MediaServiceFastMetadata" ma:readOnly="true">
      <xsd:simpleType>
        <xsd:restriction base="dms:Note"/>
      </xsd:simpleType>
    </xsd:element>
    <xsd:element name="MediaServiceDateTaken" ma:index="11" nillable="true" ma:displayName="MediaServiceDateTaken" ma:hidden="true" ma:internalName="MediaServiceDateTaken" ma:readOnly="true">
      <xsd:simpleType>
        <xsd:restriction base="dms:Text"/>
      </xsd:simpleType>
    </xsd:element>
    <xsd:element name="MediaServiceAutoTags" ma:index="12" nillable="true" ma:displayName="MediaServiceAuto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Location" ma:index="16" nillable="true" ma:displayNam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9782FE7-81B1-4FE5-B44B-88797197BF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7b7dbd9-1e64-4288-a27a-e24f57f31669"/>
    <ds:schemaRef ds:uri="fec3eb15-a402-48f8-9c6a-dd4bcb09ad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2CBE6FE-24DB-45F6-B1F1-1479629B9BE0}">
  <ds:schemaRefs>
    <ds:schemaRef ds:uri="d7b7dbd9-1e64-4288-a27a-e24f57f31669"/>
    <ds:schemaRef ds:uri="http://purl.org/dc/terms/"/>
    <ds:schemaRef ds:uri="http://schemas.openxmlformats.org/package/2006/metadata/core-properties"/>
    <ds:schemaRef ds:uri="fec3eb15-a402-48f8-9c6a-dd4bcb09ad9f"/>
    <ds:schemaRef ds:uri="http://purl.org/dc/dcmitype/"/>
    <ds:schemaRef ds:uri="http://schemas.microsoft.com/office/2006/documentManagement/types"/>
    <ds:schemaRef ds:uri="http://purl.org/dc/elements/1.1/"/>
    <ds:schemaRef ds:uri="http://schemas.microsoft.com/office/2006/metadata/properties"/>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801847D3-ED91-4749-BE37-38E7457C3E6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19884</TotalTime>
  <Words>3306</Words>
  <Application>Microsoft Office PowerPoint</Application>
  <PresentationFormat>Custom</PresentationFormat>
  <Paragraphs>200</Paragraphs>
  <Slides>28</Slides>
  <Notes>24</Notes>
  <HiddenSlides>0</HiddenSlides>
  <MMClips>27</MMClips>
  <ScaleCrop>false</ScaleCrop>
  <HeadingPairs>
    <vt:vector size="6" baseType="variant">
      <vt:variant>
        <vt:lpstr>Fonts Used</vt:lpstr>
      </vt:variant>
      <vt:variant>
        <vt:i4>15</vt:i4>
      </vt:variant>
      <vt:variant>
        <vt:lpstr>Theme</vt:lpstr>
      </vt:variant>
      <vt:variant>
        <vt:i4>4</vt:i4>
      </vt:variant>
      <vt:variant>
        <vt:lpstr>Slide Titles</vt:lpstr>
      </vt:variant>
      <vt:variant>
        <vt:i4>28</vt:i4>
      </vt:variant>
    </vt:vector>
  </HeadingPairs>
  <TitlesOfParts>
    <vt:vector size="47" baseType="lpstr">
      <vt:lpstr>Arial</vt:lpstr>
      <vt:lpstr>Avenir Next Demi Bold</vt:lpstr>
      <vt:lpstr>Avenir Next Medium</vt:lpstr>
      <vt:lpstr>Avenir Next Regular</vt:lpstr>
      <vt:lpstr>Bahnschrift SemiBold Condensed</vt:lpstr>
      <vt:lpstr>Bahnschrift SemiLight Condensed</vt:lpstr>
      <vt:lpstr>Calibri</vt:lpstr>
      <vt:lpstr>Calibri Light</vt:lpstr>
      <vt:lpstr>DIN Alternate Bold</vt:lpstr>
      <vt:lpstr>Helvetica</vt:lpstr>
      <vt:lpstr>Helvetica Neue</vt:lpstr>
      <vt:lpstr>Helvetica Neue Light</vt:lpstr>
      <vt:lpstr>Helvetica Neue Medium</vt:lpstr>
      <vt:lpstr>Times New Roman</vt:lpstr>
      <vt:lpstr>Verdana</vt:lpstr>
      <vt:lpstr>Disseny personalitzat</vt:lpstr>
      <vt:lpstr>White</vt:lpstr>
      <vt:lpstr>1_Disseny personalitzat</vt:lpstr>
      <vt:lpstr>1_Tema de Office</vt:lpstr>
      <vt:lpstr>Tema 8. Introducció  a la cerca i ús d'informació 5. Google Search (Advanced) + Google Scholar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MATERIAL ELABORAT PER L’EQUIP DE TÈCNIQUES DE TREBALL I  COMUNICACIÓ DE LA FACULTAT DE DRET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Cal emplenar aquest camp amb el títol de la presentació</dc:title>
  <dc:subject>I aquest amb el tema</dc:subject>
  <dc:creator>Gema Santos</dc:creator>
  <cp:keywords>I aquest altre amb les etiquetes o paraules clau temàtiques de la presentació separades per comes</cp:keywords>
  <cp:lastModifiedBy>Gema Santos</cp:lastModifiedBy>
  <cp:revision>615</cp:revision>
  <cp:lastPrinted>1601-01-01T00:00:00Z</cp:lastPrinted>
  <dcterms:created xsi:type="dcterms:W3CDTF">2005-10-26T12:42:45Z</dcterms:created>
  <dcterms:modified xsi:type="dcterms:W3CDTF">2022-11-02T08:31:31Z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0x010100F46C702B63FA0745889D5E8280519D5B</vt:lpwstr>
  </property>
</Properties>
</file>