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4"/>
  </p:sldMasterIdLst>
  <p:notesMasterIdLst>
    <p:notesMasterId r:id="rId46"/>
  </p:notesMasterIdLst>
  <p:sldIdLst>
    <p:sldId id="322" r:id="rId5"/>
    <p:sldId id="273" r:id="rId6"/>
    <p:sldId id="323" r:id="rId7"/>
    <p:sldId id="324" r:id="rId8"/>
    <p:sldId id="277" r:id="rId9"/>
    <p:sldId id="278" r:id="rId10"/>
    <p:sldId id="285" r:id="rId11"/>
    <p:sldId id="320" r:id="rId12"/>
    <p:sldId id="321" r:id="rId13"/>
    <p:sldId id="265" r:id="rId14"/>
    <p:sldId id="264" r:id="rId15"/>
    <p:sldId id="270" r:id="rId16"/>
    <p:sldId id="266" r:id="rId17"/>
    <p:sldId id="271" r:id="rId18"/>
    <p:sldId id="301" r:id="rId19"/>
    <p:sldId id="300" r:id="rId20"/>
    <p:sldId id="302" r:id="rId21"/>
    <p:sldId id="267" r:id="rId22"/>
    <p:sldId id="272" r:id="rId23"/>
    <p:sldId id="303" r:id="rId24"/>
    <p:sldId id="304" r:id="rId25"/>
    <p:sldId id="306" r:id="rId26"/>
    <p:sldId id="305" r:id="rId27"/>
    <p:sldId id="308" r:id="rId28"/>
    <p:sldId id="275" r:id="rId29"/>
    <p:sldId id="276" r:id="rId30"/>
    <p:sldId id="307" r:id="rId31"/>
    <p:sldId id="309" r:id="rId32"/>
    <p:sldId id="280" r:id="rId33"/>
    <p:sldId id="281" r:id="rId34"/>
    <p:sldId id="282" r:id="rId35"/>
    <p:sldId id="283" r:id="rId36"/>
    <p:sldId id="284" r:id="rId37"/>
    <p:sldId id="317" r:id="rId38"/>
    <p:sldId id="311" r:id="rId39"/>
    <p:sldId id="312" r:id="rId40"/>
    <p:sldId id="313" r:id="rId41"/>
    <p:sldId id="314" r:id="rId42"/>
    <p:sldId id="315" r:id="rId43"/>
    <p:sldId id="316" r:id="rId44"/>
    <p:sldId id="325" r:id="rId4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istoria del Dret" initials="Hd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00FF"/>
    <a:srgbClr val="FF0000"/>
    <a:srgbClr val="FF6699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839" autoAdjust="0"/>
    <p:restoredTop sz="94660"/>
  </p:normalViewPr>
  <p:slideViewPr>
    <p:cSldViewPr>
      <p:cViewPr varScale="1">
        <p:scale>
          <a:sx n="86" d="100"/>
          <a:sy n="86" d="100"/>
        </p:scale>
        <p:origin x="571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tricia Panero" userId="d3f134f3-c387-4e0c-8e3d-4804e766c8ac" providerId="ADAL" clId="{731C26B4-C20E-44C2-8557-DB8E432916ED}"/>
    <pc:docChg chg="modSld">
      <pc:chgData name="Patricia Panero" userId="d3f134f3-c387-4e0c-8e3d-4804e766c8ac" providerId="ADAL" clId="{731C26B4-C20E-44C2-8557-DB8E432916ED}" dt="2023-09-17T10:04:18.739" v="35"/>
      <pc:docMkLst>
        <pc:docMk/>
      </pc:docMkLst>
      <pc:sldChg chg="modAnim">
        <pc:chgData name="Patricia Panero" userId="d3f134f3-c387-4e0c-8e3d-4804e766c8ac" providerId="ADAL" clId="{731C26B4-C20E-44C2-8557-DB8E432916ED}" dt="2023-09-17T10:03:30.430" v="32"/>
        <pc:sldMkLst>
          <pc:docMk/>
          <pc:sldMk cId="0" sldId="264"/>
        </pc:sldMkLst>
      </pc:sldChg>
      <pc:sldChg chg="modAnim">
        <pc:chgData name="Patricia Panero" userId="d3f134f3-c387-4e0c-8e3d-4804e766c8ac" providerId="ADAL" clId="{731C26B4-C20E-44C2-8557-DB8E432916ED}" dt="2023-09-17T10:03:37.972" v="33"/>
        <pc:sldMkLst>
          <pc:docMk/>
          <pc:sldMk cId="0" sldId="265"/>
        </pc:sldMkLst>
      </pc:sldChg>
      <pc:sldChg chg="modAnim">
        <pc:chgData name="Patricia Panero" userId="d3f134f3-c387-4e0c-8e3d-4804e766c8ac" providerId="ADAL" clId="{731C26B4-C20E-44C2-8557-DB8E432916ED}" dt="2023-09-17T10:03:17.889" v="31"/>
        <pc:sldMkLst>
          <pc:docMk/>
          <pc:sldMk cId="0" sldId="266"/>
        </pc:sldMkLst>
      </pc:sldChg>
      <pc:sldChg chg="modAnim">
        <pc:chgData name="Patricia Panero" userId="d3f134f3-c387-4e0c-8e3d-4804e766c8ac" providerId="ADAL" clId="{731C26B4-C20E-44C2-8557-DB8E432916ED}" dt="2023-09-17T10:02:54.138" v="29"/>
        <pc:sldMkLst>
          <pc:docMk/>
          <pc:sldMk cId="0" sldId="267"/>
        </pc:sldMkLst>
      </pc:sldChg>
      <pc:sldChg chg="modAnim">
        <pc:chgData name="Patricia Panero" userId="d3f134f3-c387-4e0c-8e3d-4804e766c8ac" providerId="ADAL" clId="{731C26B4-C20E-44C2-8557-DB8E432916ED}" dt="2023-09-17T08:41:41.871" v="1"/>
        <pc:sldMkLst>
          <pc:docMk/>
          <pc:sldMk cId="0" sldId="271"/>
        </pc:sldMkLst>
      </pc:sldChg>
      <pc:sldChg chg="modAnim">
        <pc:chgData name="Patricia Panero" userId="d3f134f3-c387-4e0c-8e3d-4804e766c8ac" providerId="ADAL" clId="{731C26B4-C20E-44C2-8557-DB8E432916ED}" dt="2023-09-17T10:02:42.534" v="28"/>
        <pc:sldMkLst>
          <pc:docMk/>
          <pc:sldMk cId="0" sldId="272"/>
        </pc:sldMkLst>
      </pc:sldChg>
      <pc:sldChg chg="modAnim">
        <pc:chgData name="Patricia Panero" userId="d3f134f3-c387-4e0c-8e3d-4804e766c8ac" providerId="ADAL" clId="{731C26B4-C20E-44C2-8557-DB8E432916ED}" dt="2023-09-17T09:56:42.315" v="3"/>
        <pc:sldMkLst>
          <pc:docMk/>
          <pc:sldMk cId="4236225880" sldId="273"/>
        </pc:sldMkLst>
      </pc:sldChg>
      <pc:sldChg chg="modAnim">
        <pc:chgData name="Patricia Panero" userId="d3f134f3-c387-4e0c-8e3d-4804e766c8ac" providerId="ADAL" clId="{731C26B4-C20E-44C2-8557-DB8E432916ED}" dt="2023-09-17T10:01:25.530" v="22"/>
        <pc:sldMkLst>
          <pc:docMk/>
          <pc:sldMk cId="0" sldId="276"/>
        </pc:sldMkLst>
      </pc:sldChg>
      <pc:sldChg chg="modAnim">
        <pc:chgData name="Patricia Panero" userId="d3f134f3-c387-4e0c-8e3d-4804e766c8ac" providerId="ADAL" clId="{731C26B4-C20E-44C2-8557-DB8E432916ED}" dt="2023-09-17T09:57:42.927" v="6"/>
        <pc:sldMkLst>
          <pc:docMk/>
          <pc:sldMk cId="1345059454" sldId="277"/>
        </pc:sldMkLst>
      </pc:sldChg>
      <pc:sldChg chg="modAnim">
        <pc:chgData name="Patricia Panero" userId="d3f134f3-c387-4e0c-8e3d-4804e766c8ac" providerId="ADAL" clId="{731C26B4-C20E-44C2-8557-DB8E432916ED}" dt="2023-09-17T10:04:18.739" v="35"/>
        <pc:sldMkLst>
          <pc:docMk/>
          <pc:sldMk cId="1385840009" sldId="278"/>
        </pc:sldMkLst>
      </pc:sldChg>
      <pc:sldChg chg="modAnim">
        <pc:chgData name="Patricia Panero" userId="d3f134f3-c387-4e0c-8e3d-4804e766c8ac" providerId="ADAL" clId="{731C26B4-C20E-44C2-8557-DB8E432916ED}" dt="2023-09-17T10:00:39.719" v="19"/>
        <pc:sldMkLst>
          <pc:docMk/>
          <pc:sldMk cId="0" sldId="280"/>
        </pc:sldMkLst>
      </pc:sldChg>
      <pc:sldChg chg="modAnim">
        <pc:chgData name="Patricia Panero" userId="d3f134f3-c387-4e0c-8e3d-4804e766c8ac" providerId="ADAL" clId="{731C26B4-C20E-44C2-8557-DB8E432916ED}" dt="2023-09-17T10:00:30.393" v="18"/>
        <pc:sldMkLst>
          <pc:docMk/>
          <pc:sldMk cId="0" sldId="281"/>
        </pc:sldMkLst>
      </pc:sldChg>
      <pc:sldChg chg="modAnim">
        <pc:chgData name="Patricia Panero" userId="d3f134f3-c387-4e0c-8e3d-4804e766c8ac" providerId="ADAL" clId="{731C26B4-C20E-44C2-8557-DB8E432916ED}" dt="2023-09-17T10:00:07.173" v="16"/>
        <pc:sldMkLst>
          <pc:docMk/>
          <pc:sldMk cId="0" sldId="282"/>
        </pc:sldMkLst>
      </pc:sldChg>
      <pc:sldChg chg="modAnim">
        <pc:chgData name="Patricia Panero" userId="d3f134f3-c387-4e0c-8e3d-4804e766c8ac" providerId="ADAL" clId="{731C26B4-C20E-44C2-8557-DB8E432916ED}" dt="2023-09-17T10:00:16.584" v="17"/>
        <pc:sldMkLst>
          <pc:docMk/>
          <pc:sldMk cId="0" sldId="283"/>
        </pc:sldMkLst>
      </pc:sldChg>
      <pc:sldChg chg="modAnim">
        <pc:chgData name="Patricia Panero" userId="d3f134f3-c387-4e0c-8e3d-4804e766c8ac" providerId="ADAL" clId="{731C26B4-C20E-44C2-8557-DB8E432916ED}" dt="2023-09-17T08:41:13.377" v="0"/>
        <pc:sldMkLst>
          <pc:docMk/>
          <pc:sldMk cId="0" sldId="300"/>
        </pc:sldMkLst>
      </pc:sldChg>
      <pc:sldChg chg="modAnim">
        <pc:chgData name="Patricia Panero" userId="d3f134f3-c387-4e0c-8e3d-4804e766c8ac" providerId="ADAL" clId="{731C26B4-C20E-44C2-8557-DB8E432916ED}" dt="2023-09-17T10:03:05.996" v="30"/>
        <pc:sldMkLst>
          <pc:docMk/>
          <pc:sldMk cId="0" sldId="302"/>
        </pc:sldMkLst>
      </pc:sldChg>
      <pc:sldChg chg="modAnim">
        <pc:chgData name="Patricia Panero" userId="d3f134f3-c387-4e0c-8e3d-4804e766c8ac" providerId="ADAL" clId="{731C26B4-C20E-44C2-8557-DB8E432916ED}" dt="2023-09-17T10:02:31.315" v="27"/>
        <pc:sldMkLst>
          <pc:docMk/>
          <pc:sldMk cId="0" sldId="303"/>
        </pc:sldMkLst>
      </pc:sldChg>
      <pc:sldChg chg="modAnim">
        <pc:chgData name="Patricia Panero" userId="d3f134f3-c387-4e0c-8e3d-4804e766c8ac" providerId="ADAL" clId="{731C26B4-C20E-44C2-8557-DB8E432916ED}" dt="2023-09-17T10:02:16.138" v="26"/>
        <pc:sldMkLst>
          <pc:docMk/>
          <pc:sldMk cId="0" sldId="304"/>
        </pc:sldMkLst>
      </pc:sldChg>
      <pc:sldChg chg="modAnim">
        <pc:chgData name="Patricia Panero" userId="d3f134f3-c387-4e0c-8e3d-4804e766c8ac" providerId="ADAL" clId="{731C26B4-C20E-44C2-8557-DB8E432916ED}" dt="2023-09-17T10:01:47.318" v="24"/>
        <pc:sldMkLst>
          <pc:docMk/>
          <pc:sldMk cId="0" sldId="305"/>
        </pc:sldMkLst>
      </pc:sldChg>
      <pc:sldChg chg="modAnim">
        <pc:chgData name="Patricia Panero" userId="d3f134f3-c387-4e0c-8e3d-4804e766c8ac" providerId="ADAL" clId="{731C26B4-C20E-44C2-8557-DB8E432916ED}" dt="2023-09-17T10:01:58.419" v="25"/>
        <pc:sldMkLst>
          <pc:docMk/>
          <pc:sldMk cId="0" sldId="306"/>
        </pc:sldMkLst>
      </pc:sldChg>
      <pc:sldChg chg="modAnim">
        <pc:chgData name="Patricia Panero" userId="d3f134f3-c387-4e0c-8e3d-4804e766c8ac" providerId="ADAL" clId="{731C26B4-C20E-44C2-8557-DB8E432916ED}" dt="2023-09-17T10:01:15.650" v="21"/>
        <pc:sldMkLst>
          <pc:docMk/>
          <pc:sldMk cId="0" sldId="307"/>
        </pc:sldMkLst>
      </pc:sldChg>
      <pc:sldChg chg="modAnim">
        <pc:chgData name="Patricia Panero" userId="d3f134f3-c387-4e0c-8e3d-4804e766c8ac" providerId="ADAL" clId="{731C26B4-C20E-44C2-8557-DB8E432916ED}" dt="2023-09-17T10:01:34.431" v="23"/>
        <pc:sldMkLst>
          <pc:docMk/>
          <pc:sldMk cId="0" sldId="308"/>
        </pc:sldMkLst>
      </pc:sldChg>
      <pc:sldChg chg="modAnim">
        <pc:chgData name="Patricia Panero" userId="d3f134f3-c387-4e0c-8e3d-4804e766c8ac" providerId="ADAL" clId="{731C26B4-C20E-44C2-8557-DB8E432916ED}" dt="2023-09-17T10:00:54.354" v="20"/>
        <pc:sldMkLst>
          <pc:docMk/>
          <pc:sldMk cId="0" sldId="309"/>
        </pc:sldMkLst>
      </pc:sldChg>
      <pc:sldChg chg="modAnim">
        <pc:chgData name="Patricia Panero" userId="d3f134f3-c387-4e0c-8e3d-4804e766c8ac" providerId="ADAL" clId="{731C26B4-C20E-44C2-8557-DB8E432916ED}" dt="2023-09-17T09:59:41.124" v="15"/>
        <pc:sldMkLst>
          <pc:docMk/>
          <pc:sldMk cId="0" sldId="311"/>
        </pc:sldMkLst>
      </pc:sldChg>
      <pc:sldChg chg="modAnim">
        <pc:chgData name="Patricia Panero" userId="d3f134f3-c387-4e0c-8e3d-4804e766c8ac" providerId="ADAL" clId="{731C26B4-C20E-44C2-8557-DB8E432916ED}" dt="2023-09-17T09:59:30.185" v="14"/>
        <pc:sldMkLst>
          <pc:docMk/>
          <pc:sldMk cId="0" sldId="312"/>
        </pc:sldMkLst>
      </pc:sldChg>
      <pc:sldChg chg="modAnim">
        <pc:chgData name="Patricia Panero" userId="d3f134f3-c387-4e0c-8e3d-4804e766c8ac" providerId="ADAL" clId="{731C26B4-C20E-44C2-8557-DB8E432916ED}" dt="2023-09-17T09:59:18.931" v="13"/>
        <pc:sldMkLst>
          <pc:docMk/>
          <pc:sldMk cId="0" sldId="313"/>
        </pc:sldMkLst>
      </pc:sldChg>
      <pc:sldChg chg="modAnim">
        <pc:chgData name="Patricia Panero" userId="d3f134f3-c387-4e0c-8e3d-4804e766c8ac" providerId="ADAL" clId="{731C26B4-C20E-44C2-8557-DB8E432916ED}" dt="2023-09-17T09:59:03.676" v="11"/>
        <pc:sldMkLst>
          <pc:docMk/>
          <pc:sldMk cId="0" sldId="314"/>
        </pc:sldMkLst>
      </pc:sldChg>
      <pc:sldChg chg="modAnim">
        <pc:chgData name="Patricia Panero" userId="d3f134f3-c387-4e0c-8e3d-4804e766c8ac" providerId="ADAL" clId="{731C26B4-C20E-44C2-8557-DB8E432916ED}" dt="2023-09-17T09:58:35.721" v="9"/>
        <pc:sldMkLst>
          <pc:docMk/>
          <pc:sldMk cId="0" sldId="315"/>
        </pc:sldMkLst>
      </pc:sldChg>
      <pc:sldChg chg="modAnim">
        <pc:chgData name="Patricia Panero" userId="d3f134f3-c387-4e0c-8e3d-4804e766c8ac" providerId="ADAL" clId="{731C26B4-C20E-44C2-8557-DB8E432916ED}" dt="2023-09-17T09:58:27.552" v="8"/>
        <pc:sldMkLst>
          <pc:docMk/>
          <pc:sldMk cId="0" sldId="316"/>
        </pc:sldMkLst>
      </pc:sldChg>
      <pc:sldChg chg="modAnim">
        <pc:chgData name="Patricia Panero" userId="d3f134f3-c387-4e0c-8e3d-4804e766c8ac" providerId="ADAL" clId="{731C26B4-C20E-44C2-8557-DB8E432916ED}" dt="2023-09-17T10:03:49.816" v="34"/>
        <pc:sldMkLst>
          <pc:docMk/>
          <pc:sldMk cId="1535594737" sldId="321"/>
        </pc:sldMkLst>
      </pc:sldChg>
      <pc:sldChg chg="modAnim">
        <pc:chgData name="Patricia Panero" userId="d3f134f3-c387-4e0c-8e3d-4804e766c8ac" providerId="ADAL" clId="{731C26B4-C20E-44C2-8557-DB8E432916ED}" dt="2023-09-17T08:42:34.983" v="2"/>
        <pc:sldMkLst>
          <pc:docMk/>
          <pc:sldMk cId="3103676371" sldId="322"/>
        </pc:sldMkLst>
      </pc:sldChg>
      <pc:sldChg chg="modAnim">
        <pc:chgData name="Patricia Panero" userId="d3f134f3-c387-4e0c-8e3d-4804e766c8ac" providerId="ADAL" clId="{731C26B4-C20E-44C2-8557-DB8E432916ED}" dt="2023-09-17T09:57:25.145" v="5"/>
        <pc:sldMkLst>
          <pc:docMk/>
          <pc:sldMk cId="822069144" sldId="324"/>
        </pc:sldMkLst>
      </pc:sldChg>
      <pc:sldChg chg="modAnim">
        <pc:chgData name="Patricia Panero" userId="d3f134f3-c387-4e0c-8e3d-4804e766c8ac" providerId="ADAL" clId="{731C26B4-C20E-44C2-8557-DB8E432916ED}" dt="2023-09-17T09:58:45.834" v="10"/>
        <pc:sldMkLst>
          <pc:docMk/>
          <pc:sldMk cId="2070065207" sldId="325"/>
        </pc:sldMkLst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5-05-19T13:36:52.987" idx="1">
    <p:pos x="10" y="10"/>
    <p:text/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68415A-F6BC-440E-941E-896C4A111F84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 phldr="1"/>
      <dgm:spPr/>
    </dgm:pt>
    <dgm:pt modelId="{5A8743FA-F80F-4D43-880D-B2B8A2B9D9AB}">
      <dgm:prSet phldrT="[Texto]" phldr="0"/>
      <dgm:spPr/>
      <dgm:t>
        <a:bodyPr/>
        <a:lstStyle/>
        <a:p>
          <a:r>
            <a:rPr lang="es-ES">
              <a:latin typeface="Trebuchet MS" panose="020B0603020202020204"/>
            </a:rPr>
            <a:t>Derecho: Actual Vigente</a:t>
          </a:r>
          <a:endParaRPr lang="es-ES"/>
        </a:p>
      </dgm:t>
    </dgm:pt>
    <dgm:pt modelId="{F1FE2DEE-8B1B-4794-AB94-57DF45D919BB}" type="parTrans" cxnId="{13EA9892-61FE-4D05-B429-DF7B1C94C8EA}">
      <dgm:prSet/>
      <dgm:spPr/>
    </dgm:pt>
    <dgm:pt modelId="{B3E6E5C3-368E-4F88-8C46-6AB82EC2D435}" type="sibTrans" cxnId="{13EA9892-61FE-4D05-B429-DF7B1C94C8EA}">
      <dgm:prSet/>
      <dgm:spPr/>
      <dgm:t>
        <a:bodyPr/>
        <a:lstStyle/>
        <a:p>
          <a:endParaRPr lang="es-ES"/>
        </a:p>
      </dgm:t>
    </dgm:pt>
    <dgm:pt modelId="{EEC4B6C3-DFD7-477D-B2E7-23AA7B724DA7}">
      <dgm:prSet phldrT="[Texto]" phldr="0"/>
      <dgm:spPr/>
      <dgm:t>
        <a:bodyPr/>
        <a:lstStyle/>
        <a:p>
          <a:pPr rtl="0"/>
          <a:r>
            <a:rPr lang="es-ES">
              <a:latin typeface="Trebuchet MS" panose="020B0603020202020204"/>
            </a:rPr>
            <a:t>Romano: Pasado, Historia, Antiguo, no vigente</a:t>
          </a:r>
          <a:endParaRPr lang="es-ES"/>
        </a:p>
      </dgm:t>
    </dgm:pt>
    <dgm:pt modelId="{5C363350-CD83-4976-862E-E5482B614F94}" type="parTrans" cxnId="{0B652EF6-F8C1-44D2-AC20-08045EA01C2E}">
      <dgm:prSet/>
      <dgm:spPr/>
    </dgm:pt>
    <dgm:pt modelId="{E8DA5913-8BD0-4F3C-8088-75AFD2CED05C}" type="sibTrans" cxnId="{0B652EF6-F8C1-44D2-AC20-08045EA01C2E}">
      <dgm:prSet/>
      <dgm:spPr/>
      <dgm:t>
        <a:bodyPr/>
        <a:lstStyle/>
        <a:p>
          <a:endParaRPr lang="es-ES"/>
        </a:p>
      </dgm:t>
    </dgm:pt>
    <dgm:pt modelId="{DE25BFF2-2350-42D6-B57D-46D27CFCC5A4}">
      <dgm:prSet phldr="0"/>
      <dgm:spPr/>
      <dgm:t>
        <a:bodyPr/>
        <a:lstStyle/>
        <a:p>
          <a:pPr rtl="0"/>
          <a:r>
            <a:rPr lang="es-ES"/>
            <a:t>Derecho Romano</a:t>
          </a:r>
          <a:endParaRPr lang="es-ES">
            <a:latin typeface="Trebuchet MS" panose="020B0603020202020204"/>
          </a:endParaRPr>
        </a:p>
      </dgm:t>
    </dgm:pt>
    <dgm:pt modelId="{5964C6E0-C0AA-4C7F-9259-3ADFD5F9E634}" type="parTrans" cxnId="{B96F1150-85A1-440C-BAF0-8F0F45EC794B}">
      <dgm:prSet/>
      <dgm:spPr/>
    </dgm:pt>
    <dgm:pt modelId="{94338B64-FE9D-4FB3-902B-630A3B69C6F5}" type="sibTrans" cxnId="{B96F1150-85A1-440C-BAF0-8F0F45EC794B}">
      <dgm:prSet/>
      <dgm:spPr/>
      <dgm:t>
        <a:bodyPr/>
        <a:lstStyle/>
        <a:p>
          <a:endParaRPr lang="es-ES"/>
        </a:p>
      </dgm:t>
    </dgm:pt>
    <dgm:pt modelId="{E3AC05BA-96AC-4578-9AFD-364F8AEAA842}" type="pres">
      <dgm:prSet presAssocID="{5468415A-F6BC-440E-941E-896C4A111F84}" presName="outerComposite" presStyleCnt="0">
        <dgm:presLayoutVars>
          <dgm:chMax val="5"/>
          <dgm:dir/>
          <dgm:resizeHandles val="exact"/>
        </dgm:presLayoutVars>
      </dgm:prSet>
      <dgm:spPr/>
    </dgm:pt>
    <dgm:pt modelId="{AD8D0EB7-82EC-4357-BE04-E69C3A83BC28}" type="pres">
      <dgm:prSet presAssocID="{5468415A-F6BC-440E-941E-896C4A111F84}" presName="dummyMaxCanvas" presStyleCnt="0">
        <dgm:presLayoutVars/>
      </dgm:prSet>
      <dgm:spPr/>
    </dgm:pt>
    <dgm:pt modelId="{3B347A11-1146-4773-8C59-ECDCDD5E3FB9}" type="pres">
      <dgm:prSet presAssocID="{5468415A-F6BC-440E-941E-896C4A111F84}" presName="ThreeNodes_1" presStyleLbl="node1" presStyleIdx="0" presStyleCnt="3">
        <dgm:presLayoutVars>
          <dgm:bulletEnabled val="1"/>
        </dgm:presLayoutVars>
      </dgm:prSet>
      <dgm:spPr/>
    </dgm:pt>
    <dgm:pt modelId="{D592C43B-C7AD-47A7-AD7B-3378D86B015C}" type="pres">
      <dgm:prSet presAssocID="{5468415A-F6BC-440E-941E-896C4A111F84}" presName="ThreeNodes_2" presStyleLbl="node1" presStyleIdx="1" presStyleCnt="3">
        <dgm:presLayoutVars>
          <dgm:bulletEnabled val="1"/>
        </dgm:presLayoutVars>
      </dgm:prSet>
      <dgm:spPr/>
    </dgm:pt>
    <dgm:pt modelId="{5D8B16F6-82A3-420C-8028-0F9CF7CE245B}" type="pres">
      <dgm:prSet presAssocID="{5468415A-F6BC-440E-941E-896C4A111F84}" presName="ThreeNodes_3" presStyleLbl="node1" presStyleIdx="2" presStyleCnt="3">
        <dgm:presLayoutVars>
          <dgm:bulletEnabled val="1"/>
        </dgm:presLayoutVars>
      </dgm:prSet>
      <dgm:spPr/>
    </dgm:pt>
    <dgm:pt modelId="{7EE25BB5-F763-44F8-883E-BB6A66C6CB50}" type="pres">
      <dgm:prSet presAssocID="{5468415A-F6BC-440E-941E-896C4A111F84}" presName="ThreeConn_1-2" presStyleLbl="fgAccFollowNode1" presStyleIdx="0" presStyleCnt="2">
        <dgm:presLayoutVars>
          <dgm:bulletEnabled val="1"/>
        </dgm:presLayoutVars>
      </dgm:prSet>
      <dgm:spPr/>
    </dgm:pt>
    <dgm:pt modelId="{FCEABF96-D539-4A75-9F3A-0CFDE4B7BE61}" type="pres">
      <dgm:prSet presAssocID="{5468415A-F6BC-440E-941E-896C4A111F84}" presName="ThreeConn_2-3" presStyleLbl="fgAccFollowNode1" presStyleIdx="1" presStyleCnt="2">
        <dgm:presLayoutVars>
          <dgm:bulletEnabled val="1"/>
        </dgm:presLayoutVars>
      </dgm:prSet>
      <dgm:spPr/>
    </dgm:pt>
    <dgm:pt modelId="{F3967C98-B1F4-4E22-B17D-96B2969664D5}" type="pres">
      <dgm:prSet presAssocID="{5468415A-F6BC-440E-941E-896C4A111F84}" presName="ThreeNodes_1_text" presStyleLbl="node1" presStyleIdx="2" presStyleCnt="3">
        <dgm:presLayoutVars>
          <dgm:bulletEnabled val="1"/>
        </dgm:presLayoutVars>
      </dgm:prSet>
      <dgm:spPr/>
    </dgm:pt>
    <dgm:pt modelId="{5315D8D0-6374-440F-B143-394B77DA8BA4}" type="pres">
      <dgm:prSet presAssocID="{5468415A-F6BC-440E-941E-896C4A111F84}" presName="ThreeNodes_2_text" presStyleLbl="node1" presStyleIdx="2" presStyleCnt="3">
        <dgm:presLayoutVars>
          <dgm:bulletEnabled val="1"/>
        </dgm:presLayoutVars>
      </dgm:prSet>
      <dgm:spPr/>
    </dgm:pt>
    <dgm:pt modelId="{D23F8171-AACB-4C1F-9F6E-8B75012194D8}" type="pres">
      <dgm:prSet presAssocID="{5468415A-F6BC-440E-941E-896C4A111F84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47653007-1C6D-461B-98E2-0B61BADD091B}" type="presOf" srcId="{5A8743FA-F80F-4D43-880D-B2B8A2B9D9AB}" destId="{5315D8D0-6374-440F-B143-394B77DA8BA4}" srcOrd="1" destOrd="0" presId="urn:microsoft.com/office/officeart/2005/8/layout/vProcess5"/>
    <dgm:cxn modelId="{FE48D90C-5A2D-41D0-9D2A-62BE8BF9B46B}" type="presOf" srcId="{DE25BFF2-2350-42D6-B57D-46D27CFCC5A4}" destId="{F3967C98-B1F4-4E22-B17D-96B2969664D5}" srcOrd="1" destOrd="0" presId="urn:microsoft.com/office/officeart/2005/8/layout/vProcess5"/>
    <dgm:cxn modelId="{0025CE11-AD83-4CBA-95CB-A730B63083B4}" type="presOf" srcId="{B3E6E5C3-368E-4F88-8C46-6AB82EC2D435}" destId="{FCEABF96-D539-4A75-9F3A-0CFDE4B7BE61}" srcOrd="0" destOrd="0" presId="urn:microsoft.com/office/officeart/2005/8/layout/vProcess5"/>
    <dgm:cxn modelId="{FA7B2B31-759E-486A-A078-578A2DF5F7DB}" type="presOf" srcId="{5468415A-F6BC-440E-941E-896C4A111F84}" destId="{E3AC05BA-96AC-4578-9AFD-364F8AEAA842}" srcOrd="0" destOrd="0" presId="urn:microsoft.com/office/officeart/2005/8/layout/vProcess5"/>
    <dgm:cxn modelId="{FB800F3F-1524-488E-9570-7E3A4EA7DC76}" type="presOf" srcId="{EEC4B6C3-DFD7-477D-B2E7-23AA7B724DA7}" destId="{D23F8171-AACB-4C1F-9F6E-8B75012194D8}" srcOrd="1" destOrd="0" presId="urn:microsoft.com/office/officeart/2005/8/layout/vProcess5"/>
    <dgm:cxn modelId="{B96F1150-85A1-440C-BAF0-8F0F45EC794B}" srcId="{5468415A-F6BC-440E-941E-896C4A111F84}" destId="{DE25BFF2-2350-42D6-B57D-46D27CFCC5A4}" srcOrd="0" destOrd="0" parTransId="{5964C6E0-C0AA-4C7F-9259-3ADFD5F9E634}" sibTransId="{94338B64-FE9D-4FB3-902B-630A3B69C6F5}"/>
    <dgm:cxn modelId="{0262918B-BC85-4862-A2C1-DAB62D56CA49}" type="presOf" srcId="{EEC4B6C3-DFD7-477D-B2E7-23AA7B724DA7}" destId="{5D8B16F6-82A3-420C-8028-0F9CF7CE245B}" srcOrd="0" destOrd="0" presId="urn:microsoft.com/office/officeart/2005/8/layout/vProcess5"/>
    <dgm:cxn modelId="{13EA9892-61FE-4D05-B429-DF7B1C94C8EA}" srcId="{5468415A-F6BC-440E-941E-896C4A111F84}" destId="{5A8743FA-F80F-4D43-880D-B2B8A2B9D9AB}" srcOrd="1" destOrd="0" parTransId="{F1FE2DEE-8B1B-4794-AB94-57DF45D919BB}" sibTransId="{B3E6E5C3-368E-4F88-8C46-6AB82EC2D435}"/>
    <dgm:cxn modelId="{6F82ACA5-FC72-4150-B332-387A84A2313D}" type="presOf" srcId="{5A8743FA-F80F-4D43-880D-B2B8A2B9D9AB}" destId="{D592C43B-C7AD-47A7-AD7B-3378D86B015C}" srcOrd="0" destOrd="0" presId="urn:microsoft.com/office/officeart/2005/8/layout/vProcess5"/>
    <dgm:cxn modelId="{ED5CFBAF-F64D-4FA3-8ABC-F61EA7783E75}" type="presOf" srcId="{94338B64-FE9D-4FB3-902B-630A3B69C6F5}" destId="{7EE25BB5-F763-44F8-883E-BB6A66C6CB50}" srcOrd="0" destOrd="0" presId="urn:microsoft.com/office/officeart/2005/8/layout/vProcess5"/>
    <dgm:cxn modelId="{40AF53E4-F5DF-4E81-8E65-185E4C80F6F3}" type="presOf" srcId="{DE25BFF2-2350-42D6-B57D-46D27CFCC5A4}" destId="{3B347A11-1146-4773-8C59-ECDCDD5E3FB9}" srcOrd="0" destOrd="0" presId="urn:microsoft.com/office/officeart/2005/8/layout/vProcess5"/>
    <dgm:cxn modelId="{0B652EF6-F8C1-44D2-AC20-08045EA01C2E}" srcId="{5468415A-F6BC-440E-941E-896C4A111F84}" destId="{EEC4B6C3-DFD7-477D-B2E7-23AA7B724DA7}" srcOrd="2" destOrd="0" parTransId="{5C363350-CD83-4976-862E-E5482B614F94}" sibTransId="{E8DA5913-8BD0-4F3C-8088-75AFD2CED05C}"/>
    <dgm:cxn modelId="{313C9787-B410-4B55-A7FF-3AE4C54CE906}" type="presParOf" srcId="{E3AC05BA-96AC-4578-9AFD-364F8AEAA842}" destId="{AD8D0EB7-82EC-4357-BE04-E69C3A83BC28}" srcOrd="0" destOrd="0" presId="urn:microsoft.com/office/officeart/2005/8/layout/vProcess5"/>
    <dgm:cxn modelId="{4A88749C-8544-44BE-A60D-90B5145B9358}" type="presParOf" srcId="{E3AC05BA-96AC-4578-9AFD-364F8AEAA842}" destId="{3B347A11-1146-4773-8C59-ECDCDD5E3FB9}" srcOrd="1" destOrd="0" presId="urn:microsoft.com/office/officeart/2005/8/layout/vProcess5"/>
    <dgm:cxn modelId="{43AD2350-AA67-45AC-989F-BF799BF8EA18}" type="presParOf" srcId="{E3AC05BA-96AC-4578-9AFD-364F8AEAA842}" destId="{D592C43B-C7AD-47A7-AD7B-3378D86B015C}" srcOrd="2" destOrd="0" presId="urn:microsoft.com/office/officeart/2005/8/layout/vProcess5"/>
    <dgm:cxn modelId="{463DA9F5-0739-4BB8-9E64-D4CBD6EB8B72}" type="presParOf" srcId="{E3AC05BA-96AC-4578-9AFD-364F8AEAA842}" destId="{5D8B16F6-82A3-420C-8028-0F9CF7CE245B}" srcOrd="3" destOrd="0" presId="urn:microsoft.com/office/officeart/2005/8/layout/vProcess5"/>
    <dgm:cxn modelId="{F551F2AC-4A8E-4AD9-A2D1-BBF240B3F5C5}" type="presParOf" srcId="{E3AC05BA-96AC-4578-9AFD-364F8AEAA842}" destId="{7EE25BB5-F763-44F8-883E-BB6A66C6CB50}" srcOrd="4" destOrd="0" presId="urn:microsoft.com/office/officeart/2005/8/layout/vProcess5"/>
    <dgm:cxn modelId="{CC20D9C0-F525-45F5-A2B0-7B59A5B533A0}" type="presParOf" srcId="{E3AC05BA-96AC-4578-9AFD-364F8AEAA842}" destId="{FCEABF96-D539-4A75-9F3A-0CFDE4B7BE61}" srcOrd="5" destOrd="0" presId="urn:microsoft.com/office/officeart/2005/8/layout/vProcess5"/>
    <dgm:cxn modelId="{BC4A2FC0-5DF0-4345-B6D5-42720097D6E0}" type="presParOf" srcId="{E3AC05BA-96AC-4578-9AFD-364F8AEAA842}" destId="{F3967C98-B1F4-4E22-B17D-96B2969664D5}" srcOrd="6" destOrd="0" presId="urn:microsoft.com/office/officeart/2005/8/layout/vProcess5"/>
    <dgm:cxn modelId="{03C6CAA8-75A5-413D-9D4D-68512DCBEC01}" type="presParOf" srcId="{E3AC05BA-96AC-4578-9AFD-364F8AEAA842}" destId="{5315D8D0-6374-440F-B143-394B77DA8BA4}" srcOrd="7" destOrd="0" presId="urn:microsoft.com/office/officeart/2005/8/layout/vProcess5"/>
    <dgm:cxn modelId="{041D5E75-9534-41B6-B2CE-CC2C7CB3073B}" type="presParOf" srcId="{E3AC05BA-96AC-4578-9AFD-364F8AEAA842}" destId="{D23F8171-AACB-4C1F-9F6E-8B75012194D8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00EE55-E34D-4195-8DA2-C17291270771}" type="doc">
      <dgm:prSet loTypeId="urn:microsoft.com/office/officeart/2005/8/layout/arrow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AF9CB9A-0C53-4B0B-9889-BF3ADCBA5C5A}">
      <dgm:prSet phldrT="[Texto]"/>
      <dgm:spPr/>
      <dgm:t>
        <a:bodyPr/>
        <a:lstStyle/>
        <a:p>
          <a:r>
            <a:rPr lang="es-ES"/>
            <a:t>565dC</a:t>
          </a:r>
        </a:p>
      </dgm:t>
    </dgm:pt>
    <dgm:pt modelId="{885A9D8F-82B3-4B78-B90B-3CA9603A39E4}" type="parTrans" cxnId="{C5186D9E-FB44-4CEE-801C-C6D6B1B36E2C}">
      <dgm:prSet/>
      <dgm:spPr/>
      <dgm:t>
        <a:bodyPr/>
        <a:lstStyle/>
        <a:p>
          <a:endParaRPr lang="es-ES"/>
        </a:p>
      </dgm:t>
    </dgm:pt>
    <dgm:pt modelId="{93539C97-AF70-4FA6-8804-8F3E9DF5BB3E}" type="sibTrans" cxnId="{C5186D9E-FB44-4CEE-801C-C6D6B1B36E2C}">
      <dgm:prSet/>
      <dgm:spPr/>
      <dgm:t>
        <a:bodyPr/>
        <a:lstStyle/>
        <a:p>
          <a:endParaRPr lang="es-ES"/>
        </a:p>
      </dgm:t>
    </dgm:pt>
    <dgm:pt modelId="{0DE41D6F-0F1A-4495-AFCC-63A38E11A5C4}">
      <dgm:prSet phldrT="[Texto]"/>
      <dgm:spPr/>
      <dgm:t>
        <a:bodyPr/>
        <a:lstStyle/>
        <a:p>
          <a:r>
            <a:rPr lang="es-ES"/>
            <a:t>753aC</a:t>
          </a:r>
        </a:p>
      </dgm:t>
    </dgm:pt>
    <dgm:pt modelId="{1BF8036C-72C7-417C-973B-EE7FB3D10AE0}" type="sibTrans" cxnId="{F4C9E60A-278F-47C9-A5F0-A94B1398DB8C}">
      <dgm:prSet/>
      <dgm:spPr/>
      <dgm:t>
        <a:bodyPr/>
        <a:lstStyle/>
        <a:p>
          <a:endParaRPr lang="es-ES"/>
        </a:p>
      </dgm:t>
    </dgm:pt>
    <dgm:pt modelId="{D037AEFE-7291-4CEC-A239-A2920CFD3E9E}" type="parTrans" cxnId="{F4C9E60A-278F-47C9-A5F0-A94B1398DB8C}">
      <dgm:prSet/>
      <dgm:spPr/>
      <dgm:t>
        <a:bodyPr/>
        <a:lstStyle/>
        <a:p>
          <a:endParaRPr lang="es-ES"/>
        </a:p>
      </dgm:t>
    </dgm:pt>
    <dgm:pt modelId="{8EE2C4BB-B24C-4E17-9FFF-F8B6CDEF1FC5}" type="pres">
      <dgm:prSet presAssocID="{C200EE55-E34D-4195-8DA2-C17291270771}" presName="cycle" presStyleCnt="0">
        <dgm:presLayoutVars>
          <dgm:dir/>
          <dgm:resizeHandles val="exact"/>
        </dgm:presLayoutVars>
      </dgm:prSet>
      <dgm:spPr/>
    </dgm:pt>
    <dgm:pt modelId="{0AD57349-A3C5-4C20-A0A8-9AB129BB5142}" type="pres">
      <dgm:prSet presAssocID="{0DE41D6F-0F1A-4495-AFCC-63A38E11A5C4}" presName="arrow" presStyleLbl="node1" presStyleIdx="0" presStyleCnt="2">
        <dgm:presLayoutVars>
          <dgm:bulletEnabled val="1"/>
        </dgm:presLayoutVars>
      </dgm:prSet>
      <dgm:spPr/>
    </dgm:pt>
    <dgm:pt modelId="{6E572FD9-A5B0-4D1E-8EE6-B779331EC062}" type="pres">
      <dgm:prSet presAssocID="{BAF9CB9A-0C53-4B0B-9889-BF3ADCBA5C5A}" presName="arrow" presStyleLbl="node1" presStyleIdx="1" presStyleCnt="2" custScaleY="100098">
        <dgm:presLayoutVars>
          <dgm:bulletEnabled val="1"/>
        </dgm:presLayoutVars>
      </dgm:prSet>
      <dgm:spPr/>
    </dgm:pt>
  </dgm:ptLst>
  <dgm:cxnLst>
    <dgm:cxn modelId="{F4C9E60A-278F-47C9-A5F0-A94B1398DB8C}" srcId="{C200EE55-E34D-4195-8DA2-C17291270771}" destId="{0DE41D6F-0F1A-4495-AFCC-63A38E11A5C4}" srcOrd="0" destOrd="0" parTransId="{D037AEFE-7291-4CEC-A239-A2920CFD3E9E}" sibTransId="{1BF8036C-72C7-417C-973B-EE7FB3D10AE0}"/>
    <dgm:cxn modelId="{441A5541-6F89-4061-9AD8-9B58720954D9}" type="presOf" srcId="{BAF9CB9A-0C53-4B0B-9889-BF3ADCBA5C5A}" destId="{6E572FD9-A5B0-4D1E-8EE6-B779331EC062}" srcOrd="0" destOrd="0" presId="urn:microsoft.com/office/officeart/2005/8/layout/arrow1"/>
    <dgm:cxn modelId="{DE13A244-53F5-4404-BEE8-966F5BFE6F6C}" type="presOf" srcId="{0DE41D6F-0F1A-4495-AFCC-63A38E11A5C4}" destId="{0AD57349-A3C5-4C20-A0A8-9AB129BB5142}" srcOrd="0" destOrd="0" presId="urn:microsoft.com/office/officeart/2005/8/layout/arrow1"/>
    <dgm:cxn modelId="{A180648E-1182-4B82-932A-9774799CDF21}" type="presOf" srcId="{C200EE55-E34D-4195-8DA2-C17291270771}" destId="{8EE2C4BB-B24C-4E17-9FFF-F8B6CDEF1FC5}" srcOrd="0" destOrd="0" presId="urn:microsoft.com/office/officeart/2005/8/layout/arrow1"/>
    <dgm:cxn modelId="{C5186D9E-FB44-4CEE-801C-C6D6B1B36E2C}" srcId="{C200EE55-E34D-4195-8DA2-C17291270771}" destId="{BAF9CB9A-0C53-4B0B-9889-BF3ADCBA5C5A}" srcOrd="1" destOrd="0" parTransId="{885A9D8F-82B3-4B78-B90B-3CA9603A39E4}" sibTransId="{93539C97-AF70-4FA6-8804-8F3E9DF5BB3E}"/>
    <dgm:cxn modelId="{E5FDAE9D-23F5-4B01-AD9C-982A3E54176D}" type="presParOf" srcId="{8EE2C4BB-B24C-4E17-9FFF-F8B6CDEF1FC5}" destId="{0AD57349-A3C5-4C20-A0A8-9AB129BB5142}" srcOrd="0" destOrd="0" presId="urn:microsoft.com/office/officeart/2005/8/layout/arrow1"/>
    <dgm:cxn modelId="{1E5D68AA-4883-46FE-A83D-1A724F006167}" type="presParOf" srcId="{8EE2C4BB-B24C-4E17-9FFF-F8B6CDEF1FC5}" destId="{6E572FD9-A5B0-4D1E-8EE6-B779331EC062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200EE55-E34D-4195-8DA2-C17291270771}" type="doc">
      <dgm:prSet loTypeId="urn:microsoft.com/office/officeart/2005/8/layout/arrow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AF9CB9A-0C53-4B0B-9889-BF3ADCBA5C5A}">
      <dgm:prSet phldrT="[Texto]"/>
      <dgm:spPr/>
      <dgm:t>
        <a:bodyPr/>
        <a:lstStyle/>
        <a:p>
          <a:r>
            <a:rPr lang="es-ES"/>
            <a:t>S.XI</a:t>
          </a:r>
        </a:p>
      </dgm:t>
    </dgm:pt>
    <dgm:pt modelId="{885A9D8F-82B3-4B78-B90B-3CA9603A39E4}" type="parTrans" cxnId="{C5186D9E-FB44-4CEE-801C-C6D6B1B36E2C}">
      <dgm:prSet/>
      <dgm:spPr/>
      <dgm:t>
        <a:bodyPr/>
        <a:lstStyle/>
        <a:p>
          <a:endParaRPr lang="es-ES"/>
        </a:p>
      </dgm:t>
    </dgm:pt>
    <dgm:pt modelId="{93539C97-AF70-4FA6-8804-8F3E9DF5BB3E}" type="sibTrans" cxnId="{C5186D9E-FB44-4CEE-801C-C6D6B1B36E2C}">
      <dgm:prSet/>
      <dgm:spPr/>
      <dgm:t>
        <a:bodyPr/>
        <a:lstStyle/>
        <a:p>
          <a:endParaRPr lang="es-ES"/>
        </a:p>
      </dgm:t>
    </dgm:pt>
    <dgm:pt modelId="{0DE41D6F-0F1A-4495-AFCC-63A38E11A5C4}">
      <dgm:prSet phldrT="[Texto]"/>
      <dgm:spPr/>
      <dgm:t>
        <a:bodyPr/>
        <a:lstStyle/>
        <a:p>
          <a:r>
            <a:rPr lang="es-ES" err="1"/>
            <a:t>s.VIII</a:t>
          </a:r>
          <a:r>
            <a:rPr lang="es-ES"/>
            <a:t> </a:t>
          </a:r>
          <a:r>
            <a:rPr lang="es-ES" err="1"/>
            <a:t>aC</a:t>
          </a:r>
          <a:endParaRPr lang="es-ES"/>
        </a:p>
      </dgm:t>
    </dgm:pt>
    <dgm:pt modelId="{1BF8036C-72C7-417C-973B-EE7FB3D10AE0}" type="sibTrans" cxnId="{F4C9E60A-278F-47C9-A5F0-A94B1398DB8C}">
      <dgm:prSet/>
      <dgm:spPr/>
      <dgm:t>
        <a:bodyPr/>
        <a:lstStyle/>
        <a:p>
          <a:endParaRPr lang="es-ES"/>
        </a:p>
      </dgm:t>
    </dgm:pt>
    <dgm:pt modelId="{D037AEFE-7291-4CEC-A239-A2920CFD3E9E}" type="parTrans" cxnId="{F4C9E60A-278F-47C9-A5F0-A94B1398DB8C}">
      <dgm:prSet/>
      <dgm:spPr/>
      <dgm:t>
        <a:bodyPr/>
        <a:lstStyle/>
        <a:p>
          <a:endParaRPr lang="es-ES"/>
        </a:p>
      </dgm:t>
    </dgm:pt>
    <dgm:pt modelId="{8EE2C4BB-B24C-4E17-9FFF-F8B6CDEF1FC5}" type="pres">
      <dgm:prSet presAssocID="{C200EE55-E34D-4195-8DA2-C17291270771}" presName="cycle" presStyleCnt="0">
        <dgm:presLayoutVars>
          <dgm:dir/>
          <dgm:resizeHandles val="exact"/>
        </dgm:presLayoutVars>
      </dgm:prSet>
      <dgm:spPr/>
    </dgm:pt>
    <dgm:pt modelId="{0AD57349-A3C5-4C20-A0A8-9AB129BB5142}" type="pres">
      <dgm:prSet presAssocID="{0DE41D6F-0F1A-4495-AFCC-63A38E11A5C4}" presName="arrow" presStyleLbl="node1" presStyleIdx="0" presStyleCnt="2">
        <dgm:presLayoutVars>
          <dgm:bulletEnabled val="1"/>
        </dgm:presLayoutVars>
      </dgm:prSet>
      <dgm:spPr/>
    </dgm:pt>
    <dgm:pt modelId="{6E572FD9-A5B0-4D1E-8EE6-B779331EC062}" type="pres">
      <dgm:prSet presAssocID="{BAF9CB9A-0C53-4B0B-9889-BF3ADCBA5C5A}" presName="arrow" presStyleLbl="node1" presStyleIdx="1" presStyleCnt="2" custScaleY="100098">
        <dgm:presLayoutVars>
          <dgm:bulletEnabled val="1"/>
        </dgm:presLayoutVars>
      </dgm:prSet>
      <dgm:spPr/>
    </dgm:pt>
  </dgm:ptLst>
  <dgm:cxnLst>
    <dgm:cxn modelId="{F4C9E60A-278F-47C9-A5F0-A94B1398DB8C}" srcId="{C200EE55-E34D-4195-8DA2-C17291270771}" destId="{0DE41D6F-0F1A-4495-AFCC-63A38E11A5C4}" srcOrd="0" destOrd="0" parTransId="{D037AEFE-7291-4CEC-A239-A2920CFD3E9E}" sibTransId="{1BF8036C-72C7-417C-973B-EE7FB3D10AE0}"/>
    <dgm:cxn modelId="{441A5541-6F89-4061-9AD8-9B58720954D9}" type="presOf" srcId="{BAF9CB9A-0C53-4B0B-9889-BF3ADCBA5C5A}" destId="{6E572FD9-A5B0-4D1E-8EE6-B779331EC062}" srcOrd="0" destOrd="0" presId="urn:microsoft.com/office/officeart/2005/8/layout/arrow1"/>
    <dgm:cxn modelId="{DE13A244-53F5-4404-BEE8-966F5BFE6F6C}" type="presOf" srcId="{0DE41D6F-0F1A-4495-AFCC-63A38E11A5C4}" destId="{0AD57349-A3C5-4C20-A0A8-9AB129BB5142}" srcOrd="0" destOrd="0" presId="urn:microsoft.com/office/officeart/2005/8/layout/arrow1"/>
    <dgm:cxn modelId="{A180648E-1182-4B82-932A-9774799CDF21}" type="presOf" srcId="{C200EE55-E34D-4195-8DA2-C17291270771}" destId="{8EE2C4BB-B24C-4E17-9FFF-F8B6CDEF1FC5}" srcOrd="0" destOrd="0" presId="urn:microsoft.com/office/officeart/2005/8/layout/arrow1"/>
    <dgm:cxn modelId="{C5186D9E-FB44-4CEE-801C-C6D6B1B36E2C}" srcId="{C200EE55-E34D-4195-8DA2-C17291270771}" destId="{BAF9CB9A-0C53-4B0B-9889-BF3ADCBA5C5A}" srcOrd="1" destOrd="0" parTransId="{885A9D8F-82B3-4B78-B90B-3CA9603A39E4}" sibTransId="{93539C97-AF70-4FA6-8804-8F3E9DF5BB3E}"/>
    <dgm:cxn modelId="{E5FDAE9D-23F5-4B01-AD9C-982A3E54176D}" type="presParOf" srcId="{8EE2C4BB-B24C-4E17-9FFF-F8B6CDEF1FC5}" destId="{0AD57349-A3C5-4C20-A0A8-9AB129BB5142}" srcOrd="0" destOrd="0" presId="urn:microsoft.com/office/officeart/2005/8/layout/arrow1"/>
    <dgm:cxn modelId="{1E5D68AA-4883-46FE-A83D-1A724F006167}" type="presParOf" srcId="{8EE2C4BB-B24C-4E17-9FFF-F8B6CDEF1FC5}" destId="{6E572FD9-A5B0-4D1E-8EE6-B779331EC062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200EE55-E34D-4195-8DA2-C17291270771}" type="doc">
      <dgm:prSet loTypeId="urn:microsoft.com/office/officeart/2005/8/layout/arrow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AF9CB9A-0C53-4B0B-9889-BF3ADCBA5C5A}">
      <dgm:prSet phldrT="[Texto]"/>
      <dgm:spPr/>
      <dgm:t>
        <a:bodyPr/>
        <a:lstStyle/>
        <a:p>
          <a:r>
            <a:rPr lang="es-ES"/>
            <a:t>s. XXI</a:t>
          </a:r>
        </a:p>
      </dgm:t>
    </dgm:pt>
    <dgm:pt modelId="{885A9D8F-82B3-4B78-B90B-3CA9603A39E4}" type="parTrans" cxnId="{C5186D9E-FB44-4CEE-801C-C6D6B1B36E2C}">
      <dgm:prSet/>
      <dgm:spPr/>
      <dgm:t>
        <a:bodyPr/>
        <a:lstStyle/>
        <a:p>
          <a:endParaRPr lang="es-ES"/>
        </a:p>
      </dgm:t>
    </dgm:pt>
    <dgm:pt modelId="{93539C97-AF70-4FA6-8804-8F3E9DF5BB3E}" type="sibTrans" cxnId="{C5186D9E-FB44-4CEE-801C-C6D6B1B36E2C}">
      <dgm:prSet/>
      <dgm:spPr/>
      <dgm:t>
        <a:bodyPr/>
        <a:lstStyle/>
        <a:p>
          <a:endParaRPr lang="es-ES"/>
        </a:p>
      </dgm:t>
    </dgm:pt>
    <dgm:pt modelId="{0DE41D6F-0F1A-4495-AFCC-63A38E11A5C4}">
      <dgm:prSet phldrT="[Texto]"/>
      <dgm:spPr/>
      <dgm:t>
        <a:bodyPr/>
        <a:lstStyle/>
        <a:p>
          <a:r>
            <a:rPr lang="es-ES"/>
            <a:t>s. VIII</a:t>
          </a:r>
        </a:p>
      </dgm:t>
    </dgm:pt>
    <dgm:pt modelId="{1BF8036C-72C7-417C-973B-EE7FB3D10AE0}" type="sibTrans" cxnId="{F4C9E60A-278F-47C9-A5F0-A94B1398DB8C}">
      <dgm:prSet/>
      <dgm:spPr/>
      <dgm:t>
        <a:bodyPr/>
        <a:lstStyle/>
        <a:p>
          <a:endParaRPr lang="es-ES"/>
        </a:p>
      </dgm:t>
    </dgm:pt>
    <dgm:pt modelId="{D037AEFE-7291-4CEC-A239-A2920CFD3E9E}" type="parTrans" cxnId="{F4C9E60A-278F-47C9-A5F0-A94B1398DB8C}">
      <dgm:prSet/>
      <dgm:spPr/>
      <dgm:t>
        <a:bodyPr/>
        <a:lstStyle/>
        <a:p>
          <a:endParaRPr lang="es-ES"/>
        </a:p>
      </dgm:t>
    </dgm:pt>
    <dgm:pt modelId="{8EE2C4BB-B24C-4E17-9FFF-F8B6CDEF1FC5}" type="pres">
      <dgm:prSet presAssocID="{C200EE55-E34D-4195-8DA2-C17291270771}" presName="cycle" presStyleCnt="0">
        <dgm:presLayoutVars>
          <dgm:dir/>
          <dgm:resizeHandles val="exact"/>
        </dgm:presLayoutVars>
      </dgm:prSet>
      <dgm:spPr/>
    </dgm:pt>
    <dgm:pt modelId="{0AD57349-A3C5-4C20-A0A8-9AB129BB5142}" type="pres">
      <dgm:prSet presAssocID="{0DE41D6F-0F1A-4495-AFCC-63A38E11A5C4}" presName="arrow" presStyleLbl="node1" presStyleIdx="0" presStyleCnt="2">
        <dgm:presLayoutVars>
          <dgm:bulletEnabled val="1"/>
        </dgm:presLayoutVars>
      </dgm:prSet>
      <dgm:spPr/>
    </dgm:pt>
    <dgm:pt modelId="{6E572FD9-A5B0-4D1E-8EE6-B779331EC062}" type="pres">
      <dgm:prSet presAssocID="{BAF9CB9A-0C53-4B0B-9889-BF3ADCBA5C5A}" presName="arrow" presStyleLbl="node1" presStyleIdx="1" presStyleCnt="2" custScaleY="100098">
        <dgm:presLayoutVars>
          <dgm:bulletEnabled val="1"/>
        </dgm:presLayoutVars>
      </dgm:prSet>
      <dgm:spPr/>
    </dgm:pt>
  </dgm:ptLst>
  <dgm:cxnLst>
    <dgm:cxn modelId="{F4C9E60A-278F-47C9-A5F0-A94B1398DB8C}" srcId="{C200EE55-E34D-4195-8DA2-C17291270771}" destId="{0DE41D6F-0F1A-4495-AFCC-63A38E11A5C4}" srcOrd="0" destOrd="0" parTransId="{D037AEFE-7291-4CEC-A239-A2920CFD3E9E}" sibTransId="{1BF8036C-72C7-417C-973B-EE7FB3D10AE0}"/>
    <dgm:cxn modelId="{441A5541-6F89-4061-9AD8-9B58720954D9}" type="presOf" srcId="{BAF9CB9A-0C53-4B0B-9889-BF3ADCBA5C5A}" destId="{6E572FD9-A5B0-4D1E-8EE6-B779331EC062}" srcOrd="0" destOrd="0" presId="urn:microsoft.com/office/officeart/2005/8/layout/arrow1"/>
    <dgm:cxn modelId="{DE13A244-53F5-4404-BEE8-966F5BFE6F6C}" type="presOf" srcId="{0DE41D6F-0F1A-4495-AFCC-63A38E11A5C4}" destId="{0AD57349-A3C5-4C20-A0A8-9AB129BB5142}" srcOrd="0" destOrd="0" presId="urn:microsoft.com/office/officeart/2005/8/layout/arrow1"/>
    <dgm:cxn modelId="{A180648E-1182-4B82-932A-9774799CDF21}" type="presOf" srcId="{C200EE55-E34D-4195-8DA2-C17291270771}" destId="{8EE2C4BB-B24C-4E17-9FFF-F8B6CDEF1FC5}" srcOrd="0" destOrd="0" presId="urn:microsoft.com/office/officeart/2005/8/layout/arrow1"/>
    <dgm:cxn modelId="{C5186D9E-FB44-4CEE-801C-C6D6B1B36E2C}" srcId="{C200EE55-E34D-4195-8DA2-C17291270771}" destId="{BAF9CB9A-0C53-4B0B-9889-BF3ADCBA5C5A}" srcOrd="1" destOrd="0" parTransId="{885A9D8F-82B3-4B78-B90B-3CA9603A39E4}" sibTransId="{93539C97-AF70-4FA6-8804-8F3E9DF5BB3E}"/>
    <dgm:cxn modelId="{E5FDAE9D-23F5-4B01-AD9C-982A3E54176D}" type="presParOf" srcId="{8EE2C4BB-B24C-4E17-9FFF-F8B6CDEF1FC5}" destId="{0AD57349-A3C5-4C20-A0A8-9AB129BB5142}" srcOrd="0" destOrd="0" presId="urn:microsoft.com/office/officeart/2005/8/layout/arrow1"/>
    <dgm:cxn modelId="{1E5D68AA-4883-46FE-A83D-1A724F006167}" type="presParOf" srcId="{8EE2C4BB-B24C-4E17-9FFF-F8B6CDEF1FC5}" destId="{6E572FD9-A5B0-4D1E-8EE6-B779331EC062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200EE55-E34D-4195-8DA2-C17291270771}" type="doc">
      <dgm:prSet loTypeId="urn:microsoft.com/office/officeart/2005/8/layout/arrow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AF9CB9A-0C53-4B0B-9889-BF3ADCBA5C5A}">
      <dgm:prSet phldrT="[Texto]"/>
      <dgm:spPr/>
      <dgm:t>
        <a:bodyPr/>
        <a:lstStyle/>
        <a:p>
          <a:r>
            <a:rPr lang="es-ES"/>
            <a:t>565dC</a:t>
          </a:r>
        </a:p>
      </dgm:t>
    </dgm:pt>
    <dgm:pt modelId="{885A9D8F-82B3-4B78-B90B-3CA9603A39E4}" type="parTrans" cxnId="{C5186D9E-FB44-4CEE-801C-C6D6B1B36E2C}">
      <dgm:prSet/>
      <dgm:spPr/>
      <dgm:t>
        <a:bodyPr/>
        <a:lstStyle/>
        <a:p>
          <a:endParaRPr lang="es-ES"/>
        </a:p>
      </dgm:t>
    </dgm:pt>
    <dgm:pt modelId="{93539C97-AF70-4FA6-8804-8F3E9DF5BB3E}" type="sibTrans" cxnId="{C5186D9E-FB44-4CEE-801C-C6D6B1B36E2C}">
      <dgm:prSet/>
      <dgm:spPr/>
      <dgm:t>
        <a:bodyPr/>
        <a:lstStyle/>
        <a:p>
          <a:endParaRPr lang="es-ES"/>
        </a:p>
      </dgm:t>
    </dgm:pt>
    <dgm:pt modelId="{0DE41D6F-0F1A-4495-AFCC-63A38E11A5C4}">
      <dgm:prSet phldrT="[Texto]"/>
      <dgm:spPr/>
      <dgm:t>
        <a:bodyPr/>
        <a:lstStyle/>
        <a:p>
          <a:r>
            <a:rPr lang="es-ES"/>
            <a:t>753aC</a:t>
          </a:r>
        </a:p>
      </dgm:t>
    </dgm:pt>
    <dgm:pt modelId="{1BF8036C-72C7-417C-973B-EE7FB3D10AE0}" type="sibTrans" cxnId="{F4C9E60A-278F-47C9-A5F0-A94B1398DB8C}">
      <dgm:prSet/>
      <dgm:spPr/>
      <dgm:t>
        <a:bodyPr/>
        <a:lstStyle/>
        <a:p>
          <a:endParaRPr lang="es-ES"/>
        </a:p>
      </dgm:t>
    </dgm:pt>
    <dgm:pt modelId="{D037AEFE-7291-4CEC-A239-A2920CFD3E9E}" type="parTrans" cxnId="{F4C9E60A-278F-47C9-A5F0-A94B1398DB8C}">
      <dgm:prSet/>
      <dgm:spPr/>
      <dgm:t>
        <a:bodyPr/>
        <a:lstStyle/>
        <a:p>
          <a:endParaRPr lang="es-ES"/>
        </a:p>
      </dgm:t>
    </dgm:pt>
    <dgm:pt modelId="{8EE2C4BB-B24C-4E17-9FFF-F8B6CDEF1FC5}" type="pres">
      <dgm:prSet presAssocID="{C200EE55-E34D-4195-8DA2-C17291270771}" presName="cycle" presStyleCnt="0">
        <dgm:presLayoutVars>
          <dgm:dir/>
          <dgm:resizeHandles val="exact"/>
        </dgm:presLayoutVars>
      </dgm:prSet>
      <dgm:spPr/>
    </dgm:pt>
    <dgm:pt modelId="{0AD57349-A3C5-4C20-A0A8-9AB129BB5142}" type="pres">
      <dgm:prSet presAssocID="{0DE41D6F-0F1A-4495-AFCC-63A38E11A5C4}" presName="arrow" presStyleLbl="node1" presStyleIdx="0" presStyleCnt="2">
        <dgm:presLayoutVars>
          <dgm:bulletEnabled val="1"/>
        </dgm:presLayoutVars>
      </dgm:prSet>
      <dgm:spPr/>
    </dgm:pt>
    <dgm:pt modelId="{6E572FD9-A5B0-4D1E-8EE6-B779331EC062}" type="pres">
      <dgm:prSet presAssocID="{BAF9CB9A-0C53-4B0B-9889-BF3ADCBA5C5A}" presName="arrow" presStyleLbl="node1" presStyleIdx="1" presStyleCnt="2" custScaleY="100098">
        <dgm:presLayoutVars>
          <dgm:bulletEnabled val="1"/>
        </dgm:presLayoutVars>
      </dgm:prSet>
      <dgm:spPr/>
    </dgm:pt>
  </dgm:ptLst>
  <dgm:cxnLst>
    <dgm:cxn modelId="{F4C9E60A-278F-47C9-A5F0-A94B1398DB8C}" srcId="{C200EE55-E34D-4195-8DA2-C17291270771}" destId="{0DE41D6F-0F1A-4495-AFCC-63A38E11A5C4}" srcOrd="0" destOrd="0" parTransId="{D037AEFE-7291-4CEC-A239-A2920CFD3E9E}" sibTransId="{1BF8036C-72C7-417C-973B-EE7FB3D10AE0}"/>
    <dgm:cxn modelId="{441A5541-6F89-4061-9AD8-9B58720954D9}" type="presOf" srcId="{BAF9CB9A-0C53-4B0B-9889-BF3ADCBA5C5A}" destId="{6E572FD9-A5B0-4D1E-8EE6-B779331EC062}" srcOrd="0" destOrd="0" presId="urn:microsoft.com/office/officeart/2005/8/layout/arrow1"/>
    <dgm:cxn modelId="{DE13A244-53F5-4404-BEE8-966F5BFE6F6C}" type="presOf" srcId="{0DE41D6F-0F1A-4495-AFCC-63A38E11A5C4}" destId="{0AD57349-A3C5-4C20-A0A8-9AB129BB5142}" srcOrd="0" destOrd="0" presId="urn:microsoft.com/office/officeart/2005/8/layout/arrow1"/>
    <dgm:cxn modelId="{A180648E-1182-4B82-932A-9774799CDF21}" type="presOf" srcId="{C200EE55-E34D-4195-8DA2-C17291270771}" destId="{8EE2C4BB-B24C-4E17-9FFF-F8B6CDEF1FC5}" srcOrd="0" destOrd="0" presId="urn:microsoft.com/office/officeart/2005/8/layout/arrow1"/>
    <dgm:cxn modelId="{C5186D9E-FB44-4CEE-801C-C6D6B1B36E2C}" srcId="{C200EE55-E34D-4195-8DA2-C17291270771}" destId="{BAF9CB9A-0C53-4B0B-9889-BF3ADCBA5C5A}" srcOrd="1" destOrd="0" parTransId="{885A9D8F-82B3-4B78-B90B-3CA9603A39E4}" sibTransId="{93539C97-AF70-4FA6-8804-8F3E9DF5BB3E}"/>
    <dgm:cxn modelId="{E5FDAE9D-23F5-4B01-AD9C-982A3E54176D}" type="presParOf" srcId="{8EE2C4BB-B24C-4E17-9FFF-F8B6CDEF1FC5}" destId="{0AD57349-A3C5-4C20-A0A8-9AB129BB5142}" srcOrd="0" destOrd="0" presId="urn:microsoft.com/office/officeart/2005/8/layout/arrow1"/>
    <dgm:cxn modelId="{1E5D68AA-4883-46FE-A83D-1A724F006167}" type="presParOf" srcId="{8EE2C4BB-B24C-4E17-9FFF-F8B6CDEF1FC5}" destId="{6E572FD9-A5B0-4D1E-8EE6-B779331EC062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200EE55-E34D-4195-8DA2-C17291270771}" type="doc">
      <dgm:prSet loTypeId="urn:microsoft.com/office/officeart/2005/8/layout/arrow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AF9CB9A-0C53-4B0B-9889-BF3ADCBA5C5A}">
      <dgm:prSet phldrT="[Texto]"/>
      <dgm:spPr/>
      <dgm:t>
        <a:bodyPr/>
        <a:lstStyle/>
        <a:p>
          <a:r>
            <a:rPr lang="es-ES"/>
            <a:t>S.XI</a:t>
          </a:r>
        </a:p>
      </dgm:t>
    </dgm:pt>
    <dgm:pt modelId="{885A9D8F-82B3-4B78-B90B-3CA9603A39E4}" type="parTrans" cxnId="{C5186D9E-FB44-4CEE-801C-C6D6B1B36E2C}">
      <dgm:prSet/>
      <dgm:spPr/>
      <dgm:t>
        <a:bodyPr/>
        <a:lstStyle/>
        <a:p>
          <a:endParaRPr lang="es-ES"/>
        </a:p>
      </dgm:t>
    </dgm:pt>
    <dgm:pt modelId="{93539C97-AF70-4FA6-8804-8F3E9DF5BB3E}" type="sibTrans" cxnId="{C5186D9E-FB44-4CEE-801C-C6D6B1B36E2C}">
      <dgm:prSet/>
      <dgm:spPr/>
      <dgm:t>
        <a:bodyPr/>
        <a:lstStyle/>
        <a:p>
          <a:endParaRPr lang="es-ES"/>
        </a:p>
      </dgm:t>
    </dgm:pt>
    <dgm:pt modelId="{0DE41D6F-0F1A-4495-AFCC-63A38E11A5C4}">
      <dgm:prSet phldrT="[Texto]"/>
      <dgm:spPr/>
      <dgm:t>
        <a:bodyPr/>
        <a:lstStyle/>
        <a:p>
          <a:r>
            <a:rPr lang="es-ES" err="1"/>
            <a:t>s.VIII</a:t>
          </a:r>
          <a:r>
            <a:rPr lang="es-ES"/>
            <a:t> </a:t>
          </a:r>
          <a:r>
            <a:rPr lang="es-ES" err="1"/>
            <a:t>aC</a:t>
          </a:r>
          <a:endParaRPr lang="es-ES"/>
        </a:p>
      </dgm:t>
    </dgm:pt>
    <dgm:pt modelId="{1BF8036C-72C7-417C-973B-EE7FB3D10AE0}" type="sibTrans" cxnId="{F4C9E60A-278F-47C9-A5F0-A94B1398DB8C}">
      <dgm:prSet/>
      <dgm:spPr/>
      <dgm:t>
        <a:bodyPr/>
        <a:lstStyle/>
        <a:p>
          <a:endParaRPr lang="es-ES"/>
        </a:p>
      </dgm:t>
    </dgm:pt>
    <dgm:pt modelId="{D037AEFE-7291-4CEC-A239-A2920CFD3E9E}" type="parTrans" cxnId="{F4C9E60A-278F-47C9-A5F0-A94B1398DB8C}">
      <dgm:prSet/>
      <dgm:spPr/>
      <dgm:t>
        <a:bodyPr/>
        <a:lstStyle/>
        <a:p>
          <a:endParaRPr lang="es-ES"/>
        </a:p>
      </dgm:t>
    </dgm:pt>
    <dgm:pt modelId="{8EE2C4BB-B24C-4E17-9FFF-F8B6CDEF1FC5}" type="pres">
      <dgm:prSet presAssocID="{C200EE55-E34D-4195-8DA2-C17291270771}" presName="cycle" presStyleCnt="0">
        <dgm:presLayoutVars>
          <dgm:dir/>
          <dgm:resizeHandles val="exact"/>
        </dgm:presLayoutVars>
      </dgm:prSet>
      <dgm:spPr/>
    </dgm:pt>
    <dgm:pt modelId="{0AD57349-A3C5-4C20-A0A8-9AB129BB5142}" type="pres">
      <dgm:prSet presAssocID="{0DE41D6F-0F1A-4495-AFCC-63A38E11A5C4}" presName="arrow" presStyleLbl="node1" presStyleIdx="0" presStyleCnt="2">
        <dgm:presLayoutVars>
          <dgm:bulletEnabled val="1"/>
        </dgm:presLayoutVars>
      </dgm:prSet>
      <dgm:spPr/>
    </dgm:pt>
    <dgm:pt modelId="{6E572FD9-A5B0-4D1E-8EE6-B779331EC062}" type="pres">
      <dgm:prSet presAssocID="{BAF9CB9A-0C53-4B0B-9889-BF3ADCBA5C5A}" presName="arrow" presStyleLbl="node1" presStyleIdx="1" presStyleCnt="2" custScaleY="100098">
        <dgm:presLayoutVars>
          <dgm:bulletEnabled val="1"/>
        </dgm:presLayoutVars>
      </dgm:prSet>
      <dgm:spPr/>
    </dgm:pt>
  </dgm:ptLst>
  <dgm:cxnLst>
    <dgm:cxn modelId="{F4C9E60A-278F-47C9-A5F0-A94B1398DB8C}" srcId="{C200EE55-E34D-4195-8DA2-C17291270771}" destId="{0DE41D6F-0F1A-4495-AFCC-63A38E11A5C4}" srcOrd="0" destOrd="0" parTransId="{D037AEFE-7291-4CEC-A239-A2920CFD3E9E}" sibTransId="{1BF8036C-72C7-417C-973B-EE7FB3D10AE0}"/>
    <dgm:cxn modelId="{441A5541-6F89-4061-9AD8-9B58720954D9}" type="presOf" srcId="{BAF9CB9A-0C53-4B0B-9889-BF3ADCBA5C5A}" destId="{6E572FD9-A5B0-4D1E-8EE6-B779331EC062}" srcOrd="0" destOrd="0" presId="urn:microsoft.com/office/officeart/2005/8/layout/arrow1"/>
    <dgm:cxn modelId="{DE13A244-53F5-4404-BEE8-966F5BFE6F6C}" type="presOf" srcId="{0DE41D6F-0F1A-4495-AFCC-63A38E11A5C4}" destId="{0AD57349-A3C5-4C20-A0A8-9AB129BB5142}" srcOrd="0" destOrd="0" presId="urn:microsoft.com/office/officeart/2005/8/layout/arrow1"/>
    <dgm:cxn modelId="{A180648E-1182-4B82-932A-9774799CDF21}" type="presOf" srcId="{C200EE55-E34D-4195-8DA2-C17291270771}" destId="{8EE2C4BB-B24C-4E17-9FFF-F8B6CDEF1FC5}" srcOrd="0" destOrd="0" presId="urn:microsoft.com/office/officeart/2005/8/layout/arrow1"/>
    <dgm:cxn modelId="{C5186D9E-FB44-4CEE-801C-C6D6B1B36E2C}" srcId="{C200EE55-E34D-4195-8DA2-C17291270771}" destId="{BAF9CB9A-0C53-4B0B-9889-BF3ADCBA5C5A}" srcOrd="1" destOrd="0" parTransId="{885A9D8F-82B3-4B78-B90B-3CA9603A39E4}" sibTransId="{93539C97-AF70-4FA6-8804-8F3E9DF5BB3E}"/>
    <dgm:cxn modelId="{E5FDAE9D-23F5-4B01-AD9C-982A3E54176D}" type="presParOf" srcId="{8EE2C4BB-B24C-4E17-9FFF-F8B6CDEF1FC5}" destId="{0AD57349-A3C5-4C20-A0A8-9AB129BB5142}" srcOrd="0" destOrd="0" presId="urn:microsoft.com/office/officeart/2005/8/layout/arrow1"/>
    <dgm:cxn modelId="{1E5D68AA-4883-46FE-A83D-1A724F006167}" type="presParOf" srcId="{8EE2C4BB-B24C-4E17-9FFF-F8B6CDEF1FC5}" destId="{6E572FD9-A5B0-4D1E-8EE6-B779331EC062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347A11-1146-4773-8C59-ECDCDD5E3FB9}">
      <dsp:nvSpPr>
        <dsp:cNvPr id="0" name=""/>
        <dsp:cNvSpPr/>
      </dsp:nvSpPr>
      <dsp:spPr>
        <a:xfrm>
          <a:off x="0" y="0"/>
          <a:ext cx="6131560" cy="92103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/>
            <a:t>Derecho Romano</a:t>
          </a:r>
          <a:endParaRPr lang="es-ES" sz="2400" kern="1200">
            <a:latin typeface="Trebuchet MS" panose="020B0603020202020204"/>
          </a:endParaRPr>
        </a:p>
      </dsp:txBody>
      <dsp:txXfrm>
        <a:off x="26976" y="26976"/>
        <a:ext cx="5137693" cy="867081"/>
      </dsp:txXfrm>
    </dsp:sp>
    <dsp:sp modelId="{D592C43B-C7AD-47A7-AD7B-3378D86B015C}">
      <dsp:nvSpPr>
        <dsp:cNvPr id="0" name=""/>
        <dsp:cNvSpPr/>
      </dsp:nvSpPr>
      <dsp:spPr>
        <a:xfrm>
          <a:off x="541019" y="1074539"/>
          <a:ext cx="6131560" cy="921033"/>
        </a:xfrm>
        <a:prstGeom prst="roundRect">
          <a:avLst>
            <a:gd name="adj" fmla="val 10000"/>
          </a:avLst>
        </a:prstGeom>
        <a:solidFill>
          <a:schemeClr val="accent2">
            <a:hueOff val="-661686"/>
            <a:satOff val="746"/>
            <a:lumOff val="1765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>
              <a:latin typeface="Trebuchet MS" panose="020B0603020202020204"/>
            </a:rPr>
            <a:t>Derecho: Actual Vigente</a:t>
          </a:r>
          <a:endParaRPr lang="es-ES" sz="2400" kern="1200"/>
        </a:p>
      </dsp:txBody>
      <dsp:txXfrm>
        <a:off x="567995" y="1101515"/>
        <a:ext cx="4937916" cy="867081"/>
      </dsp:txXfrm>
    </dsp:sp>
    <dsp:sp modelId="{5D8B16F6-82A3-420C-8028-0F9CF7CE245B}">
      <dsp:nvSpPr>
        <dsp:cNvPr id="0" name=""/>
        <dsp:cNvSpPr/>
      </dsp:nvSpPr>
      <dsp:spPr>
        <a:xfrm>
          <a:off x="1082039" y="2149078"/>
          <a:ext cx="6131560" cy="921033"/>
        </a:xfrm>
        <a:prstGeom prst="roundRect">
          <a:avLst>
            <a:gd name="adj" fmla="val 10000"/>
          </a:avLst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>
              <a:latin typeface="Trebuchet MS" panose="020B0603020202020204"/>
            </a:rPr>
            <a:t>Romano: Pasado, Historia, Antiguo, no vigente</a:t>
          </a:r>
          <a:endParaRPr lang="es-ES" sz="2400" kern="1200"/>
        </a:p>
      </dsp:txBody>
      <dsp:txXfrm>
        <a:off x="1109015" y="2176054"/>
        <a:ext cx="4937916" cy="867081"/>
      </dsp:txXfrm>
    </dsp:sp>
    <dsp:sp modelId="{7EE25BB5-F763-44F8-883E-BB6A66C6CB50}">
      <dsp:nvSpPr>
        <dsp:cNvPr id="0" name=""/>
        <dsp:cNvSpPr/>
      </dsp:nvSpPr>
      <dsp:spPr>
        <a:xfrm>
          <a:off x="5532888" y="698450"/>
          <a:ext cx="598671" cy="59867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700" kern="1200"/>
        </a:p>
      </dsp:txBody>
      <dsp:txXfrm>
        <a:off x="5667589" y="698450"/>
        <a:ext cx="329269" cy="450500"/>
      </dsp:txXfrm>
    </dsp:sp>
    <dsp:sp modelId="{FCEABF96-D539-4A75-9F3A-0CFDE4B7BE61}">
      <dsp:nvSpPr>
        <dsp:cNvPr id="0" name=""/>
        <dsp:cNvSpPr/>
      </dsp:nvSpPr>
      <dsp:spPr>
        <a:xfrm>
          <a:off x="6073908" y="1766849"/>
          <a:ext cx="598671" cy="59867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-1841865"/>
            <a:satOff val="12270"/>
            <a:lumOff val="1122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-1841865"/>
              <a:satOff val="12270"/>
              <a:lumOff val="112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700" kern="1200"/>
        </a:p>
      </dsp:txBody>
      <dsp:txXfrm>
        <a:off x="6208609" y="1766849"/>
        <a:ext cx="329269" cy="4505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D57349-A3C5-4C20-A0A8-9AB129BB5142}">
      <dsp:nvSpPr>
        <dsp:cNvPr id="0" name=""/>
        <dsp:cNvSpPr/>
      </dsp:nvSpPr>
      <dsp:spPr>
        <a:xfrm rot="16200000">
          <a:off x="1024" y="577"/>
          <a:ext cx="625466" cy="625466"/>
        </a:xfrm>
        <a:prstGeom prst="up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/>
            <a:t>753aC</a:t>
          </a:r>
        </a:p>
      </dsp:txBody>
      <dsp:txXfrm rot="5400000">
        <a:off x="110481" y="156943"/>
        <a:ext cx="516009" cy="312733"/>
      </dsp:txXfrm>
    </dsp:sp>
    <dsp:sp modelId="{6E572FD9-A5B0-4D1E-8EE6-B779331EC062}">
      <dsp:nvSpPr>
        <dsp:cNvPr id="0" name=""/>
        <dsp:cNvSpPr/>
      </dsp:nvSpPr>
      <dsp:spPr>
        <a:xfrm rot="5400000">
          <a:off x="2490187" y="271"/>
          <a:ext cx="625466" cy="626079"/>
        </a:xfrm>
        <a:prstGeom prst="up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/>
            <a:t>565dC</a:t>
          </a:r>
        </a:p>
      </dsp:txBody>
      <dsp:txXfrm rot="-5400000">
        <a:off x="2489881" y="156944"/>
        <a:ext cx="516622" cy="3127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D57349-A3C5-4C20-A0A8-9AB129BB5142}">
      <dsp:nvSpPr>
        <dsp:cNvPr id="0" name=""/>
        <dsp:cNvSpPr/>
      </dsp:nvSpPr>
      <dsp:spPr>
        <a:xfrm rot="16200000">
          <a:off x="1710" y="350"/>
          <a:ext cx="621661" cy="621661"/>
        </a:xfrm>
        <a:prstGeom prst="up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800" kern="1200" err="1"/>
            <a:t>s.VIII</a:t>
          </a:r>
          <a:r>
            <a:rPr lang="es-ES" sz="800" kern="1200"/>
            <a:t> </a:t>
          </a:r>
          <a:r>
            <a:rPr lang="es-ES" sz="800" kern="1200" err="1"/>
            <a:t>aC</a:t>
          </a:r>
          <a:endParaRPr lang="es-ES" sz="800" kern="1200"/>
        </a:p>
      </dsp:txBody>
      <dsp:txXfrm rot="5400000">
        <a:off x="110502" y="155764"/>
        <a:ext cx="512870" cy="310831"/>
      </dsp:txXfrm>
    </dsp:sp>
    <dsp:sp modelId="{6E572FD9-A5B0-4D1E-8EE6-B779331EC062}">
      <dsp:nvSpPr>
        <dsp:cNvPr id="0" name=""/>
        <dsp:cNvSpPr/>
      </dsp:nvSpPr>
      <dsp:spPr>
        <a:xfrm rot="5400000">
          <a:off x="2493305" y="45"/>
          <a:ext cx="621661" cy="622270"/>
        </a:xfrm>
        <a:prstGeom prst="up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800" kern="1200"/>
            <a:t>S.XI</a:t>
          </a:r>
        </a:p>
      </dsp:txBody>
      <dsp:txXfrm rot="-5400000">
        <a:off x="2493001" y="155765"/>
        <a:ext cx="513479" cy="3108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D57349-A3C5-4C20-A0A8-9AB129BB5142}">
      <dsp:nvSpPr>
        <dsp:cNvPr id="0" name=""/>
        <dsp:cNvSpPr/>
      </dsp:nvSpPr>
      <dsp:spPr>
        <a:xfrm rot="16200000">
          <a:off x="1710" y="350"/>
          <a:ext cx="621661" cy="621661"/>
        </a:xfrm>
        <a:prstGeom prst="up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/>
            <a:t>s. VIII</a:t>
          </a:r>
        </a:p>
      </dsp:txBody>
      <dsp:txXfrm rot="5400000">
        <a:off x="110502" y="155764"/>
        <a:ext cx="512870" cy="310831"/>
      </dsp:txXfrm>
    </dsp:sp>
    <dsp:sp modelId="{6E572FD9-A5B0-4D1E-8EE6-B779331EC062}">
      <dsp:nvSpPr>
        <dsp:cNvPr id="0" name=""/>
        <dsp:cNvSpPr/>
      </dsp:nvSpPr>
      <dsp:spPr>
        <a:xfrm rot="5400000">
          <a:off x="2493305" y="45"/>
          <a:ext cx="621661" cy="622270"/>
        </a:xfrm>
        <a:prstGeom prst="up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/>
            <a:t>s. XXI</a:t>
          </a:r>
        </a:p>
      </dsp:txBody>
      <dsp:txXfrm rot="-5400000">
        <a:off x="2493001" y="155765"/>
        <a:ext cx="513479" cy="31083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D57349-A3C5-4C20-A0A8-9AB129BB5142}">
      <dsp:nvSpPr>
        <dsp:cNvPr id="0" name=""/>
        <dsp:cNvSpPr/>
      </dsp:nvSpPr>
      <dsp:spPr>
        <a:xfrm rot="16200000">
          <a:off x="1024" y="577"/>
          <a:ext cx="625466" cy="625466"/>
        </a:xfrm>
        <a:prstGeom prst="up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/>
            <a:t>753aC</a:t>
          </a:r>
        </a:p>
      </dsp:txBody>
      <dsp:txXfrm rot="5400000">
        <a:off x="110481" y="156943"/>
        <a:ext cx="516009" cy="312733"/>
      </dsp:txXfrm>
    </dsp:sp>
    <dsp:sp modelId="{6E572FD9-A5B0-4D1E-8EE6-B779331EC062}">
      <dsp:nvSpPr>
        <dsp:cNvPr id="0" name=""/>
        <dsp:cNvSpPr/>
      </dsp:nvSpPr>
      <dsp:spPr>
        <a:xfrm rot="5400000">
          <a:off x="2490187" y="271"/>
          <a:ext cx="625466" cy="626079"/>
        </a:xfrm>
        <a:prstGeom prst="up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/>
            <a:t>565dC</a:t>
          </a:r>
        </a:p>
      </dsp:txBody>
      <dsp:txXfrm rot="-5400000">
        <a:off x="2489881" y="156944"/>
        <a:ext cx="516622" cy="31273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D57349-A3C5-4C20-A0A8-9AB129BB5142}">
      <dsp:nvSpPr>
        <dsp:cNvPr id="0" name=""/>
        <dsp:cNvSpPr/>
      </dsp:nvSpPr>
      <dsp:spPr>
        <a:xfrm rot="16200000">
          <a:off x="1710" y="350"/>
          <a:ext cx="621661" cy="621661"/>
        </a:xfrm>
        <a:prstGeom prst="up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800" kern="1200" err="1"/>
            <a:t>s.VIII</a:t>
          </a:r>
          <a:r>
            <a:rPr lang="es-ES" sz="800" kern="1200"/>
            <a:t> </a:t>
          </a:r>
          <a:r>
            <a:rPr lang="es-ES" sz="800" kern="1200" err="1"/>
            <a:t>aC</a:t>
          </a:r>
          <a:endParaRPr lang="es-ES" sz="800" kern="1200"/>
        </a:p>
      </dsp:txBody>
      <dsp:txXfrm rot="5400000">
        <a:off x="110502" y="155764"/>
        <a:ext cx="512870" cy="310831"/>
      </dsp:txXfrm>
    </dsp:sp>
    <dsp:sp modelId="{6E572FD9-A5B0-4D1E-8EE6-B779331EC062}">
      <dsp:nvSpPr>
        <dsp:cNvPr id="0" name=""/>
        <dsp:cNvSpPr/>
      </dsp:nvSpPr>
      <dsp:spPr>
        <a:xfrm rot="5400000">
          <a:off x="2493305" y="45"/>
          <a:ext cx="621661" cy="622270"/>
        </a:xfrm>
        <a:prstGeom prst="up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800" kern="1200"/>
            <a:t>S.XI</a:t>
          </a:r>
        </a:p>
      </dsp:txBody>
      <dsp:txXfrm rot="-5400000">
        <a:off x="2493001" y="155765"/>
        <a:ext cx="513479" cy="3108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81689A9-8957-47F6-BBEE-81A65BEEBDA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15218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C6260B-7ADE-466B-A99D-3B389766B5BE}" type="slidenum">
              <a:rPr lang="ca-ES" smtClean="0"/>
              <a:t>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247722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E2A790-2E26-4756-A79E-BADB3C6DA191}" type="slidenum">
              <a:rPr lang="es-ES" smtClean="0"/>
              <a:pPr/>
              <a:t>10</a:t>
            </a:fld>
            <a:endParaRPr lang="es-ES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7D22C3-7D60-4070-BB45-5B5C5D5050A5}" type="slidenum">
              <a:rPr lang="es-ES" smtClean="0"/>
              <a:pPr/>
              <a:t>13</a:t>
            </a:fld>
            <a:endParaRPr lang="es-E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335A5A-EC1D-4DAB-A80B-EC51C401AF40}" type="slidenum">
              <a:rPr lang="es-ES" smtClean="0"/>
              <a:pPr/>
              <a:t>18</a:t>
            </a:fld>
            <a:endParaRPr lang="es-E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026CF9-7A93-4696-9B9E-A73827E29AF9}" type="slidenum">
              <a:rPr lang="es-ES" smtClean="0"/>
              <a:pPr/>
              <a:t>29</a:t>
            </a:fld>
            <a:endParaRPr lang="es-E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687A88-5D7B-471A-8672-94961095E08F}" type="slidenum">
              <a:rPr lang="es-ES" smtClean="0"/>
              <a:pPr/>
              <a:t>30</a:t>
            </a:fld>
            <a:endParaRPr lang="es-E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88679B-617D-4851-84B3-C78E6FC31861}" type="slidenum">
              <a:rPr lang="es-ES" smtClean="0"/>
              <a:pPr/>
              <a:t>31</a:t>
            </a:fld>
            <a:endParaRPr lang="es-E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533400"/>
            <a:ext cx="4572000" cy="3429000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s-ES" sz="1100">
                <a:latin typeface="Verdana" pitchFamily="34" charset="0"/>
              </a:rPr>
              <a:t>Codex Gregorianus- de Adriano-Diocleciano - colección privada</a:t>
            </a:r>
          </a:p>
          <a:p>
            <a:pPr eaLnBrk="1" hangingPunct="1">
              <a:buFontTx/>
              <a:buChar char="•"/>
            </a:pPr>
            <a:r>
              <a:rPr lang="es-ES" sz="1100">
                <a:latin typeface="Verdana" pitchFamily="34" charset="0"/>
              </a:rPr>
              <a:t>Codex Hermogenianus- de Diocleciano - colección privada</a:t>
            </a:r>
          </a:p>
          <a:p>
            <a:pPr eaLnBrk="1" hangingPunct="1">
              <a:buFontTx/>
              <a:buChar char="•"/>
            </a:pPr>
            <a:r>
              <a:rPr lang="es-ES" sz="1100">
                <a:latin typeface="Verdana" pitchFamily="34" charset="0"/>
              </a:rPr>
              <a:t>Codex Theodosianus- de Constantino a Teodosio - comilación oficial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ES" sz="1100">
                <a:solidFill>
                  <a:srgbClr val="008000"/>
                </a:solidFill>
                <a:latin typeface="Verdana" pitchFamily="34" charset="0"/>
              </a:rPr>
              <a:t>Novellae Postheodosianae- </a:t>
            </a:r>
            <a:endParaRPr lang="es-ES" u="sng">
              <a:latin typeface="Verdana" pitchFamily="34" charset="0"/>
            </a:endParaRPr>
          </a:p>
          <a:p>
            <a:pPr eaLnBrk="1" hangingPunct="1">
              <a:buFontTx/>
              <a:buChar char="•"/>
            </a:pPr>
            <a:r>
              <a:rPr lang="es-ES" sz="1100">
                <a:solidFill>
                  <a:srgbClr val="008000"/>
                </a:solidFill>
                <a:latin typeface="Verdana" pitchFamily="34" charset="0"/>
              </a:rPr>
              <a:t>Collatio Legum mosaicarum et romanarum</a:t>
            </a:r>
          </a:p>
          <a:p>
            <a:pPr eaLnBrk="1" hangingPunct="1">
              <a:buFontTx/>
              <a:buChar char="•"/>
            </a:pPr>
            <a:r>
              <a:rPr lang="es-ES" sz="1100">
                <a:solidFill>
                  <a:srgbClr val="008000"/>
                </a:solidFill>
                <a:latin typeface="Verdana" pitchFamily="34" charset="0"/>
              </a:rPr>
              <a:t>Fragmenta Vaticana</a:t>
            </a:r>
          </a:p>
          <a:p>
            <a:pPr eaLnBrk="1" hangingPunct="1">
              <a:buFontTx/>
              <a:buChar char="•"/>
            </a:pPr>
            <a:endParaRPr lang="es-ES" sz="1100">
              <a:solidFill>
                <a:srgbClr val="008000"/>
              </a:solidFill>
              <a:latin typeface="Verdana" pitchFamily="34" charset="0"/>
            </a:endParaRPr>
          </a:p>
          <a:p>
            <a:pPr eaLnBrk="1" hangingPunct="1"/>
            <a:r>
              <a:rPr lang="es-ES" sz="1100">
                <a:solidFill>
                  <a:srgbClr val="FF9900"/>
                </a:solidFill>
                <a:latin typeface="Verdana" pitchFamily="34" charset="0"/>
              </a:rPr>
              <a:t>EPITOMES- resúmenes que llevan el nombre de los juristas</a:t>
            </a:r>
          </a:p>
          <a:p>
            <a:pPr eaLnBrk="1" hangingPunct="1">
              <a:buFontTx/>
              <a:buChar char="•"/>
            </a:pPr>
            <a:r>
              <a:rPr lang="es-ES" sz="1100">
                <a:solidFill>
                  <a:srgbClr val="FF9900"/>
                </a:solidFill>
                <a:latin typeface="Verdana" pitchFamily="34" charset="0"/>
              </a:rPr>
              <a:t>Pauli Sententiae</a:t>
            </a:r>
          </a:p>
          <a:p>
            <a:pPr eaLnBrk="1" hangingPunct="1">
              <a:buFontTx/>
              <a:buChar char="•"/>
            </a:pPr>
            <a:r>
              <a:rPr lang="es-ES" sz="1100">
                <a:solidFill>
                  <a:srgbClr val="FF9900"/>
                </a:solidFill>
                <a:latin typeface="Verdana" pitchFamily="34" charset="0"/>
              </a:rPr>
              <a:t>Tituli ex corpore Ulpiano</a:t>
            </a:r>
          </a:p>
          <a:p>
            <a:pPr eaLnBrk="1" hangingPunct="1">
              <a:buFontTx/>
              <a:buChar char="•"/>
            </a:pPr>
            <a:r>
              <a:rPr lang="es-ES" sz="1100">
                <a:solidFill>
                  <a:srgbClr val="FF9900"/>
                </a:solidFill>
                <a:latin typeface="Verdana" pitchFamily="34" charset="0"/>
              </a:rPr>
              <a:t>Regulae Ulpiani</a:t>
            </a:r>
          </a:p>
          <a:p>
            <a:pPr eaLnBrk="1" hangingPunct="1">
              <a:buFontTx/>
              <a:buChar char="•"/>
            </a:pPr>
            <a:r>
              <a:rPr lang="es-ES" sz="1100">
                <a:solidFill>
                  <a:srgbClr val="FF9900"/>
                </a:solidFill>
                <a:latin typeface="Verdana" pitchFamily="34" charset="0"/>
              </a:rPr>
              <a:t>Res cottidianae</a:t>
            </a:r>
            <a:endParaRPr lang="es-ES" sz="1100">
              <a:latin typeface="Verdana" pitchFamily="34" charset="0"/>
            </a:endParaRPr>
          </a:p>
          <a:p>
            <a:pPr eaLnBrk="1" hangingPunct="1">
              <a:buFontTx/>
              <a:buChar char="•"/>
            </a:pPr>
            <a:endParaRPr lang="es-ES" sz="1100">
              <a:solidFill>
                <a:srgbClr val="008000"/>
              </a:solidFill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pPr>
              <a:defRPr/>
            </a:pPr>
            <a:fld id="{7A799FA8-ABAB-4F37-A167-C789A1B687ED}" type="slidenum">
              <a:rPr lang="ca-ES" smtClean="0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020642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7A799FA8-ABAB-4F37-A167-C789A1B687ED}" type="slidenum">
              <a:rPr lang="ca-ES" smtClean="0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878958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7A799FA8-ABAB-4F37-A167-C789A1B687ED}" type="slidenum">
              <a:rPr lang="ca-ES" smtClean="0"/>
              <a:pPr>
                <a:defRPr/>
              </a:pPr>
              <a:t>‹Nº›</a:t>
            </a:fld>
            <a:endParaRPr lang="ca-E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243592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7A799FA8-ABAB-4F37-A167-C789A1B687ED}" type="slidenum">
              <a:rPr lang="ca-ES" smtClean="0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7602941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7A799FA8-ABAB-4F37-A167-C789A1B687ED}" type="slidenum">
              <a:rPr lang="ca-ES" smtClean="0"/>
              <a:pPr>
                <a:defRPr/>
              </a:pPr>
              <a:t>‹Nº›</a:t>
            </a:fld>
            <a:endParaRPr lang="ca-E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94401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7A799FA8-ABAB-4F37-A167-C789A1B687ED}" type="slidenum">
              <a:rPr lang="ca-ES" smtClean="0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1218076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99FA8-ABAB-4F37-A167-C789A1B687ED}" type="slidenum">
              <a:rPr lang="ca-ES" smtClean="0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7319927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99FA8-ABAB-4F37-A167-C789A1B687ED}" type="slidenum">
              <a:rPr lang="ca-ES" smtClean="0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71974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99FA8-ABAB-4F37-A167-C789A1B687ED}" type="slidenum">
              <a:rPr lang="ca-ES" smtClean="0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3188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7A799FA8-ABAB-4F37-A167-C789A1B687ED}" type="slidenum">
              <a:rPr lang="ca-ES" smtClean="0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897798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7A799FA8-ABAB-4F37-A167-C789A1B687ED}" type="slidenum">
              <a:rPr lang="ca-ES" smtClean="0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612231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7A799FA8-ABAB-4F37-A167-C789A1B687ED}" type="slidenum">
              <a:rPr lang="ca-ES" smtClean="0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134366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99FA8-ABAB-4F37-A167-C789A1B687ED}" type="slidenum">
              <a:rPr lang="ca-ES" smtClean="0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720958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99FA8-ABAB-4F37-A167-C789A1B687ED}" type="slidenum">
              <a:rPr lang="ca-ES" smtClean="0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850987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99FA8-ABAB-4F37-A167-C789A1B687ED}" type="slidenum">
              <a:rPr lang="ca-ES" smtClean="0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01657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7A799FA8-ABAB-4F37-A167-C789A1B687ED}" type="slidenum">
              <a:rPr lang="ca-ES" smtClean="0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76748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7A799FA8-ABAB-4F37-A167-C789A1B687ED}" type="slidenum">
              <a:rPr lang="ca-ES" smtClean="0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27539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6.xml"/><Relationship Id="rId7" Type="http://schemas.openxmlformats.org/officeDocument/2006/relationships/image" Target="../media/image5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5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7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Aulus_Cornelius_Celsus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itas-latinas.blogspot.com/2009/08/suum-cuique-tribuere-dar-cada-uno-lo.html" TargetMode="Externa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jafetnumismatica.com.br/senado-romano/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11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601516" y="1325166"/>
            <a:ext cx="4942284" cy="960834"/>
          </a:xfrm>
        </p:spPr>
        <p:txBody>
          <a:bodyPr/>
          <a:lstStyle/>
          <a:p>
            <a:pPr eaLnBrk="1" hangingPunct="1"/>
            <a:r>
              <a:rPr lang="ca-ES" altLang="es-ES"/>
              <a:t>DERECHO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2025253" y="2057400"/>
            <a:ext cx="5462588" cy="8858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ca-ES" altLang="es-ES" sz="2100"/>
              <a:t>Conjunto de normas de convivencia</a:t>
            </a:r>
            <a:endParaRPr lang="ca-ES" altLang="es-ES"/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4031456" y="2672953"/>
            <a:ext cx="810816" cy="1203722"/>
          </a:xfrm>
          <a:prstGeom prst="downArrow">
            <a:avLst>
              <a:gd name="adj1" fmla="val 50000"/>
              <a:gd name="adj2" fmla="val 53266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s-ES" altLang="es-ES" sz="1350">
              <a:solidFill>
                <a:schemeClr val="tx1"/>
              </a:solidFill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1871663" y="3914775"/>
            <a:ext cx="522089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ca-E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Conjunto</a:t>
            </a:r>
            <a:r>
              <a:rPr lang="ca-ES" sz="135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ca-E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de NORMAS JURÍDICAS</a:t>
            </a:r>
          </a:p>
        </p:txBody>
      </p:sp>
      <p:pic>
        <p:nvPicPr>
          <p:cNvPr id="26630" name="Imagen 4" descr="La idea me vino en 2005 en volando de Bolonia a Barcelona. El primer ..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241" y="4586287"/>
            <a:ext cx="1651397" cy="948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2" descr="Muchas gracias por estar aquí... conmigo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598741"/>
            <a:ext cx="972108" cy="987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6763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031032" y="811213"/>
            <a:ext cx="4197152" cy="6064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_tradnl" b="1" dirty="0">
                <a:solidFill>
                  <a:schemeClr val="accent2">
                    <a:lumMod val="75000"/>
                  </a:schemeClr>
                </a:solidFill>
              </a:rPr>
              <a:t>Derecho Romano</a:t>
            </a:r>
            <a:endParaRPr lang="es-E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905000"/>
            <a:ext cx="8339138" cy="41910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dirty="0"/>
              <a:t>Derecho Arcaico			753aC-365aC</a:t>
            </a:r>
          </a:p>
          <a:p>
            <a:pPr eaLnBrk="1" hangingPunct="1">
              <a:defRPr/>
            </a:pPr>
            <a:r>
              <a:rPr lang="es-ES_tradnl" sz="2800" dirty="0"/>
              <a:t>Derecho Preclásico		365aC-27aC</a:t>
            </a:r>
          </a:p>
          <a:p>
            <a:pPr eaLnBrk="1" hangingPunct="1">
              <a:defRPr/>
            </a:pPr>
            <a:r>
              <a:rPr lang="es-ES_tradnl" sz="2800" dirty="0"/>
              <a:t>Derecho Clásico			27aC-235dC</a:t>
            </a:r>
          </a:p>
          <a:p>
            <a:pPr eaLnBrk="1" hangingPunct="1">
              <a:defRPr/>
            </a:pPr>
            <a:r>
              <a:rPr lang="es-ES_tradnl" sz="2800" dirty="0"/>
              <a:t>Derecho Postclásico		235dC-527dC</a:t>
            </a:r>
          </a:p>
          <a:p>
            <a:pPr eaLnBrk="1" hangingPunct="1">
              <a:defRPr/>
            </a:pPr>
            <a:r>
              <a:rPr lang="es-ES_tradnl" sz="2800" dirty="0"/>
              <a:t>Derecho Justinianeo		527dC-565dC</a:t>
            </a:r>
            <a:endParaRPr lang="es-ES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80" y="624110"/>
            <a:ext cx="6842720" cy="128089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_tradnl" sz="3200" b="1" dirty="0">
                <a:solidFill>
                  <a:schemeClr val="accent2">
                    <a:lumMod val="75000"/>
                  </a:schemeClr>
                </a:solidFill>
              </a:rPr>
              <a:t>Historia Política y Derecho Romano</a:t>
            </a:r>
            <a:endParaRPr lang="es-E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922611"/>
            <a:ext cx="4037013" cy="4530725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_tradnl" sz="2400" b="1" dirty="0"/>
              <a:t>Derecho Romano</a:t>
            </a:r>
            <a:endParaRPr lang="es-ES" sz="2400" b="1" dirty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000" dirty="0"/>
              <a:t>Derecho Arcaico			753aC-365aC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_tradnl" sz="2000" dirty="0">
              <a:solidFill>
                <a:schemeClr val="folHlink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000" dirty="0">
                <a:solidFill>
                  <a:schemeClr val="accent1">
                    <a:lumMod val="75000"/>
                  </a:schemeClr>
                </a:solidFill>
              </a:rPr>
              <a:t>Derecho Preclásico		365aC-27aC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s-ES_tradnl" sz="2000" dirty="0">
              <a:solidFill>
                <a:schemeClr val="folHlink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000" dirty="0">
                <a:solidFill>
                  <a:srgbClr val="008000"/>
                </a:solidFill>
              </a:rPr>
              <a:t>Derecho Clásico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s-ES_tradnl" sz="1800" dirty="0">
                <a:solidFill>
                  <a:srgbClr val="008000"/>
                </a:solidFill>
              </a:rPr>
              <a:t>	27aC-235dC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s-ES_tradnl" sz="2000" dirty="0">
              <a:solidFill>
                <a:srgbClr val="0080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000" dirty="0">
                <a:solidFill>
                  <a:schemeClr val="tx2"/>
                </a:solidFill>
              </a:rPr>
              <a:t>Derecho Postclásico		235dC-527dC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s-ES_tradnl" sz="2000" dirty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000" dirty="0">
                <a:solidFill>
                  <a:srgbClr val="996633"/>
                </a:solidFill>
              </a:rPr>
              <a:t>Derecho Justinianeo		527dC-565dC</a:t>
            </a:r>
            <a:endParaRPr lang="es-ES" sz="2000" dirty="0">
              <a:solidFill>
                <a:srgbClr val="996633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s-ES" sz="2400" dirty="0"/>
          </a:p>
        </p:txBody>
      </p:sp>
      <p:sp>
        <p:nvSpPr>
          <p:cNvPr id="2150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9788" y="1916832"/>
            <a:ext cx="4037012" cy="4824536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_tradnl" sz="2400" b="1" dirty="0"/>
              <a:t>Historia Política</a:t>
            </a:r>
            <a:r>
              <a:rPr lang="es-ES_tradnl" sz="2400" dirty="0"/>
              <a:t> </a:t>
            </a:r>
            <a:endParaRPr lang="es-ES" sz="2400" dirty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000" dirty="0"/>
              <a:t>Monarquía 	753- 510aC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000" dirty="0"/>
              <a:t>Génesis Rep. 510-365aC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_tradnl" sz="2000" dirty="0"/>
              <a:t>	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000" dirty="0">
                <a:solidFill>
                  <a:schemeClr val="accent1">
                    <a:lumMod val="75000"/>
                  </a:schemeClr>
                </a:solidFill>
              </a:rPr>
              <a:t>República	510aC - 27aC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s-ES_tradnl" sz="2000" dirty="0">
              <a:solidFill>
                <a:schemeClr val="folHlink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000" dirty="0">
                <a:solidFill>
                  <a:srgbClr val="008000"/>
                </a:solidFill>
              </a:rPr>
              <a:t>Principado	27aC - 235dC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s-ES_tradnl" sz="2000" dirty="0">
              <a:solidFill>
                <a:srgbClr val="0080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s-ES_tradnl" sz="2000" dirty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000" dirty="0">
                <a:solidFill>
                  <a:schemeClr val="tx2"/>
                </a:solidFill>
              </a:rPr>
              <a:t>Imperio		235dC - 476dC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s-ES_tradnl" sz="2000" dirty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s-ES_tradnl" sz="2000" dirty="0">
              <a:solidFill>
                <a:srgbClr val="996633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000" dirty="0">
                <a:solidFill>
                  <a:srgbClr val="996633"/>
                </a:solidFill>
              </a:rPr>
              <a:t>Justiniano	527dC- 565dC</a:t>
            </a:r>
            <a:endParaRPr lang="es-ES" sz="2000" dirty="0">
              <a:solidFill>
                <a:srgbClr val="996633"/>
              </a:solidFill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4" descr="escanear0007"/>
          <p:cNvPicPr preferRelativeResize="0">
            <a:picLocks noGrp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501650"/>
            <a:ext cx="9144000" cy="8388350"/>
          </a:xfrm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895686" y="811213"/>
            <a:ext cx="5916674" cy="6064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" dirty="0">
                <a:solidFill>
                  <a:schemeClr val="hlink"/>
                </a:solidFill>
              </a:rPr>
              <a:t>Derecho arcaico</a:t>
            </a:r>
          </a:p>
        </p:txBody>
      </p:sp>
      <p:sp>
        <p:nvSpPr>
          <p:cNvPr id="25603" name="AutoShape 3"/>
          <p:cNvSpPr>
            <a:spLocks noChangeArrowheads="1"/>
          </p:cNvSpPr>
          <p:nvPr/>
        </p:nvSpPr>
        <p:spPr bwMode="auto">
          <a:xfrm>
            <a:off x="3779838" y="1773238"/>
            <a:ext cx="685800" cy="13716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799218" y="3886200"/>
            <a:ext cx="17043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800" b="1" dirty="0" err="1">
                <a:solidFill>
                  <a:srgbClr val="FFC000"/>
                </a:solidFill>
              </a:rPr>
              <a:t>Ius</a:t>
            </a:r>
            <a:r>
              <a:rPr lang="es-ES" sz="2800" b="1" dirty="0">
                <a:solidFill>
                  <a:srgbClr val="FFC000"/>
                </a:solidFill>
              </a:rPr>
              <a:t> </a:t>
            </a:r>
            <a:r>
              <a:rPr lang="es-ES" sz="2800" b="1" dirty="0" err="1">
                <a:solidFill>
                  <a:srgbClr val="FFC000"/>
                </a:solidFill>
              </a:rPr>
              <a:t>Civile</a:t>
            </a:r>
            <a:endParaRPr lang="es-ES" sz="2400" dirty="0">
              <a:solidFill>
                <a:srgbClr val="FFC000"/>
              </a:solidFill>
            </a:endParaRP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3748088" y="4876800"/>
            <a:ext cx="1963737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dirty="0"/>
              <a:t>Solemne</a:t>
            </a:r>
          </a:p>
          <a:p>
            <a:pPr algn="ctr">
              <a:spcBef>
                <a:spcPct val="50000"/>
              </a:spcBef>
            </a:pPr>
            <a:r>
              <a:rPr lang="es-ES" sz="2400" dirty="0"/>
              <a:t>Patriarcal</a:t>
            </a:r>
          </a:p>
          <a:p>
            <a:pPr algn="ctr">
              <a:spcBef>
                <a:spcPct val="50000"/>
              </a:spcBef>
            </a:pPr>
            <a:r>
              <a:rPr lang="es-ES" sz="2400" dirty="0"/>
              <a:t>Exclusivista</a:t>
            </a:r>
          </a:p>
          <a:p>
            <a:pPr algn="ctr">
              <a:spcBef>
                <a:spcPct val="50000"/>
              </a:spcBef>
            </a:pPr>
            <a:endParaRPr lang="es-ES" sz="2400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80" y="811213"/>
            <a:ext cx="6995120" cy="6064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" dirty="0">
                <a:solidFill>
                  <a:schemeClr val="hlink"/>
                </a:solidFill>
              </a:rPr>
              <a:t>Fuentes del Derecho Arcaico</a:t>
            </a:r>
            <a:endParaRPr lang="es-ES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09788"/>
            <a:ext cx="8229600" cy="2471737"/>
          </a:xfrm>
        </p:spPr>
        <p:txBody>
          <a:bodyPr/>
          <a:lstStyle/>
          <a:p>
            <a:pPr eaLnBrk="1" hangingPunct="1">
              <a:defRPr/>
            </a:pPr>
            <a:r>
              <a:rPr lang="es-ES" sz="2800"/>
              <a:t>Mores Maiorum</a:t>
            </a:r>
          </a:p>
          <a:p>
            <a:pPr eaLnBrk="1" hangingPunct="1">
              <a:defRPr/>
            </a:pPr>
            <a:r>
              <a:rPr lang="es-ES" sz="2800"/>
              <a:t>Ley XII Tablas</a:t>
            </a:r>
          </a:p>
          <a:p>
            <a:pPr eaLnBrk="1" hangingPunct="1">
              <a:defRPr/>
            </a:pPr>
            <a:r>
              <a:rPr lang="es-ES" sz="2800"/>
              <a:t>Interpretatio Pontificium</a:t>
            </a:r>
            <a:br>
              <a:rPr lang="es-ES" sz="2800"/>
            </a:br>
            <a:endParaRPr lang="es-ES" sz="2800"/>
          </a:p>
        </p:txBody>
      </p:sp>
    </p:spTree>
    <p:custDataLst>
      <p:tags r:id="rId1"/>
    </p:custData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736" y="704850"/>
            <a:ext cx="6491064" cy="1139825"/>
          </a:xfrm>
        </p:spPr>
        <p:txBody>
          <a:bodyPr/>
          <a:lstStyle/>
          <a:p>
            <a:pPr eaLnBrk="1" hangingPunct="1"/>
            <a:r>
              <a:rPr lang="es-ES" u="sng" dirty="0">
                <a:effectLst/>
              </a:rPr>
              <a:t>Mores </a:t>
            </a:r>
            <a:r>
              <a:rPr lang="es-ES" u="sng" dirty="0" err="1">
                <a:effectLst/>
              </a:rPr>
              <a:t>Maiorum</a:t>
            </a:r>
            <a:endParaRPr lang="ca-ES" dirty="0">
              <a:effectLst/>
            </a:endParaRPr>
          </a:p>
        </p:txBody>
      </p:sp>
      <p:sp>
        <p:nvSpPr>
          <p:cNvPr id="138244" name="Rectangle 4"/>
          <p:cNvSpPr>
            <a:spLocks noChangeArrowheads="1"/>
          </p:cNvSpPr>
          <p:nvPr/>
        </p:nvSpPr>
        <p:spPr bwMode="auto">
          <a:xfrm>
            <a:off x="457200" y="1600200"/>
            <a:ext cx="8229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es-ES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8245" name="Rectangle 5"/>
          <p:cNvSpPr>
            <a:spLocks noChangeArrowheads="1"/>
          </p:cNvSpPr>
          <p:nvPr/>
        </p:nvSpPr>
        <p:spPr bwMode="auto">
          <a:xfrm>
            <a:off x="468313" y="4049713"/>
            <a:ext cx="8229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es-ES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8247" name="Rectangle 7"/>
          <p:cNvSpPr>
            <a:spLocks noChangeArrowheads="1"/>
          </p:cNvSpPr>
          <p:nvPr/>
        </p:nvSpPr>
        <p:spPr bwMode="auto">
          <a:xfrm>
            <a:off x="900113" y="1484313"/>
            <a:ext cx="7127875" cy="2881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742950" indent="-285750" algn="ctr">
              <a:defRPr/>
            </a:pPr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Usos o costumbres tenidos como</a:t>
            </a:r>
          </a:p>
          <a:p>
            <a:pPr marL="742950" indent="-285750" algn="ctr">
              <a:defRPr/>
            </a:pPr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 reglas de conducta</a:t>
            </a:r>
          </a:p>
          <a:p>
            <a:pPr marL="742950" indent="-285750" algn="ctr">
              <a:defRPr/>
            </a:pPr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por los antepasados</a:t>
            </a:r>
            <a:endParaRPr lang="ca-E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8248" name="Rectangle 8"/>
          <p:cNvSpPr>
            <a:spLocks noChangeArrowheads="1"/>
          </p:cNvSpPr>
          <p:nvPr/>
        </p:nvSpPr>
        <p:spPr bwMode="auto">
          <a:xfrm>
            <a:off x="1908175" y="5202238"/>
            <a:ext cx="5903913" cy="9636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42950" lvl="1" indent="-285750">
              <a:defRPr/>
            </a:pPr>
            <a:r>
              <a:rPr lang="es-ES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Primera fuente de derecho NO escrita</a:t>
            </a:r>
            <a:endParaRPr lang="ca-ES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672" y="548680"/>
            <a:ext cx="6428952" cy="1295995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es-ES" u="sng" dirty="0">
                <a:effectLst/>
              </a:rPr>
              <a:t>Ley de las XII Tablas</a:t>
            </a:r>
            <a:br>
              <a:rPr lang="es-ES" dirty="0"/>
            </a:br>
            <a:r>
              <a:rPr lang="es-ES" dirty="0"/>
              <a:t>(451/450aC)</a:t>
            </a:r>
            <a:endParaRPr lang="ca-ES" dirty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824163"/>
            <a:ext cx="8229600" cy="8921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ES">
                <a:solidFill>
                  <a:srgbClr val="FF66CC"/>
                </a:solidFill>
              </a:rPr>
              <a:t>DECENVIRI LEGIBUS SCRIBUNDIS</a:t>
            </a:r>
            <a:endParaRPr lang="ca-ES">
              <a:solidFill>
                <a:srgbClr val="FF66CC"/>
              </a:solidFill>
            </a:endParaRPr>
          </a:p>
        </p:txBody>
      </p:sp>
      <p:sp>
        <p:nvSpPr>
          <p:cNvPr id="70660" name="Rectangle 4"/>
          <p:cNvSpPr>
            <a:spLocks noChangeArrowheads="1"/>
          </p:cNvSpPr>
          <p:nvPr/>
        </p:nvSpPr>
        <p:spPr bwMode="auto">
          <a:xfrm>
            <a:off x="457200" y="1600200"/>
            <a:ext cx="8229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es-ES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0661" name="Rectangle 5"/>
          <p:cNvSpPr>
            <a:spLocks noChangeArrowheads="1"/>
          </p:cNvSpPr>
          <p:nvPr/>
        </p:nvSpPr>
        <p:spPr bwMode="auto">
          <a:xfrm>
            <a:off x="468313" y="4049713"/>
            <a:ext cx="8229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es-E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Fundamento del Ius Civile</a:t>
            </a:r>
          </a:p>
          <a:p>
            <a:pPr marL="342900" indent="-342900"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es-E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Recopilaciones de Mores Maiorum</a:t>
            </a:r>
          </a:p>
          <a:p>
            <a:pPr marL="342900" indent="-342900"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es-E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Su reconstrucción es hipotética</a:t>
            </a:r>
          </a:p>
          <a:p>
            <a:pPr marL="342900" indent="-342900"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ca-ES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0725" name="Picture 6" descr="docetabl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13500" y="1268413"/>
            <a:ext cx="154305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u="sng">
                <a:effectLst/>
              </a:rPr>
              <a:t>Jurisprudencia Pontificia</a:t>
            </a:r>
            <a:endParaRPr lang="ca-ES" u="sng">
              <a:effectLst/>
            </a:endParaRP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676275"/>
          </a:xfrm>
        </p:spPr>
        <p:txBody>
          <a:bodyPr/>
          <a:lstStyle/>
          <a:p>
            <a:r>
              <a:rPr lang="es-ES">
                <a:effectLst/>
              </a:rPr>
              <a:t>Primeros juristas: los Pontífices</a:t>
            </a:r>
          </a:p>
          <a:p>
            <a:endParaRPr lang="ca-ES">
              <a:effectLst/>
            </a:endParaRPr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1187450" y="2708275"/>
            <a:ext cx="6267450" cy="519113"/>
          </a:xfrm>
          <a:prstGeom prst="rect">
            <a:avLst/>
          </a:prstGeom>
          <a:solidFill>
            <a:srgbClr val="996633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742950" indent="-28575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es-E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Interpretan los mores maoirum</a:t>
            </a:r>
          </a:p>
        </p:txBody>
      </p:sp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2700338" y="4506913"/>
            <a:ext cx="3600450" cy="18018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2950" indent="-285750">
              <a:spcBef>
                <a:spcPct val="50000"/>
              </a:spcBef>
              <a:buClr>
                <a:schemeClr val="tx1"/>
              </a:buClr>
              <a:defRPr/>
            </a:pPr>
            <a:r>
              <a:rPr lang="es-E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AGERE</a:t>
            </a:r>
          </a:p>
          <a:p>
            <a:pPr marL="742950" indent="-285750">
              <a:spcBef>
                <a:spcPct val="50000"/>
              </a:spcBef>
              <a:buClr>
                <a:schemeClr val="tx1"/>
              </a:buClr>
              <a:defRPr/>
            </a:pPr>
            <a:r>
              <a:rPr lang="es-E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CAVERE </a:t>
            </a:r>
          </a:p>
          <a:p>
            <a:pPr marL="742950" indent="-285750">
              <a:spcBef>
                <a:spcPct val="50000"/>
              </a:spcBef>
              <a:buClr>
                <a:schemeClr val="tx1"/>
              </a:buClr>
              <a:defRPr/>
            </a:pPr>
            <a:r>
              <a:rPr lang="es-E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RESPONDERE</a:t>
            </a:r>
            <a:endParaRPr lang="ca-ES" sz="28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8374" name="AutoShape 6"/>
          <p:cNvSpPr>
            <a:spLocks noChangeArrowheads="1"/>
          </p:cNvSpPr>
          <p:nvPr/>
        </p:nvSpPr>
        <p:spPr bwMode="auto">
          <a:xfrm rot="5400000">
            <a:off x="1404144" y="4364832"/>
            <a:ext cx="1512887" cy="1079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1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a-ES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67744" y="811213"/>
            <a:ext cx="6419056" cy="6064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" dirty="0">
                <a:solidFill>
                  <a:schemeClr val="hlink"/>
                </a:solidFill>
              </a:rPr>
              <a:t>Derecho Preclásico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76200" y="2224088"/>
            <a:ext cx="9220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2800" b="1" dirty="0" err="1">
                <a:solidFill>
                  <a:srgbClr val="FFC000"/>
                </a:solidFill>
              </a:rPr>
              <a:t>Ius</a:t>
            </a:r>
            <a:r>
              <a:rPr lang="es-ES" sz="2800" b="1" dirty="0">
                <a:solidFill>
                  <a:srgbClr val="FFC000"/>
                </a:solidFill>
              </a:rPr>
              <a:t> </a:t>
            </a:r>
            <a:r>
              <a:rPr lang="es-ES" sz="2800" b="1" dirty="0" err="1">
                <a:solidFill>
                  <a:srgbClr val="FFC000"/>
                </a:solidFill>
              </a:rPr>
              <a:t>Civile</a:t>
            </a:r>
            <a:r>
              <a:rPr lang="es-ES" sz="2800" b="1" dirty="0">
                <a:solidFill>
                  <a:srgbClr val="FFC000"/>
                </a:solidFill>
              </a:rPr>
              <a:t>- </a:t>
            </a:r>
            <a:r>
              <a:rPr lang="es-ES" sz="22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Procedimiento de LEGIS ACTIONES</a:t>
            </a:r>
            <a:endParaRPr lang="es-ES" sz="2200" dirty="0">
              <a:solidFill>
                <a:srgbClr val="FFC000"/>
              </a:solidFill>
            </a:endParaRP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685800" y="2836863"/>
            <a:ext cx="1963738" cy="319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dirty="0"/>
              <a:t>Exclusivista</a:t>
            </a:r>
          </a:p>
          <a:p>
            <a:pPr>
              <a:spcBef>
                <a:spcPct val="50000"/>
              </a:spcBef>
            </a:pPr>
            <a:endParaRPr lang="es-ES" sz="2400" dirty="0"/>
          </a:p>
          <a:p>
            <a:pPr>
              <a:spcBef>
                <a:spcPct val="50000"/>
              </a:spcBef>
            </a:pPr>
            <a:r>
              <a:rPr lang="es-ES" sz="2400" dirty="0"/>
              <a:t>Patriarcal </a:t>
            </a:r>
          </a:p>
          <a:p>
            <a:pPr>
              <a:spcBef>
                <a:spcPct val="50000"/>
              </a:spcBef>
            </a:pPr>
            <a:endParaRPr lang="es-ES" sz="2400" dirty="0"/>
          </a:p>
          <a:p>
            <a:pPr>
              <a:spcBef>
                <a:spcPct val="50000"/>
              </a:spcBef>
            </a:pPr>
            <a:r>
              <a:rPr lang="es-ES" sz="2400" dirty="0"/>
              <a:t>Solemne</a:t>
            </a:r>
          </a:p>
          <a:p>
            <a:pPr algn="ctr">
              <a:spcBef>
                <a:spcPct val="50000"/>
              </a:spcBef>
            </a:pPr>
            <a:endParaRPr lang="es-ES" sz="2400" dirty="0"/>
          </a:p>
        </p:txBody>
      </p:sp>
      <p:sp>
        <p:nvSpPr>
          <p:cNvPr id="27653" name="AutoShape 5"/>
          <p:cNvSpPr>
            <a:spLocks noChangeArrowheads="1"/>
          </p:cNvSpPr>
          <p:nvPr/>
        </p:nvSpPr>
        <p:spPr bwMode="auto">
          <a:xfrm>
            <a:off x="2700338" y="2924175"/>
            <a:ext cx="1524000" cy="228600"/>
          </a:xfrm>
          <a:prstGeom prst="rightArrow">
            <a:avLst>
              <a:gd name="adj1" fmla="val 50000"/>
              <a:gd name="adj2" fmla="val 166667"/>
            </a:avLst>
          </a:prstGeom>
          <a:solidFill>
            <a:srgbClr val="0033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" sz="2400">
              <a:solidFill>
                <a:schemeClr val="hlink"/>
              </a:solidFill>
            </a:endParaRP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4343400" y="2833688"/>
            <a:ext cx="3276600" cy="121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 dirty="0" err="1">
                <a:solidFill>
                  <a:schemeClr val="accent1">
                    <a:lumMod val="75000"/>
                  </a:schemeClr>
                </a:solidFill>
              </a:rPr>
              <a:t>Ius</a:t>
            </a:r>
            <a:r>
              <a:rPr lang="es-ES" sz="2800" b="1" dirty="0">
                <a:solidFill>
                  <a:schemeClr val="accent1">
                    <a:lumMod val="75000"/>
                  </a:schemeClr>
                </a:solidFill>
              </a:rPr>
              <a:t> Gentium	</a:t>
            </a:r>
          </a:p>
          <a:p>
            <a:pPr>
              <a:spcBef>
                <a:spcPct val="50000"/>
              </a:spcBef>
            </a:pP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Nuevo derecho para todas las gentes</a:t>
            </a: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4343400" y="4921250"/>
            <a:ext cx="3389313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>
                <a:solidFill>
                  <a:srgbClr val="008000"/>
                </a:solidFill>
              </a:rPr>
              <a:t>Ius Honorarium</a:t>
            </a:r>
          </a:p>
          <a:p>
            <a:r>
              <a:rPr lang="es-ES">
                <a:solidFill>
                  <a:srgbClr val="008000"/>
                </a:solidFill>
              </a:rPr>
              <a:t>Ayuda, corrige y suple</a:t>
            </a:r>
            <a:endParaRPr lang="es-ES" sz="2400">
              <a:solidFill>
                <a:srgbClr val="008000"/>
              </a:solidFill>
            </a:endParaRP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4191000" y="3990027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2200" b="1" u="sng" dirty="0">
                <a:solidFill>
                  <a:srgbClr val="7030A0"/>
                </a:solidFill>
              </a:rPr>
              <a:t>Procedimiento Formulario</a:t>
            </a:r>
            <a:endParaRPr lang="es-ES" sz="2200" b="1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s-ES" sz="2000" b="1" dirty="0">
                <a:solidFill>
                  <a:srgbClr val="7030A0"/>
                </a:solidFill>
              </a:rPr>
              <a:t>pretor peregrino- 242aC</a:t>
            </a:r>
            <a:endParaRPr lang="es-ES" sz="2200" b="1" dirty="0">
              <a:solidFill>
                <a:srgbClr val="7030A0"/>
              </a:solidFill>
            </a:endParaRP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4191000" y="5699125"/>
            <a:ext cx="4495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" sz="2000" b="1">
                <a:solidFill>
                  <a:srgbClr val="008000"/>
                </a:solidFill>
              </a:rPr>
              <a:t>pretor urbano- 367aC</a:t>
            </a:r>
            <a:endParaRPr lang="es-ES" sz="2200" b="1">
              <a:solidFill>
                <a:srgbClr val="008000"/>
              </a:solidFill>
            </a:endParaRPr>
          </a:p>
        </p:txBody>
      </p:sp>
      <p:sp>
        <p:nvSpPr>
          <p:cNvPr id="27659" name="AutoShape 11"/>
          <p:cNvSpPr>
            <a:spLocks noChangeArrowheads="1"/>
          </p:cNvSpPr>
          <p:nvPr/>
        </p:nvSpPr>
        <p:spPr bwMode="auto">
          <a:xfrm>
            <a:off x="2700338" y="4868863"/>
            <a:ext cx="1524000" cy="228600"/>
          </a:xfrm>
          <a:prstGeom prst="rightArrow">
            <a:avLst>
              <a:gd name="adj1" fmla="val 50000"/>
              <a:gd name="adj2" fmla="val 166667"/>
            </a:avLst>
          </a:prstGeom>
          <a:solidFill>
            <a:srgbClr val="0033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" sz="2400">
              <a:solidFill>
                <a:schemeClr val="hlink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>
                <a:solidFill>
                  <a:schemeClr val="hlink"/>
                </a:solidFill>
              </a:rPr>
              <a:t>Fuentes del Derecho Preclásico</a:t>
            </a:r>
            <a:endParaRPr lang="es-ES"/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2066627"/>
            <a:ext cx="4037013" cy="4530725"/>
          </a:xfrm>
        </p:spPr>
        <p:txBody>
          <a:bodyPr/>
          <a:lstStyle/>
          <a:p>
            <a:pPr eaLnBrk="1" hangingPunct="1">
              <a:defRPr/>
            </a:pPr>
            <a:r>
              <a:rPr lang="es-ES" b="1" dirty="0" err="1"/>
              <a:t>Ius</a:t>
            </a:r>
            <a:r>
              <a:rPr lang="es-ES" b="1" dirty="0"/>
              <a:t> </a:t>
            </a:r>
            <a:r>
              <a:rPr lang="es-ES" b="1" dirty="0" err="1"/>
              <a:t>Civile</a:t>
            </a:r>
            <a:endParaRPr lang="es-ES" b="1" dirty="0"/>
          </a:p>
          <a:p>
            <a:pPr lvl="1" eaLnBrk="1" hangingPunct="1">
              <a:defRPr/>
            </a:pPr>
            <a:r>
              <a:rPr lang="es-ES" dirty="0" err="1"/>
              <a:t>Leges</a:t>
            </a:r>
            <a:r>
              <a:rPr lang="es-ES" dirty="0"/>
              <a:t> </a:t>
            </a:r>
            <a:r>
              <a:rPr lang="es-ES" dirty="0" err="1"/>
              <a:t>comitiales</a:t>
            </a:r>
            <a:endParaRPr lang="es-ES" dirty="0"/>
          </a:p>
          <a:p>
            <a:pPr lvl="1" eaLnBrk="1" hangingPunct="1">
              <a:defRPr/>
            </a:pPr>
            <a:r>
              <a:rPr lang="es-ES" dirty="0"/>
              <a:t>Plebiscita</a:t>
            </a:r>
            <a:br>
              <a:rPr lang="es-ES" dirty="0"/>
            </a:br>
            <a:endParaRPr lang="es-ES" dirty="0"/>
          </a:p>
          <a:p>
            <a:pPr lvl="1" eaLnBrk="1" hangingPunct="1">
              <a:buFontTx/>
              <a:buNone/>
              <a:defRPr/>
            </a:pPr>
            <a:r>
              <a:rPr lang="es-ES" dirty="0" err="1">
                <a:solidFill>
                  <a:srgbClr val="6666FF"/>
                </a:solidFill>
              </a:rPr>
              <a:t>Lex</a:t>
            </a:r>
            <a:r>
              <a:rPr lang="es-ES" dirty="0">
                <a:solidFill>
                  <a:srgbClr val="6666FF"/>
                </a:solidFill>
              </a:rPr>
              <a:t> Hortensia-286aC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953000" y="2015480"/>
            <a:ext cx="3979863" cy="2133600"/>
          </a:xfrm>
        </p:spPr>
        <p:txBody>
          <a:bodyPr/>
          <a:lstStyle/>
          <a:p>
            <a:pPr eaLnBrk="1" hangingPunct="1">
              <a:defRPr/>
            </a:pPr>
            <a:r>
              <a:rPr lang="es-ES" b="1" dirty="0" err="1">
                <a:solidFill>
                  <a:srgbClr val="008000"/>
                </a:solidFill>
              </a:rPr>
              <a:t>Ius</a:t>
            </a:r>
            <a:r>
              <a:rPr lang="es-ES" b="1" dirty="0">
                <a:solidFill>
                  <a:srgbClr val="008000"/>
                </a:solidFill>
              </a:rPr>
              <a:t> </a:t>
            </a:r>
            <a:r>
              <a:rPr lang="es-ES" b="1" dirty="0" err="1">
                <a:solidFill>
                  <a:srgbClr val="008000"/>
                </a:solidFill>
              </a:rPr>
              <a:t>Honorarium</a:t>
            </a:r>
            <a:endParaRPr lang="es-ES" b="1" dirty="0">
              <a:solidFill>
                <a:srgbClr val="008000"/>
              </a:solidFill>
            </a:endParaRPr>
          </a:p>
          <a:p>
            <a:pPr lvl="1" eaLnBrk="1" hangingPunct="1">
              <a:defRPr/>
            </a:pPr>
            <a:r>
              <a:rPr lang="es-ES" dirty="0" err="1"/>
              <a:t>Edicta</a:t>
            </a:r>
            <a:r>
              <a:rPr lang="es-ES" dirty="0"/>
              <a:t> </a:t>
            </a:r>
          </a:p>
          <a:p>
            <a:pPr lvl="2" eaLnBrk="1" hangingPunct="1">
              <a:defRPr/>
            </a:pPr>
            <a:r>
              <a:rPr lang="es-ES" dirty="0"/>
              <a:t>Ed. </a:t>
            </a:r>
            <a:r>
              <a:rPr lang="es-ES" dirty="0" err="1"/>
              <a:t>Traslaticium</a:t>
            </a:r>
            <a:endParaRPr lang="es-ES" dirty="0"/>
          </a:p>
          <a:p>
            <a:pPr lvl="2" eaLnBrk="1" hangingPunct="1">
              <a:defRPr/>
            </a:pPr>
            <a:r>
              <a:rPr lang="es-ES" dirty="0"/>
              <a:t>Ed. </a:t>
            </a:r>
            <a:r>
              <a:rPr lang="es-ES" dirty="0" err="1"/>
              <a:t>Novum</a:t>
            </a:r>
            <a:endParaRPr lang="es-ES" dirty="0">
              <a:solidFill>
                <a:srgbClr val="6666FF"/>
              </a:solidFill>
            </a:endParaRP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s-ES" sz="2400" dirty="0" err="1">
                <a:solidFill>
                  <a:srgbClr val="6666FF"/>
                </a:solidFill>
              </a:rPr>
              <a:t>Lex</a:t>
            </a:r>
            <a:r>
              <a:rPr lang="es-ES" sz="2400" dirty="0">
                <a:solidFill>
                  <a:srgbClr val="6666FF"/>
                </a:solidFill>
              </a:rPr>
              <a:t> Cornelia-67aC</a:t>
            </a:r>
            <a:endParaRPr lang="es-ES" dirty="0">
              <a:solidFill>
                <a:srgbClr val="6666FF"/>
              </a:solidFill>
            </a:endParaRPr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2514600" y="4495800"/>
            <a:ext cx="5943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s-E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Jurisprudencia preclásica: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es-E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		</a:t>
            </a:r>
            <a:r>
              <a:rPr lang="es-ES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Quinto Mucio Escévola</a:t>
            </a:r>
            <a:endParaRPr lang="es-ES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a-ES" altLang="es-ES"/>
              <a:t>Derecho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485900" y="2057401"/>
            <a:ext cx="3028950" cy="1156097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</a:pPr>
            <a:r>
              <a:rPr lang="ca-ES" altLang="es-ES"/>
              <a:t>Conjunto de normas jurídicas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ca-ES" altLang="es-ES"/>
          </a:p>
        </p:txBody>
      </p:sp>
      <p:sp>
        <p:nvSpPr>
          <p:cNvPr id="11269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29150" y="2057401"/>
            <a:ext cx="3028950" cy="1156097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</a:pPr>
            <a:r>
              <a:rPr lang="ca-ES" altLang="es-ES"/>
              <a:t>Facultad reconocida a una persona que le permite imponer una conducta a los demás</a:t>
            </a:r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>
            <a:off x="2574131" y="3105150"/>
            <a:ext cx="647700" cy="1458516"/>
          </a:xfrm>
          <a:prstGeom prst="downArrow">
            <a:avLst>
              <a:gd name="adj1" fmla="val 50000"/>
              <a:gd name="adj2" fmla="val 56296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s-ES" altLang="es-ES" sz="1350">
              <a:solidFill>
                <a:schemeClr val="tx1"/>
              </a:solidFill>
            </a:endParaRPr>
          </a:p>
        </p:txBody>
      </p:sp>
      <p:sp>
        <p:nvSpPr>
          <p:cNvPr id="11271" name="AutoShape 7"/>
          <p:cNvSpPr>
            <a:spLocks noChangeArrowheads="1"/>
          </p:cNvSpPr>
          <p:nvPr/>
        </p:nvSpPr>
        <p:spPr bwMode="auto">
          <a:xfrm>
            <a:off x="5868591" y="3212306"/>
            <a:ext cx="647700" cy="1458516"/>
          </a:xfrm>
          <a:prstGeom prst="downArrow">
            <a:avLst>
              <a:gd name="adj1" fmla="val 50000"/>
              <a:gd name="adj2" fmla="val 56296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s-ES" altLang="es-ES" sz="1350">
              <a:solidFill>
                <a:schemeClr val="tx1"/>
              </a:solidFill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1814513" y="4932761"/>
            <a:ext cx="243207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a-ES" altLang="es-ES">
                <a:solidFill>
                  <a:schemeClr val="tx1"/>
                </a:solidFill>
              </a:rPr>
              <a:t>DERECHO OBJETIVO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a-ES" altLang="es-ES">
                <a:solidFill>
                  <a:schemeClr val="tx1"/>
                </a:solidFill>
              </a:rPr>
              <a:t>(Norma agendi)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5031581" y="4941095"/>
            <a:ext cx="24978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a-ES" altLang="es-ES">
                <a:solidFill>
                  <a:schemeClr val="tx1"/>
                </a:solidFill>
              </a:rPr>
              <a:t>DERECHO SUBJETIVO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a-ES" altLang="es-ES">
                <a:solidFill>
                  <a:schemeClr val="tx1"/>
                </a:solidFill>
              </a:rPr>
              <a:t>(facultas agendi)</a:t>
            </a:r>
          </a:p>
        </p:txBody>
      </p:sp>
    </p:spTree>
    <p:extLst>
      <p:ext uri="{BB962C8B-B14F-4D97-AF65-F5344CB8AC3E}">
        <p14:creationId xmlns:p14="http://schemas.microsoft.com/office/powerpoint/2010/main" val="42362258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u="sng">
                <a:effectLst/>
              </a:rPr>
              <a:t>Leyes Comiciales</a:t>
            </a:r>
            <a:endParaRPr lang="ca-ES" u="sng">
              <a:effectLst/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5483225" cy="4530725"/>
          </a:xfrm>
        </p:spPr>
        <p:txBody>
          <a:bodyPr/>
          <a:lstStyle/>
          <a:p>
            <a:r>
              <a:rPr lang="es-ES">
                <a:effectLst/>
              </a:rPr>
              <a:t>Concepto </a:t>
            </a:r>
          </a:p>
          <a:p>
            <a:endParaRPr lang="es-ES">
              <a:effectLst/>
            </a:endParaRPr>
          </a:p>
          <a:p>
            <a:endParaRPr lang="es-ES">
              <a:effectLst/>
            </a:endParaRPr>
          </a:p>
          <a:p>
            <a:r>
              <a:rPr lang="es-ES">
                <a:effectLst/>
              </a:rPr>
              <a:t>Estructura</a:t>
            </a:r>
          </a:p>
          <a:p>
            <a:endParaRPr lang="es-ES">
              <a:effectLst/>
            </a:endParaRPr>
          </a:p>
          <a:p>
            <a:endParaRPr lang="es-ES">
              <a:effectLst/>
            </a:endParaRPr>
          </a:p>
          <a:p>
            <a:r>
              <a:rPr lang="es-ES">
                <a:effectLst/>
              </a:rPr>
              <a:t>Caracteres</a:t>
            </a:r>
          </a:p>
          <a:p>
            <a:endParaRPr lang="es-ES">
              <a:effectLst/>
            </a:endParaRPr>
          </a:p>
          <a:p>
            <a:pPr>
              <a:buFont typeface="Wingdings" pitchFamily="2" charset="2"/>
              <a:buNone/>
            </a:pPr>
            <a:endParaRPr lang="es-ES">
              <a:effectLst/>
            </a:endParaRPr>
          </a:p>
          <a:p>
            <a:endParaRPr lang="es-ES">
              <a:effectLst/>
            </a:endParaRPr>
          </a:p>
          <a:p>
            <a:endParaRPr lang="es-ES">
              <a:effectLst/>
            </a:endParaRPr>
          </a:p>
          <a:p>
            <a:pPr>
              <a:buFont typeface="Wingdings" pitchFamily="2" charset="2"/>
              <a:buNone/>
            </a:pPr>
            <a:endParaRPr lang="ca-ES">
              <a:effectLst/>
            </a:endParaRPr>
          </a:p>
        </p:txBody>
      </p:sp>
      <p:sp>
        <p:nvSpPr>
          <p:cNvPr id="59396" name="AutoShape 4"/>
          <p:cNvSpPr>
            <a:spLocks noChangeArrowheads="1"/>
          </p:cNvSpPr>
          <p:nvPr/>
        </p:nvSpPr>
        <p:spPr bwMode="auto">
          <a:xfrm>
            <a:off x="3492500" y="1628775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a-ES"/>
          </a:p>
        </p:txBody>
      </p:sp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4895850" y="1673225"/>
            <a:ext cx="42481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s-ES" sz="2400"/>
              <a:t>Lo que el pueblo manda y establece</a:t>
            </a:r>
            <a:endParaRPr lang="ca-ES" sz="2400"/>
          </a:p>
        </p:txBody>
      </p:sp>
      <p:sp>
        <p:nvSpPr>
          <p:cNvPr id="59398" name="AutoShape 6"/>
          <p:cNvSpPr>
            <a:spLocks noChangeArrowheads="1"/>
          </p:cNvSpPr>
          <p:nvPr/>
        </p:nvSpPr>
        <p:spPr bwMode="auto">
          <a:xfrm>
            <a:off x="3451225" y="344805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a-ES"/>
          </a:p>
        </p:txBody>
      </p:sp>
      <p:sp>
        <p:nvSpPr>
          <p:cNvPr id="59399" name="Rectangle 7"/>
          <p:cNvSpPr>
            <a:spLocks noChangeArrowheads="1"/>
          </p:cNvSpPr>
          <p:nvPr/>
        </p:nvSpPr>
        <p:spPr bwMode="auto">
          <a:xfrm>
            <a:off x="4787900" y="3113088"/>
            <a:ext cx="42481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s-ES" sz="2400"/>
              <a:t>Praescriptio 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s-ES" sz="2400"/>
              <a:t>Rogatio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s-ES" sz="2400"/>
              <a:t>Sanctio</a:t>
            </a:r>
            <a:endParaRPr lang="ca-ES" sz="2400"/>
          </a:p>
        </p:txBody>
      </p:sp>
      <p:sp>
        <p:nvSpPr>
          <p:cNvPr id="59400" name="AutoShape 8"/>
          <p:cNvSpPr>
            <a:spLocks noChangeArrowheads="1"/>
          </p:cNvSpPr>
          <p:nvPr/>
        </p:nvSpPr>
        <p:spPr bwMode="auto">
          <a:xfrm>
            <a:off x="3419475" y="517525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a-ES"/>
          </a:p>
        </p:txBody>
      </p:sp>
      <p:sp>
        <p:nvSpPr>
          <p:cNvPr id="59401" name="Rectangle 9"/>
          <p:cNvSpPr>
            <a:spLocks noChangeArrowheads="1"/>
          </p:cNvSpPr>
          <p:nvPr/>
        </p:nvSpPr>
        <p:spPr bwMode="auto">
          <a:xfrm>
            <a:off x="4787900" y="5200650"/>
            <a:ext cx="42481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s-ES" sz="2800"/>
              <a:t>LEX ROGATA 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u="sng">
                <a:effectLst/>
              </a:rPr>
              <a:t>Plebiscitos</a:t>
            </a:r>
            <a:endParaRPr lang="ca-ES" u="sng">
              <a:effectLst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5483225" cy="2044700"/>
          </a:xfrm>
        </p:spPr>
        <p:txBody>
          <a:bodyPr/>
          <a:lstStyle/>
          <a:p>
            <a:r>
              <a:rPr lang="es-ES">
                <a:effectLst/>
              </a:rPr>
              <a:t>Concepto </a:t>
            </a:r>
          </a:p>
          <a:p>
            <a:endParaRPr lang="es-ES">
              <a:effectLst/>
            </a:endParaRPr>
          </a:p>
          <a:p>
            <a:endParaRPr lang="es-ES">
              <a:effectLst/>
            </a:endParaRPr>
          </a:p>
          <a:p>
            <a:endParaRPr lang="es-ES">
              <a:effectLst/>
            </a:endParaRPr>
          </a:p>
          <a:p>
            <a:pPr>
              <a:buFont typeface="Wingdings" pitchFamily="2" charset="2"/>
              <a:buNone/>
            </a:pPr>
            <a:endParaRPr lang="ca-ES" sz="3600">
              <a:solidFill>
                <a:srgbClr val="33CC33"/>
              </a:solidFill>
              <a:effectLst/>
            </a:endParaRPr>
          </a:p>
        </p:txBody>
      </p:sp>
      <p:sp>
        <p:nvSpPr>
          <p:cNvPr id="60420" name="AutoShape 4"/>
          <p:cNvSpPr>
            <a:spLocks noChangeArrowheads="1"/>
          </p:cNvSpPr>
          <p:nvPr/>
        </p:nvSpPr>
        <p:spPr bwMode="auto">
          <a:xfrm>
            <a:off x="3492500" y="1628775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a-ES"/>
          </a:p>
        </p:txBody>
      </p:sp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4895850" y="1412875"/>
            <a:ext cx="42481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s-ES" sz="2400"/>
              <a:t>Lo que la plebe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s-ES" sz="2400"/>
              <a:t>manda y establece</a:t>
            </a:r>
            <a:endParaRPr lang="ca-ES" sz="2400"/>
          </a:p>
        </p:txBody>
      </p:sp>
      <p:sp>
        <p:nvSpPr>
          <p:cNvPr id="36869" name="Rectangle 6"/>
          <p:cNvSpPr>
            <a:spLocks noChangeArrowheads="1"/>
          </p:cNvSpPr>
          <p:nvPr/>
        </p:nvSpPr>
        <p:spPr bwMode="auto">
          <a:xfrm>
            <a:off x="4787900" y="2968625"/>
            <a:ext cx="42481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endParaRPr lang="es-ES" sz="2400"/>
          </a:p>
        </p:txBody>
      </p:sp>
      <p:sp>
        <p:nvSpPr>
          <p:cNvPr id="36870" name="Rectangle 7"/>
          <p:cNvSpPr>
            <a:spLocks noChangeArrowheads="1"/>
          </p:cNvSpPr>
          <p:nvPr/>
        </p:nvSpPr>
        <p:spPr bwMode="auto">
          <a:xfrm>
            <a:off x="4932363" y="4984750"/>
            <a:ext cx="42481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endParaRPr lang="es-ES" sz="2800"/>
          </a:p>
        </p:txBody>
      </p:sp>
      <p:sp>
        <p:nvSpPr>
          <p:cNvPr id="60424" name="Rectangle 8"/>
          <p:cNvSpPr>
            <a:spLocks noChangeArrowheads="1"/>
          </p:cNvSpPr>
          <p:nvPr/>
        </p:nvSpPr>
        <p:spPr bwMode="auto">
          <a:xfrm>
            <a:off x="1908175" y="4049713"/>
            <a:ext cx="5903913" cy="9636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Clr>
                <a:schemeClr val="tx1"/>
              </a:buClr>
            </a:pPr>
            <a:r>
              <a:rPr lang="es-ES" sz="3600">
                <a:solidFill>
                  <a:schemeClr val="bg2"/>
                </a:solidFill>
              </a:rPr>
              <a:t>Lex Hortensia</a:t>
            </a:r>
            <a:r>
              <a:rPr lang="es-ES" sz="2800">
                <a:solidFill>
                  <a:schemeClr val="bg2"/>
                </a:solidFill>
              </a:rPr>
              <a:t> </a:t>
            </a:r>
            <a:r>
              <a:rPr lang="es-ES" sz="3200">
                <a:solidFill>
                  <a:schemeClr val="bg2"/>
                </a:solidFill>
              </a:rPr>
              <a:t>(286aC</a:t>
            </a:r>
            <a:r>
              <a:rPr lang="es-ES" sz="2800">
                <a:solidFill>
                  <a:schemeClr val="bg2"/>
                </a:solidFill>
              </a:rPr>
              <a:t>)</a:t>
            </a:r>
            <a:endParaRPr lang="ca-ES" sz="280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u="sng">
                <a:effectLst/>
              </a:rPr>
              <a:t>Senado consultos</a:t>
            </a:r>
            <a:endParaRPr lang="ca-ES" u="sng">
              <a:effectLst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16100"/>
            <a:ext cx="8686800" cy="418949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" dirty="0">
                <a:effectLst/>
              </a:rPr>
              <a:t>Concepto </a:t>
            </a:r>
          </a:p>
          <a:p>
            <a:pPr>
              <a:lnSpc>
                <a:spcPct val="90000"/>
              </a:lnSpc>
            </a:pPr>
            <a:endParaRPr lang="es-ES" dirty="0">
              <a:effectLst/>
            </a:endParaRPr>
          </a:p>
          <a:p>
            <a:pPr>
              <a:lnSpc>
                <a:spcPct val="90000"/>
              </a:lnSpc>
            </a:pPr>
            <a:endParaRPr lang="es-ES" dirty="0">
              <a:effectLst/>
            </a:endParaRPr>
          </a:p>
          <a:p>
            <a:pPr>
              <a:lnSpc>
                <a:spcPct val="90000"/>
              </a:lnSpc>
            </a:pPr>
            <a:r>
              <a:rPr lang="es-ES" dirty="0">
                <a:effectLst/>
              </a:rPr>
              <a:t>Estructura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dirty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dirty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dirty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dirty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dirty="0">
                <a:effectLst/>
              </a:rPr>
              <a:t>En el principado tiene funciones legislativas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ca-ES" dirty="0">
              <a:solidFill>
                <a:srgbClr val="33CC33"/>
              </a:solidFill>
              <a:effectLst/>
            </a:endParaRPr>
          </a:p>
        </p:txBody>
      </p:sp>
      <p:sp>
        <p:nvSpPr>
          <p:cNvPr id="62468" name="AutoShape 4"/>
          <p:cNvSpPr>
            <a:spLocks noChangeArrowheads="1"/>
          </p:cNvSpPr>
          <p:nvPr/>
        </p:nvSpPr>
        <p:spPr bwMode="auto">
          <a:xfrm>
            <a:off x="3492500" y="1935163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a-E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4895850" y="1744663"/>
            <a:ext cx="42481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s-ES" sz="2400"/>
              <a:t>Lo que el senado manda y establece</a:t>
            </a:r>
            <a:endParaRPr lang="ca-ES" sz="2400"/>
          </a:p>
        </p:txBody>
      </p:sp>
      <p:sp>
        <p:nvSpPr>
          <p:cNvPr id="37893" name="Rectangle 6"/>
          <p:cNvSpPr>
            <a:spLocks noChangeArrowheads="1"/>
          </p:cNvSpPr>
          <p:nvPr/>
        </p:nvSpPr>
        <p:spPr bwMode="auto">
          <a:xfrm>
            <a:off x="4787900" y="2968625"/>
            <a:ext cx="42481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endParaRPr lang="es-ES" sz="2400"/>
          </a:p>
        </p:txBody>
      </p:sp>
      <p:sp>
        <p:nvSpPr>
          <p:cNvPr id="37894" name="Rectangle 7"/>
          <p:cNvSpPr>
            <a:spLocks noChangeArrowheads="1"/>
          </p:cNvSpPr>
          <p:nvPr/>
        </p:nvSpPr>
        <p:spPr bwMode="auto">
          <a:xfrm>
            <a:off x="4932363" y="4984750"/>
            <a:ext cx="42481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endParaRPr lang="es-ES" sz="2800"/>
          </a:p>
        </p:txBody>
      </p:sp>
      <p:sp>
        <p:nvSpPr>
          <p:cNvPr id="62472" name="AutoShape 8"/>
          <p:cNvSpPr>
            <a:spLocks noChangeArrowheads="1"/>
          </p:cNvSpPr>
          <p:nvPr/>
        </p:nvSpPr>
        <p:spPr bwMode="auto">
          <a:xfrm>
            <a:off x="3419475" y="3375025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a-ES"/>
          </a:p>
        </p:txBody>
      </p:sp>
      <p:sp>
        <p:nvSpPr>
          <p:cNvPr id="62473" name="Rectangle 9"/>
          <p:cNvSpPr>
            <a:spLocks noChangeArrowheads="1"/>
          </p:cNvSpPr>
          <p:nvPr/>
        </p:nvSpPr>
        <p:spPr bwMode="auto">
          <a:xfrm>
            <a:off x="4787900" y="3257550"/>
            <a:ext cx="42481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s-ES" sz="2400"/>
              <a:t>Prefacio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s-ES" sz="2400"/>
              <a:t>Relatio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s-ES" sz="2400"/>
              <a:t>Sententia</a:t>
            </a:r>
            <a:endParaRPr lang="ca-ES" sz="2400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u="sng">
                <a:effectLst/>
              </a:rPr>
              <a:t>Edictos de los magistrados</a:t>
            </a:r>
            <a:endParaRPr lang="ca-ES" u="sng">
              <a:effectLst/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4427538" y="2825750"/>
            <a:ext cx="4764087" cy="1323975"/>
          </a:xfrm>
        </p:spPr>
        <p:txBody>
          <a:bodyPr/>
          <a:lstStyle/>
          <a:p>
            <a:pPr lvl="1">
              <a:buFontTx/>
              <a:buNone/>
            </a:pPr>
            <a:r>
              <a:rPr lang="es-ES" sz="2400">
                <a:effectLst/>
              </a:rPr>
              <a:t>edictum perpetuum</a:t>
            </a:r>
          </a:p>
          <a:p>
            <a:pPr lvl="1">
              <a:buFontTx/>
              <a:buNone/>
            </a:pPr>
            <a:r>
              <a:rPr lang="es-ES" sz="2400">
                <a:effectLst/>
              </a:rPr>
              <a:t>edictum repentinum</a:t>
            </a:r>
            <a:endParaRPr lang="ca-ES" sz="2400">
              <a:solidFill>
                <a:srgbClr val="6666FF"/>
              </a:solidFill>
              <a:effectLst/>
            </a:endParaRPr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-180975" y="1341438"/>
            <a:ext cx="822960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Clr>
                <a:schemeClr val="tx1"/>
              </a:buClr>
            </a:pPr>
            <a:r>
              <a:rPr lang="es-ES" sz="3600"/>
              <a:t>Edicta</a:t>
            </a:r>
            <a:r>
              <a:rPr lang="es-ES" sz="2800"/>
              <a:t> – </a:t>
            </a:r>
            <a:r>
              <a:rPr lang="es-ES" sz="2800">
                <a:solidFill>
                  <a:srgbClr val="FF9900"/>
                </a:solidFill>
              </a:rPr>
              <a:t>IUS EDICENDI</a:t>
            </a:r>
          </a:p>
          <a:p>
            <a:pPr marL="1143000" lvl="2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</a:pPr>
            <a:r>
              <a:rPr lang="es-ES" sz="3200"/>
              <a:t>Concepto</a:t>
            </a:r>
          </a:p>
          <a:p>
            <a:pPr marL="1143000" lvl="2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endParaRPr lang="es-ES" sz="2400"/>
          </a:p>
          <a:p>
            <a:pPr marL="1143000" lvl="2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</a:pPr>
            <a:r>
              <a:rPr lang="es-ES" sz="3200"/>
              <a:t>Clases</a:t>
            </a:r>
          </a:p>
          <a:p>
            <a:pPr marL="1143000" lvl="2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endParaRPr lang="es-ES" sz="3200"/>
          </a:p>
          <a:p>
            <a:pPr marL="1143000" lvl="2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endParaRPr lang="es-ES" sz="2400"/>
          </a:p>
          <a:p>
            <a:pPr marL="1143000" lvl="2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</a:pPr>
            <a:r>
              <a:rPr lang="es-ES" sz="3200"/>
              <a:t>Partes</a:t>
            </a:r>
          </a:p>
          <a:p>
            <a:pPr marL="1143000" lvl="2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</a:pPr>
            <a:endParaRPr lang="es-ES" sz="3200"/>
          </a:p>
          <a:p>
            <a:pPr marL="1143000" lvl="2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endParaRPr lang="ca-ES" sz="2400">
              <a:solidFill>
                <a:srgbClr val="6666FF"/>
              </a:solidFill>
            </a:endParaRPr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4489450" y="4221163"/>
            <a:ext cx="46196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Clr>
                <a:schemeClr val="tx1"/>
              </a:buClr>
            </a:pPr>
            <a:r>
              <a:rPr lang="es-ES" sz="2400"/>
              <a:t>edictum traslaticium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chemeClr val="tx1"/>
              </a:buClr>
            </a:pPr>
            <a:r>
              <a:rPr lang="es-ES" sz="2400"/>
              <a:t>edictum novum</a:t>
            </a:r>
            <a:endParaRPr lang="ca-ES" sz="2400">
              <a:solidFill>
                <a:srgbClr val="6666FF"/>
              </a:solidFill>
            </a:endParaRPr>
          </a:p>
        </p:txBody>
      </p:sp>
      <p:sp>
        <p:nvSpPr>
          <p:cNvPr id="61446" name="AutoShape 6"/>
          <p:cNvSpPr>
            <a:spLocks noChangeArrowheads="1"/>
          </p:cNvSpPr>
          <p:nvPr/>
        </p:nvSpPr>
        <p:spPr bwMode="auto">
          <a:xfrm>
            <a:off x="3308350" y="3068638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a-ES"/>
          </a:p>
        </p:txBody>
      </p:sp>
      <p:sp>
        <p:nvSpPr>
          <p:cNvPr id="61447" name="AutoShape 7"/>
          <p:cNvSpPr>
            <a:spLocks noChangeArrowheads="1"/>
          </p:cNvSpPr>
          <p:nvPr/>
        </p:nvSpPr>
        <p:spPr bwMode="auto">
          <a:xfrm>
            <a:off x="3308350" y="4581525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a-ES"/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2124075" y="5878513"/>
            <a:ext cx="4619625" cy="863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Clr>
                <a:schemeClr val="tx1"/>
              </a:buClr>
            </a:pPr>
            <a:r>
              <a:rPr lang="es-ES" sz="2800">
                <a:solidFill>
                  <a:schemeClr val="bg2"/>
                </a:solidFill>
              </a:rPr>
              <a:t>Lex Cornelia (67aC)</a:t>
            </a:r>
            <a:endParaRPr lang="ca-ES" sz="2800">
              <a:solidFill>
                <a:schemeClr val="bg2"/>
              </a:solidFill>
            </a:endParaRPr>
          </a:p>
        </p:txBody>
      </p:sp>
      <p:sp>
        <p:nvSpPr>
          <p:cNvPr id="61449" name="AutoShape 9"/>
          <p:cNvSpPr>
            <a:spLocks noChangeArrowheads="1"/>
          </p:cNvSpPr>
          <p:nvPr/>
        </p:nvSpPr>
        <p:spPr bwMode="auto">
          <a:xfrm>
            <a:off x="3348038" y="2133600"/>
            <a:ext cx="9763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a-ES"/>
          </a:p>
        </p:txBody>
      </p:sp>
      <p:sp>
        <p:nvSpPr>
          <p:cNvPr id="61450" name="Rectangle 10"/>
          <p:cNvSpPr>
            <a:spLocks noChangeArrowheads="1"/>
          </p:cNvSpPr>
          <p:nvPr/>
        </p:nvSpPr>
        <p:spPr bwMode="auto">
          <a:xfrm>
            <a:off x="4632325" y="2060575"/>
            <a:ext cx="46926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Clr>
                <a:schemeClr val="tx1"/>
              </a:buClr>
            </a:pPr>
            <a:r>
              <a:rPr lang="es-ES" sz="2400"/>
              <a:t>Programa de actuación</a:t>
            </a:r>
            <a:endParaRPr lang="ca-ES" sz="2400"/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u="sng">
                <a:effectLst/>
              </a:rPr>
              <a:t>Jurisprudencia Republicana</a:t>
            </a:r>
            <a:endParaRPr lang="ca-ES" u="sng">
              <a:effectLst/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676275"/>
          </a:xfrm>
        </p:spPr>
        <p:txBody>
          <a:bodyPr/>
          <a:lstStyle/>
          <a:p>
            <a:r>
              <a:rPr lang="es-ES">
                <a:effectLst/>
              </a:rPr>
              <a:t>Primeros juristas laicos</a:t>
            </a:r>
          </a:p>
          <a:p>
            <a:endParaRPr lang="ca-ES">
              <a:effectLst/>
            </a:endParaRPr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2274888" y="2708275"/>
            <a:ext cx="3736975" cy="519113"/>
          </a:xfrm>
          <a:prstGeom prst="rect">
            <a:avLst/>
          </a:prstGeom>
          <a:solidFill>
            <a:srgbClr val="996633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742950" indent="-28575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es-E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Método dialéctico</a:t>
            </a:r>
          </a:p>
        </p:txBody>
      </p:sp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3132138" y="4724400"/>
            <a:ext cx="5472112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2950" indent="-285750">
              <a:spcBef>
                <a:spcPct val="50000"/>
              </a:spcBef>
              <a:buClr>
                <a:schemeClr val="tx1"/>
              </a:buClr>
              <a:defRPr/>
            </a:pPr>
            <a:r>
              <a:rPr lang="es-E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Crean y Organizan el Sistema jurídico</a:t>
            </a:r>
            <a:endParaRPr lang="ca-ES" sz="28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4518" name="AutoShape 6"/>
          <p:cNvSpPr>
            <a:spLocks noChangeArrowheads="1"/>
          </p:cNvSpPr>
          <p:nvPr/>
        </p:nvSpPr>
        <p:spPr bwMode="auto">
          <a:xfrm rot="5400000">
            <a:off x="1404144" y="4364832"/>
            <a:ext cx="1512887" cy="1079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1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a-E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811213"/>
            <a:ext cx="6923112" cy="6064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_tradnl"/>
              <a:t>Derecho Clásico</a:t>
            </a:r>
            <a:endParaRPr lang="es-ES"/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905000"/>
            <a:ext cx="5181600" cy="4572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s-ES_tradnl" sz="2800" b="1"/>
              <a:t>Ius Civile/</a:t>
            </a:r>
            <a:r>
              <a:rPr lang="es-ES_tradnl" sz="2800" b="1">
                <a:solidFill>
                  <a:schemeClr val="folHlink"/>
                </a:solidFill>
              </a:rPr>
              <a:t>Ius gentium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2800">
              <a:solidFill>
                <a:schemeClr val="folHlink"/>
              </a:solidFill>
            </a:endParaRPr>
          </a:p>
        </p:txBody>
      </p:sp>
      <p:sp>
        <p:nvSpPr>
          <p:cNvPr id="40963" name="Rectangle 4"/>
          <p:cNvSpPr>
            <a:spLocks noChangeArrowheads="1"/>
          </p:cNvSpPr>
          <p:nvPr/>
        </p:nvSpPr>
        <p:spPr bwMode="auto">
          <a:xfrm>
            <a:off x="609600" y="3255963"/>
            <a:ext cx="5867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es-ES_tradnl" sz="2800" b="1"/>
              <a:t>Ius Civile/</a:t>
            </a:r>
            <a:r>
              <a:rPr lang="es-ES_tradnl" sz="2800" b="1">
                <a:solidFill>
                  <a:srgbClr val="008000"/>
                </a:solidFill>
              </a:rPr>
              <a:t>Ius honorarium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s-ES">
              <a:solidFill>
                <a:srgbClr val="008000"/>
              </a:solidFill>
            </a:endParaRPr>
          </a:p>
        </p:txBody>
      </p:sp>
      <p:sp>
        <p:nvSpPr>
          <p:cNvPr id="40964" name="Rectangle 5"/>
          <p:cNvSpPr>
            <a:spLocks noChangeArrowheads="1"/>
          </p:cNvSpPr>
          <p:nvPr/>
        </p:nvSpPr>
        <p:spPr bwMode="auto">
          <a:xfrm>
            <a:off x="609600" y="4724400"/>
            <a:ext cx="44973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es-ES_tradnl" sz="2800" b="1">
                <a:solidFill>
                  <a:schemeClr val="folHlink"/>
                </a:solidFill>
              </a:rPr>
              <a:t>Ius novum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s-ES" b="1">
              <a:solidFill>
                <a:srgbClr val="0000FF"/>
              </a:solidFill>
            </a:endParaRPr>
          </a:p>
        </p:txBody>
      </p:sp>
      <p:sp>
        <p:nvSpPr>
          <p:cNvPr id="40965" name="Text Box 6"/>
          <p:cNvSpPr txBox="1">
            <a:spLocks noChangeArrowheads="1"/>
          </p:cNvSpPr>
          <p:nvPr/>
        </p:nvSpPr>
        <p:spPr bwMode="auto">
          <a:xfrm>
            <a:off x="1258888" y="2565400"/>
            <a:ext cx="7489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/>
              <a:t>Constitución Antoniniana 212 </a:t>
            </a:r>
          </a:p>
        </p:txBody>
      </p:sp>
      <p:sp>
        <p:nvSpPr>
          <p:cNvPr id="40966" name="Text Box 7"/>
          <p:cNvSpPr txBox="1">
            <a:spLocks noChangeArrowheads="1"/>
          </p:cNvSpPr>
          <p:nvPr/>
        </p:nvSpPr>
        <p:spPr bwMode="auto">
          <a:xfrm>
            <a:off x="1330325" y="3933825"/>
            <a:ext cx="7489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/>
              <a:t>Edicto Perpetuo</a:t>
            </a:r>
            <a:r>
              <a:rPr lang="es-ES" sz="2400"/>
              <a:t> de Salvio Juliano 130</a:t>
            </a:r>
          </a:p>
        </p:txBody>
      </p:sp>
      <p:sp>
        <p:nvSpPr>
          <p:cNvPr id="40967" name="Text Box 8"/>
          <p:cNvSpPr txBox="1">
            <a:spLocks noChangeArrowheads="1"/>
          </p:cNvSpPr>
          <p:nvPr/>
        </p:nvSpPr>
        <p:spPr bwMode="auto">
          <a:xfrm>
            <a:off x="3492500" y="5995988"/>
            <a:ext cx="5256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>
                <a:solidFill>
                  <a:schemeClr val="accent1"/>
                </a:solidFill>
              </a:rPr>
              <a:t>COGNITIO EXTRA ORDINEM</a:t>
            </a:r>
          </a:p>
        </p:txBody>
      </p:sp>
      <p:sp>
        <p:nvSpPr>
          <p:cNvPr id="40968" name="Text Box 10"/>
          <p:cNvSpPr txBox="1">
            <a:spLocks noChangeArrowheads="1"/>
          </p:cNvSpPr>
          <p:nvPr/>
        </p:nvSpPr>
        <p:spPr bwMode="auto">
          <a:xfrm>
            <a:off x="1476375" y="5419725"/>
            <a:ext cx="5256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>
                <a:solidFill>
                  <a:schemeClr val="tx2"/>
                </a:solidFill>
              </a:rPr>
              <a:t>Constituciones Imperiales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2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10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  <p:bldP spid="40963" grpId="0"/>
      <p:bldP spid="40964" grpId="0"/>
      <p:bldP spid="40965" grpId="0"/>
      <p:bldP spid="40966" grpId="0"/>
      <p:bldP spid="40967" grpId="0"/>
      <p:bldP spid="4096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672" y="811213"/>
            <a:ext cx="7067128" cy="6064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_tradnl" dirty="0"/>
              <a:t>Fuentes del Derecho Clásico</a:t>
            </a:r>
            <a:endParaRPr lang="es-ES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752600"/>
            <a:ext cx="7778750" cy="23622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b="1" dirty="0" err="1">
                <a:solidFill>
                  <a:schemeClr val="folHlink"/>
                </a:solidFill>
              </a:rPr>
              <a:t>Ius</a:t>
            </a:r>
            <a:r>
              <a:rPr lang="es-ES_tradnl" b="1" dirty="0">
                <a:solidFill>
                  <a:schemeClr val="folHlink"/>
                </a:solidFill>
              </a:rPr>
              <a:t> </a:t>
            </a:r>
            <a:r>
              <a:rPr lang="es-ES_tradnl" b="1" dirty="0" err="1">
                <a:solidFill>
                  <a:schemeClr val="folHlink"/>
                </a:solidFill>
              </a:rPr>
              <a:t>vetus</a:t>
            </a:r>
            <a:endParaRPr lang="es-ES_tradnl" b="1" dirty="0">
              <a:solidFill>
                <a:schemeClr val="folHlink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_tradnl" dirty="0"/>
              <a:t>	- </a:t>
            </a:r>
            <a:r>
              <a:rPr lang="es-ES_tradnl" sz="2800" dirty="0" err="1"/>
              <a:t>leges</a:t>
            </a:r>
            <a:r>
              <a:rPr lang="es-ES_tradnl" sz="2800" dirty="0"/>
              <a:t> </a:t>
            </a:r>
            <a:r>
              <a:rPr lang="es-ES_tradnl" sz="2800" dirty="0" err="1"/>
              <a:t>comitiales</a:t>
            </a:r>
            <a:r>
              <a:rPr lang="es-ES_tradnl" sz="2800" dirty="0"/>
              <a:t>/Plebiscita (</a:t>
            </a:r>
            <a:r>
              <a:rPr lang="es-ES_tradnl" sz="2800" dirty="0" err="1"/>
              <a:t>Ius</a:t>
            </a:r>
            <a:r>
              <a:rPr lang="es-ES_tradnl" sz="2800" dirty="0"/>
              <a:t> </a:t>
            </a:r>
            <a:r>
              <a:rPr lang="es-ES_tradnl" sz="2800" dirty="0" err="1"/>
              <a:t>civile</a:t>
            </a:r>
            <a:r>
              <a:rPr lang="es-ES_tradnl" sz="2800" dirty="0"/>
              <a:t>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_tradnl" sz="2800" dirty="0"/>
              <a:t>	- </a:t>
            </a:r>
            <a:r>
              <a:rPr lang="es-ES_tradnl" sz="2800" dirty="0" err="1"/>
              <a:t>senatusconsulta</a:t>
            </a:r>
            <a:r>
              <a:rPr lang="es-ES_tradnl" sz="2800" dirty="0"/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_tradnl" sz="2800" dirty="0"/>
              <a:t>	- </a:t>
            </a:r>
            <a:r>
              <a:rPr lang="es-ES_tradnl" sz="2800" dirty="0" err="1"/>
              <a:t>edicta</a:t>
            </a:r>
            <a:r>
              <a:rPr lang="es-ES_tradnl" sz="2800" dirty="0"/>
              <a:t> (</a:t>
            </a:r>
            <a:r>
              <a:rPr lang="es-ES_tradnl" sz="2800" dirty="0" err="1"/>
              <a:t>Ius</a:t>
            </a:r>
            <a:r>
              <a:rPr lang="es-ES_tradnl" sz="2800" dirty="0"/>
              <a:t> </a:t>
            </a:r>
            <a:r>
              <a:rPr lang="es-ES_tradnl" sz="2800" dirty="0" err="1"/>
              <a:t>Honorarium</a:t>
            </a:r>
            <a:r>
              <a:rPr lang="es-ES_tradnl" sz="2800" dirty="0"/>
              <a:t>)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_tradnl" sz="2800" dirty="0"/>
          </a:p>
          <a:p>
            <a:pPr eaLnBrk="1" hangingPunct="1">
              <a:buFont typeface="Wingdings" pitchFamily="2" charset="2"/>
              <a:buNone/>
              <a:defRPr/>
            </a:pPr>
            <a:endParaRPr lang="es-ES" sz="2800" dirty="0"/>
          </a:p>
        </p:txBody>
      </p:sp>
      <p:sp>
        <p:nvSpPr>
          <p:cNvPr id="41987" name="Rectangle 4"/>
          <p:cNvSpPr>
            <a:spLocks noChangeArrowheads="1"/>
          </p:cNvSpPr>
          <p:nvPr/>
        </p:nvSpPr>
        <p:spPr bwMode="auto">
          <a:xfrm>
            <a:off x="609600" y="4114800"/>
            <a:ext cx="84137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endParaRPr lang="es-ES_tradnl" sz="3200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es-ES_tradnl" sz="3200" b="1" dirty="0" err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Ius</a:t>
            </a:r>
            <a:r>
              <a:rPr lang="es-ES_tradnl" sz="32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3200" b="1" dirty="0" err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Novum</a:t>
            </a:r>
            <a:endParaRPr lang="es-ES_tradnl" sz="3200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s-ES_tradnl" sz="3200" dirty="0"/>
              <a:t>	- </a:t>
            </a:r>
            <a:r>
              <a:rPr lang="es-ES_tradnl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Constitutiones</a:t>
            </a:r>
            <a:r>
              <a:rPr lang="es-ES_tradnl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Imperiales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s-ES_tradnl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				</a:t>
            </a:r>
            <a:r>
              <a:rPr lang="es-ES_tradnl" sz="2000" dirty="0"/>
              <a:t>	</a:t>
            </a:r>
            <a:endParaRPr lang="es-ES" sz="20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u="sng">
                <a:effectLst/>
              </a:rPr>
              <a:t>Constituciones Imperiales</a:t>
            </a:r>
            <a:endParaRPr lang="ca-ES" u="sng">
              <a:effectLst/>
            </a:endParaRP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35125"/>
            <a:ext cx="5483225" cy="4530725"/>
          </a:xfrm>
        </p:spPr>
        <p:txBody>
          <a:bodyPr/>
          <a:lstStyle/>
          <a:p>
            <a:r>
              <a:rPr lang="es-ES">
                <a:effectLst/>
              </a:rPr>
              <a:t>Concepto </a:t>
            </a:r>
          </a:p>
          <a:p>
            <a:endParaRPr lang="es-ES">
              <a:effectLst/>
            </a:endParaRPr>
          </a:p>
          <a:p>
            <a:endParaRPr lang="es-ES">
              <a:effectLst/>
            </a:endParaRPr>
          </a:p>
          <a:p>
            <a:r>
              <a:rPr lang="es-ES">
                <a:effectLst/>
              </a:rPr>
              <a:t>Modalidades</a:t>
            </a:r>
          </a:p>
          <a:p>
            <a:endParaRPr lang="es-ES">
              <a:effectLst/>
            </a:endParaRPr>
          </a:p>
          <a:p>
            <a:pPr>
              <a:buFont typeface="Wingdings" pitchFamily="2" charset="2"/>
              <a:buNone/>
            </a:pPr>
            <a:endParaRPr lang="es-ES">
              <a:effectLst/>
            </a:endParaRPr>
          </a:p>
          <a:p>
            <a:pPr>
              <a:buFont typeface="Wingdings" pitchFamily="2" charset="2"/>
              <a:buNone/>
            </a:pPr>
            <a:endParaRPr lang="es-ES">
              <a:effectLst/>
            </a:endParaRPr>
          </a:p>
          <a:p>
            <a:endParaRPr lang="es-ES">
              <a:effectLst/>
            </a:endParaRPr>
          </a:p>
          <a:p>
            <a:endParaRPr lang="es-ES">
              <a:effectLst/>
            </a:endParaRPr>
          </a:p>
          <a:p>
            <a:pPr>
              <a:buFont typeface="Wingdings" pitchFamily="2" charset="2"/>
              <a:buNone/>
            </a:pPr>
            <a:endParaRPr lang="ca-ES">
              <a:effectLst/>
            </a:endParaRPr>
          </a:p>
        </p:txBody>
      </p:sp>
      <p:sp>
        <p:nvSpPr>
          <p:cNvPr id="63492" name="AutoShape 4"/>
          <p:cNvSpPr>
            <a:spLocks noChangeArrowheads="1"/>
          </p:cNvSpPr>
          <p:nvPr/>
        </p:nvSpPr>
        <p:spPr bwMode="auto">
          <a:xfrm>
            <a:off x="3883025" y="1628775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a-E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5076825" y="1457325"/>
            <a:ext cx="42481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s-ES" sz="2400"/>
              <a:t>Lo que al príncipe quiere tiene fuerza de Ley</a:t>
            </a:r>
            <a:endParaRPr lang="ca-ES" sz="2400"/>
          </a:p>
        </p:txBody>
      </p:sp>
      <p:sp>
        <p:nvSpPr>
          <p:cNvPr id="63494" name="AutoShape 6"/>
          <p:cNvSpPr>
            <a:spLocks noChangeArrowheads="1"/>
          </p:cNvSpPr>
          <p:nvPr/>
        </p:nvSpPr>
        <p:spPr bwMode="auto">
          <a:xfrm>
            <a:off x="3883025" y="344805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a-ES"/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5219700" y="2852738"/>
            <a:ext cx="42481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s-ES" sz="2400"/>
              <a:t>Edicta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s-ES" sz="2400"/>
              <a:t>Decreta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s-ES" sz="2400"/>
              <a:t>Rescripta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s-ES" sz="2400"/>
              <a:t>Mandata</a:t>
            </a:r>
            <a:endParaRPr lang="ca-ES" sz="2400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4787900" y="5200650"/>
            <a:ext cx="42481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endParaRPr lang="es-ES" sz="2800"/>
          </a:p>
        </p:txBody>
      </p:sp>
      <p:sp>
        <p:nvSpPr>
          <p:cNvPr id="63497" name="Text Box 9"/>
          <p:cNvSpPr txBox="1">
            <a:spLocks noChangeArrowheads="1"/>
          </p:cNvSpPr>
          <p:nvPr/>
        </p:nvSpPr>
        <p:spPr bwMode="auto">
          <a:xfrm>
            <a:off x="900113" y="1628775"/>
            <a:ext cx="69850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2950" indent="-285750">
              <a:spcBef>
                <a:spcPct val="50000"/>
              </a:spcBef>
              <a:buClr>
                <a:schemeClr val="tx1"/>
              </a:buClr>
              <a:defRPr/>
            </a:pPr>
            <a:endParaRPr lang="es-ES" sz="2800">
              <a:solidFill>
                <a:srgbClr val="6666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3498" name="Text Box 10"/>
          <p:cNvSpPr txBox="1">
            <a:spLocks noChangeArrowheads="1"/>
          </p:cNvSpPr>
          <p:nvPr/>
        </p:nvSpPr>
        <p:spPr bwMode="auto">
          <a:xfrm>
            <a:off x="1619250" y="5373688"/>
            <a:ext cx="6408738" cy="1160462"/>
          </a:xfrm>
          <a:prstGeom prst="rect">
            <a:avLst/>
          </a:prstGeom>
          <a:solidFill>
            <a:srgbClr val="FF99CC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2950" indent="-285750">
              <a:spcBef>
                <a:spcPct val="50000"/>
              </a:spcBef>
              <a:buClr>
                <a:schemeClr val="tx1"/>
              </a:buClr>
              <a:defRPr/>
            </a:pPr>
            <a:r>
              <a:rPr lang="es-ES" sz="2800" dirty="0">
                <a:solidFill>
                  <a:srgbClr val="66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Posteriormente llamadas LEGES</a:t>
            </a:r>
          </a:p>
          <a:p>
            <a:pPr marL="742950" indent="-285750">
              <a:spcBef>
                <a:spcPct val="50000"/>
              </a:spcBef>
              <a:buClr>
                <a:schemeClr val="tx1"/>
              </a:buClr>
              <a:defRPr/>
            </a:pPr>
            <a:r>
              <a:rPr lang="es-ES" sz="2800" dirty="0">
                <a:solidFill>
                  <a:srgbClr val="66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	FUENTE DE IUS NOVUM</a:t>
            </a:r>
            <a:endParaRPr lang="ca-ES" sz="2800" dirty="0">
              <a:solidFill>
                <a:srgbClr val="6666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u="sng">
                <a:effectLst/>
              </a:rPr>
              <a:t>Jurisprudencia Clásica</a:t>
            </a:r>
            <a:endParaRPr lang="ca-ES" u="sng">
              <a:effectLst/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412875"/>
            <a:ext cx="8291512" cy="647973"/>
          </a:xfrm>
        </p:spPr>
        <p:txBody>
          <a:bodyPr>
            <a:normAutofit fontScale="25000" lnSpcReduction="20000"/>
          </a:bodyPr>
          <a:lstStyle/>
          <a:p>
            <a:pPr lvl="1">
              <a:lnSpc>
                <a:spcPct val="80000"/>
              </a:lnSpc>
            </a:pPr>
            <a:r>
              <a:rPr lang="es-ES" sz="9600" dirty="0">
                <a:effectLst/>
              </a:rPr>
              <a:t>Alta (30aC -130dC)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s-ES" sz="9600" dirty="0">
              <a:effectLst/>
            </a:endParaRPr>
          </a:p>
          <a:p>
            <a:pPr lvl="2">
              <a:lnSpc>
                <a:spcPct val="80000"/>
              </a:lnSpc>
            </a:pPr>
            <a:r>
              <a:rPr lang="es-ES" sz="9600" b="1" dirty="0" err="1">
                <a:solidFill>
                  <a:schemeClr val="folHlink"/>
                </a:solidFill>
                <a:effectLst/>
              </a:rPr>
              <a:t>Ius</a:t>
            </a:r>
            <a:r>
              <a:rPr lang="es-ES" sz="9600" b="1" dirty="0">
                <a:solidFill>
                  <a:schemeClr val="folHlink"/>
                </a:solidFill>
                <a:effectLst/>
              </a:rPr>
              <a:t> </a:t>
            </a:r>
            <a:r>
              <a:rPr lang="es-ES" sz="9600" b="1" dirty="0" err="1">
                <a:solidFill>
                  <a:schemeClr val="folHlink"/>
                </a:solidFill>
                <a:effectLst/>
              </a:rPr>
              <a:t>publice</a:t>
            </a:r>
            <a:r>
              <a:rPr lang="es-ES" sz="9600" b="1" dirty="0">
                <a:solidFill>
                  <a:schemeClr val="folHlink"/>
                </a:solidFill>
                <a:effectLst/>
              </a:rPr>
              <a:t> </a:t>
            </a:r>
            <a:r>
              <a:rPr lang="es-ES" sz="9600" b="1" dirty="0" err="1">
                <a:solidFill>
                  <a:schemeClr val="folHlink"/>
                </a:solidFill>
                <a:effectLst/>
              </a:rPr>
              <a:t>respondendi</a:t>
            </a:r>
            <a:r>
              <a:rPr lang="es-ES" sz="9600" dirty="0">
                <a:solidFill>
                  <a:schemeClr val="folHlink"/>
                </a:solidFill>
                <a:effectLst/>
              </a:rPr>
              <a:t> de algunos juristas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endParaRPr lang="es-ES" sz="9600" dirty="0">
              <a:solidFill>
                <a:schemeClr val="folHlink"/>
              </a:solidFill>
              <a:effectLst/>
            </a:endParaRPr>
          </a:p>
          <a:p>
            <a:pPr lvl="2">
              <a:lnSpc>
                <a:spcPct val="80000"/>
              </a:lnSpc>
            </a:pPr>
            <a:r>
              <a:rPr lang="es-ES" sz="9600" dirty="0">
                <a:solidFill>
                  <a:schemeClr val="folHlink"/>
                </a:solidFill>
                <a:effectLst/>
              </a:rPr>
              <a:t>Formación de escuelas</a:t>
            </a:r>
          </a:p>
          <a:p>
            <a:pPr lvl="3">
              <a:lnSpc>
                <a:spcPct val="80000"/>
              </a:lnSpc>
            </a:pPr>
            <a:r>
              <a:rPr lang="es-ES" sz="7200" dirty="0">
                <a:effectLst/>
              </a:rPr>
              <a:t>Sabinianos – Juliano: EDICTO PERPETUO</a:t>
            </a:r>
          </a:p>
          <a:p>
            <a:pPr lvl="3">
              <a:lnSpc>
                <a:spcPct val="80000"/>
              </a:lnSpc>
            </a:pPr>
            <a:r>
              <a:rPr lang="es-ES" sz="7200" dirty="0" err="1">
                <a:effectLst/>
              </a:rPr>
              <a:t>Proculeyanos</a:t>
            </a:r>
            <a:r>
              <a:rPr lang="es-ES" sz="7200" dirty="0">
                <a:effectLst/>
              </a:rPr>
              <a:t> - Celso</a:t>
            </a:r>
          </a:p>
          <a:p>
            <a:pPr lvl="3">
              <a:lnSpc>
                <a:spcPct val="80000"/>
              </a:lnSpc>
              <a:buFontTx/>
              <a:buNone/>
            </a:pPr>
            <a:endParaRPr lang="es-ES" sz="9600" dirty="0">
              <a:effectLst/>
            </a:endParaRPr>
          </a:p>
          <a:p>
            <a:pPr lvl="1">
              <a:lnSpc>
                <a:spcPct val="80000"/>
              </a:lnSpc>
            </a:pPr>
            <a:r>
              <a:rPr lang="es-ES" sz="9600" dirty="0">
                <a:effectLst/>
              </a:rPr>
              <a:t>Tardía (130dC – 235dC)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s-ES" sz="9600" dirty="0">
              <a:effectLst/>
            </a:endParaRPr>
          </a:p>
          <a:p>
            <a:pPr lvl="2">
              <a:lnSpc>
                <a:spcPct val="80000"/>
              </a:lnSpc>
            </a:pPr>
            <a:r>
              <a:rPr lang="es-ES" sz="9600" dirty="0">
                <a:solidFill>
                  <a:schemeClr val="folHlink"/>
                </a:solidFill>
                <a:effectLst/>
              </a:rPr>
              <a:t>Función recopiladora</a:t>
            </a:r>
          </a:p>
          <a:p>
            <a:pPr lvl="3">
              <a:lnSpc>
                <a:spcPct val="80000"/>
              </a:lnSpc>
              <a:buFontTx/>
              <a:buNone/>
            </a:pPr>
            <a:endParaRPr lang="es-ES" sz="9600" dirty="0">
              <a:solidFill>
                <a:schemeClr val="folHlink"/>
              </a:solidFill>
              <a:effectLst/>
            </a:endParaRPr>
          </a:p>
          <a:p>
            <a:pPr lvl="3">
              <a:lnSpc>
                <a:spcPct val="80000"/>
              </a:lnSpc>
              <a:buFontTx/>
              <a:buNone/>
            </a:pPr>
            <a:r>
              <a:rPr lang="es-ES" sz="9600" dirty="0">
                <a:effectLst/>
              </a:rPr>
              <a:t>Gayo, </a:t>
            </a:r>
            <a:r>
              <a:rPr lang="es-ES" sz="9600" dirty="0" err="1">
                <a:effectLst/>
              </a:rPr>
              <a:t>Papiniano</a:t>
            </a:r>
            <a:r>
              <a:rPr lang="es-ES" sz="9600" dirty="0">
                <a:effectLst/>
              </a:rPr>
              <a:t>, Ulpiano, Paulo y </a:t>
            </a:r>
            <a:r>
              <a:rPr lang="es-ES" sz="9600" dirty="0" err="1">
                <a:effectLst/>
              </a:rPr>
              <a:t>Modestino</a:t>
            </a:r>
            <a:endParaRPr lang="es-ES" sz="9600" dirty="0">
              <a:effectLst/>
            </a:endParaRPr>
          </a:p>
          <a:p>
            <a:pPr>
              <a:lnSpc>
                <a:spcPct val="80000"/>
              </a:lnSpc>
            </a:pPr>
            <a:endParaRPr lang="ca-ES" sz="9600" dirty="0">
              <a:effectLst/>
            </a:endParaRP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664" y="811213"/>
            <a:ext cx="7139136" cy="6064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" dirty="0">
                <a:solidFill>
                  <a:schemeClr val="hlink"/>
                </a:solidFill>
              </a:rPr>
              <a:t>Derecho Postclásico</a:t>
            </a: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457200" y="1982788"/>
            <a:ext cx="85344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" sz="2400"/>
              <a:t> Fusión de los estratos anteriores: </a:t>
            </a:r>
            <a:r>
              <a:rPr lang="es-ES" sz="2400" b="1"/>
              <a:t>Ius Civile/ Ius Gentium/Ius Honorarium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" sz="2400"/>
              <a:t>Vulgarismo y degradación de Conceptos e Instituciones</a:t>
            </a:r>
          </a:p>
          <a:p>
            <a:pPr>
              <a:spcBef>
                <a:spcPct val="50000"/>
              </a:spcBef>
            </a:pPr>
            <a:endParaRPr lang="es-ES" sz="2400"/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152400" y="4419600"/>
            <a:ext cx="68564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800" b="1"/>
              <a:t>		</a:t>
            </a:r>
            <a:r>
              <a:rPr lang="es-ES" sz="2800" b="1">
                <a:solidFill>
                  <a:schemeClr val="folHlink"/>
                </a:solidFill>
              </a:rPr>
              <a:t>Derecho Romano Vulgar</a:t>
            </a:r>
            <a:endParaRPr lang="es-ES" sz="2400">
              <a:solidFill>
                <a:schemeClr val="folHlink"/>
              </a:solidFill>
            </a:endParaRPr>
          </a:p>
        </p:txBody>
      </p:sp>
      <p:sp>
        <p:nvSpPr>
          <p:cNvPr id="45061" name="AutoShape 5"/>
          <p:cNvSpPr>
            <a:spLocks noChangeArrowheads="1"/>
          </p:cNvSpPr>
          <p:nvPr/>
        </p:nvSpPr>
        <p:spPr bwMode="auto">
          <a:xfrm>
            <a:off x="3886200" y="3429000"/>
            <a:ext cx="914400" cy="990600"/>
          </a:xfrm>
          <a:prstGeom prst="downArrow">
            <a:avLst>
              <a:gd name="adj1" fmla="val 50000"/>
              <a:gd name="adj2" fmla="val 2708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1295400" y="4953000"/>
            <a:ext cx="7391400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200"/>
              <a:t>Simplificado</a:t>
            </a:r>
          </a:p>
          <a:p>
            <a:pPr>
              <a:spcBef>
                <a:spcPct val="50000"/>
              </a:spcBef>
            </a:pPr>
            <a:r>
              <a:rPr lang="es-ES" sz="2200"/>
              <a:t>Realista</a:t>
            </a:r>
          </a:p>
          <a:p>
            <a:pPr>
              <a:spcBef>
                <a:spcPct val="50000"/>
              </a:spcBef>
            </a:pPr>
            <a:r>
              <a:rPr lang="es-ES" sz="2200"/>
              <a:t>Vuelta al primitivismo jurídico</a:t>
            </a:r>
            <a:endParaRPr lang="es-ES"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807" name="Diagrama 29807">
            <a:extLst>
              <a:ext uri="{FF2B5EF4-FFF2-40B4-BE49-F238E27FC236}">
                <a16:creationId xmlns:a16="http://schemas.microsoft.com/office/drawing/2014/main" id="{7320F0DD-7A6F-4306-8DB7-D20F3AD2117C}"/>
              </a:ext>
            </a:extLst>
          </p:cNvPr>
          <p:cNvGraphicFramePr/>
          <p:nvPr>
            <p:extLst/>
          </p:nvPr>
        </p:nvGraphicFramePr>
        <p:xfrm>
          <a:off x="1114028" y="1723345"/>
          <a:ext cx="7213600" cy="3070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287703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>
                <a:solidFill>
                  <a:schemeClr val="hlink"/>
                </a:solidFill>
              </a:rPr>
              <a:t>Fuentes del Derecho Posclásico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-36512" y="1853381"/>
            <a:ext cx="4037013" cy="1071563"/>
          </a:xfrm>
        </p:spPr>
        <p:txBody>
          <a:bodyPr/>
          <a:lstStyle/>
          <a:p>
            <a:pPr algn="ctr" eaLnBrk="1" hangingPunct="1">
              <a:defRPr/>
            </a:pPr>
            <a:r>
              <a:rPr lang="es-ES" dirty="0"/>
              <a:t>LEGES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649788" y="1853381"/>
            <a:ext cx="4037012" cy="1071563"/>
          </a:xfrm>
        </p:spPr>
        <p:txBody>
          <a:bodyPr/>
          <a:lstStyle/>
          <a:p>
            <a:pPr algn="ctr" eaLnBrk="1" hangingPunct="1">
              <a:defRPr/>
            </a:pPr>
            <a:r>
              <a:rPr lang="es-ES" dirty="0"/>
              <a:t>IURA</a:t>
            </a: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2667000" y="2743200"/>
            <a:ext cx="5292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24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Confusionismo de fuentes</a:t>
            </a:r>
            <a:endParaRPr lang="es-ES" sz="24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4846638" y="4359275"/>
            <a:ext cx="437356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" sz="2400"/>
              <a:t> Canonización de los IURA</a:t>
            </a:r>
          </a:p>
          <a:p>
            <a:r>
              <a:rPr lang="es-ES" sz="2400">
                <a:solidFill>
                  <a:srgbClr val="0000FF"/>
                </a:solidFill>
              </a:rPr>
              <a:t>	</a:t>
            </a:r>
          </a:p>
          <a:p>
            <a:r>
              <a:rPr lang="es-ES" sz="2400">
                <a:solidFill>
                  <a:srgbClr val="0000FF"/>
                </a:solidFill>
              </a:rPr>
              <a:t>	</a:t>
            </a:r>
            <a:r>
              <a:rPr lang="es-ES" sz="2400" b="1">
                <a:solidFill>
                  <a:srgbClr val="FF6699"/>
                </a:solidFill>
              </a:rPr>
              <a:t>Ley de Citas-426</a:t>
            </a:r>
          </a:p>
        </p:txBody>
      </p:sp>
      <p:sp>
        <p:nvSpPr>
          <p:cNvPr id="47111" name="Rectangle 7"/>
          <p:cNvSpPr>
            <a:spLocks noChangeArrowheads="1"/>
          </p:cNvSpPr>
          <p:nvPr/>
        </p:nvSpPr>
        <p:spPr bwMode="auto">
          <a:xfrm>
            <a:off x="228600" y="4419600"/>
            <a:ext cx="4343400" cy="115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ES" sz="2400"/>
              <a:t>Recopilación de LEGES</a:t>
            </a:r>
          </a:p>
          <a:p>
            <a:pPr lvl="2">
              <a:buFontTx/>
              <a:buChar char="•"/>
            </a:pPr>
            <a:endParaRPr lang="es-ES" sz="2200"/>
          </a:p>
          <a:p>
            <a:pPr lvl="1">
              <a:buFontTx/>
              <a:buChar char="•"/>
            </a:pPr>
            <a:endParaRPr lang="es-ES" sz="2400"/>
          </a:p>
        </p:txBody>
      </p:sp>
      <p:sp>
        <p:nvSpPr>
          <p:cNvPr id="47112" name="AutoShape 8"/>
          <p:cNvSpPr>
            <a:spLocks noChangeArrowheads="1"/>
          </p:cNvSpPr>
          <p:nvPr/>
        </p:nvSpPr>
        <p:spPr bwMode="auto">
          <a:xfrm>
            <a:off x="6934200" y="2590800"/>
            <a:ext cx="457200" cy="1447800"/>
          </a:xfrm>
          <a:prstGeom prst="downArrow">
            <a:avLst>
              <a:gd name="adj1" fmla="val 50000"/>
              <a:gd name="adj2" fmla="val 79167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47113" name="AutoShape 9"/>
          <p:cNvSpPr>
            <a:spLocks noChangeArrowheads="1"/>
          </p:cNvSpPr>
          <p:nvPr/>
        </p:nvSpPr>
        <p:spPr bwMode="auto">
          <a:xfrm>
            <a:off x="1763688" y="2590800"/>
            <a:ext cx="457200" cy="1447800"/>
          </a:xfrm>
          <a:prstGeom prst="downArrow">
            <a:avLst>
              <a:gd name="adj1" fmla="val 50000"/>
              <a:gd name="adj2" fmla="val 79167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sz="half" idx="1"/>
          </p:nvPr>
        </p:nvSpPr>
        <p:spPr>
          <a:xfrm>
            <a:off x="838200" y="381000"/>
            <a:ext cx="8001000" cy="1676400"/>
          </a:xfrm>
        </p:spPr>
        <p:txBody>
          <a:bodyPr/>
          <a:lstStyle/>
          <a:p>
            <a:pPr eaLnBrk="1" hangingPunct="1">
              <a:defRPr/>
            </a:pPr>
            <a:r>
              <a:rPr lang="es-ES"/>
              <a:t>JURISPRUDENCIA POSTCLÁSICA</a:t>
            </a:r>
          </a:p>
          <a:p>
            <a:pPr lvl="1" eaLnBrk="1" hangingPunct="1">
              <a:defRPr/>
            </a:pPr>
            <a:r>
              <a:rPr lang="es-ES"/>
              <a:t>Reelaboración obras juristas </a:t>
            </a:r>
            <a:r>
              <a:rPr lang="es-ES" sz="2200"/>
              <a:t>(volumen-codex)</a:t>
            </a:r>
          </a:p>
          <a:p>
            <a:pPr lvl="1" eaLnBrk="1" hangingPunct="1">
              <a:defRPr/>
            </a:pPr>
            <a:r>
              <a:rPr lang="es-ES">
                <a:solidFill>
                  <a:srgbClr val="FF9900"/>
                </a:solidFill>
              </a:rPr>
              <a:t>Elaboración de obras elementales de derecho</a:t>
            </a:r>
            <a:endParaRPr lang="es-ES"/>
          </a:p>
          <a:p>
            <a:pPr lvl="1" eaLnBrk="1" hangingPunct="1">
              <a:defRPr/>
            </a:pPr>
            <a:r>
              <a:rPr lang="es-ES">
                <a:solidFill>
                  <a:srgbClr val="FF0000"/>
                </a:solidFill>
              </a:rPr>
              <a:t>Recopilación</a:t>
            </a:r>
            <a:endParaRPr lang="es-ES" sz="2000">
              <a:solidFill>
                <a:srgbClr val="FF0000"/>
              </a:solidFill>
            </a:endParaRPr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5105400" y="2911475"/>
            <a:ext cx="4343400" cy="213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 u="sng"/>
              <a:t>De </a:t>
            </a:r>
            <a:r>
              <a:rPr lang="es-ES" sz="2400" b="1" u="sng"/>
              <a:t>IURA</a:t>
            </a:r>
          </a:p>
          <a:p>
            <a:r>
              <a:rPr lang="es-ES" sz="2200">
                <a:solidFill>
                  <a:srgbClr val="FF9900"/>
                </a:solidFill>
              </a:rPr>
              <a:t>EPITOMES</a:t>
            </a:r>
          </a:p>
          <a:p>
            <a:pPr>
              <a:buFontTx/>
              <a:buChar char="•"/>
            </a:pPr>
            <a:r>
              <a:rPr lang="es-ES" sz="2200">
                <a:solidFill>
                  <a:srgbClr val="FF9900"/>
                </a:solidFill>
              </a:rPr>
              <a:t>Pauli Sententiae</a:t>
            </a:r>
          </a:p>
          <a:p>
            <a:pPr>
              <a:buFontTx/>
              <a:buChar char="•"/>
            </a:pPr>
            <a:r>
              <a:rPr lang="es-ES" sz="2200">
                <a:solidFill>
                  <a:srgbClr val="FF9900"/>
                </a:solidFill>
              </a:rPr>
              <a:t>Tituli ex corpore Ulpiano</a:t>
            </a:r>
          </a:p>
          <a:p>
            <a:pPr>
              <a:buFontTx/>
              <a:buChar char="•"/>
            </a:pPr>
            <a:r>
              <a:rPr lang="es-ES" sz="2200">
                <a:solidFill>
                  <a:srgbClr val="FF9900"/>
                </a:solidFill>
              </a:rPr>
              <a:t>Regulae Ulpiani</a:t>
            </a:r>
          </a:p>
          <a:p>
            <a:pPr>
              <a:buFontTx/>
              <a:buChar char="•"/>
            </a:pPr>
            <a:r>
              <a:rPr lang="es-ES" sz="2200">
                <a:solidFill>
                  <a:srgbClr val="FF9900"/>
                </a:solidFill>
              </a:rPr>
              <a:t>Res cottidianae</a:t>
            </a:r>
          </a:p>
        </p:txBody>
      </p:sp>
      <p:sp>
        <p:nvSpPr>
          <p:cNvPr id="49156" name="AutoShape 4"/>
          <p:cNvSpPr>
            <a:spLocks noChangeArrowheads="1"/>
          </p:cNvSpPr>
          <p:nvPr/>
        </p:nvSpPr>
        <p:spPr bwMode="auto">
          <a:xfrm>
            <a:off x="6553200" y="2057400"/>
            <a:ext cx="457200" cy="838200"/>
          </a:xfrm>
          <a:prstGeom prst="downArrow">
            <a:avLst>
              <a:gd name="adj1" fmla="val 50000"/>
              <a:gd name="adj2" fmla="val 45833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304800" y="2895600"/>
            <a:ext cx="4953000" cy="353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 u="sng"/>
              <a:t>De </a:t>
            </a:r>
            <a:r>
              <a:rPr lang="es-ES" sz="2400" b="1" u="sng"/>
              <a:t>LEGES</a:t>
            </a:r>
            <a:endParaRPr lang="es-ES" sz="2200" b="1" u="sng"/>
          </a:p>
          <a:p>
            <a:pPr>
              <a:buFontTx/>
              <a:buChar char="•"/>
            </a:pPr>
            <a:r>
              <a:rPr lang="es-ES" sz="2200">
                <a:solidFill>
                  <a:srgbClr val="FF0000"/>
                </a:solidFill>
              </a:rPr>
              <a:t>Codex Gregorianus</a:t>
            </a:r>
          </a:p>
          <a:p>
            <a:pPr>
              <a:buFontTx/>
              <a:buChar char="•"/>
            </a:pPr>
            <a:r>
              <a:rPr lang="es-ES" sz="2200">
                <a:solidFill>
                  <a:srgbClr val="FF0000"/>
                </a:solidFill>
              </a:rPr>
              <a:t>Codex Hermogenianus</a:t>
            </a:r>
          </a:p>
          <a:p>
            <a:pPr>
              <a:buFontTx/>
              <a:buChar char="•"/>
            </a:pPr>
            <a:r>
              <a:rPr lang="es-ES" sz="2200">
                <a:solidFill>
                  <a:srgbClr val="FF0000"/>
                </a:solidFill>
              </a:rPr>
              <a:t>Codex Theodosianus</a:t>
            </a:r>
          </a:p>
          <a:p>
            <a:pPr>
              <a:buFontTx/>
              <a:buChar char="•"/>
            </a:pPr>
            <a:r>
              <a:rPr lang="es-ES" sz="2200">
                <a:solidFill>
                  <a:srgbClr val="FF0000"/>
                </a:solidFill>
              </a:rPr>
              <a:t>Novellae Postheodosianae</a:t>
            </a:r>
          </a:p>
          <a:p>
            <a:endParaRPr lang="es-ES" sz="2400" u="sng"/>
          </a:p>
          <a:p>
            <a:r>
              <a:rPr lang="es-ES" sz="2400" u="sng"/>
              <a:t>De </a:t>
            </a:r>
            <a:r>
              <a:rPr lang="es-ES_tradnl" sz="2400" b="1" u="sng"/>
              <a:t>LEGES</a:t>
            </a:r>
            <a:r>
              <a:rPr lang="es-ES_tradnl" sz="2400" u="sng"/>
              <a:t> y </a:t>
            </a:r>
            <a:r>
              <a:rPr lang="es-ES" sz="2400" b="1" u="sng"/>
              <a:t>IUR</a:t>
            </a:r>
            <a:r>
              <a:rPr lang="es-ES_tradnl" sz="2400" b="1" u="sng"/>
              <a:t>A</a:t>
            </a:r>
            <a:endParaRPr lang="es-ES" sz="2400" b="1" u="sng"/>
          </a:p>
          <a:p>
            <a:pPr>
              <a:buFontTx/>
              <a:buChar char="•"/>
            </a:pPr>
            <a:r>
              <a:rPr lang="es-ES" sz="2200"/>
              <a:t>Collatio Legum mosaicarum et romanarum</a:t>
            </a:r>
          </a:p>
          <a:p>
            <a:pPr>
              <a:buFontTx/>
              <a:buChar char="•"/>
            </a:pPr>
            <a:r>
              <a:rPr lang="es-ES" sz="2200"/>
              <a:t>Fragmenta Vaticana</a:t>
            </a:r>
            <a:endParaRPr lang="es-ES" sz="2400"/>
          </a:p>
        </p:txBody>
      </p:sp>
      <p:sp>
        <p:nvSpPr>
          <p:cNvPr id="49158" name="AutoShape 6"/>
          <p:cNvSpPr>
            <a:spLocks noChangeArrowheads="1"/>
          </p:cNvSpPr>
          <p:nvPr/>
        </p:nvSpPr>
        <p:spPr bwMode="auto">
          <a:xfrm>
            <a:off x="2438400" y="2209800"/>
            <a:ext cx="457200" cy="762000"/>
          </a:xfrm>
          <a:prstGeom prst="downArrow">
            <a:avLst>
              <a:gd name="adj1" fmla="val 50000"/>
              <a:gd name="adj2" fmla="val 4166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27707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ES" sz="2800" b="1" dirty="0"/>
              <a:t>OCCIDENTE</a:t>
            </a:r>
            <a:r>
              <a:rPr lang="es-ES" sz="2400" b="1" dirty="0"/>
              <a:t> - </a:t>
            </a:r>
            <a:r>
              <a:rPr lang="es-ES" sz="2400" dirty="0"/>
              <a:t>S. V- Los reyes germanos</a:t>
            </a:r>
          </a:p>
          <a:p>
            <a:pPr>
              <a:defRPr/>
            </a:pPr>
            <a:endParaRPr lang="es-ES" sz="28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2">
              <a:defRPr/>
            </a:pPr>
            <a:r>
              <a:rPr lang="es-ES" dirty="0">
                <a:solidFill>
                  <a:schemeClr val="hlink"/>
                </a:solidFill>
              </a:rPr>
              <a:t>Leges </a:t>
            </a:r>
            <a:r>
              <a:rPr lang="es-ES" dirty="0" err="1">
                <a:solidFill>
                  <a:schemeClr val="hlink"/>
                </a:solidFill>
              </a:rPr>
              <a:t>romanae</a:t>
            </a:r>
            <a:r>
              <a:rPr lang="es-ES" dirty="0">
                <a:solidFill>
                  <a:schemeClr val="hlink"/>
                </a:solidFill>
              </a:rPr>
              <a:t> </a:t>
            </a:r>
            <a:r>
              <a:rPr lang="es-ES" dirty="0" err="1">
                <a:solidFill>
                  <a:schemeClr val="hlink"/>
                </a:solidFill>
              </a:rPr>
              <a:t>barbarorum</a:t>
            </a:r>
            <a:endParaRPr lang="es-ES" dirty="0">
              <a:solidFill>
                <a:schemeClr val="hlink"/>
              </a:solidFill>
            </a:endParaRPr>
          </a:p>
          <a:p>
            <a:pPr lvl="2">
              <a:defRPr/>
            </a:pPr>
            <a:r>
              <a:rPr lang="es-ES" dirty="0">
                <a:solidFill>
                  <a:schemeClr val="hlink"/>
                </a:solidFill>
              </a:rPr>
              <a:t>Lex romana </a:t>
            </a:r>
            <a:r>
              <a:rPr lang="es-ES" dirty="0" err="1">
                <a:solidFill>
                  <a:schemeClr val="hlink"/>
                </a:solidFill>
              </a:rPr>
              <a:t>visigothorum</a:t>
            </a:r>
            <a:endParaRPr lang="es-ES" dirty="0">
              <a:solidFill>
                <a:schemeClr val="hlink"/>
              </a:solidFill>
            </a:endParaRPr>
          </a:p>
          <a:p>
            <a:pPr lvl="2">
              <a:defRPr/>
            </a:pPr>
            <a:r>
              <a:rPr lang="es-ES" dirty="0">
                <a:solidFill>
                  <a:schemeClr val="hlink"/>
                </a:solidFill>
              </a:rPr>
              <a:t>Breviario de Alarico</a:t>
            </a:r>
            <a:endParaRPr lang="es-ES" sz="28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s-ES" sz="2800" b="1" dirty="0"/>
              <a:t>ORIENTE</a:t>
            </a:r>
            <a:r>
              <a:rPr lang="es-ES" sz="2800" dirty="0"/>
              <a:t>- </a:t>
            </a:r>
            <a:r>
              <a:rPr lang="es-ES" sz="2200" dirty="0"/>
              <a:t>Aparecen las primeras escuelas oficiales de Derecho:</a:t>
            </a:r>
          </a:p>
          <a:p>
            <a:pPr lvl="1">
              <a:spcBef>
                <a:spcPct val="2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s-ES" sz="2200" dirty="0" err="1"/>
              <a:t>Bérito</a:t>
            </a:r>
            <a:endParaRPr lang="es-ES" sz="2200" dirty="0"/>
          </a:p>
          <a:p>
            <a:pPr lvl="1">
              <a:spcBef>
                <a:spcPct val="2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s-ES" sz="2200" dirty="0"/>
              <a:t>Constantinopla</a:t>
            </a:r>
          </a:p>
          <a:p>
            <a:pPr>
              <a:defRPr/>
            </a:pPr>
            <a:endParaRPr lang="es-ES" sz="2400" dirty="0"/>
          </a:p>
          <a:p>
            <a:pPr eaLnBrk="1" hangingPunct="1">
              <a:defRPr/>
            </a:pPr>
            <a:endParaRPr lang="es-ES" sz="2800" b="1" dirty="0"/>
          </a:p>
          <a:p>
            <a:pPr lvl="2" eaLnBrk="1" hangingPunct="1">
              <a:defRPr/>
            </a:pPr>
            <a:endParaRPr lang="es-ES" sz="1800" dirty="0"/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1031875" y="3886200"/>
            <a:ext cx="735012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143000" lvl="2" indent="-22860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/>
            </a:pPr>
            <a:endParaRPr lang="es-E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2483768" y="5730081"/>
            <a:ext cx="475456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2200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Juristas= profesores de Derecho</a:t>
            </a:r>
            <a:endParaRPr lang="es-ES" sz="24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907704" y="811213"/>
            <a:ext cx="6779096" cy="6064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" dirty="0"/>
              <a:t>Época Justinianea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981200"/>
            <a:ext cx="8839200" cy="2133600"/>
          </a:xfrm>
        </p:spPr>
        <p:txBody>
          <a:bodyPr/>
          <a:lstStyle/>
          <a:p>
            <a:pPr eaLnBrk="1" hangingPunct="1">
              <a:defRPr/>
            </a:pPr>
            <a:r>
              <a:rPr lang="es-ES" sz="2400" b="1"/>
              <a:t>Periodificación: </a:t>
            </a:r>
            <a:r>
              <a:rPr lang="es-ES" sz="2000"/>
              <a:t>527-565- Reinado del Emperador Justiniano: cierre de la evolución jurídica</a:t>
            </a:r>
            <a:r>
              <a:rPr lang="es-ES" sz="2400"/>
              <a:t> </a:t>
            </a:r>
            <a:r>
              <a:rPr lang="es-ES" sz="2000"/>
              <a:t>romana</a:t>
            </a:r>
          </a:p>
          <a:p>
            <a:pPr eaLnBrk="1" hangingPunct="1">
              <a:defRPr/>
            </a:pPr>
            <a:endParaRPr lang="es-ES" sz="2400"/>
          </a:p>
          <a:p>
            <a:pPr eaLnBrk="1" hangingPunct="1">
              <a:defRPr/>
            </a:pPr>
            <a:r>
              <a:rPr lang="es-ES" sz="2400" b="1"/>
              <a:t>Territorio:</a:t>
            </a:r>
            <a:r>
              <a:rPr lang="es-ES" sz="2400"/>
              <a:t> </a:t>
            </a:r>
            <a:r>
              <a:rPr lang="es-ES" sz="2000"/>
              <a:t>Imperio Romano Oriente: Constantinopla</a:t>
            </a:r>
            <a:endParaRPr lang="es-E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 altLang="es-ES"/>
          </a:p>
        </p:txBody>
      </p:sp>
      <p:pic>
        <p:nvPicPr>
          <p:cNvPr id="4100" name="Picture 4" descr="mapajusti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260350"/>
            <a:ext cx="8135938" cy="61928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47472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80" y="811213"/>
            <a:ext cx="6995120" cy="606425"/>
          </a:xfrm>
        </p:spPr>
        <p:txBody>
          <a:bodyPr>
            <a:normAutofit fontScale="90000"/>
          </a:bodyPr>
          <a:lstStyle/>
          <a:p>
            <a:r>
              <a:rPr lang="es-ES" dirty="0">
                <a:effectLst/>
              </a:rPr>
              <a:t>Derecho Justinianeo</a:t>
            </a:r>
          </a:p>
        </p:txBody>
      </p:sp>
      <p:sp>
        <p:nvSpPr>
          <p:cNvPr id="54274" name="Rectangle 3"/>
          <p:cNvSpPr>
            <a:spLocks noGrp="1" noChangeArrowheads="1"/>
          </p:cNvSpPr>
          <p:nvPr>
            <p:ph idx="1"/>
          </p:nvPr>
        </p:nvSpPr>
        <p:spPr>
          <a:xfrm>
            <a:off x="0" y="3200400"/>
            <a:ext cx="9601200" cy="20574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es-ES" b="1">
              <a:effectLst/>
            </a:endParaRPr>
          </a:p>
          <a:p>
            <a:pPr lvl="1"/>
            <a:endParaRPr lang="es-ES">
              <a:effectLst/>
            </a:endParaRPr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2060575" y="2011363"/>
            <a:ext cx="38830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32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Corpus Iuris Civilis</a:t>
            </a:r>
            <a:endParaRPr lang="es-ES" sz="3200" b="1">
              <a:solidFill>
                <a:srgbClr val="FF9900"/>
              </a:solidFill>
              <a:latin typeface="Arial" charset="0"/>
            </a:endParaRPr>
          </a:p>
        </p:txBody>
      </p:sp>
      <p:sp>
        <p:nvSpPr>
          <p:cNvPr id="66565" name="AutoShape 5"/>
          <p:cNvSpPr>
            <a:spLocks noChangeArrowheads="1"/>
          </p:cNvSpPr>
          <p:nvPr/>
        </p:nvSpPr>
        <p:spPr bwMode="auto">
          <a:xfrm>
            <a:off x="3810000" y="2590800"/>
            <a:ext cx="762000" cy="990600"/>
          </a:xfrm>
          <a:prstGeom prst="downArrow">
            <a:avLst>
              <a:gd name="adj1" fmla="val 50000"/>
              <a:gd name="adj2" fmla="val 3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" sz="2400"/>
          </a:p>
        </p:txBody>
      </p:sp>
      <p:sp>
        <p:nvSpPr>
          <p:cNvPr id="66566" name="Text Box 6"/>
          <p:cNvSpPr txBox="1">
            <a:spLocks noChangeArrowheads="1"/>
          </p:cNvSpPr>
          <p:nvPr/>
        </p:nvSpPr>
        <p:spPr bwMode="auto">
          <a:xfrm>
            <a:off x="1763713" y="3860800"/>
            <a:ext cx="3600450" cy="2647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/>
              <a:t>Codex</a:t>
            </a:r>
          </a:p>
          <a:p>
            <a:pPr>
              <a:spcBef>
                <a:spcPct val="50000"/>
              </a:spcBef>
            </a:pPr>
            <a:r>
              <a:rPr lang="es-ES" sz="2400"/>
              <a:t>2º Codex</a:t>
            </a:r>
          </a:p>
          <a:p>
            <a:pPr>
              <a:spcBef>
                <a:spcPct val="50000"/>
              </a:spcBef>
            </a:pPr>
            <a:r>
              <a:rPr lang="es-ES" sz="2400"/>
              <a:t>Digesta </a:t>
            </a:r>
          </a:p>
          <a:p>
            <a:pPr>
              <a:spcBef>
                <a:spcPct val="50000"/>
              </a:spcBef>
            </a:pPr>
            <a:r>
              <a:rPr lang="es-ES" sz="2400"/>
              <a:t>Institutiones</a:t>
            </a:r>
          </a:p>
          <a:p>
            <a:pPr>
              <a:spcBef>
                <a:spcPct val="50000"/>
              </a:spcBef>
            </a:pPr>
            <a:r>
              <a:rPr lang="es-ES" sz="2400"/>
              <a:t>Novellae</a:t>
            </a:r>
            <a:endParaRPr lang="ca-ES" sz="24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665" y="188640"/>
            <a:ext cx="6840760" cy="1944216"/>
          </a:xfrm>
        </p:spPr>
        <p:txBody>
          <a:bodyPr>
            <a:normAutofit fontScale="90000"/>
          </a:bodyPr>
          <a:lstStyle/>
          <a:p>
            <a:br>
              <a:rPr lang="es-ES" sz="3200" b="1" dirty="0">
                <a:effectLst/>
              </a:rPr>
            </a:br>
            <a:br>
              <a:rPr lang="es-ES" sz="3200" b="1" dirty="0">
                <a:effectLst/>
              </a:rPr>
            </a:br>
            <a:r>
              <a:rPr lang="es-ES" sz="3200" b="1" dirty="0">
                <a:solidFill>
                  <a:schemeClr val="folHlink"/>
                </a:solidFill>
                <a:effectLst/>
                <a:latin typeface="Verdana" pitchFamily="34" charset="0"/>
              </a:rPr>
              <a:t>1r. CODEX (528)</a:t>
            </a:r>
            <a:br>
              <a:rPr lang="es-ES" sz="3200" b="1" dirty="0">
                <a:effectLst/>
                <a:latin typeface="Verdana" pitchFamily="34" charset="0"/>
              </a:rPr>
            </a:br>
            <a:r>
              <a:rPr lang="es-ES" sz="3200" b="1" dirty="0">
                <a:effectLst/>
                <a:latin typeface="Verdana" pitchFamily="34" charset="0"/>
              </a:rPr>
              <a:t> </a:t>
            </a:r>
            <a:r>
              <a:rPr lang="es-ES" sz="3200" b="1" dirty="0">
                <a:solidFill>
                  <a:schemeClr val="folHlink"/>
                </a:solidFill>
                <a:effectLst/>
                <a:latin typeface="Verdana" pitchFamily="34" charset="0"/>
              </a:rPr>
              <a:t>NOVUS CODEX IUSTINIANUS</a:t>
            </a:r>
            <a:br>
              <a:rPr lang="es-ES" sz="4000" b="1" dirty="0">
                <a:effectLst/>
                <a:latin typeface="Verdana" pitchFamily="34" charset="0"/>
              </a:rPr>
            </a:br>
            <a:endParaRPr lang="ca-ES" sz="4000" b="1" dirty="0">
              <a:effectLst/>
              <a:latin typeface="Verdana" pitchFamily="34" charset="0"/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636838"/>
            <a:ext cx="8229600" cy="3133725"/>
          </a:xfrm>
        </p:spPr>
        <p:txBody>
          <a:bodyPr/>
          <a:lstStyle/>
          <a:p>
            <a:pPr lvl="2">
              <a:buFont typeface="Wingdings" pitchFamily="2" charset="2"/>
              <a:buNone/>
            </a:pPr>
            <a:r>
              <a:rPr lang="es-ES" sz="2800">
                <a:effectLst/>
              </a:rPr>
              <a:t>Recopilación de </a:t>
            </a:r>
            <a:r>
              <a:rPr lang="es-ES" sz="2800">
                <a:solidFill>
                  <a:srgbClr val="FF0000"/>
                </a:solidFill>
                <a:effectLst/>
              </a:rPr>
              <a:t>LEGES</a:t>
            </a:r>
          </a:p>
          <a:p>
            <a:pPr lvl="3"/>
            <a:r>
              <a:rPr lang="es-ES" sz="2400">
                <a:effectLst/>
              </a:rPr>
              <a:t>Código Gregoriano</a:t>
            </a:r>
          </a:p>
          <a:p>
            <a:pPr lvl="3"/>
            <a:r>
              <a:rPr lang="es-ES" sz="2400">
                <a:effectLst/>
              </a:rPr>
              <a:t>Código Hermogeniano</a:t>
            </a:r>
          </a:p>
          <a:p>
            <a:pPr lvl="3"/>
            <a:r>
              <a:rPr lang="es-ES" sz="2400">
                <a:effectLst/>
              </a:rPr>
              <a:t>Código Teodosiano</a:t>
            </a:r>
          </a:p>
          <a:p>
            <a:pPr lvl="3"/>
            <a:r>
              <a:rPr lang="es-ES" sz="2400">
                <a:effectLst/>
              </a:rPr>
              <a:t>Novelas Posteodosianas</a:t>
            </a:r>
            <a:endParaRPr lang="ca-ES" sz="2400">
              <a:effectLst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idx="1"/>
          </p:nvPr>
        </p:nvSpPr>
        <p:spPr>
          <a:xfrm>
            <a:off x="1259632" y="692696"/>
            <a:ext cx="6840760" cy="4896544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s-ES" b="1" dirty="0">
                <a:solidFill>
                  <a:schemeClr val="folHlink"/>
                </a:solidFill>
                <a:effectLst/>
              </a:rPr>
              <a:t>	</a:t>
            </a:r>
            <a:r>
              <a:rPr lang="es-ES" sz="3200" b="1" dirty="0">
                <a:solidFill>
                  <a:schemeClr val="folHlink"/>
                </a:solidFill>
                <a:effectLst/>
              </a:rPr>
              <a:t>2º CODEX (534)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3200" b="1" dirty="0">
                <a:solidFill>
                  <a:schemeClr val="folHlink"/>
                </a:solidFill>
                <a:effectLst/>
              </a:rPr>
              <a:t>CODEX REPETITAE PRAELECTIONIS </a:t>
            </a:r>
            <a:endParaRPr lang="es-ES_tradnl" sz="3200" b="1" dirty="0">
              <a:solidFill>
                <a:schemeClr val="folHlink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 b="1" dirty="0">
              <a:solidFill>
                <a:schemeClr val="folHlink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b="1" dirty="0">
                <a:effectLst/>
              </a:rPr>
              <a:t>QUINQUAGINTA DECISIONES</a:t>
            </a:r>
            <a:r>
              <a:rPr lang="es-ES" dirty="0">
                <a:effectLst/>
              </a:rPr>
              <a:t>(530)- Constituciones para resolver problemas de aplicación del 1r Codex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dirty="0">
                <a:effectLst/>
              </a:rPr>
              <a:t>Nuevas Constituciones para facilitar la elaboración del Digesto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dirty="0">
                <a:effectLst/>
              </a:rPr>
              <a:t>Nuevas Constituciones para solucionar problemas de la práctica jurídica</a:t>
            </a:r>
          </a:p>
        </p:txBody>
      </p:sp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609600" y="5868988"/>
            <a:ext cx="3773488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/>
              <a:t>Estructura</a:t>
            </a:r>
            <a:r>
              <a:rPr lang="es-ES" sz="2000">
                <a:solidFill>
                  <a:srgbClr val="008000"/>
                </a:solidFill>
              </a:rPr>
              <a:t>:</a:t>
            </a:r>
            <a:r>
              <a:rPr lang="es-ES" sz="2000"/>
              <a:t> 12 libros, títulos</a:t>
            </a:r>
          </a:p>
          <a:p>
            <a:pPr>
              <a:spcBef>
                <a:spcPct val="50000"/>
              </a:spcBef>
            </a:pPr>
            <a:endParaRPr lang="es-ES" sz="24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2"/>
          <p:cNvSpPr txBox="1">
            <a:spLocks noChangeArrowheads="1"/>
          </p:cNvSpPr>
          <p:nvPr/>
        </p:nvSpPr>
        <p:spPr bwMode="auto">
          <a:xfrm>
            <a:off x="1743559" y="476250"/>
            <a:ext cx="5997091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32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DIGESTA (=PANDECTAE)</a:t>
            </a:r>
            <a:endParaRPr lang="ca-ES" sz="3200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2051050" y="1268413"/>
            <a:ext cx="6624638" cy="1552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defRPr/>
            </a:pPr>
            <a:r>
              <a:rPr lang="es-E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Recopilación de </a:t>
            </a:r>
            <a:r>
              <a:rPr lang="es-ES" sz="2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IURA </a:t>
            </a:r>
            <a:endParaRPr lang="es-ES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800100" lvl="1" indent="-342900">
              <a:spcBef>
                <a:spcPct val="50000"/>
              </a:spcBef>
              <a:buFontTx/>
              <a:buAutoNum type="arabicPeriod"/>
              <a:defRPr/>
            </a:pPr>
            <a:r>
              <a:rPr lang="es-ES" sz="2400"/>
              <a:t>	Distribuir, ordenar, dividir </a:t>
            </a:r>
          </a:p>
          <a:p>
            <a:pPr marL="800100" lvl="1" indent="-342900">
              <a:spcBef>
                <a:spcPct val="50000"/>
              </a:spcBef>
              <a:buFontTx/>
              <a:buAutoNum type="arabicPeriod"/>
              <a:defRPr/>
            </a:pPr>
            <a:r>
              <a:rPr lang="es-ES" sz="2400"/>
              <a:t> Evitar antonomias, no repetir, etc.</a:t>
            </a:r>
            <a:endParaRPr lang="ca-ES" sz="2400"/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250825" y="3213100"/>
            <a:ext cx="20177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/>
              <a:t>Estructura</a:t>
            </a:r>
            <a:endParaRPr lang="ca-ES" sz="2400"/>
          </a:p>
        </p:txBody>
      </p:sp>
      <p:sp>
        <p:nvSpPr>
          <p:cNvPr id="69637" name="AutoShape 5"/>
          <p:cNvSpPr>
            <a:spLocks noChangeArrowheads="1"/>
          </p:cNvSpPr>
          <p:nvPr/>
        </p:nvSpPr>
        <p:spPr bwMode="auto">
          <a:xfrm>
            <a:off x="2555875" y="32131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a-ES"/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4211638" y="3068638"/>
            <a:ext cx="4932362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dirty="0"/>
              <a:t>Libros, títulos, fragmento y párrafo</a:t>
            </a:r>
            <a:endParaRPr lang="ca-ES" sz="2400" dirty="0"/>
          </a:p>
        </p:txBody>
      </p:sp>
      <p:sp>
        <p:nvSpPr>
          <p:cNvPr id="69639" name="Text Box 7"/>
          <p:cNvSpPr txBox="1">
            <a:spLocks noChangeArrowheads="1"/>
          </p:cNvSpPr>
          <p:nvPr/>
        </p:nvSpPr>
        <p:spPr bwMode="auto">
          <a:xfrm>
            <a:off x="323850" y="4292600"/>
            <a:ext cx="20177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/>
              <a:t>Contenido</a:t>
            </a:r>
            <a:endParaRPr lang="ca-ES" sz="2400"/>
          </a:p>
        </p:txBody>
      </p:sp>
      <p:sp>
        <p:nvSpPr>
          <p:cNvPr id="69640" name="AutoShape 8"/>
          <p:cNvSpPr>
            <a:spLocks noChangeArrowheads="1"/>
          </p:cNvSpPr>
          <p:nvPr/>
        </p:nvSpPr>
        <p:spPr bwMode="auto">
          <a:xfrm>
            <a:off x="2555875" y="4221163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a-ES"/>
          </a:p>
        </p:txBody>
      </p:sp>
      <p:sp>
        <p:nvSpPr>
          <p:cNvPr id="69641" name="AutoShape 9"/>
          <p:cNvSpPr>
            <a:spLocks noChangeArrowheads="1"/>
          </p:cNvSpPr>
          <p:nvPr/>
        </p:nvSpPr>
        <p:spPr bwMode="auto">
          <a:xfrm>
            <a:off x="2555875" y="5445125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a-ES"/>
          </a:p>
        </p:txBody>
      </p:sp>
      <p:sp>
        <p:nvSpPr>
          <p:cNvPr id="69642" name="Text Box 10"/>
          <p:cNvSpPr txBox="1">
            <a:spLocks noChangeArrowheads="1"/>
          </p:cNvSpPr>
          <p:nvPr/>
        </p:nvSpPr>
        <p:spPr bwMode="auto">
          <a:xfrm>
            <a:off x="323850" y="5414963"/>
            <a:ext cx="2017713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/>
              <a:t>Método trabajo</a:t>
            </a:r>
            <a:endParaRPr lang="ca-ES" sz="2400"/>
          </a:p>
        </p:txBody>
      </p:sp>
      <p:sp>
        <p:nvSpPr>
          <p:cNvPr id="69643" name="Text Box 11"/>
          <p:cNvSpPr txBox="1">
            <a:spLocks noChangeArrowheads="1"/>
          </p:cNvSpPr>
          <p:nvPr/>
        </p:nvSpPr>
        <p:spPr bwMode="auto">
          <a:xfrm>
            <a:off x="4140200" y="5516563"/>
            <a:ext cx="4464050" cy="13700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/>
              <a:t>Teoría de las Masas de Bluhme</a:t>
            </a:r>
          </a:p>
          <a:p>
            <a:pPr>
              <a:spcBef>
                <a:spcPct val="50000"/>
              </a:spcBef>
            </a:pPr>
            <a:r>
              <a:rPr lang="es-ES" sz="2400"/>
              <a:t>Interpolaciones</a:t>
            </a:r>
            <a:endParaRPr lang="ca-ES" sz="2400"/>
          </a:p>
        </p:txBody>
      </p:sp>
      <p:sp>
        <p:nvSpPr>
          <p:cNvPr id="69644" name="Text Box 12"/>
          <p:cNvSpPr txBox="1">
            <a:spLocks noChangeArrowheads="1"/>
          </p:cNvSpPr>
          <p:nvPr/>
        </p:nvSpPr>
        <p:spPr bwMode="auto">
          <a:xfrm>
            <a:off x="4140200" y="4221163"/>
            <a:ext cx="4392613" cy="13700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/>
              <a:t>9000 fragmentos de 40 juristas</a:t>
            </a:r>
          </a:p>
          <a:p>
            <a:pPr>
              <a:spcBef>
                <a:spcPct val="50000"/>
              </a:spcBef>
            </a:pPr>
            <a:endParaRPr lang="ca-ES" sz="24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idx="1"/>
          </p:nvPr>
        </p:nvSpPr>
        <p:spPr>
          <a:xfrm>
            <a:off x="251520" y="1268760"/>
            <a:ext cx="8712968" cy="5040560"/>
          </a:xfrm>
        </p:spPr>
        <p:txBody>
          <a:bodyPr>
            <a:normAutofit fontScale="40000" lnSpcReduction="20000"/>
          </a:bodyPr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es-ES" sz="4600" b="1" dirty="0">
              <a:solidFill>
                <a:schemeClr val="folHlink"/>
              </a:solidFill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 sz="2800" dirty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8000" dirty="0">
                <a:effectLst/>
              </a:rPr>
              <a:t>Manual para estudiantes: Obra elemental de Derecho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8000" dirty="0">
              <a:effectLst/>
            </a:endParaRPr>
          </a:p>
          <a:p>
            <a:pPr lvl="1">
              <a:lnSpc>
                <a:spcPct val="90000"/>
              </a:lnSpc>
            </a:pPr>
            <a:r>
              <a:rPr lang="es-ES" sz="8000" dirty="0">
                <a:solidFill>
                  <a:schemeClr val="accent2"/>
                </a:solidFill>
                <a:effectLst/>
              </a:rPr>
              <a:t>Sistemática:</a:t>
            </a:r>
            <a:r>
              <a:rPr lang="es-ES" sz="8000" dirty="0">
                <a:effectLst/>
              </a:rPr>
              <a:t> Instituciones de Gayo (4 libros)</a:t>
            </a:r>
          </a:p>
          <a:p>
            <a:pPr lvl="2">
              <a:lnSpc>
                <a:spcPct val="90000"/>
              </a:lnSpc>
            </a:pPr>
            <a:r>
              <a:rPr lang="es-ES" sz="8000" dirty="0">
                <a:effectLst/>
              </a:rPr>
              <a:t>Personas</a:t>
            </a:r>
          </a:p>
          <a:p>
            <a:pPr lvl="2">
              <a:lnSpc>
                <a:spcPct val="90000"/>
              </a:lnSpc>
            </a:pPr>
            <a:r>
              <a:rPr lang="es-ES" sz="8000" dirty="0">
                <a:effectLst/>
              </a:rPr>
              <a:t>Cosas</a:t>
            </a:r>
          </a:p>
          <a:p>
            <a:pPr lvl="2">
              <a:lnSpc>
                <a:spcPct val="90000"/>
              </a:lnSpc>
            </a:pPr>
            <a:r>
              <a:rPr lang="es-ES" sz="8000" dirty="0">
                <a:effectLst/>
              </a:rPr>
              <a:t>Acciones</a:t>
            </a:r>
          </a:p>
          <a:p>
            <a:pPr lvl="2">
              <a:lnSpc>
                <a:spcPct val="90000"/>
              </a:lnSpc>
            </a:pPr>
            <a:endParaRPr lang="es-ES" sz="8000" dirty="0">
              <a:effectLst/>
            </a:endParaRPr>
          </a:p>
          <a:p>
            <a:pPr lvl="1">
              <a:lnSpc>
                <a:spcPct val="90000"/>
              </a:lnSpc>
            </a:pPr>
            <a:r>
              <a:rPr lang="es-ES" sz="8000" dirty="0">
                <a:solidFill>
                  <a:schemeClr val="accent2"/>
                </a:solidFill>
                <a:effectLst/>
              </a:rPr>
              <a:t>Estructura:</a:t>
            </a:r>
            <a:r>
              <a:rPr lang="es-ES" sz="8000" dirty="0">
                <a:effectLst/>
              </a:rPr>
              <a:t> Libros, títulos, fragmentos</a:t>
            </a:r>
          </a:p>
          <a:p>
            <a:pPr lvl="1">
              <a:lnSpc>
                <a:spcPct val="90000"/>
              </a:lnSpc>
            </a:pPr>
            <a:endParaRPr lang="es-ES" sz="2400" dirty="0">
              <a:effectLst/>
            </a:endParaRPr>
          </a:p>
          <a:p>
            <a:pPr lvl="1">
              <a:lnSpc>
                <a:spcPct val="90000"/>
              </a:lnSpc>
              <a:buFontTx/>
              <a:buNone/>
            </a:pPr>
            <a:endParaRPr lang="es-ES" sz="2000" dirty="0">
              <a:effectLst/>
            </a:endParaRP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932BB1BE-375B-469C-B686-45508B2BBF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3559" y="476250"/>
            <a:ext cx="5997091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32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INSTITUCIONES</a:t>
            </a:r>
            <a:endParaRPr lang="ca-ES" sz="3200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601516" y="1325166"/>
            <a:ext cx="4942284" cy="960834"/>
          </a:xfrm>
        </p:spPr>
        <p:txBody>
          <a:bodyPr/>
          <a:lstStyle/>
          <a:p>
            <a:pPr eaLnBrk="1" hangingPunct="1"/>
            <a:r>
              <a:rPr lang="ca-ES" altLang="es-ES"/>
              <a:t>DERECHO ROMANO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161536" y="1916832"/>
            <a:ext cx="7154562" cy="560597"/>
          </a:xfrm>
          <a:solidFill>
            <a:schemeClr val="tx2">
              <a:lumMod val="40000"/>
              <a:lumOff val="60000"/>
            </a:schemeClr>
          </a:solidFill>
        </p:spPr>
        <p:txBody>
          <a:bodyPr rtlCol="0">
            <a:normAutofit fontScale="92500" lnSpcReduction="10000"/>
          </a:bodyPr>
          <a:lstStyle/>
          <a:p>
            <a:pPr>
              <a:buNone/>
              <a:defRPr/>
            </a:pPr>
            <a:r>
              <a:rPr lang="ca-ES">
                <a:solidFill>
                  <a:schemeClr val="tx1">
                    <a:lumMod val="75000"/>
                    <a:lumOff val="25000"/>
                  </a:schemeClr>
                </a:solidFill>
              </a:rPr>
              <a:t>Conjunto de </a:t>
            </a:r>
            <a:r>
              <a:rPr lang="ca-ES" err="1">
                <a:solidFill>
                  <a:schemeClr val="tx1">
                    <a:lumMod val="75000"/>
                    <a:lumOff val="25000"/>
                  </a:schemeClr>
                </a:solidFill>
              </a:rPr>
              <a:t>normas</a:t>
            </a:r>
            <a:r>
              <a:rPr lang="ca-ES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ca-ES" err="1">
                <a:solidFill>
                  <a:schemeClr val="tx1">
                    <a:lumMod val="75000"/>
                    <a:lumOff val="25000"/>
                  </a:schemeClr>
                </a:solidFill>
              </a:rPr>
              <a:t>jurídicas</a:t>
            </a:r>
            <a:r>
              <a:rPr lang="ca-ES">
                <a:solidFill>
                  <a:schemeClr val="tx1">
                    <a:lumMod val="75000"/>
                    <a:lumOff val="25000"/>
                  </a:schemeClr>
                </a:solidFill>
              </a:rPr>
              <a:t> por las que se </a:t>
            </a:r>
            <a:r>
              <a:rPr lang="ca-ES" err="1">
                <a:solidFill>
                  <a:schemeClr val="tx1">
                    <a:lumMod val="75000"/>
                    <a:lumOff val="25000"/>
                  </a:schemeClr>
                </a:solidFill>
              </a:rPr>
              <a:t>rigió</a:t>
            </a:r>
            <a:r>
              <a:rPr lang="ca-ES">
                <a:solidFill>
                  <a:schemeClr val="tx1">
                    <a:lumMod val="75000"/>
                    <a:lumOff val="25000"/>
                  </a:schemeClr>
                </a:solidFill>
              </a:rPr>
              <a:t> el </a:t>
            </a:r>
            <a:r>
              <a:rPr lang="ca-ES" err="1">
                <a:solidFill>
                  <a:schemeClr val="tx1">
                    <a:lumMod val="75000"/>
                    <a:lumOff val="25000"/>
                  </a:schemeClr>
                </a:solidFill>
              </a:rPr>
              <a:t>pueblo</a:t>
            </a:r>
            <a:r>
              <a:rPr lang="ca-ES">
                <a:solidFill>
                  <a:schemeClr val="tx1">
                    <a:lumMod val="75000"/>
                    <a:lumOff val="25000"/>
                  </a:schemeClr>
                </a:solidFill>
              </a:rPr>
              <a:t> de Roma</a:t>
            </a:r>
          </a:p>
          <a:p>
            <a:pPr>
              <a:buNone/>
              <a:defRPr/>
            </a:pPr>
            <a:endParaRPr lang="ca-E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005138" y="4774407"/>
            <a:ext cx="394335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ca-ES" altLang="es-ES" sz="1350">
                <a:solidFill>
                  <a:schemeClr val="tx1"/>
                </a:solidFill>
              </a:rPr>
              <a:t>Historia de Roma + Instituciones jurídicas 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208610" y="4119562"/>
            <a:ext cx="5100638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a-ES" altLang="es-ES" sz="1350">
                <a:solidFill>
                  <a:schemeClr val="tx1"/>
                </a:solidFill>
              </a:rPr>
              <a:t>RECONSTRUIR DEL DERECHO DE ROMA (753AC -565DC)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3168253" y="3633787"/>
            <a:ext cx="261642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a-ES" altLang="es-ES" sz="2100" b="1">
                <a:solidFill>
                  <a:schemeClr val="tx1"/>
                </a:solidFill>
              </a:rPr>
              <a:t>VISIÓN HISTÓRICA </a:t>
            </a:r>
          </a:p>
        </p:txBody>
      </p:sp>
      <p:graphicFrame>
        <p:nvGraphicFramePr>
          <p:cNvPr id="9" name="Diagrama 8"/>
          <p:cNvGraphicFramePr/>
          <p:nvPr/>
        </p:nvGraphicFramePr>
        <p:xfrm>
          <a:off x="2951821" y="2748372"/>
          <a:ext cx="3116678" cy="626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28" name="Imagen 9" descr="LA NUEVA CARAVANA: &lt;strong&gt;ROMULO&lt;/strong&gt; &lt;strong&gt;Y&lt;/strong&gt; &lt;strong&gt;REMO&lt;/strong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9967" y="2566989"/>
            <a:ext cx="1159669" cy="97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9" name="Imagen 4" descr="La Rueda del Misterio: El secreto detrás de la Plaga de &lt;strong&gt;Justiniano&lt;/strong&gt;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066" y="2511028"/>
            <a:ext cx="923925" cy="1079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20691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idx="1"/>
          </p:nvPr>
        </p:nvSpPr>
        <p:spPr>
          <a:xfrm>
            <a:off x="609600" y="1143000"/>
            <a:ext cx="8110538" cy="5238750"/>
          </a:xfrm>
        </p:spPr>
        <p:txBody>
          <a:bodyPr/>
          <a:lstStyle/>
          <a:p>
            <a:pPr marL="1828800" lvl="4" indent="0">
              <a:buNone/>
            </a:pPr>
            <a:endParaRPr lang="es-ES" sz="3000" b="1" dirty="0">
              <a:solidFill>
                <a:schemeClr val="folHlink"/>
              </a:solidFill>
              <a:effectLst/>
            </a:endParaRPr>
          </a:p>
          <a:p>
            <a:pPr>
              <a:buFont typeface="Wingdings" pitchFamily="2" charset="2"/>
              <a:buNone/>
            </a:pPr>
            <a:r>
              <a:rPr lang="es-ES" sz="2800" dirty="0">
                <a:effectLst/>
              </a:rPr>
              <a:t>Nuevas leyes</a:t>
            </a:r>
          </a:p>
          <a:p>
            <a:pPr lvl="2">
              <a:buFont typeface="Wingdings" pitchFamily="2" charset="2"/>
              <a:buNone/>
            </a:pPr>
            <a:r>
              <a:rPr lang="es-ES" sz="2800" dirty="0">
                <a:effectLst/>
              </a:rPr>
              <a:t>Colecciones privadas</a:t>
            </a:r>
          </a:p>
          <a:p>
            <a:pPr lvl="2"/>
            <a:r>
              <a:rPr lang="es-ES" sz="2800" dirty="0">
                <a:solidFill>
                  <a:schemeClr val="hlink"/>
                </a:solidFill>
                <a:effectLst/>
              </a:rPr>
              <a:t>Epítome </a:t>
            </a:r>
            <a:r>
              <a:rPr lang="es-ES" sz="2800" dirty="0" err="1">
                <a:solidFill>
                  <a:schemeClr val="hlink"/>
                </a:solidFill>
                <a:effectLst/>
              </a:rPr>
              <a:t>Ulpiani</a:t>
            </a:r>
            <a:endParaRPr lang="es-ES" sz="2800" dirty="0">
              <a:solidFill>
                <a:schemeClr val="hlink"/>
              </a:solidFill>
              <a:effectLst/>
            </a:endParaRPr>
          </a:p>
          <a:p>
            <a:pPr lvl="2"/>
            <a:r>
              <a:rPr lang="es-ES" sz="2800" dirty="0" err="1">
                <a:solidFill>
                  <a:schemeClr val="hlink"/>
                </a:solidFill>
                <a:effectLst/>
              </a:rPr>
              <a:t>Authenticum</a:t>
            </a:r>
            <a:endParaRPr lang="es-ES" sz="2800" dirty="0">
              <a:solidFill>
                <a:schemeClr val="hlink"/>
              </a:solidFill>
              <a:effectLst/>
            </a:endParaRPr>
          </a:p>
          <a:p>
            <a:pPr lvl="2"/>
            <a:r>
              <a:rPr lang="es-ES" sz="2800" dirty="0">
                <a:solidFill>
                  <a:schemeClr val="hlink"/>
                </a:solidFill>
                <a:effectLst/>
              </a:rPr>
              <a:t>Colección griega</a:t>
            </a:r>
          </a:p>
          <a:p>
            <a:pPr lvl="2"/>
            <a:r>
              <a:rPr lang="es-ES" sz="2800" dirty="0" err="1">
                <a:solidFill>
                  <a:schemeClr val="hlink"/>
                </a:solidFill>
                <a:effectLst/>
              </a:rPr>
              <a:t>Edicta</a:t>
            </a:r>
            <a:r>
              <a:rPr lang="es-ES" sz="2800" dirty="0">
                <a:solidFill>
                  <a:schemeClr val="hlink"/>
                </a:solidFill>
                <a:effectLst/>
              </a:rPr>
              <a:t> </a:t>
            </a:r>
            <a:r>
              <a:rPr lang="es-ES" sz="2800" dirty="0" err="1">
                <a:solidFill>
                  <a:schemeClr val="hlink"/>
                </a:solidFill>
                <a:effectLst/>
              </a:rPr>
              <a:t>Iustiniani</a:t>
            </a:r>
            <a:r>
              <a:rPr lang="es-ES" sz="2800" dirty="0">
                <a:effectLst/>
              </a:rPr>
              <a:t>	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06095755-FCD6-44FE-B724-5DF79258E5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3559" y="476250"/>
            <a:ext cx="5997091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4"/>
            <a:r>
              <a:rPr lang="es-ES" sz="3000" b="1">
                <a:solidFill>
                  <a:schemeClr val="folHlink"/>
                </a:solidFill>
              </a:rPr>
              <a:t>NOVELLAE</a:t>
            </a:r>
            <a:endParaRPr lang="es-ES" sz="3000" b="1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656160" y="476673"/>
            <a:ext cx="5887640" cy="1809328"/>
          </a:xfrm>
        </p:spPr>
        <p:txBody>
          <a:bodyPr>
            <a:normAutofit/>
          </a:bodyPr>
          <a:lstStyle/>
          <a:p>
            <a:pPr eaLnBrk="1" hangingPunct="1"/>
            <a:r>
              <a:rPr lang="ca-ES" altLang="es-ES" dirty="0"/>
              <a:t>TRADICIÓN ROMANÍSTICA </a:t>
            </a:r>
            <a:r>
              <a:rPr lang="ca-ES" altLang="es-ES" dirty="0" err="1"/>
              <a:t>ROMANÍSTICA</a:t>
            </a:r>
            <a:endParaRPr lang="ca-ES" altLang="es-E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1485901" y="1916907"/>
            <a:ext cx="6218635" cy="540544"/>
          </a:xfrm>
          <a:solidFill>
            <a:schemeClr val="tx2">
              <a:lumMod val="40000"/>
              <a:lumOff val="60000"/>
            </a:schemeClr>
          </a:solidFill>
        </p:spPr>
        <p:txBody>
          <a:bodyPr rtlCol="0">
            <a:normAutofit lnSpcReduction="10000"/>
          </a:bodyPr>
          <a:lstStyle/>
          <a:p>
            <a:pPr>
              <a:lnSpc>
                <a:spcPct val="90000"/>
              </a:lnSpc>
              <a:buNone/>
              <a:defRPr/>
            </a:pPr>
            <a:r>
              <a:rPr lang="ca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Proceso</a:t>
            </a:r>
            <a:r>
              <a:rPr lang="ca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que </a:t>
            </a:r>
            <a:r>
              <a:rPr lang="ca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abarca</a:t>
            </a:r>
            <a:r>
              <a:rPr lang="ca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ca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desde</a:t>
            </a:r>
            <a:r>
              <a:rPr lang="ca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el </a:t>
            </a:r>
            <a:r>
              <a:rPr lang="ca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resurgir</a:t>
            </a:r>
            <a:r>
              <a:rPr lang="ca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 los </a:t>
            </a:r>
            <a:r>
              <a:rPr lang="ca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estudios</a:t>
            </a:r>
            <a:r>
              <a:rPr lang="ca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ca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jurídicos</a:t>
            </a:r>
            <a:r>
              <a:rPr lang="ca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en </a:t>
            </a:r>
            <a:r>
              <a:rPr lang="ca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Bolonia</a:t>
            </a:r>
            <a:r>
              <a:rPr lang="ca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(s. XI) </a:t>
            </a:r>
            <a:r>
              <a:rPr lang="ca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hasta</a:t>
            </a:r>
            <a:r>
              <a:rPr lang="ca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ca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nuestros</a:t>
            </a:r>
            <a:r>
              <a:rPr lang="ca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ca-E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días</a:t>
            </a:r>
            <a:endParaRPr lang="ca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3113485" y="3742135"/>
            <a:ext cx="329922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a-ES" altLang="es-ES" sz="2100" b="1">
                <a:solidFill>
                  <a:schemeClr val="tx1"/>
                </a:solidFill>
              </a:rPr>
              <a:t>VISIÓN DOGMÁTICA 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2951560" y="4524376"/>
            <a:ext cx="3223022" cy="71558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a-ES" altLang="es-ES" sz="1350">
                <a:solidFill>
                  <a:schemeClr val="tx1"/>
                </a:solidFill>
              </a:rPr>
              <a:t>CONSTRUIR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a-ES" altLang="es-ES" sz="1350">
                <a:solidFill>
                  <a:schemeClr val="tx1"/>
                </a:solidFill>
              </a:rPr>
              <a:t>un derecho nuevo, actual, vigente, sobre bases romana</a:t>
            </a:r>
          </a:p>
        </p:txBody>
      </p:sp>
      <p:graphicFrame>
        <p:nvGraphicFramePr>
          <p:cNvPr id="2" name="Diagrama 1"/>
          <p:cNvGraphicFramePr/>
          <p:nvPr/>
        </p:nvGraphicFramePr>
        <p:xfrm>
          <a:off x="3005827" y="2752632"/>
          <a:ext cx="3116678" cy="622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1751" name="Imagen 3" descr="LA NUEVA CARAVANA: &lt;strong&gt;ROMULO&lt;/strong&gt; &lt;strong&gt;Y&lt;/strong&gt; &lt;strong&gt;REMO&lt;/strong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160" y="2692003"/>
            <a:ext cx="1133475" cy="73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2" name="Imagen 7" descr="&lt;strong&gt;Escuela&lt;/strong&gt; franciscana de &lt;strong&gt;Bolonia&lt;/strong&gt; - Wikipedia, la enciclopedia libre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2712" y="2630091"/>
            <a:ext cx="852488" cy="798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0065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601516" y="1325166"/>
            <a:ext cx="4942284" cy="96083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ca-ES" altLang="es-ES"/>
              <a:t>TRADICIÓN ROMANÍSTICA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1485901" y="1916907"/>
            <a:ext cx="6218635" cy="540544"/>
          </a:xfrm>
          <a:solidFill>
            <a:schemeClr val="tx2">
              <a:lumMod val="40000"/>
              <a:lumOff val="60000"/>
            </a:schemeClr>
          </a:solidFill>
        </p:spPr>
        <p:txBody>
          <a:bodyPr rtlCol="0">
            <a:normAutofit lnSpcReduction="10000"/>
          </a:bodyPr>
          <a:lstStyle/>
          <a:p>
            <a:pPr>
              <a:lnSpc>
                <a:spcPct val="90000"/>
              </a:lnSpc>
              <a:buNone/>
              <a:defRPr/>
            </a:pPr>
            <a:r>
              <a:rPr lang="ca-ES">
                <a:solidFill>
                  <a:schemeClr val="tx1">
                    <a:lumMod val="75000"/>
                    <a:lumOff val="25000"/>
                  </a:schemeClr>
                </a:solidFill>
              </a:rPr>
              <a:t>Proceso que abarca desde el resurgir de los estudios jurídicos en Bolonia (s. XI) hasta nuestros días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3113485" y="3742135"/>
            <a:ext cx="329922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a-ES" altLang="es-ES" sz="2100" b="1">
                <a:solidFill>
                  <a:schemeClr val="tx1"/>
                </a:solidFill>
              </a:rPr>
              <a:t>VISIÓN DOGMÁTICA 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2951560" y="4524376"/>
            <a:ext cx="3223022" cy="71558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a-ES" altLang="es-ES" sz="1350">
                <a:solidFill>
                  <a:schemeClr val="tx1"/>
                </a:solidFill>
              </a:rPr>
              <a:t>CONSTRUIR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a-ES" altLang="es-ES" sz="1350">
                <a:solidFill>
                  <a:schemeClr val="tx1"/>
                </a:solidFill>
              </a:rPr>
              <a:t>un derecho nuevo, actual, vigente, sobre bases romana</a:t>
            </a:r>
          </a:p>
        </p:txBody>
      </p:sp>
      <p:graphicFrame>
        <p:nvGraphicFramePr>
          <p:cNvPr id="2" name="Diagrama 1"/>
          <p:cNvGraphicFramePr/>
          <p:nvPr/>
        </p:nvGraphicFramePr>
        <p:xfrm>
          <a:off x="3005827" y="2752632"/>
          <a:ext cx="3116678" cy="622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1751" name="Imagen 3" descr="LA NUEVA CARAVANA: &lt;strong&gt;ROMULO&lt;/strong&gt; &lt;strong&gt;Y&lt;/strong&gt; &lt;strong&gt;REMO&lt;/strong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160" y="2692003"/>
            <a:ext cx="1133475" cy="73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2" name="Imagen 7" descr="&lt;strong&gt;Escuela&lt;/strong&gt; franciscana de &lt;strong&gt;Bolonia&lt;/strong&gt; - Wikipedia, la enciclopedia libre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2712" y="2630091"/>
            <a:ext cx="852488" cy="798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5059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2601516" y="1325166"/>
            <a:ext cx="4942284" cy="960834"/>
          </a:xfrm>
        </p:spPr>
        <p:txBody>
          <a:bodyPr/>
          <a:lstStyle/>
          <a:p>
            <a:pPr eaLnBrk="1" hangingPunct="1"/>
            <a:r>
              <a:rPr lang="ca-ES" altLang="es-ES"/>
              <a:t>DERECHO ROMANO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1332311" y="4506517"/>
            <a:ext cx="2969419" cy="5078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a-ES" altLang="es-ES" sz="1350">
                <a:solidFill>
                  <a:schemeClr val="tx1"/>
                </a:solidFill>
              </a:rPr>
              <a:t>RECONSTRUIR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a-ES" altLang="es-ES" sz="1350">
                <a:solidFill>
                  <a:schemeClr val="tx1"/>
                </a:solidFill>
              </a:rPr>
              <a:t>el derecho de Roma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169194" y="3742135"/>
            <a:ext cx="261642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a-ES" altLang="es-ES" sz="2100" b="1">
                <a:solidFill>
                  <a:schemeClr val="tx1"/>
                </a:solidFill>
              </a:rPr>
              <a:t>VISIÓN HISTÓRICA 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4644628" y="3742135"/>
            <a:ext cx="329922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a-ES" altLang="es-ES" sz="2100" b="1">
                <a:solidFill>
                  <a:schemeClr val="tx1"/>
                </a:solidFill>
              </a:rPr>
              <a:t>VISIÓN DOGMÁTICA 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4733925" y="4524375"/>
            <a:ext cx="3239691" cy="69249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t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a-ES" altLang="es-ES" sz="1350" dirty="0">
                <a:solidFill>
                  <a:schemeClr val="tx1"/>
                </a:solidFill>
                <a:latin typeface="Century Gothic"/>
              </a:rPr>
              <a:t>CONSTRUIR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a-ES" altLang="es-ES" sz="1350" dirty="0">
                <a:solidFill>
                  <a:schemeClr val="tx1"/>
                </a:solidFill>
                <a:latin typeface="Century Gothic"/>
              </a:rPr>
              <a:t>un </a:t>
            </a:r>
            <a:r>
              <a:rPr lang="ca-ES" altLang="es-ES" sz="1350" dirty="0" err="1">
                <a:solidFill>
                  <a:schemeClr val="tx1"/>
                </a:solidFill>
                <a:latin typeface="Century Gothic"/>
              </a:rPr>
              <a:t>derecho</a:t>
            </a:r>
            <a:r>
              <a:rPr lang="ca-ES" altLang="es-ES" sz="1350" dirty="0">
                <a:solidFill>
                  <a:schemeClr val="tx1"/>
                </a:solidFill>
                <a:latin typeface="Century Gothic"/>
              </a:rPr>
              <a:t> </a:t>
            </a:r>
            <a:r>
              <a:rPr lang="ca-ES" altLang="es-ES" sz="1350" dirty="0" err="1">
                <a:solidFill>
                  <a:schemeClr val="tx1"/>
                </a:solidFill>
                <a:latin typeface="Century Gothic"/>
              </a:rPr>
              <a:t>nuevo</a:t>
            </a:r>
            <a:r>
              <a:rPr lang="ca-ES" altLang="es-ES" sz="1350" dirty="0">
                <a:solidFill>
                  <a:schemeClr val="tx1"/>
                </a:solidFill>
                <a:latin typeface="Century Gothic"/>
              </a:rPr>
              <a:t>, actual, </a:t>
            </a:r>
            <a:r>
              <a:rPr lang="ca-ES" altLang="es-ES" sz="1350" dirty="0" err="1">
                <a:solidFill>
                  <a:schemeClr val="tx1"/>
                </a:solidFill>
                <a:latin typeface="Century Gothic"/>
              </a:rPr>
              <a:t>vigente</a:t>
            </a:r>
            <a:r>
              <a:rPr lang="ca-ES" altLang="es-ES" sz="1350" dirty="0">
                <a:solidFill>
                  <a:schemeClr val="tx1"/>
                </a:solidFill>
                <a:latin typeface="Century Gothic"/>
              </a:rPr>
              <a:t>, sobre bases </a:t>
            </a:r>
            <a:r>
              <a:rPr lang="ca-ES" altLang="es-ES" sz="1350" dirty="0" err="1">
                <a:solidFill>
                  <a:schemeClr val="tx1"/>
                </a:solidFill>
                <a:latin typeface="Century Gothic"/>
              </a:rPr>
              <a:t>romanas</a:t>
            </a:r>
            <a:endParaRPr lang="ca-ES" altLang="es-ES" sz="1350" dirty="0" err="1">
              <a:solidFill>
                <a:schemeClr val="tx1"/>
              </a:solidFill>
            </a:endParaRPr>
          </a:p>
        </p:txBody>
      </p:sp>
      <p:graphicFrame>
        <p:nvGraphicFramePr>
          <p:cNvPr id="2" name="Diagrama 1"/>
          <p:cNvGraphicFramePr/>
          <p:nvPr/>
        </p:nvGraphicFramePr>
        <p:xfrm>
          <a:off x="3005827" y="2564904"/>
          <a:ext cx="3116678" cy="622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2776" name="Imagen 4" descr="Nuevo &lt;strong&gt;Código Civil&lt;/strong&gt; y Comercial comentado y gratuito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598" y="2619376"/>
            <a:ext cx="1026319" cy="683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7" name="Imagen 13" descr="LA NUEVA CARAVANA: &lt;strong&gt;ROMULO&lt;/strong&gt; &lt;strong&gt;Y&lt;/strong&gt; &lt;strong&gt;REMO&lt;/strong&gt;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9967" y="2511030"/>
            <a:ext cx="1159669" cy="96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5840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3">
            <a:extLst>
              <a:ext uri="{FF2B5EF4-FFF2-40B4-BE49-F238E27FC236}">
                <a16:creationId xmlns:a16="http://schemas.microsoft.com/office/drawing/2014/main" id="{F9CD6F92-8E81-49F9-8DBB-E46FD30986E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5657" r="1" b="34048"/>
          <a:stretch/>
        </p:blipFill>
        <p:spPr>
          <a:xfrm>
            <a:off x="241536" y="857249"/>
            <a:ext cx="3413479" cy="2571750"/>
          </a:xfrm>
          <a:custGeom>
            <a:avLst/>
            <a:gdLst/>
            <a:ahLst/>
            <a:cxnLst/>
            <a:rect l="l" t="t" r="r" b="b"/>
            <a:pathLst>
              <a:path w="4551305" h="3429000">
                <a:moveTo>
                  <a:pt x="509916" y="0"/>
                </a:moveTo>
                <a:lnTo>
                  <a:pt x="4551305" y="0"/>
                </a:lnTo>
                <a:lnTo>
                  <a:pt x="4551305" y="1"/>
                </a:lnTo>
                <a:lnTo>
                  <a:pt x="3693885" y="1"/>
                </a:lnTo>
                <a:lnTo>
                  <a:pt x="3181696" y="3429000"/>
                </a:lnTo>
                <a:lnTo>
                  <a:pt x="0" y="3429000"/>
                </a:lnTo>
                <a:close/>
              </a:path>
            </a:pathLst>
          </a:cu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19419" y="1314450"/>
            <a:ext cx="5657738" cy="9906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68580" tIns="34290" rIns="68580" bIns="3429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10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Celso: </a:t>
            </a:r>
            <a:r>
              <a:rPr lang="en-US" sz="2100" i="1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Ars boni et aequi </a:t>
            </a:r>
            <a:r>
              <a:rPr lang="en-US" sz="210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(el arte de lo bueno y de lo justo)</a:t>
            </a:r>
          </a:p>
        </p:txBody>
      </p:sp>
      <p:pic>
        <p:nvPicPr>
          <p:cNvPr id="7" name="Imagen 7">
            <a:extLst>
              <a:ext uri="{FF2B5EF4-FFF2-40B4-BE49-F238E27FC236}">
                <a16:creationId xmlns:a16="http://schemas.microsoft.com/office/drawing/2014/main" id="{52433F3A-AA22-4E21-AA8C-F7C168377A6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r="1" b="36065"/>
          <a:stretch/>
        </p:blipFill>
        <p:spPr>
          <a:xfrm>
            <a:off x="-7975" y="3429000"/>
            <a:ext cx="2635782" cy="2571751"/>
          </a:xfrm>
          <a:custGeom>
            <a:avLst/>
            <a:gdLst/>
            <a:ahLst/>
            <a:cxnLst/>
            <a:rect l="l" t="t" r="r" b="b"/>
            <a:pathLst>
              <a:path w="3514376" h="3429001">
                <a:moveTo>
                  <a:pt x="332680" y="0"/>
                </a:moveTo>
                <a:lnTo>
                  <a:pt x="3514376" y="0"/>
                </a:lnTo>
                <a:lnTo>
                  <a:pt x="3002186" y="3429001"/>
                </a:lnTo>
                <a:lnTo>
                  <a:pt x="0" y="3429001"/>
                </a:lnTo>
                <a:lnTo>
                  <a:pt x="0" y="2237155"/>
                </a:lnTo>
                <a:close/>
              </a:path>
            </a:pathLst>
          </a:cu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3059888" y="2971801"/>
            <a:ext cx="5598207" cy="250576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68580" tIns="34290" rIns="68580" bIns="34290" rtlCol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1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Ulpiano: </a:t>
            </a:r>
            <a:r>
              <a:rPr lang="en-US" sz="2100" i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Tria Iuris praecepta</a:t>
            </a:r>
            <a:r>
              <a:rPr lang="en-US" sz="21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 marL="557213" indent="-557213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100" i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Honesta vivere </a:t>
            </a:r>
            <a:r>
              <a:rPr lang="en-US" sz="21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(vivir honestamente)</a:t>
            </a:r>
          </a:p>
          <a:p>
            <a:pPr marL="557213" indent="-557213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100" i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Alterum non laedare </a:t>
            </a:r>
            <a:r>
              <a:rPr lang="en-US" sz="21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(no dañar a otro)</a:t>
            </a:r>
            <a:endParaRPr lang="en-US" sz="2100" i="1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endParaRPr>
          </a:p>
          <a:p>
            <a:pPr marL="557213" indent="-557213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100" i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Suum cuique tribuere </a:t>
            </a:r>
            <a:r>
              <a:rPr lang="en-US" sz="21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(dar a cada uno lo suyo)</a:t>
            </a:r>
          </a:p>
          <a:p>
            <a:pPr marL="557213" indent="-557213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210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210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endParaRPr>
          </a:p>
          <a:p>
            <a:pPr marL="557213" indent="-557213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210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7653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0FA565E-E87F-4A96-A84E-9330453C2D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339752" y="0"/>
            <a:ext cx="6804248" cy="6957392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27584" y="2636912"/>
            <a:ext cx="3066143" cy="1776820"/>
          </a:xfrm>
        </p:spPr>
        <p:txBody>
          <a:bodyPr>
            <a:normAutofit/>
          </a:bodyPr>
          <a:lstStyle/>
          <a:p>
            <a:r>
              <a:rPr lang="es-ES" sz="4000" b="1" dirty="0">
                <a:solidFill>
                  <a:schemeClr val="accent2">
                    <a:lumMod val="75000"/>
                  </a:schemeClr>
                </a:solidFill>
              </a:rPr>
              <a:t>Historia y Derecho</a:t>
            </a:r>
          </a:p>
        </p:txBody>
      </p:sp>
    </p:spTree>
    <p:extLst>
      <p:ext uri="{BB962C8B-B14F-4D97-AF65-F5344CB8AC3E}">
        <p14:creationId xmlns:p14="http://schemas.microsoft.com/office/powerpoint/2010/main" val="32936236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7787" y="558928"/>
            <a:ext cx="4942284" cy="960834"/>
          </a:xfrm>
        </p:spPr>
        <p:txBody>
          <a:bodyPr/>
          <a:lstStyle/>
          <a:p>
            <a:pPr eaLnBrk="1" hangingPunct="1"/>
            <a:r>
              <a:rPr lang="ca-ES" altLang="es-ES"/>
              <a:t>DERECHO ROMANO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161536" y="1813918"/>
            <a:ext cx="7154562" cy="560597"/>
          </a:xfrm>
          <a:solidFill>
            <a:schemeClr val="tx2">
              <a:lumMod val="40000"/>
              <a:lumOff val="60000"/>
            </a:schemeClr>
          </a:solidFill>
        </p:spPr>
        <p:txBody>
          <a:bodyPr rtlCol="0">
            <a:normAutofit fontScale="92500" lnSpcReduction="10000"/>
          </a:bodyPr>
          <a:lstStyle/>
          <a:p>
            <a:pPr>
              <a:buNone/>
              <a:defRPr/>
            </a:pPr>
            <a:r>
              <a:rPr lang="ca-ES">
                <a:solidFill>
                  <a:schemeClr val="tx1">
                    <a:lumMod val="75000"/>
                    <a:lumOff val="25000"/>
                  </a:schemeClr>
                </a:solidFill>
              </a:rPr>
              <a:t>Conjunto de </a:t>
            </a:r>
            <a:r>
              <a:rPr lang="ca-ES" err="1">
                <a:solidFill>
                  <a:schemeClr val="tx1">
                    <a:lumMod val="75000"/>
                    <a:lumOff val="25000"/>
                  </a:schemeClr>
                </a:solidFill>
              </a:rPr>
              <a:t>normas</a:t>
            </a:r>
            <a:r>
              <a:rPr lang="ca-ES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ca-ES" err="1">
                <a:solidFill>
                  <a:schemeClr val="tx1">
                    <a:lumMod val="75000"/>
                    <a:lumOff val="25000"/>
                  </a:schemeClr>
                </a:solidFill>
              </a:rPr>
              <a:t>jurídicas</a:t>
            </a:r>
            <a:r>
              <a:rPr lang="ca-ES">
                <a:solidFill>
                  <a:schemeClr val="tx1">
                    <a:lumMod val="75000"/>
                    <a:lumOff val="25000"/>
                  </a:schemeClr>
                </a:solidFill>
              </a:rPr>
              <a:t> por las que se </a:t>
            </a:r>
            <a:r>
              <a:rPr lang="ca-ES" err="1">
                <a:solidFill>
                  <a:schemeClr val="tx1">
                    <a:lumMod val="75000"/>
                    <a:lumOff val="25000"/>
                  </a:schemeClr>
                </a:solidFill>
              </a:rPr>
              <a:t>rigió</a:t>
            </a:r>
            <a:r>
              <a:rPr lang="ca-ES">
                <a:solidFill>
                  <a:schemeClr val="tx1">
                    <a:lumMod val="75000"/>
                    <a:lumOff val="25000"/>
                  </a:schemeClr>
                </a:solidFill>
              </a:rPr>
              <a:t> el </a:t>
            </a:r>
            <a:r>
              <a:rPr lang="ca-ES" err="1">
                <a:solidFill>
                  <a:schemeClr val="tx1">
                    <a:lumMod val="75000"/>
                    <a:lumOff val="25000"/>
                  </a:schemeClr>
                </a:solidFill>
              </a:rPr>
              <a:t>pueblo</a:t>
            </a:r>
            <a:r>
              <a:rPr lang="ca-ES">
                <a:solidFill>
                  <a:schemeClr val="tx1">
                    <a:lumMod val="75000"/>
                    <a:lumOff val="25000"/>
                  </a:schemeClr>
                </a:solidFill>
              </a:rPr>
              <a:t> de Roma</a:t>
            </a:r>
          </a:p>
          <a:p>
            <a:pPr>
              <a:buNone/>
              <a:defRPr/>
            </a:pPr>
            <a:endParaRPr lang="ca-E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005138" y="4774407"/>
            <a:ext cx="394335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ca-ES" altLang="es-ES" sz="1350">
                <a:solidFill>
                  <a:schemeClr val="tx1"/>
                </a:solidFill>
              </a:rPr>
              <a:t>Historia de Roma + Instituciones jurídicas 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208610" y="4119562"/>
            <a:ext cx="5100638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a-ES" altLang="es-ES" sz="1350">
                <a:solidFill>
                  <a:schemeClr val="tx1"/>
                </a:solidFill>
              </a:rPr>
              <a:t>RECONSTRUIR DEL DERECHO DE ROMA (753AC -565DC)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3168253" y="3633787"/>
            <a:ext cx="261642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a-ES" altLang="es-ES" sz="2100" b="1">
                <a:solidFill>
                  <a:schemeClr val="tx1"/>
                </a:solidFill>
              </a:rPr>
              <a:t>VISIÓN HISTÓRICA </a:t>
            </a:r>
          </a:p>
        </p:txBody>
      </p:sp>
      <p:graphicFrame>
        <p:nvGraphicFramePr>
          <p:cNvPr id="9" name="Diagrama 8"/>
          <p:cNvGraphicFramePr/>
          <p:nvPr/>
        </p:nvGraphicFramePr>
        <p:xfrm>
          <a:off x="2951821" y="2748372"/>
          <a:ext cx="3116678" cy="626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28" name="Imagen 9" descr="LA NUEVA CARAVANA: &lt;strong&gt;ROMULO&lt;/strong&gt; &lt;strong&gt;Y&lt;/strong&gt; &lt;strong&gt;REMO&lt;/strong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9967" y="2566989"/>
            <a:ext cx="1159669" cy="97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9" name="Imagen 4" descr="La Rueda del Misterio: El secreto detrás de la Plaga de &lt;strong&gt;Justiniano&lt;/strong&gt;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066" y="2511028"/>
            <a:ext cx="923925" cy="1079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55947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1.5|1.2"/>
</p:tagLst>
</file>

<file path=ppt/theme/theme1.xml><?xml version="1.0" encoding="utf-8"?>
<a:theme xmlns:a="http://schemas.openxmlformats.org/drawingml/2006/main" name="Espiral">
  <a:themeElements>
    <a:clrScheme name="Azul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52B2FAC43967F44B22214B8C96E3B87" ma:contentTypeVersion="33" ma:contentTypeDescription="Crear nuevo documento." ma:contentTypeScope="" ma:versionID="5bb10b6fad0fd9e432926b831b8ddf01">
  <xsd:schema xmlns:xsd="http://www.w3.org/2001/XMLSchema" xmlns:xs="http://www.w3.org/2001/XMLSchema" xmlns:p="http://schemas.microsoft.com/office/2006/metadata/properties" xmlns:ns3="17a9054b-a248-410d-abc6-3cb321178e9c" xmlns:ns4="04af5905-a12d-4758-ad1a-dd480cb806cb" targetNamespace="http://schemas.microsoft.com/office/2006/metadata/properties" ma:root="true" ma:fieldsID="3ea205a00177c11469ba073b7a622b51" ns3:_="" ns4:_="">
    <xsd:import namespace="17a9054b-a248-410d-abc6-3cb321178e9c"/>
    <xsd:import namespace="04af5905-a12d-4758-ad1a-dd480cb806cb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NotebookType" minOccurs="0"/>
                <xsd:element ref="ns4:FolderType" minOccurs="0"/>
                <xsd:element ref="ns4:CultureName" minOccurs="0"/>
                <xsd:element ref="ns4:AppVersion" minOccurs="0"/>
                <xsd:element ref="ns4:TeamsChannelId" minOccurs="0"/>
                <xsd:element ref="ns4:Owner" minOccurs="0"/>
                <xsd:element ref="ns4:DefaultSectionNames" minOccurs="0"/>
                <xsd:element ref="ns4:Templates" minOccurs="0"/>
                <xsd:element ref="ns4:Teachers" minOccurs="0"/>
                <xsd:element ref="ns4:Students" minOccurs="0"/>
                <xsd:element ref="ns4:Student_Group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Has_Teacher_Only_SectionGroup" minOccurs="0"/>
                <xsd:element ref="ns4:Is_Collaboration_Space_Locked" minOccurs="0"/>
                <xsd:element ref="ns4:IsNotebookLocked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MediaServiceLocation" minOccurs="0"/>
                <xsd:element ref="ns4:MediaLengthInSeconds" minOccurs="0"/>
                <xsd:element ref="ns4:_activity" minOccurs="0"/>
                <xsd:element ref="ns4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a9054b-a248-410d-abc6-3cb321178e9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af5905-a12d-4758-ad1a-dd480cb806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NotebookType" ma:index="13" nillable="true" ma:displayName="Notebook Type" ma:internalName="NotebookType">
      <xsd:simpleType>
        <xsd:restriction base="dms:Text"/>
      </xsd:simpleType>
    </xsd:element>
    <xsd:element name="FolderType" ma:index="14" nillable="true" ma:displayName="Folder Type" ma:internalName="FolderType">
      <xsd:simpleType>
        <xsd:restriction base="dms:Text"/>
      </xsd:simpleType>
    </xsd:element>
    <xsd:element name="CultureName" ma:index="15" nillable="true" ma:displayName="Culture Name" ma:internalName="CultureName">
      <xsd:simpleType>
        <xsd:restriction base="dms:Text"/>
      </xsd:simpleType>
    </xsd:element>
    <xsd:element name="AppVersion" ma:index="16" nillable="true" ma:displayName="App Version" ma:internalName="AppVersion">
      <xsd:simpleType>
        <xsd:restriction base="dms:Text"/>
      </xsd:simpleType>
    </xsd:element>
    <xsd:element name="TeamsChannelId" ma:index="17" nillable="true" ma:displayName="Teams Channel Id" ma:internalName="TeamsChannelId">
      <xsd:simpleType>
        <xsd:restriction base="dms:Text"/>
      </xsd:simpleType>
    </xsd:element>
    <xsd:element name="Owner" ma:index="18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9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0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1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2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3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24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25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26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27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28" nillable="true" ma:displayName="Is Collaboration Space Locked" ma:internalName="Is_Collaboration_Space_Locked">
      <xsd:simpleType>
        <xsd:restriction base="dms:Boolean"/>
      </xsd:simpleType>
    </xsd:element>
    <xsd:element name="IsNotebookLocked" ma:index="29" nillable="true" ma:displayName="Is Notebook Locked" ma:internalName="IsNotebookLocked">
      <xsd:simpleType>
        <xsd:restriction base="dms:Boolean"/>
      </xsd:simpleType>
    </xsd:element>
    <xsd:element name="MediaServiceAutoKeyPoints" ma:index="3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32" nillable="true" ma:displayName="Tags" ma:internalName="MediaServiceAutoTags" ma:readOnly="true">
      <xsd:simpleType>
        <xsd:restriction base="dms:Text"/>
      </xsd:simpleType>
    </xsd:element>
    <xsd:element name="MediaServiceOCR" ma:index="3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3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3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37" nillable="true" ma:displayName="Location" ma:internalName="MediaServiceLocation" ma:readOnly="true">
      <xsd:simpleType>
        <xsd:restriction base="dms:Text"/>
      </xsd:simpleType>
    </xsd:element>
    <xsd:element name="MediaLengthInSeconds" ma:index="38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39" nillable="true" ma:displayName="_activity" ma:hidden="true" ma:internalName="_activity">
      <xsd:simpleType>
        <xsd:restriction base="dms:Note"/>
      </xsd:simpleType>
    </xsd:element>
    <xsd:element name="MediaServiceObjectDetectorVersions" ma:index="4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faultSectionNames xmlns="04af5905-a12d-4758-ad1a-dd480cb806cb" xsi:nil="true"/>
    <NotebookType xmlns="04af5905-a12d-4758-ad1a-dd480cb806cb" xsi:nil="true"/>
    <FolderType xmlns="04af5905-a12d-4758-ad1a-dd480cb806cb" xsi:nil="true"/>
    <Teachers xmlns="04af5905-a12d-4758-ad1a-dd480cb806cb">
      <UserInfo>
        <DisplayName/>
        <AccountId xsi:nil="true"/>
        <AccountType/>
      </UserInfo>
    </Teachers>
    <Is_Collaboration_Space_Locked xmlns="04af5905-a12d-4758-ad1a-dd480cb806cb" xsi:nil="true"/>
    <Owner xmlns="04af5905-a12d-4758-ad1a-dd480cb806cb">
      <UserInfo>
        <DisplayName/>
        <AccountId xsi:nil="true"/>
        <AccountType/>
      </UserInfo>
    </Owner>
    <AppVersion xmlns="04af5905-a12d-4758-ad1a-dd480cb806cb" xsi:nil="true"/>
    <Invited_Students xmlns="04af5905-a12d-4758-ad1a-dd480cb806cb" xsi:nil="true"/>
    <CultureName xmlns="04af5905-a12d-4758-ad1a-dd480cb806cb" xsi:nil="true"/>
    <TeamsChannelId xmlns="04af5905-a12d-4758-ad1a-dd480cb806cb" xsi:nil="true"/>
    <Invited_Teachers xmlns="04af5905-a12d-4758-ad1a-dd480cb806cb" xsi:nil="true"/>
    <IsNotebookLocked xmlns="04af5905-a12d-4758-ad1a-dd480cb806cb" xsi:nil="true"/>
    <Student_Groups xmlns="04af5905-a12d-4758-ad1a-dd480cb806cb">
      <UserInfo>
        <DisplayName/>
        <AccountId xsi:nil="true"/>
        <AccountType/>
      </UserInfo>
    </Student_Groups>
    <Templates xmlns="04af5905-a12d-4758-ad1a-dd480cb806cb" xsi:nil="true"/>
    <Students xmlns="04af5905-a12d-4758-ad1a-dd480cb806cb">
      <UserInfo>
        <DisplayName/>
        <AccountId xsi:nil="true"/>
        <AccountType/>
      </UserInfo>
    </Students>
    <Self_Registration_Enabled xmlns="04af5905-a12d-4758-ad1a-dd480cb806cb" xsi:nil="true"/>
    <Has_Teacher_Only_SectionGroup xmlns="04af5905-a12d-4758-ad1a-dd480cb806cb" xsi:nil="true"/>
    <_activity xmlns="04af5905-a12d-4758-ad1a-dd480cb806cb" xsi:nil="true"/>
  </documentManagement>
</p:properties>
</file>

<file path=customXml/itemProps1.xml><?xml version="1.0" encoding="utf-8"?>
<ds:datastoreItem xmlns:ds="http://schemas.openxmlformats.org/officeDocument/2006/customXml" ds:itemID="{46CEADDC-A3B1-44A1-8197-DA8EB49F5A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a9054b-a248-410d-abc6-3cb321178e9c"/>
    <ds:schemaRef ds:uri="04af5905-a12d-4758-ad1a-dd480cb806c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B01E53A-6A59-42B4-9243-6AF8567CFB1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386C3A6-7E13-4837-AA40-0D103608E129}">
  <ds:schemaRefs>
    <ds:schemaRef ds:uri="http://purl.org/dc/dcmitype/"/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04af5905-a12d-4758-ad1a-dd480cb806cb"/>
    <ds:schemaRef ds:uri="17a9054b-a248-410d-abc6-3cb321178e9c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625</TotalTime>
  <Words>1145</Words>
  <Application>Microsoft Office PowerPoint</Application>
  <PresentationFormat>Presentación en pantalla (4:3)</PresentationFormat>
  <Paragraphs>360</Paragraphs>
  <Slides>41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8" baseType="lpstr">
      <vt:lpstr>Arial</vt:lpstr>
      <vt:lpstr>Century Gothic</vt:lpstr>
      <vt:lpstr>Trebuchet MS</vt:lpstr>
      <vt:lpstr>Verdana</vt:lpstr>
      <vt:lpstr>Wingdings</vt:lpstr>
      <vt:lpstr>Wingdings 3</vt:lpstr>
      <vt:lpstr>Espiral</vt:lpstr>
      <vt:lpstr>DERECHO</vt:lpstr>
      <vt:lpstr>Derecho</vt:lpstr>
      <vt:lpstr>Presentación de PowerPoint</vt:lpstr>
      <vt:lpstr>DERECHO ROMANO</vt:lpstr>
      <vt:lpstr>TRADICIÓN ROMANÍSTICA</vt:lpstr>
      <vt:lpstr>DERECHO ROMANO</vt:lpstr>
      <vt:lpstr>Celso: Ars boni et aequi (el arte de lo bueno y de lo justo)</vt:lpstr>
      <vt:lpstr>Historia y Derecho</vt:lpstr>
      <vt:lpstr>DERECHO ROMANO</vt:lpstr>
      <vt:lpstr>Derecho Romano</vt:lpstr>
      <vt:lpstr>Historia Política y Derecho Romano</vt:lpstr>
      <vt:lpstr>Presentación de PowerPoint</vt:lpstr>
      <vt:lpstr>Derecho arcaico</vt:lpstr>
      <vt:lpstr>Fuentes del Derecho Arcaico</vt:lpstr>
      <vt:lpstr>Mores Maiorum</vt:lpstr>
      <vt:lpstr>Ley de las XII Tablas (451/450aC)</vt:lpstr>
      <vt:lpstr>Jurisprudencia Pontificia</vt:lpstr>
      <vt:lpstr>Derecho Preclásico</vt:lpstr>
      <vt:lpstr>Fuentes del Derecho Preclásico</vt:lpstr>
      <vt:lpstr>Leyes Comiciales</vt:lpstr>
      <vt:lpstr>Plebiscitos</vt:lpstr>
      <vt:lpstr>Senado consultos</vt:lpstr>
      <vt:lpstr>Edictos de los magistrados</vt:lpstr>
      <vt:lpstr>Jurisprudencia Republicana</vt:lpstr>
      <vt:lpstr>Derecho Clásico</vt:lpstr>
      <vt:lpstr>Fuentes del Derecho Clásico</vt:lpstr>
      <vt:lpstr>Constituciones Imperiales</vt:lpstr>
      <vt:lpstr>Jurisprudencia Clásica</vt:lpstr>
      <vt:lpstr>Derecho Postclásico</vt:lpstr>
      <vt:lpstr>Fuentes del Derecho Posclásico</vt:lpstr>
      <vt:lpstr>Presentación de PowerPoint</vt:lpstr>
      <vt:lpstr>Presentación de PowerPoint</vt:lpstr>
      <vt:lpstr>Época Justinianea </vt:lpstr>
      <vt:lpstr>Presentación de PowerPoint</vt:lpstr>
      <vt:lpstr>Derecho Justinianeo</vt:lpstr>
      <vt:lpstr>  1r. CODEX (528)  NOVUS CODEX IUSTINIANUS </vt:lpstr>
      <vt:lpstr>Presentación de PowerPoint</vt:lpstr>
      <vt:lpstr>Presentación de PowerPoint</vt:lpstr>
      <vt:lpstr>Presentación de PowerPoint</vt:lpstr>
      <vt:lpstr>Presentación de PowerPoint</vt:lpstr>
      <vt:lpstr>TRADICIÓN ROMANÍSTICA ROMANÍSTICA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Derecho Romano</dc:title>
  <dc:creator>UB</dc:creator>
  <cp:lastModifiedBy>Patricia Panero</cp:lastModifiedBy>
  <cp:revision>44</cp:revision>
  <dcterms:created xsi:type="dcterms:W3CDTF">2009-09-14T20:50:40Z</dcterms:created>
  <dcterms:modified xsi:type="dcterms:W3CDTF">2023-09-17T18:17:46Z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0x010100652B2FAC43967F44B22214B8C96E3B87</vt:lpwstr>
  </property>
</Properties>
</file>