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tags/tag29.xml" ContentType="application/vnd.openxmlformats-officedocument.presentationml.tags+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tags/tag27.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tags/tag25.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tags/tag23.xml" ContentType="application/vnd.openxmlformats-officedocument.presentationml.tags+xml"/>
  <Override PartName="/ppt/notesSlides/notesSlide10.xml" ContentType="application/vnd.openxmlformats-officedocument.presentationml.notesSlide+xml"/>
  <Override PartName="/ppt/tags/tag3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ppt/notesSlides/notesSlide15.xml" ContentType="application/vnd.openxmlformats-officedocument.presentationml.notesSlide+xml"/>
  <Override PartName="/ppt/tags/tag28.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notesSlides/notesSlide8.xml" ContentType="application/vnd.openxmlformats-officedocument.presentationml.notesSlide+xml"/>
  <Override PartName="/ppt/tags/tag24.xml" ContentType="application/vnd.openxmlformats-officedocument.presentationml.tags+xml"/>
  <Override PartName="/ppt/notesSlides/notesSlide11.xml" ContentType="application/vnd.openxmlformats-officedocument.presentationml.notesSlide+xml"/>
  <Override PartName="/ppt/tags/tag33.xml" ContentType="application/vnd.openxmlformats-officedocument.presentationml.tags+xml"/>
  <Default Extension="gif" ContentType="image/gif"/>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tags/tag31.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4068" r:id="rId1"/>
  </p:sldMasterIdLst>
  <p:notesMasterIdLst>
    <p:notesMasterId r:id="rId20"/>
  </p:notesMasterIdLst>
  <p:sldIdLst>
    <p:sldId id="256" r:id="rId2"/>
    <p:sldId id="257" r:id="rId3"/>
    <p:sldId id="258" r:id="rId4"/>
    <p:sldId id="259" r:id="rId5"/>
    <p:sldId id="260" r:id="rId6"/>
    <p:sldId id="261" r:id="rId7"/>
    <p:sldId id="276" r:id="rId8"/>
    <p:sldId id="263" r:id="rId9"/>
    <p:sldId id="264" r:id="rId10"/>
    <p:sldId id="265" r:id="rId11"/>
    <p:sldId id="279" r:id="rId12"/>
    <p:sldId id="273" r:id="rId13"/>
    <p:sldId id="270" r:id="rId14"/>
    <p:sldId id="271" r:id="rId15"/>
    <p:sldId id="272" r:id="rId16"/>
    <p:sldId id="277" r:id="rId17"/>
    <p:sldId id="274" r:id="rId18"/>
    <p:sldId id="275" r:id="rId19"/>
  </p:sldIdLst>
  <p:sldSz cx="9144000" cy="6858000" type="screen4x3"/>
  <p:notesSz cx="6858000" cy="9144000"/>
  <p:embeddedFontLst>
    <p:embeddedFont>
      <p:font typeface="Tiresias PCfont Z" pitchFamily="2" charset="0"/>
      <p:regular r:id="rId21"/>
      <p:bold r:id="rId22"/>
    </p:embeddedFont>
    <p:embeddedFont>
      <p:font typeface="Corbel" pitchFamily="34" charset="0"/>
      <p:regular r:id="rId23"/>
      <p:bold r:id="rId24"/>
      <p:italic r:id="rId25"/>
      <p:boldItalic r:id="rId26"/>
    </p:embeddedFont>
    <p:embeddedFont>
      <p:font typeface="Wingdings 2" pitchFamily="18" charset="2"/>
      <p:regular r:id="rId27"/>
    </p:embeddedFont>
    <p:embeddedFont>
      <p:font typeface="Calibri" pitchFamily="34" charset="0"/>
      <p:regular r:id="rId28"/>
      <p:bold r:id="rId29"/>
      <p:italic r:id="rId30"/>
      <p:boldItalic r:id="rId31"/>
    </p:embeddedFont>
    <p:embeddedFont>
      <p:font typeface="Wingdings 3" pitchFamily="18" charset="2"/>
      <p:regular r:id="rId32"/>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15" autoAdjust="0"/>
    <p:restoredTop sz="86364" autoAdjust="0"/>
  </p:normalViewPr>
  <p:slideViewPr>
    <p:cSldViewPr>
      <p:cViewPr varScale="1">
        <p:scale>
          <a:sx n="93" d="100"/>
          <a:sy n="93" d="100"/>
        </p:scale>
        <p:origin x="-240" y="-90"/>
      </p:cViewPr>
      <p:guideLst>
        <p:guide orient="horz" pos="2160"/>
        <p:guide pos="2880"/>
      </p:guideLst>
    </p:cSldViewPr>
  </p:slideViewPr>
  <p:outlineViewPr>
    <p:cViewPr>
      <p:scale>
        <a:sx n="33" d="100"/>
        <a:sy n="33" d="100"/>
      </p:scale>
      <p:origin x="0" y="86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a-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A40E16-6E68-4D0E-B8D8-B5B1DBE93F39}" type="datetimeFigureOut">
              <a:rPr lang="ca-ES" smtClean="0"/>
              <a:pPr/>
              <a:t>31/01/2012</a:t>
            </a:fld>
            <a:endParaRPr lang="ca-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a-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a-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3F3044-20B4-482C-ABDA-32E2DBC90007}" type="slidenum">
              <a:rPr lang="ca-ES" smtClean="0"/>
              <a:pPr/>
              <a:t>‹Nº›</a:t>
            </a:fld>
            <a:endParaRPr lang="ca-ES"/>
          </a:p>
        </p:txBody>
      </p:sp>
    </p:spTree>
    <p:extLst>
      <p:ext uri="{BB962C8B-B14F-4D97-AF65-F5344CB8AC3E}">
        <p14:creationId xmlns="" xmlns:p14="http://schemas.microsoft.com/office/powerpoint/2010/main" val="977529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a:t>
            </a:fld>
            <a:endParaRPr lang="ca-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2</a:t>
            </a:fld>
            <a:endParaRPr lang="ca-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3</a:t>
            </a:fld>
            <a:endParaRPr lang="ca-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4</a:t>
            </a:fld>
            <a:endParaRPr lang="ca-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5</a:t>
            </a:fld>
            <a:endParaRPr lang="ca-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6</a:t>
            </a:fld>
            <a:endParaRPr lang="ca-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7</a:t>
            </a:fld>
            <a:endParaRPr lang="ca-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8</a:t>
            </a:fld>
            <a:endParaRPr lang="ca-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9</a:t>
            </a:fld>
            <a:endParaRPr lang="ca-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10</a:t>
            </a:fld>
            <a:endParaRPr lang="ca-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ca-ES" dirty="0" smtClean="0"/>
              <a:t>Agraïm la </a:t>
            </a:r>
            <a:r>
              <a:rPr lang="ca-ES" dirty="0" err="1" smtClean="0"/>
              <a:t>col.laboració</a:t>
            </a:r>
            <a:r>
              <a:rPr lang="ca-ES" dirty="0" smtClean="0"/>
              <a:t> de Belén Corona</a:t>
            </a:r>
            <a:r>
              <a:rPr lang="ca-ES" baseline="0" dirty="0" smtClean="0"/>
              <a:t> en la interpretació en llenguatge de signes</a:t>
            </a:r>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11</a:t>
            </a:fld>
            <a:endParaRPr lang="ca-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12</a:t>
            </a:fld>
            <a:endParaRPr lang="ca-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13</a:t>
            </a:fld>
            <a:endParaRPr lang="ca-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14</a:t>
            </a:fld>
            <a:endParaRPr lang="ca-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15</a:t>
            </a:fld>
            <a:endParaRPr lang="ca-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16</a:t>
            </a:fld>
            <a:endParaRPr lang="ca-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17</a:t>
            </a:fld>
            <a:endParaRPr lang="ca-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ca-ES" dirty="0"/>
          </a:p>
        </p:txBody>
      </p:sp>
      <p:sp>
        <p:nvSpPr>
          <p:cNvPr id="4" name="3 Marcador de número de diapositiva"/>
          <p:cNvSpPr>
            <a:spLocks noGrp="1"/>
          </p:cNvSpPr>
          <p:nvPr>
            <p:ph type="sldNum" sz="quarter" idx="10"/>
          </p:nvPr>
        </p:nvSpPr>
        <p:spPr/>
        <p:txBody>
          <a:bodyPr/>
          <a:lstStyle/>
          <a:p>
            <a:fld id="{BE3F3044-20B4-482C-ABDA-32E2DBC90007}" type="slidenum">
              <a:rPr lang="ca-ES" smtClean="0"/>
              <a:pPr/>
              <a:t>18</a:t>
            </a:fld>
            <a:endParaRPr lang="ca-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1">
            <a:lumMod val="85000"/>
          </a:schemeClr>
        </a:solidFill>
        <a:effectLst/>
      </p:bgPr>
    </p:bg>
    <p:spTree>
      <p:nvGrpSpPr>
        <p:cNvPr id="1" name=""/>
        <p:cNvGrpSpPr/>
        <p:nvPr/>
      </p:nvGrpSpPr>
      <p:grpSpPr>
        <a:xfrm>
          <a:off x="0" y="0"/>
          <a:ext cx="0" cy="0"/>
          <a:chOff x="0" y="0"/>
          <a:chExt cx="0" cy="0"/>
        </a:xfrm>
      </p:grpSpPr>
      <p:sp>
        <p:nvSpPr>
          <p:cNvPr id="9" name="8 Rectángulo"/>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s-ES" smtClean="0"/>
              <a:t>Haga clic para modificar el estilo de título del patrón</a:t>
            </a:r>
            <a:endParaRPr kumimoji="0" lang="en-US"/>
          </a:p>
        </p:txBody>
      </p:sp>
      <p:sp>
        <p:nvSpPr>
          <p:cNvPr id="3" name="2 Subtítulo"/>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s-ES" smtClean="0"/>
              <a:t>Haga clic para modificar el estilo de subtítulo del patrón</a:t>
            </a:r>
            <a:endParaRPr kumimoji="0" lang="en-US"/>
          </a:p>
        </p:txBody>
      </p:sp>
      <p:sp>
        <p:nvSpPr>
          <p:cNvPr id="4" name="3 Marcador de fecha"/>
          <p:cNvSpPr>
            <a:spLocks noGrp="1"/>
          </p:cNvSpPr>
          <p:nvPr>
            <p:ph type="dt" sz="half" idx="10"/>
          </p:nvPr>
        </p:nvSpPr>
        <p:spPr/>
        <p:txBody>
          <a:bodyPr/>
          <a:lstStyle/>
          <a:p>
            <a:fld id="{02EF1818-60A3-4BAC-BF29-EC4D29CA4197}" type="datetime1">
              <a:rPr lang="ca-ES" smtClean="0"/>
              <a:pPr/>
              <a:t>31/01/2012</a:t>
            </a:fld>
            <a:endParaRPr lang="ca-ES"/>
          </a:p>
        </p:txBody>
      </p:sp>
      <p:sp>
        <p:nvSpPr>
          <p:cNvPr id="5" name="4 Marcador de pie de página"/>
          <p:cNvSpPr>
            <a:spLocks noGrp="1"/>
          </p:cNvSpPr>
          <p:nvPr>
            <p:ph type="ftr" sz="quarter" idx="11"/>
          </p:nvPr>
        </p:nvSpPr>
        <p:spPr/>
        <p:txBody>
          <a:bodyPr/>
          <a:lstStyle/>
          <a:p>
            <a:endParaRPr lang="ca-ES"/>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
        <p:nvSpPr>
          <p:cNvPr id="10" name="9 Rectángulo"/>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155448"/>
            <a:ext cx="8229600" cy="1252728"/>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lvl1pPr>
              <a:defRPr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extLst/>
          </a:lstStyle>
          <a:p>
            <a:pPr lvl="0" eaLnBrk="1" latinLnBrk="0" hangingPunct="1"/>
            <a:r>
              <a:rPr lang="es-ES" dirty="0" smtClean="0"/>
              <a:t>Haga clic para modificar el estilo de texto del patrón</a:t>
            </a:r>
          </a:p>
          <a:p>
            <a:pPr lvl="1" eaLnBrk="1" latinLnBrk="0" hangingPunct="1"/>
            <a:r>
              <a:rPr lang="es-ES" dirty="0" smtClean="0"/>
              <a:t>Segundo nivel</a:t>
            </a:r>
          </a:p>
          <a:p>
            <a:pPr lvl="2" eaLnBrk="1" latinLnBrk="0" hangingPunct="1"/>
            <a:r>
              <a:rPr lang="es-ES" dirty="0" smtClean="0"/>
              <a:t>Tercer nivel</a:t>
            </a:r>
          </a:p>
          <a:p>
            <a:pPr lvl="3" eaLnBrk="1" latinLnBrk="0" hangingPunct="1"/>
            <a:r>
              <a:rPr lang="es-ES" dirty="0" smtClean="0"/>
              <a:t>Cuarto nivel</a:t>
            </a:r>
          </a:p>
          <a:p>
            <a:pPr lvl="4" eaLnBrk="1" latinLnBrk="0" hangingPunct="1"/>
            <a:r>
              <a:rPr lang="es-ES" dirty="0" smtClean="0"/>
              <a:t>Quinto nivel</a:t>
            </a:r>
            <a:endParaRPr kumimoji="0" lang="en-US" dirty="0"/>
          </a:p>
        </p:txBody>
      </p:sp>
      <p:sp>
        <p:nvSpPr>
          <p:cNvPr id="4" name="3 Marcador de fecha"/>
          <p:cNvSpPr>
            <a:spLocks noGrp="1"/>
          </p:cNvSpPr>
          <p:nvPr>
            <p:ph type="dt" sz="half" idx="10"/>
          </p:nvPr>
        </p:nvSpPr>
        <p:spPr/>
        <p:txBody>
          <a:bodyPr/>
          <a:lstStyle/>
          <a:p>
            <a:fld id="{B50F02A2-677E-4B25-B959-95A4C5183D24}" type="datetime1">
              <a:rPr lang="ca-ES" smtClean="0"/>
              <a:pPr/>
              <a:t>31/01/2012</a:t>
            </a:fld>
            <a:endParaRPr lang="ca-ES"/>
          </a:p>
        </p:txBody>
      </p:sp>
      <p:sp>
        <p:nvSpPr>
          <p:cNvPr id="5" name="4 Marcador de pie de página"/>
          <p:cNvSpPr>
            <a:spLocks noGrp="1"/>
          </p:cNvSpPr>
          <p:nvPr>
            <p:ph type="ftr" sz="quarter" idx="11"/>
          </p:nvPr>
        </p:nvSpPr>
        <p:spPr/>
        <p:txBody>
          <a:bodyPr/>
          <a:lstStyle/>
          <a:p>
            <a:endParaRPr lang="ca-ES"/>
          </a:p>
        </p:txBody>
      </p:sp>
      <p:sp>
        <p:nvSpPr>
          <p:cNvPr id="6" name="5 Marcador de número de diapositiva"/>
          <p:cNvSpPr>
            <a:spLocks noGrp="1"/>
          </p:cNvSpPr>
          <p:nvPr>
            <p:ph type="sldNum" sz="quarter" idx="12"/>
          </p:nvPr>
        </p:nvSpPr>
        <p:spPr/>
        <p:txBody>
          <a:bodyPr/>
          <a:lstStyle>
            <a:lvl1pPr>
              <a:defRPr>
                <a:solidFill>
                  <a:schemeClr val="bg1"/>
                </a:solidFill>
              </a:defRPr>
            </a:lvl1pPr>
          </a:lstStyle>
          <a:p>
            <a:fld id="{C821A3A2-2E4A-4ED7-8ED9-94D954F061F5}" type="slidenum">
              <a:rPr lang="ca-ES" smtClean="0"/>
              <a:pPr/>
              <a:t>‹Nº›</a:t>
            </a:fld>
            <a:endParaRPr lang="ca-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lumMod val="85000"/>
          </a:schemeClr>
        </a:solidFill>
        <a:effectLst/>
      </p:bgPr>
    </p:bg>
    <p:spTree>
      <p:nvGrpSpPr>
        <p:cNvPr id="1" name=""/>
        <p:cNvGrpSpPr/>
        <p:nvPr/>
      </p:nvGrpSpPr>
      <p:grpSpPr>
        <a:xfrm>
          <a:off x="0" y="0"/>
          <a:ext cx="0" cy="0"/>
          <a:chOff x="0" y="0"/>
          <a:chExt cx="0" cy="0"/>
        </a:xfrm>
      </p:grpSpPr>
      <p:sp>
        <p:nvSpPr>
          <p:cNvPr id="9" name="8 Rectángulo"/>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11 Rectángulo"/>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EB877DD4-1973-4A36-BD3B-119B9FE4A9C7}" type="datetime1">
              <a:rPr lang="ca-ES" smtClean="0"/>
              <a:pPr/>
              <a:t>31/01/2012</a:t>
            </a:fld>
            <a:endParaRPr lang="ca-ES"/>
          </a:p>
        </p:txBody>
      </p:sp>
      <p:sp>
        <p:nvSpPr>
          <p:cNvPr id="5" name="4 Marcador de pie de página"/>
          <p:cNvSpPr>
            <a:spLocks noGrp="1"/>
          </p:cNvSpPr>
          <p:nvPr>
            <p:ph type="ftr" sz="quarter" idx="11"/>
          </p:nvPr>
        </p:nvSpPr>
        <p:spPr/>
        <p:txBody>
          <a:bodyPr/>
          <a:lstStyle/>
          <a:p>
            <a:endParaRPr lang="ca-ES"/>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73936"/>
            <a:ext cx="4038600" cy="4623816"/>
          </a:xfrm>
        </p:spPr>
        <p:txBody>
          <a:bodyPr lIns="91440"/>
          <a:lstStyle>
            <a:lvl1pPr>
              <a:defRPr sz="2800" baseline="0">
                <a:solidFill>
                  <a:schemeClr val="bg1"/>
                </a:solidFill>
              </a:defRPr>
            </a:lvl1pPr>
            <a:lvl2pPr>
              <a:defRPr sz="2400" baseline="0">
                <a:solidFill>
                  <a:schemeClr val="bg1"/>
                </a:solidFill>
              </a:defRPr>
            </a:lvl2pPr>
            <a:lvl3pPr>
              <a:defRPr sz="2000" baseline="0">
                <a:solidFill>
                  <a:schemeClr val="bg1"/>
                </a:solidFill>
              </a:defRPr>
            </a:lvl3pPr>
            <a:lvl4pPr>
              <a:defRPr sz="1800" baseline="0">
                <a:solidFill>
                  <a:schemeClr val="bg1"/>
                </a:solidFill>
              </a:defRPr>
            </a:lvl4pPr>
            <a:lvl5pPr>
              <a:defRPr sz="1800" baseline="0">
                <a:solidFill>
                  <a:schemeClr val="bg1"/>
                </a:solidFill>
              </a:defRPr>
            </a:lvl5pPr>
            <a:lvl6pPr>
              <a:defRPr sz="1800"/>
            </a:lvl6pPr>
            <a:lvl7pPr>
              <a:defRPr sz="1800"/>
            </a:lvl7pPr>
            <a:lvl8pPr>
              <a:defRPr sz="1800"/>
            </a:lvl8pPr>
            <a:lvl9pPr>
              <a:defRPr sz="1800"/>
            </a:lvl9pPr>
            <a:extLst/>
          </a:lstStyle>
          <a:p>
            <a:pPr lvl="0" eaLnBrk="1" latinLnBrk="0" hangingPunct="1"/>
            <a:r>
              <a:rPr lang="es-ES" dirty="0" smtClean="0"/>
              <a:t>Haga clic para modificar el estilo de texto del patrón</a:t>
            </a:r>
          </a:p>
          <a:p>
            <a:pPr lvl="1" eaLnBrk="1" latinLnBrk="0" hangingPunct="1"/>
            <a:r>
              <a:rPr lang="es-ES" dirty="0" smtClean="0"/>
              <a:t>Segundo nivel</a:t>
            </a:r>
          </a:p>
          <a:p>
            <a:pPr lvl="2" eaLnBrk="1" latinLnBrk="0" hangingPunct="1"/>
            <a:r>
              <a:rPr lang="es-ES" dirty="0" smtClean="0"/>
              <a:t>Tercer nivel</a:t>
            </a:r>
          </a:p>
          <a:p>
            <a:pPr lvl="3" eaLnBrk="1" latinLnBrk="0" hangingPunct="1"/>
            <a:r>
              <a:rPr lang="es-ES" dirty="0" smtClean="0"/>
              <a:t>Cuarto nivel</a:t>
            </a:r>
          </a:p>
          <a:p>
            <a:pPr lvl="4" eaLnBrk="1" latinLnBrk="0" hangingPunct="1"/>
            <a:r>
              <a:rPr lang="es-ES" dirty="0" smtClean="0"/>
              <a:t>Quinto nivel</a:t>
            </a:r>
            <a:endParaRPr kumimoji="0" lang="en-US" dirty="0"/>
          </a:p>
        </p:txBody>
      </p:sp>
      <p:sp>
        <p:nvSpPr>
          <p:cNvPr id="4" name="3 Marcador de contenido"/>
          <p:cNvSpPr>
            <a:spLocks noGrp="1"/>
          </p:cNvSpPr>
          <p:nvPr>
            <p:ph sz="half" idx="2"/>
          </p:nvPr>
        </p:nvSpPr>
        <p:spPr>
          <a:xfrm>
            <a:off x="4648200" y="1773936"/>
            <a:ext cx="4038600" cy="4623816"/>
          </a:xfrm>
        </p:spPr>
        <p:txBody>
          <a:bodyPr/>
          <a:lstStyle>
            <a:lvl1pPr>
              <a:defRPr sz="2800" baseline="0">
                <a:solidFill>
                  <a:schemeClr val="bg1"/>
                </a:solidFill>
              </a:defRPr>
            </a:lvl1pPr>
            <a:lvl2pPr>
              <a:defRPr sz="2400" baseline="0">
                <a:solidFill>
                  <a:schemeClr val="bg1"/>
                </a:solidFill>
              </a:defRPr>
            </a:lvl2pPr>
            <a:lvl3pPr>
              <a:defRPr sz="2000" baseline="0">
                <a:solidFill>
                  <a:schemeClr val="bg1"/>
                </a:solidFill>
              </a:defRPr>
            </a:lvl3pPr>
            <a:lvl4pPr>
              <a:defRPr sz="1800" baseline="0">
                <a:solidFill>
                  <a:schemeClr val="bg1"/>
                </a:solidFill>
              </a:defRPr>
            </a:lvl4pPr>
            <a:lvl5pPr>
              <a:defRPr sz="1800" baseline="0">
                <a:solidFill>
                  <a:schemeClr val="bg1"/>
                </a:solidFill>
              </a:defRPr>
            </a:lvl5pPr>
            <a:lvl6pPr>
              <a:defRPr sz="1800"/>
            </a:lvl6pPr>
            <a:lvl7pPr>
              <a:defRPr sz="1800"/>
            </a:lvl7pPr>
            <a:lvl8pPr>
              <a:defRPr sz="1800"/>
            </a:lvl8pPr>
            <a:lvl9pPr>
              <a:defRPr sz="1800"/>
            </a:lvl9pPr>
            <a:extLst/>
          </a:lstStyle>
          <a:p>
            <a:pPr lvl="0" eaLnBrk="1" latinLnBrk="0" hangingPunct="1"/>
            <a:r>
              <a:rPr lang="es-ES" dirty="0" smtClean="0"/>
              <a:t>Haga clic para modificar el estilo de texto del patrón</a:t>
            </a:r>
          </a:p>
          <a:p>
            <a:pPr lvl="1" eaLnBrk="1" latinLnBrk="0" hangingPunct="1"/>
            <a:r>
              <a:rPr lang="es-ES" dirty="0" smtClean="0"/>
              <a:t>Segundo nivel</a:t>
            </a:r>
          </a:p>
          <a:p>
            <a:pPr lvl="2" eaLnBrk="1" latinLnBrk="0" hangingPunct="1"/>
            <a:r>
              <a:rPr lang="es-ES" dirty="0" smtClean="0"/>
              <a:t>Tercer nivel</a:t>
            </a:r>
          </a:p>
          <a:p>
            <a:pPr lvl="3" eaLnBrk="1" latinLnBrk="0" hangingPunct="1"/>
            <a:r>
              <a:rPr lang="es-ES" dirty="0" smtClean="0"/>
              <a:t>Cuarto nivel</a:t>
            </a:r>
          </a:p>
          <a:p>
            <a:pPr lvl="4" eaLnBrk="1" latinLnBrk="0" hangingPunct="1"/>
            <a:r>
              <a:rPr lang="es-ES" dirty="0" smtClean="0"/>
              <a:t>Quinto nivel</a:t>
            </a:r>
            <a:endParaRPr kumimoji="0" lang="en-US" dirty="0"/>
          </a:p>
        </p:txBody>
      </p:sp>
      <p:sp>
        <p:nvSpPr>
          <p:cNvPr id="5" name="4 Marcador de fecha"/>
          <p:cNvSpPr>
            <a:spLocks noGrp="1"/>
          </p:cNvSpPr>
          <p:nvPr>
            <p:ph type="dt" sz="half" idx="10"/>
          </p:nvPr>
        </p:nvSpPr>
        <p:spPr/>
        <p:txBody>
          <a:bodyPr/>
          <a:lstStyle/>
          <a:p>
            <a:fld id="{E4C59B37-499C-48BB-BF8C-B4FB8CE6A9DE}" type="datetime1">
              <a:rPr lang="ca-ES" smtClean="0"/>
              <a:pPr/>
              <a:t>31/01/2012</a:t>
            </a:fld>
            <a:endParaRPr lang="ca-ES"/>
          </a:p>
        </p:txBody>
      </p:sp>
      <p:sp>
        <p:nvSpPr>
          <p:cNvPr id="6" name="5 Marcador de pie de página"/>
          <p:cNvSpPr>
            <a:spLocks noGrp="1"/>
          </p:cNvSpPr>
          <p:nvPr>
            <p:ph type="ftr" sz="quarter" idx="11"/>
          </p:nvPr>
        </p:nvSpPr>
        <p:spPr/>
        <p:txBody>
          <a:bodyPr/>
          <a:lstStyle/>
          <a:p>
            <a:endParaRPr lang="ca-ES"/>
          </a:p>
        </p:txBody>
      </p:sp>
      <p:sp>
        <p:nvSpPr>
          <p:cNvPr id="7" name="6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bg>
      <p:bgPr>
        <a:solidFill>
          <a:schemeClr val="bg1">
            <a:lumMod val="85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texto"/>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s-ES" smtClean="0"/>
              <a:t>Haga clic para modificar el estilo de texto del patrón</a:t>
            </a:r>
          </a:p>
        </p:txBody>
      </p:sp>
      <p:sp>
        <p:nvSpPr>
          <p:cNvPr id="6" name="5 Marcador de contenido"/>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5FFAE7A4-CFE8-4648-A84A-DEFD348D5FC3}" type="datetime1">
              <a:rPr lang="ca-ES" smtClean="0"/>
              <a:pPr/>
              <a:t>31/01/2012</a:t>
            </a:fld>
            <a:endParaRPr lang="ca-ES"/>
          </a:p>
        </p:txBody>
      </p:sp>
      <p:sp>
        <p:nvSpPr>
          <p:cNvPr id="8" name="7 Marcador de pie de página"/>
          <p:cNvSpPr>
            <a:spLocks noGrp="1"/>
          </p:cNvSpPr>
          <p:nvPr>
            <p:ph type="ftr" sz="quarter" idx="11"/>
          </p:nvPr>
        </p:nvSpPr>
        <p:spPr/>
        <p:txBody>
          <a:bodyPr/>
          <a:lstStyle/>
          <a:p>
            <a:endParaRPr lang="ca-ES"/>
          </a:p>
        </p:txBody>
      </p:sp>
      <p:sp>
        <p:nvSpPr>
          <p:cNvPr id="9" name="8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9023BC3F-1C2D-47B9-AA54-67C87BCEA651}" type="datetime1">
              <a:rPr lang="ca-ES" smtClean="0"/>
              <a:pPr/>
              <a:t>31/01/2012</a:t>
            </a:fld>
            <a:endParaRPr lang="ca-ES"/>
          </a:p>
        </p:txBody>
      </p:sp>
      <p:sp>
        <p:nvSpPr>
          <p:cNvPr id="4" name="3 Marcador de pie de página"/>
          <p:cNvSpPr>
            <a:spLocks noGrp="1"/>
          </p:cNvSpPr>
          <p:nvPr>
            <p:ph type="ftr" sz="quarter" idx="11"/>
          </p:nvPr>
        </p:nvSpPr>
        <p:spPr/>
        <p:txBody>
          <a:bodyPr/>
          <a:lstStyle/>
          <a:p>
            <a:endParaRPr lang="ca-ES"/>
          </a:p>
        </p:txBody>
      </p:sp>
      <p:sp>
        <p:nvSpPr>
          <p:cNvPr id="5" name="4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3C7C6F-9D2E-4E00-B79C-C321F7FFB60C}" type="datetime1">
              <a:rPr lang="ca-ES" smtClean="0"/>
              <a:pPr/>
              <a:t>31/01/2012</a:t>
            </a:fld>
            <a:endParaRPr lang="ca-ES"/>
          </a:p>
        </p:txBody>
      </p:sp>
      <p:sp>
        <p:nvSpPr>
          <p:cNvPr id="3" name="2 Marcador de pie de página"/>
          <p:cNvSpPr>
            <a:spLocks noGrp="1"/>
          </p:cNvSpPr>
          <p:nvPr>
            <p:ph type="ftr" sz="quarter" idx="11"/>
          </p:nvPr>
        </p:nvSpPr>
        <p:spPr/>
        <p:txBody>
          <a:bodyPr/>
          <a:lstStyle/>
          <a:p>
            <a:endParaRPr lang="ca-ES"/>
          </a:p>
        </p:txBody>
      </p:sp>
      <p:sp>
        <p:nvSpPr>
          <p:cNvPr id="4" name="3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texto"/>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D7FB917A-1D0E-42A3-BB20-D6CEA75EDB3F}" type="datetime1">
              <a:rPr lang="ca-ES" smtClean="0"/>
              <a:pPr/>
              <a:t>31/01/2012</a:t>
            </a:fld>
            <a:endParaRPr lang="ca-ES"/>
          </a:p>
        </p:txBody>
      </p:sp>
      <p:sp>
        <p:nvSpPr>
          <p:cNvPr id="6" name="5 Marcador de pie de página"/>
          <p:cNvSpPr>
            <a:spLocks noGrp="1"/>
          </p:cNvSpPr>
          <p:nvPr>
            <p:ph type="ftr" sz="quarter" idx="11"/>
          </p:nvPr>
        </p:nvSpPr>
        <p:spPr/>
        <p:txBody>
          <a:bodyPr/>
          <a:lstStyle/>
          <a:p>
            <a:endParaRPr lang="ca-ES"/>
          </a:p>
        </p:txBody>
      </p:sp>
      <p:sp>
        <p:nvSpPr>
          <p:cNvPr id="7" name="6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
        <p:nvSpPr>
          <p:cNvPr id="12" name="11 Rectángulo"/>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164592" y="1170432"/>
            <a:ext cx="2523744" cy="201168"/>
          </a:xfrm>
        </p:spPr>
        <p:txBody>
          <a:bodyPr/>
          <a:lstStyle/>
          <a:p>
            <a:fld id="{BABDF41E-65B0-48BB-A25A-410A1C727E5C}" type="datetime1">
              <a:rPr lang="ca-ES" smtClean="0"/>
              <a:pPr/>
              <a:t>31/01/2012</a:t>
            </a:fld>
            <a:endParaRPr lang="ca-ES"/>
          </a:p>
        </p:txBody>
      </p:sp>
      <p:sp>
        <p:nvSpPr>
          <p:cNvPr id="11" name="10 Rectángulo"/>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8 Rectángulo"/>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5 Marcador de pie de página"/>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ca-ES"/>
          </a:p>
        </p:txBody>
      </p:sp>
      <p:sp>
        <p:nvSpPr>
          <p:cNvPr id="7" name="6 Marcador de número de diapositiva"/>
          <p:cNvSpPr>
            <a:spLocks noGrp="1"/>
          </p:cNvSpPr>
          <p:nvPr>
            <p:ph type="sldNum" sz="quarter" idx="12"/>
          </p:nvPr>
        </p:nvSpPr>
        <p:spPr>
          <a:xfrm>
            <a:off x="8339328" y="1170432"/>
            <a:ext cx="733864" cy="201168"/>
          </a:xfrm>
        </p:spPr>
        <p:txBody>
          <a:bodyPr/>
          <a:lstStyle/>
          <a:p>
            <a:fld id="{C821A3A2-2E4A-4ED7-8ED9-94D954F061F5}" type="slidenum">
              <a:rPr lang="ca-ES" smtClean="0"/>
              <a:pPr/>
              <a:t>‹Nº›</a:t>
            </a:fld>
            <a:endParaRPr lang="ca-E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13EE0A18-8BDC-485A-A0D6-650EB4CEE3A2}" type="datetime1">
              <a:rPr lang="ca-ES" smtClean="0"/>
              <a:pPr/>
              <a:t>31/01/2012</a:t>
            </a:fld>
            <a:endParaRPr lang="ca-ES"/>
          </a:p>
        </p:txBody>
      </p:sp>
      <p:sp>
        <p:nvSpPr>
          <p:cNvPr id="5" name="4 Marcador de pie de página"/>
          <p:cNvSpPr>
            <a:spLocks noGrp="1"/>
          </p:cNvSpPr>
          <p:nvPr>
            <p:ph type="ftr" sz="quarter" idx="11"/>
          </p:nvPr>
        </p:nvSpPr>
        <p:spPr/>
        <p:txBody>
          <a:bodyPr/>
          <a:lstStyle/>
          <a:p>
            <a:endParaRPr lang="ca-ES"/>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9" name="8 Rectángulo"/>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7 Rectángulo"/>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Título vertical"/>
          <p:cNvSpPr>
            <a:spLocks noGrp="1"/>
          </p:cNvSpPr>
          <p:nvPr>
            <p:ph type="title" orient="vert"/>
          </p:nvPr>
        </p:nvSpPr>
        <p:spPr>
          <a:xfrm>
            <a:off x="6781800" y="274640"/>
            <a:ext cx="19050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04800"/>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BD319040-6849-4D6D-B994-D17457F8ED71}" type="datetime1">
              <a:rPr lang="ca-ES" smtClean="0"/>
              <a:pPr/>
              <a:t>31/01/2012</a:t>
            </a:fld>
            <a:endParaRPr lang="ca-ES"/>
          </a:p>
        </p:txBody>
      </p:sp>
      <p:sp>
        <p:nvSpPr>
          <p:cNvPr id="5" name="4 Marcador de pie de página"/>
          <p:cNvSpPr>
            <a:spLocks noGrp="1"/>
          </p:cNvSpPr>
          <p:nvPr>
            <p:ph type="ftr" sz="quarter" idx="11"/>
          </p:nvPr>
        </p:nvSpPr>
        <p:spPr>
          <a:xfrm>
            <a:off x="2640597" y="6377459"/>
            <a:ext cx="3836404" cy="365125"/>
          </a:xfrm>
        </p:spPr>
        <p:txBody>
          <a:bodyPr/>
          <a:lstStyle/>
          <a:p>
            <a:endParaRPr lang="ca-ES"/>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‹Nº›</a:t>
            </a:fld>
            <a:endParaRPr lang="ca-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9 Rectángulo"/>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6 Rectángulo"/>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1 Marcador de título"/>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s-ES" dirty="0" smtClean="0"/>
              <a:t>Haga clic para modificar el estilo de título del patrón</a:t>
            </a:r>
            <a:endParaRPr kumimoji="0" lang="en-US" dirty="0"/>
          </a:p>
        </p:txBody>
      </p:sp>
      <p:sp>
        <p:nvSpPr>
          <p:cNvPr id="3" name="2 Marcador de texto"/>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4" name="3 Marcador de fecha"/>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7410E7C4-8456-42D4-A739-F1035457EA70}" type="datetime1">
              <a:rPr lang="ca-ES" smtClean="0"/>
              <a:pPr/>
              <a:t>31/01/2012</a:t>
            </a:fld>
            <a:endParaRPr lang="ca-ES"/>
          </a:p>
        </p:txBody>
      </p:sp>
      <p:sp>
        <p:nvSpPr>
          <p:cNvPr id="5" name="4 Marcador de pie de página"/>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ca-ES"/>
          </a:p>
        </p:txBody>
      </p:sp>
      <p:sp>
        <p:nvSpPr>
          <p:cNvPr id="6" name="5 Marcador de número de diapositiva"/>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C821A3A2-2E4A-4ED7-8ED9-94D954F061F5}" type="slidenum">
              <a:rPr lang="ca-ES" smtClean="0"/>
              <a:pPr/>
              <a:t>‹Nº›</a:t>
            </a:fld>
            <a:endParaRPr lang="ca-ES"/>
          </a:p>
        </p:txBody>
      </p:sp>
    </p:spTree>
  </p:cSld>
  <p:clrMap bg1="lt1" tx1="dk1" bg2="lt2" tx2="dk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Lst>
  <p:hf hdr="0" ft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3.xml"/><Relationship Id="rId7" Type="http://schemas.openxmlformats.org/officeDocument/2006/relationships/notesSlide" Target="../notesSlides/notesSlide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slideLayout" Target="../slideLayouts/slideLayout1.xml"/><Relationship Id="rId5" Type="http://schemas.openxmlformats.org/officeDocument/2006/relationships/tags" Target="../tags/tag5.xml"/><Relationship Id="rId4" Type="http://schemas.openxmlformats.org/officeDocument/2006/relationships/tags" Target="../tags/tag4.xml"/><Relationship Id="rId9"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8.xml"/><Relationship Id="rId7" Type="http://schemas.openxmlformats.org/officeDocument/2006/relationships/notesSlide" Target="../notesSlides/notesSlide3.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slideLayout" Target="../slideLayouts/slideLayout4.xml"/><Relationship Id="rId5" Type="http://schemas.openxmlformats.org/officeDocument/2006/relationships/tags" Target="../tags/tag10.xml"/><Relationship Id="rId4" Type="http://schemas.openxmlformats.org/officeDocument/2006/relationships/tags" Target="../tags/tag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13.xml"/><Relationship Id="rId7" Type="http://schemas.openxmlformats.org/officeDocument/2006/relationships/image" Target="../media/image5.png"/><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tags" Target="../tags/tag14.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7.xml"/><Relationship Id="rId7" Type="http://schemas.openxmlformats.org/officeDocument/2006/relationships/hyperlink" Target="http://openclipart.org/people/warszawianka/audio-volume-muted.svg" TargetMode="Externa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notesSlide" Target="../notesSlides/notesSlide6.xml"/><Relationship Id="rId5" Type="http://schemas.openxmlformats.org/officeDocument/2006/relationships/slideLayout" Target="../slideLayouts/slideLayout4.xml"/><Relationship Id="rId4" Type="http://schemas.openxmlformats.org/officeDocument/2006/relationships/tags" Target="../tags/tag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8.png"/><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notesSlide" Target="../notesSlides/notesSlide8.xml"/><Relationship Id="rId5" Type="http://schemas.openxmlformats.org/officeDocument/2006/relationships/slideLayout" Target="../slideLayouts/slideLayout4.xml"/><Relationship Id="rId4" Type="http://schemas.openxmlformats.org/officeDocument/2006/relationships/tags" Target="../tags/tag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tags" Target="../tags/tag25.xml"/><Relationship Id="rId7" Type="http://schemas.openxmlformats.org/officeDocument/2006/relationships/image" Target="../media/image9.pn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10.xml"/><Relationship Id="rId5" Type="http://schemas.openxmlformats.org/officeDocument/2006/relationships/slideLayout" Target="../slideLayouts/slideLayout2.xml"/><Relationship Id="rId4" Type="http://schemas.openxmlformats.org/officeDocument/2006/relationships/tags" Target="../tags/tag2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tags" Target="../tags/tag27.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tags" Target="../tags/tag31.xml"/><Relationship Id="rId7" Type="http://schemas.openxmlformats.org/officeDocument/2006/relationships/notesSlide" Target="../notesSlides/notesSlide17.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Layout" Target="../slideLayouts/slideLayout2.xml"/><Relationship Id="rId5" Type="http://schemas.openxmlformats.org/officeDocument/2006/relationships/tags" Target="../tags/tag33.xml"/><Relationship Id="rId4" Type="http://schemas.openxmlformats.org/officeDocument/2006/relationships/tags" Target="../tags/tag32.xml"/><Relationship Id="rId9" Type="http://schemas.openxmlformats.org/officeDocument/2006/relationships/image" Target="../media/image14.gi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custDataLst>
              <p:tags r:id="rId1"/>
            </p:custDataLst>
          </p:nvPr>
        </p:nvSpPr>
        <p:spPr/>
        <p:txBody>
          <a:bodyPr>
            <a:normAutofit/>
          </a:bodyPr>
          <a:lstStyle/>
          <a:p>
            <a:r>
              <a:rPr lang="ca-ES" dirty="0" smtClean="0">
                <a:latin typeface="Tiresias PCfont Z" pitchFamily="2" charset="0"/>
              </a:rPr>
              <a:t>El vídeo sense barreres a la universitat</a:t>
            </a:r>
            <a:endParaRPr lang="ca-ES" dirty="0">
              <a:latin typeface="Tiresias PCfont Z" pitchFamily="2" charset="0"/>
            </a:endParaRPr>
          </a:p>
        </p:txBody>
      </p:sp>
      <p:sp>
        <p:nvSpPr>
          <p:cNvPr id="3" name="2 Subtítulo"/>
          <p:cNvSpPr>
            <a:spLocks noGrp="1"/>
          </p:cNvSpPr>
          <p:nvPr>
            <p:ph type="subTitle" idx="1"/>
            <p:custDataLst>
              <p:tags r:id="rId2"/>
            </p:custDataLst>
          </p:nvPr>
        </p:nvSpPr>
        <p:spPr/>
        <p:txBody>
          <a:bodyPr/>
          <a:lstStyle/>
          <a:p>
            <a:r>
              <a:rPr lang="ca-ES" dirty="0" smtClean="0"/>
              <a:t>Ho escolto, ho veig, ho entenc</a:t>
            </a:r>
            <a:endParaRPr lang="ca-ES" dirty="0"/>
          </a:p>
        </p:txBody>
      </p:sp>
      <p:sp>
        <p:nvSpPr>
          <p:cNvPr id="14" name="13 Marcador de número de diapositiva"/>
          <p:cNvSpPr>
            <a:spLocks noGrp="1"/>
          </p:cNvSpPr>
          <p:nvPr>
            <p:ph type="sldNum" sz="quarter" idx="12"/>
            <p:custDataLst>
              <p:tags r:id="rId3"/>
            </p:custDataLst>
          </p:nvPr>
        </p:nvSpPr>
        <p:spPr/>
        <p:txBody>
          <a:bodyPr/>
          <a:lstStyle/>
          <a:p>
            <a:fld id="{C821A3A2-2E4A-4ED7-8ED9-94D954F061F5}" type="slidenum">
              <a:rPr lang="ca-ES" smtClean="0"/>
              <a:pPr/>
              <a:t>1</a:t>
            </a:fld>
            <a:endParaRPr lang="ca-ES"/>
          </a:p>
        </p:txBody>
      </p:sp>
      <p:pic>
        <p:nvPicPr>
          <p:cNvPr id="12" name="11 Imagen" descr="Logo UDL"/>
          <p:cNvPicPr>
            <a:picLocks noChangeAspect="1"/>
          </p:cNvPicPr>
          <p:nvPr>
            <p:custDataLst>
              <p:tags r:id="rId4"/>
            </p:custDataLst>
          </p:nvPr>
        </p:nvPicPr>
        <p:blipFill>
          <a:blip r:embed="rId8" cstate="print"/>
          <a:stretch>
            <a:fillRect/>
          </a:stretch>
        </p:blipFill>
        <p:spPr>
          <a:xfrm>
            <a:off x="1790438" y="5301209"/>
            <a:ext cx="1557425" cy="1224136"/>
          </a:xfrm>
          <a:prstGeom prst="rect">
            <a:avLst/>
          </a:prstGeom>
        </p:spPr>
      </p:pic>
      <p:pic>
        <p:nvPicPr>
          <p:cNvPr id="11" name="10 Imagen" descr="Logo UB"/>
          <p:cNvPicPr>
            <a:picLocks noChangeAspect="1"/>
          </p:cNvPicPr>
          <p:nvPr>
            <p:custDataLst>
              <p:tags r:id="rId5"/>
            </p:custDataLst>
          </p:nvPr>
        </p:nvPicPr>
        <p:blipFill>
          <a:blip r:embed="rId9" cstate="print"/>
          <a:stretch>
            <a:fillRect/>
          </a:stretch>
        </p:blipFill>
        <p:spPr>
          <a:xfrm>
            <a:off x="3923928" y="5373216"/>
            <a:ext cx="3047748" cy="110938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ca-ES" dirty="0" smtClean="0">
                <a:latin typeface="Tiresias PCfont Z" pitchFamily="2" charset="0"/>
              </a:rPr>
              <a:t>Perquè un vídeo sense barreres?</a:t>
            </a:r>
            <a:endParaRPr lang="ca-ES" dirty="0">
              <a:latin typeface="Tiresias PCfont Z" pitchFamily="2" charset="0"/>
            </a:endParaRPr>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2</a:t>
            </a:fld>
            <a:endParaRPr lang="ca-E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3 Título"/>
          <p:cNvSpPr>
            <a:spLocks noGrp="1"/>
          </p:cNvSpPr>
          <p:nvPr>
            <p:ph type="title"/>
            <p:custDataLst>
              <p:tags r:id="rId1"/>
            </p:custDataLst>
          </p:nvPr>
        </p:nvSpPr>
        <p:spPr/>
        <p:txBody>
          <a:bodyPr/>
          <a:lstStyle/>
          <a:p>
            <a:r>
              <a:rPr lang="ca-ES" dirty="0" smtClean="0">
                <a:latin typeface="Tiresias PCfont Z" pitchFamily="2" charset="0"/>
              </a:rPr>
              <a:t>Informació i formats</a:t>
            </a:r>
            <a:endParaRPr lang="ca-ES" dirty="0">
              <a:latin typeface="Tiresias PCfont Z" pitchFamily="2" charset="0"/>
            </a:endParaRPr>
          </a:p>
        </p:txBody>
      </p:sp>
      <p:sp>
        <p:nvSpPr>
          <p:cNvPr id="5" name="4 Marcador de contenido"/>
          <p:cNvSpPr>
            <a:spLocks noGrp="1"/>
          </p:cNvSpPr>
          <p:nvPr>
            <p:ph sz="half" idx="1"/>
            <p:custDataLst>
              <p:tags r:id="rId2"/>
            </p:custDataLst>
          </p:nvPr>
        </p:nvSpPr>
        <p:spPr/>
        <p:txBody>
          <a:bodyPr/>
          <a:lstStyle/>
          <a:p>
            <a:r>
              <a:rPr lang="ca-ES" dirty="0" smtClean="0"/>
              <a:t>Informació audiovisual en creixement. </a:t>
            </a:r>
          </a:p>
          <a:p>
            <a:r>
              <a:rPr lang="ca-ES" dirty="0" smtClean="0"/>
              <a:t>Gran diversitat de formats i de dispositius de consulta.</a:t>
            </a:r>
          </a:p>
          <a:p>
            <a:endParaRPr lang="ca-ES" dirty="0" smtClean="0"/>
          </a:p>
          <a:p>
            <a:r>
              <a:rPr lang="ca-ES" dirty="0" smtClean="0"/>
              <a:t>PERÒ...</a:t>
            </a:r>
          </a:p>
          <a:p>
            <a:pPr>
              <a:buNone/>
            </a:pPr>
            <a:r>
              <a:rPr lang="ca-ES" dirty="0" smtClean="0"/>
              <a:t>NO TOTHOM EN POT GAUDIR</a:t>
            </a:r>
            <a:endParaRPr lang="ca-ES" dirty="0"/>
          </a:p>
        </p:txBody>
      </p:sp>
      <p:pic>
        <p:nvPicPr>
          <p:cNvPr id="14" name="13 Marcador de contenido" descr="Aparells mòbils, tablets i ordinadors com a exemples de dispositius"/>
          <p:cNvPicPr>
            <a:picLocks noGrp="1" noChangeAspect="1"/>
          </p:cNvPicPr>
          <p:nvPr>
            <p:ph sz="half" idx="2"/>
            <p:custDataLst>
              <p:tags r:id="rId3"/>
            </p:custDataLst>
          </p:nvPr>
        </p:nvPicPr>
        <p:blipFill>
          <a:blip r:embed="rId8" cstate="print"/>
          <a:stretch>
            <a:fillRect/>
          </a:stretch>
        </p:blipFill>
        <p:spPr>
          <a:xfrm>
            <a:off x="4648200" y="2466653"/>
            <a:ext cx="4038600" cy="3237556"/>
          </a:xfrm>
        </p:spPr>
      </p:pic>
      <p:sp>
        <p:nvSpPr>
          <p:cNvPr id="11" name="10 Marcador de número de diapositiva"/>
          <p:cNvSpPr>
            <a:spLocks noGrp="1"/>
          </p:cNvSpPr>
          <p:nvPr>
            <p:ph type="sldNum" sz="quarter" idx="12"/>
            <p:custDataLst>
              <p:tags r:id="rId4"/>
            </p:custDataLst>
          </p:nvPr>
        </p:nvSpPr>
        <p:spPr/>
        <p:txBody>
          <a:bodyPr/>
          <a:lstStyle/>
          <a:p>
            <a:fld id="{C821A3A2-2E4A-4ED7-8ED9-94D954F061F5}" type="slidenum">
              <a:rPr lang="ca-ES" smtClean="0">
                <a:solidFill>
                  <a:schemeClr val="bg1"/>
                </a:solidFill>
              </a:rPr>
              <a:pPr/>
              <a:t>3</a:t>
            </a:fld>
            <a:endParaRPr lang="ca-ES" dirty="0">
              <a:solidFill>
                <a:schemeClr val="bg1"/>
              </a:solidFill>
            </a:endParaRPr>
          </a:p>
        </p:txBody>
      </p:sp>
      <p:sp>
        <p:nvSpPr>
          <p:cNvPr id="15" name="14 Rectángulo"/>
          <p:cNvSpPr/>
          <p:nvPr>
            <p:custDataLst>
              <p:tags r:id="rId5"/>
            </p:custDataLst>
          </p:nvPr>
        </p:nvSpPr>
        <p:spPr>
          <a:xfrm>
            <a:off x="539552" y="4293096"/>
            <a:ext cx="3744416" cy="1656184"/>
          </a:xfrm>
          <a:prstGeom prst="rect">
            <a:avLst/>
          </a:prstGeom>
          <a:noFill/>
          <a:ln cmpd="sng">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r>
              <a:rPr lang="ca-ES" dirty="0" smtClean="0">
                <a:latin typeface="Tiresias PCfont Z" pitchFamily="2" charset="0"/>
              </a:rPr>
              <a:t>Alguns problemes...</a:t>
            </a:r>
            <a:endParaRPr lang="ca-ES" dirty="0">
              <a:latin typeface="Tiresias PCfont Z" pitchFamily="2" charset="0"/>
            </a:endParaRPr>
          </a:p>
        </p:txBody>
      </p:sp>
      <p:sp>
        <p:nvSpPr>
          <p:cNvPr id="4" name="3 Marcador de número de diapositiva"/>
          <p:cNvSpPr>
            <a:spLocks noGrp="1"/>
          </p:cNvSpPr>
          <p:nvPr>
            <p:ph type="sldNum" sz="quarter" idx="12"/>
          </p:nvPr>
        </p:nvSpPr>
        <p:spPr/>
        <p:txBody>
          <a:bodyPr/>
          <a:lstStyle/>
          <a:p>
            <a:fld id="{C821A3A2-2E4A-4ED7-8ED9-94D954F061F5}" type="slidenum">
              <a:rPr lang="ca-ES" smtClean="0"/>
              <a:pPr/>
              <a:t>4</a:t>
            </a:fld>
            <a:endParaRPr lang="ca-E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ca-ES" dirty="0" smtClean="0">
                <a:latin typeface="Tiresias PCfont Z" pitchFamily="2" charset="0"/>
              </a:rPr>
              <a:t>Discapacitats visuals</a:t>
            </a:r>
            <a:endParaRPr lang="ca-ES" dirty="0">
              <a:latin typeface="Tiresias PCfont Z" pitchFamily="2" charset="0"/>
            </a:endParaRPr>
          </a:p>
        </p:txBody>
      </p:sp>
      <p:sp>
        <p:nvSpPr>
          <p:cNvPr id="5" name="4 Marcador de contenido"/>
          <p:cNvSpPr>
            <a:spLocks noGrp="1"/>
          </p:cNvSpPr>
          <p:nvPr>
            <p:ph idx="1"/>
          </p:nvPr>
        </p:nvSpPr>
        <p:spPr/>
        <p:txBody>
          <a:bodyPr/>
          <a:lstStyle/>
          <a:p>
            <a:r>
              <a:rPr lang="ca-ES" dirty="0" smtClean="0"/>
              <a:t>Algunes persones no hi veuen amb suficient claredat....</a:t>
            </a:r>
          </a:p>
          <a:p>
            <a:endParaRPr lang="ca-ES" dirty="0" smtClean="0"/>
          </a:p>
          <a:p>
            <a:endParaRPr lang="ca-ES" dirty="0" smtClean="0"/>
          </a:p>
          <a:p>
            <a:endParaRPr lang="ca-ES" dirty="0" smtClean="0"/>
          </a:p>
          <a:p>
            <a:r>
              <a:rPr lang="ca-ES" dirty="0" smtClean="0"/>
              <a:t>O no poden accedir al contingut visual</a:t>
            </a:r>
            <a:endParaRPr lang="ca-ES" dirty="0"/>
          </a:p>
        </p:txBody>
      </p:sp>
      <p:sp>
        <p:nvSpPr>
          <p:cNvPr id="9" name="8 Marcador de número de diapositiva"/>
          <p:cNvSpPr>
            <a:spLocks noGrp="1"/>
          </p:cNvSpPr>
          <p:nvPr>
            <p:ph type="sldNum" sz="quarter" idx="12"/>
          </p:nvPr>
        </p:nvSpPr>
        <p:spPr/>
        <p:txBody>
          <a:bodyPr/>
          <a:lstStyle/>
          <a:p>
            <a:fld id="{C821A3A2-2E4A-4ED7-8ED9-94D954F061F5}" type="slidenum">
              <a:rPr lang="ca-ES" smtClean="0"/>
              <a:pPr/>
              <a:t>5</a:t>
            </a:fld>
            <a:endParaRPr lang="ca-ES"/>
          </a:p>
        </p:txBody>
      </p:sp>
      <p:pic>
        <p:nvPicPr>
          <p:cNvPr id="26627" name="Picture 3" descr="Imatge distorsionada. S'aprecia de forma borrosa una imatge i unes lletres que no es poden llegir."/>
          <p:cNvPicPr>
            <a:picLocks noChangeAspect="1" noChangeArrowheads="1"/>
          </p:cNvPicPr>
          <p:nvPr/>
        </p:nvPicPr>
        <p:blipFill>
          <a:blip r:embed="rId7" cstate="print"/>
          <a:srcRect/>
          <a:stretch>
            <a:fillRect/>
          </a:stretch>
        </p:blipFill>
        <p:spPr bwMode="auto">
          <a:xfrm>
            <a:off x="6084168" y="2348880"/>
            <a:ext cx="1597658" cy="1584176"/>
          </a:xfrm>
          <a:prstGeom prst="rect">
            <a:avLst/>
          </a:prstGeom>
          <a:noFill/>
          <a:ln w="9525">
            <a:noFill/>
            <a:miter lim="800000"/>
            <a:headEnd/>
            <a:tailEnd/>
          </a:ln>
        </p:spPr>
      </p:pic>
      <p:grpSp>
        <p:nvGrpSpPr>
          <p:cNvPr id="11" name="10 Grupo" descr="Imatge en negre, ratllada per simbolitzar que no es pot veure."/>
          <p:cNvGrpSpPr/>
          <p:nvPr>
            <p:custDataLst>
              <p:tags r:id="rId1"/>
            </p:custDataLst>
          </p:nvPr>
        </p:nvGrpSpPr>
        <p:grpSpPr>
          <a:xfrm>
            <a:off x="5940152" y="4653136"/>
            <a:ext cx="2592288" cy="1872208"/>
            <a:chOff x="5940152" y="4653136"/>
            <a:chExt cx="2592288" cy="1872208"/>
          </a:xfrm>
        </p:grpSpPr>
        <p:pic>
          <p:nvPicPr>
            <p:cNvPr id="26628" name="Picture 4" descr="Imatge totalment en negre, ratllada en vermell com a representació del que no poden veure les persones cegues. "/>
            <p:cNvPicPr>
              <a:picLocks noChangeAspect="1" noChangeArrowheads="1"/>
            </p:cNvPicPr>
            <p:nvPr>
              <p:custDataLst>
                <p:tags r:id="rId2"/>
              </p:custDataLst>
            </p:nvPr>
          </p:nvPicPr>
          <p:blipFill>
            <a:blip r:embed="rId8" cstate="print"/>
            <a:srcRect/>
            <a:stretch>
              <a:fillRect/>
            </a:stretch>
          </p:blipFill>
          <p:spPr bwMode="auto">
            <a:xfrm>
              <a:off x="6228184" y="4869160"/>
              <a:ext cx="1760195" cy="1584176"/>
            </a:xfrm>
            <a:prstGeom prst="rect">
              <a:avLst/>
            </a:prstGeom>
            <a:solidFill>
              <a:schemeClr val="bg1"/>
            </a:solidFill>
            <a:ln w="41275">
              <a:solidFill>
                <a:schemeClr val="bg1"/>
              </a:solidFill>
              <a:miter lim="800000"/>
              <a:headEnd/>
              <a:tailEnd/>
            </a:ln>
          </p:spPr>
        </p:pic>
        <p:grpSp>
          <p:nvGrpSpPr>
            <p:cNvPr id="10" name="9 Grupo"/>
            <p:cNvGrpSpPr/>
            <p:nvPr/>
          </p:nvGrpSpPr>
          <p:grpSpPr>
            <a:xfrm>
              <a:off x="5940152" y="4653136"/>
              <a:ext cx="2592288" cy="1872208"/>
              <a:chOff x="5940152" y="4653136"/>
              <a:chExt cx="2592288" cy="1872208"/>
            </a:xfrm>
          </p:grpSpPr>
          <p:cxnSp>
            <p:nvCxnSpPr>
              <p:cNvPr id="7" name="6 Conector recto"/>
              <p:cNvCxnSpPr/>
              <p:nvPr>
                <p:custDataLst>
                  <p:tags r:id="rId3"/>
                </p:custDataLst>
              </p:nvPr>
            </p:nvCxnSpPr>
            <p:spPr>
              <a:xfrm>
                <a:off x="5940152" y="4869160"/>
                <a:ext cx="2448272" cy="1512168"/>
              </a:xfrm>
              <a:prstGeom prst="line">
                <a:avLst/>
              </a:prstGeom>
              <a:ln w="2540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7 Conector recto"/>
              <p:cNvCxnSpPr/>
              <p:nvPr>
                <p:custDataLst>
                  <p:tags r:id="rId4"/>
                </p:custDataLst>
              </p:nvPr>
            </p:nvCxnSpPr>
            <p:spPr>
              <a:xfrm flipV="1">
                <a:off x="6012160" y="4653136"/>
                <a:ext cx="2520280" cy="1872208"/>
              </a:xfrm>
              <a:prstGeom prst="line">
                <a:avLst/>
              </a:prstGeom>
              <a:ln w="254000">
                <a:solidFill>
                  <a:srgbClr val="FF0000"/>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custDataLst>
              <p:tags r:id="rId1"/>
            </p:custDataLst>
          </p:nvPr>
        </p:nvSpPr>
        <p:spPr/>
        <p:txBody>
          <a:bodyPr/>
          <a:lstStyle/>
          <a:p>
            <a:r>
              <a:rPr lang="ca-ES" dirty="0" smtClean="0">
                <a:latin typeface="Tiresias PCfont Z" pitchFamily="2" charset="0"/>
              </a:rPr>
              <a:t>Discapacitats auditives</a:t>
            </a:r>
            <a:endParaRPr lang="ca-ES" dirty="0">
              <a:latin typeface="Tiresias PCfont Z" pitchFamily="2" charset="0"/>
            </a:endParaRPr>
          </a:p>
        </p:txBody>
      </p:sp>
      <p:sp>
        <p:nvSpPr>
          <p:cNvPr id="3" name="2 Marcador de contenido"/>
          <p:cNvSpPr>
            <a:spLocks noGrp="1"/>
          </p:cNvSpPr>
          <p:nvPr>
            <p:ph sz="half" idx="1"/>
            <p:custDataLst>
              <p:tags r:id="rId2"/>
            </p:custDataLst>
          </p:nvPr>
        </p:nvSpPr>
        <p:spPr>
          <a:xfrm>
            <a:off x="457200" y="1773936"/>
            <a:ext cx="8363272" cy="2303136"/>
          </a:xfrm>
        </p:spPr>
        <p:txBody>
          <a:bodyPr/>
          <a:lstStyle/>
          <a:p>
            <a:r>
              <a:rPr lang="ca-ES" dirty="0" smtClean="0">
                <a:latin typeface="Calibri" pitchFamily="34" charset="0"/>
              </a:rPr>
              <a:t>Algunes persones no hi senten amb suficient claredat...</a:t>
            </a:r>
          </a:p>
          <a:p>
            <a:r>
              <a:rPr lang="ca-ES" dirty="0" smtClean="0">
                <a:latin typeface="Calibri" pitchFamily="34" charset="0"/>
              </a:rPr>
              <a:t>O no tenen accés al contingut sonor</a:t>
            </a:r>
          </a:p>
        </p:txBody>
      </p:sp>
      <p:sp>
        <p:nvSpPr>
          <p:cNvPr id="5" name="4 Marcador de número de diapositiva"/>
          <p:cNvSpPr>
            <a:spLocks noGrp="1"/>
          </p:cNvSpPr>
          <p:nvPr>
            <p:ph type="sldNum" sz="quarter" idx="12"/>
            <p:custDataLst>
              <p:tags r:id="rId3"/>
            </p:custDataLst>
          </p:nvPr>
        </p:nvSpPr>
        <p:spPr/>
        <p:txBody>
          <a:bodyPr/>
          <a:lstStyle/>
          <a:p>
            <a:fld id="{C821A3A2-2E4A-4ED7-8ED9-94D954F061F5}" type="slidenum">
              <a:rPr lang="ca-ES" smtClean="0">
                <a:solidFill>
                  <a:schemeClr val="bg1"/>
                </a:solidFill>
              </a:rPr>
              <a:pPr/>
              <a:t>6</a:t>
            </a:fld>
            <a:endParaRPr lang="ca-ES" dirty="0">
              <a:solidFill>
                <a:schemeClr val="bg1"/>
              </a:solidFill>
            </a:endParaRPr>
          </a:p>
        </p:txBody>
      </p:sp>
      <p:pic>
        <p:nvPicPr>
          <p:cNvPr id="7" name="Picture 2" descr="Altaveu amb el símbol de silenci">
            <a:hlinkClick r:id="rId7"/>
          </p:cNvPr>
          <p:cNvPicPr>
            <a:picLocks noGrp="1" noChangeAspect="1" noChangeArrowheads="1"/>
          </p:cNvPicPr>
          <p:nvPr>
            <p:ph sz="half" idx="2"/>
            <p:custDataLst>
              <p:tags r:id="rId4"/>
            </p:custDataLst>
          </p:nvPr>
        </p:nvPicPr>
        <p:blipFill>
          <a:blip r:embed="rId8" cstate="print"/>
          <a:srcRect/>
          <a:stretch>
            <a:fillRect/>
          </a:stretch>
        </p:blipFill>
        <p:spPr bwMode="auto">
          <a:xfrm>
            <a:off x="2483768" y="4077072"/>
            <a:ext cx="2381250" cy="238125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ca-ES" dirty="0" smtClean="0">
                <a:latin typeface="Tiresias PCfont Z" pitchFamily="2" charset="0"/>
              </a:rPr>
              <a:t>La informació és a la base del coneixement</a:t>
            </a:r>
            <a:endParaRPr lang="ca-ES" dirty="0">
              <a:latin typeface="Tiresias PCfont Z" pitchFamily="2" charset="0"/>
            </a:endParaRPr>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7</a:t>
            </a:fld>
            <a:endParaRPr lang="ca-E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custDataLst>
              <p:tags r:id="rId1"/>
            </p:custDataLst>
          </p:nvPr>
        </p:nvSpPr>
        <p:spPr/>
        <p:txBody>
          <a:bodyPr/>
          <a:lstStyle/>
          <a:p>
            <a:r>
              <a:rPr lang="ca-ES" dirty="0" smtClean="0">
                <a:latin typeface="Tiresias PCfont Z" pitchFamily="2" charset="0"/>
              </a:rPr>
              <a:t>Recordem!</a:t>
            </a:r>
            <a:endParaRPr lang="ca-ES" dirty="0">
              <a:latin typeface="Tiresias PCfont Z" pitchFamily="2" charset="0"/>
            </a:endParaRPr>
          </a:p>
        </p:txBody>
      </p:sp>
      <p:sp>
        <p:nvSpPr>
          <p:cNvPr id="3" name="2 Marcador de contenido"/>
          <p:cNvSpPr>
            <a:spLocks noGrp="1"/>
          </p:cNvSpPr>
          <p:nvPr>
            <p:ph sz="half" idx="1"/>
            <p:custDataLst>
              <p:tags r:id="rId2"/>
            </p:custDataLst>
          </p:nvPr>
        </p:nvSpPr>
        <p:spPr>
          <a:xfrm>
            <a:off x="457200" y="1773936"/>
            <a:ext cx="8291264" cy="1295024"/>
          </a:xfrm>
        </p:spPr>
        <p:txBody>
          <a:bodyPr/>
          <a:lstStyle/>
          <a:p>
            <a:r>
              <a:rPr lang="ca-ES" dirty="0" smtClean="0"/>
              <a:t>Tothom hauria de poder accedir a la informació</a:t>
            </a:r>
            <a:endParaRPr lang="ca-ES" dirty="0"/>
          </a:p>
        </p:txBody>
      </p:sp>
      <p:sp>
        <p:nvSpPr>
          <p:cNvPr id="5" name="4 Marcador de número de diapositiva"/>
          <p:cNvSpPr>
            <a:spLocks noGrp="1"/>
          </p:cNvSpPr>
          <p:nvPr>
            <p:ph type="sldNum" sz="quarter" idx="12"/>
            <p:custDataLst>
              <p:tags r:id="rId3"/>
            </p:custDataLst>
          </p:nvPr>
        </p:nvSpPr>
        <p:spPr/>
        <p:txBody>
          <a:bodyPr/>
          <a:lstStyle/>
          <a:p>
            <a:fld id="{C821A3A2-2E4A-4ED7-8ED9-94D954F061F5}" type="slidenum">
              <a:rPr lang="ca-ES" smtClean="0">
                <a:solidFill>
                  <a:schemeClr val="bg1"/>
                </a:solidFill>
              </a:rPr>
              <a:pPr/>
              <a:t>8</a:t>
            </a:fld>
            <a:endParaRPr lang="ca-ES" dirty="0">
              <a:solidFill>
                <a:schemeClr val="bg1"/>
              </a:solidFill>
            </a:endParaRPr>
          </a:p>
        </p:txBody>
      </p:sp>
      <p:pic>
        <p:nvPicPr>
          <p:cNvPr id="7" name="Picture 1" descr="Imatge que mostra com la informació es troba al núvol en diversos formats, als quals tothom ha de poder accedir per mitjà dels seus dispositius mòbils. "/>
          <p:cNvPicPr>
            <a:picLocks noGrp="1" noChangeAspect="1" noChangeArrowheads="1"/>
          </p:cNvPicPr>
          <p:nvPr>
            <p:ph sz="half" idx="2"/>
            <p:custDataLst>
              <p:tags r:id="rId4"/>
            </p:custDataLst>
          </p:nvPr>
        </p:nvPicPr>
        <p:blipFill>
          <a:blip r:embed="rId7" cstate="print"/>
          <a:srcRect/>
          <a:stretch>
            <a:fillRect/>
          </a:stretch>
        </p:blipFill>
        <p:spPr bwMode="auto">
          <a:xfrm>
            <a:off x="2555776" y="3429000"/>
            <a:ext cx="4038600" cy="311161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ca-ES" dirty="0" smtClean="0">
                <a:latin typeface="Tiresias PCfont Z" pitchFamily="2" charset="0"/>
              </a:rPr>
              <a:t>... I solucions</a:t>
            </a:r>
            <a:endParaRPr lang="ca-ES" dirty="0">
              <a:latin typeface="Tiresias PCfont Z" pitchFamily="2" charset="0"/>
            </a:endParaRPr>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9</a:t>
            </a:fld>
            <a:endParaRPr lang="ca-E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custDataLst>
              <p:tags r:id="rId1"/>
            </p:custDataLst>
          </p:nvPr>
        </p:nvSpPr>
        <p:spPr/>
        <p:txBody>
          <a:bodyPr/>
          <a:lstStyle/>
          <a:p>
            <a:r>
              <a:rPr lang="ca-ES" dirty="0" smtClean="0">
                <a:latin typeface="Tiresias PCfont Z" pitchFamily="2" charset="0"/>
              </a:rPr>
              <a:t>Guies i bones pràctiques</a:t>
            </a:r>
            <a:endParaRPr lang="ca-ES" dirty="0">
              <a:latin typeface="Tiresias PCfont Z" pitchFamily="2" charset="0"/>
            </a:endParaRPr>
          </a:p>
        </p:txBody>
      </p:sp>
      <p:sp>
        <p:nvSpPr>
          <p:cNvPr id="5" name="4 Marcador de contenido"/>
          <p:cNvSpPr>
            <a:spLocks noGrp="1"/>
          </p:cNvSpPr>
          <p:nvPr>
            <p:ph idx="1"/>
            <p:custDataLst>
              <p:tags r:id="rId2"/>
            </p:custDataLst>
          </p:nvPr>
        </p:nvSpPr>
        <p:spPr/>
        <p:txBody>
          <a:bodyPr>
            <a:normAutofit/>
          </a:bodyPr>
          <a:lstStyle/>
          <a:p>
            <a:r>
              <a:rPr lang="ca-ES" dirty="0" smtClean="0"/>
              <a:t>Entitats públiques i privades han fet declaracions i recomanacions per assegurar l’accés a la informació</a:t>
            </a:r>
          </a:p>
          <a:p>
            <a:pPr>
              <a:buNone/>
            </a:pPr>
            <a:endParaRPr lang="ca-ES" i="1" dirty="0"/>
          </a:p>
        </p:txBody>
      </p:sp>
      <p:sp>
        <p:nvSpPr>
          <p:cNvPr id="7" name="6 Marcador de número de diapositiva"/>
          <p:cNvSpPr>
            <a:spLocks noGrp="1"/>
          </p:cNvSpPr>
          <p:nvPr>
            <p:ph type="sldNum" sz="quarter" idx="12"/>
            <p:custDataLst>
              <p:tags r:id="rId3"/>
            </p:custDataLst>
          </p:nvPr>
        </p:nvSpPr>
        <p:spPr/>
        <p:txBody>
          <a:bodyPr/>
          <a:lstStyle/>
          <a:p>
            <a:fld id="{C821A3A2-2E4A-4ED7-8ED9-94D954F061F5}" type="slidenum">
              <a:rPr lang="ca-ES" smtClean="0">
                <a:solidFill>
                  <a:schemeClr val="bg1"/>
                </a:solidFill>
              </a:rPr>
              <a:pPr/>
              <a:t>10</a:t>
            </a:fld>
            <a:endParaRPr lang="ca-ES" dirty="0">
              <a:solidFill>
                <a:schemeClr val="bg1"/>
              </a:solidFill>
            </a:endParaRPr>
          </a:p>
        </p:txBody>
      </p:sp>
      <p:pic>
        <p:nvPicPr>
          <p:cNvPr id="8" name="7 Imagen" descr="Logo W3C i logo ISO"/>
          <p:cNvPicPr>
            <a:picLocks noChangeAspect="1"/>
          </p:cNvPicPr>
          <p:nvPr>
            <p:custDataLst>
              <p:tags r:id="rId4"/>
            </p:custDataLst>
          </p:nvPr>
        </p:nvPicPr>
        <p:blipFill>
          <a:blip r:embed="rId7" cstate="print"/>
          <a:stretch>
            <a:fillRect/>
          </a:stretch>
        </p:blipFill>
        <p:spPr>
          <a:xfrm>
            <a:off x="2062482" y="3854022"/>
            <a:ext cx="4165702" cy="2311282"/>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ca-ES" dirty="0" smtClean="0">
                <a:latin typeface="Tiresias PCfont Z" pitchFamily="2" charset="0"/>
              </a:rPr>
              <a:t>Solucions a l’abast per un vídeo accessible</a:t>
            </a:r>
            <a:endParaRPr lang="ca-ES" dirty="0">
              <a:latin typeface="Tiresias PCfont Z" pitchFamily="2" charset="0"/>
            </a:endParaRPr>
          </a:p>
        </p:txBody>
      </p:sp>
      <p:sp>
        <p:nvSpPr>
          <p:cNvPr id="3" name="2 Marcador de contenido"/>
          <p:cNvSpPr>
            <a:spLocks noGrp="1"/>
          </p:cNvSpPr>
          <p:nvPr>
            <p:ph sz="half" idx="1"/>
          </p:nvPr>
        </p:nvSpPr>
        <p:spPr>
          <a:xfrm>
            <a:off x="5724128" y="5445224"/>
            <a:ext cx="2700808" cy="792088"/>
          </a:xfrm>
        </p:spPr>
        <p:txBody>
          <a:bodyPr>
            <a:normAutofit/>
          </a:bodyPr>
          <a:lstStyle/>
          <a:p>
            <a:pPr>
              <a:spcAft>
                <a:spcPts val="1200"/>
              </a:spcAft>
              <a:buNone/>
            </a:pPr>
            <a:r>
              <a:rPr lang="ca-ES" dirty="0" err="1" smtClean="0">
                <a:latin typeface="Calibri" pitchFamily="34" charset="0"/>
              </a:rPr>
              <a:t>Àudiodescripció</a:t>
            </a:r>
            <a:endParaRPr lang="ca-ES" dirty="0" smtClean="0">
              <a:latin typeface="Calibri" pitchFamily="34" charset="0"/>
            </a:endParaRPr>
          </a:p>
        </p:txBody>
      </p:sp>
      <p:pic>
        <p:nvPicPr>
          <p:cNvPr id="6" name="Picture 2" descr="Captura de pantalla que mostra un reproductor accessible de vídeo. En aquest cas les icones són molt grans per facilitar moure's per la gravació"/>
          <p:cNvPicPr>
            <a:picLocks noChangeAspect="1" noChangeArrowheads="1"/>
          </p:cNvPicPr>
          <p:nvPr/>
        </p:nvPicPr>
        <p:blipFill>
          <a:blip r:embed="rId3" cstate="print"/>
          <a:srcRect/>
          <a:stretch>
            <a:fillRect/>
          </a:stretch>
        </p:blipFill>
        <p:spPr bwMode="auto">
          <a:xfrm>
            <a:off x="2915816" y="1700808"/>
            <a:ext cx="2304256" cy="1930724"/>
          </a:xfrm>
          <a:prstGeom prst="rect">
            <a:avLst/>
          </a:prstGeom>
          <a:noFill/>
          <a:ln w="9525">
            <a:noFill/>
            <a:miter lim="800000"/>
            <a:headEnd/>
            <a:tailEnd/>
          </a:ln>
        </p:spPr>
      </p:pic>
      <p:pic>
        <p:nvPicPr>
          <p:cNvPr id="5" name="Picture 2" descr="Captura de pantalla que mostra un vídeo al qual s'han afegit els subtítols i s'ha sobreimpresionat una persona que parla el llenguatge de signes, amb la finalitat de facilitar la comprensió de les persones amb sordesa. "/>
          <p:cNvPicPr>
            <a:picLocks noChangeAspect="1" noChangeArrowheads="1"/>
          </p:cNvPicPr>
          <p:nvPr/>
        </p:nvPicPr>
        <p:blipFill>
          <a:blip r:embed="rId4" cstate="print"/>
          <a:srcRect/>
          <a:stretch>
            <a:fillRect/>
          </a:stretch>
        </p:blipFill>
        <p:spPr bwMode="auto">
          <a:xfrm>
            <a:off x="323528" y="3140968"/>
            <a:ext cx="2513208" cy="2286088"/>
          </a:xfrm>
          <a:prstGeom prst="rect">
            <a:avLst/>
          </a:prstGeom>
          <a:noFill/>
          <a:ln w="9525">
            <a:noFill/>
            <a:miter lim="800000"/>
            <a:headEnd/>
            <a:tailEnd/>
          </a:ln>
        </p:spPr>
      </p:pic>
      <p:grpSp>
        <p:nvGrpSpPr>
          <p:cNvPr id="13" name="12 Grupo"/>
          <p:cNvGrpSpPr/>
          <p:nvPr/>
        </p:nvGrpSpPr>
        <p:grpSpPr>
          <a:xfrm>
            <a:off x="7380312" y="1556792"/>
            <a:ext cx="1763688" cy="1944216"/>
            <a:chOff x="7380312" y="1556792"/>
            <a:chExt cx="1763688" cy="1944216"/>
          </a:xfrm>
        </p:grpSpPr>
        <p:sp>
          <p:nvSpPr>
            <p:cNvPr id="7" name="6 Llamada ovalada"/>
            <p:cNvSpPr/>
            <p:nvPr/>
          </p:nvSpPr>
          <p:spPr>
            <a:xfrm flipH="1">
              <a:off x="7380312" y="1556792"/>
              <a:ext cx="1763688" cy="1944216"/>
            </a:xfrm>
            <a:prstGeom prst="wedgeEllipseCallout">
              <a:avLst>
                <a:gd name="adj1" fmla="val 74782"/>
                <a:gd name="adj2" fmla="val 43201"/>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8" name="7 CuadroTexto"/>
            <p:cNvSpPr txBox="1"/>
            <p:nvPr/>
          </p:nvSpPr>
          <p:spPr>
            <a:xfrm>
              <a:off x="7668344" y="1844824"/>
              <a:ext cx="1475656" cy="1477328"/>
            </a:xfrm>
            <a:prstGeom prst="rect">
              <a:avLst/>
            </a:prstGeom>
            <a:noFill/>
          </p:spPr>
          <p:txBody>
            <a:bodyPr wrap="square" rtlCol="0">
              <a:spAutoFit/>
            </a:bodyPr>
            <a:lstStyle/>
            <a:p>
              <a:r>
                <a:rPr lang="es-ES" dirty="0" err="1" smtClean="0"/>
                <a:t>Caifàs</a:t>
              </a:r>
              <a:r>
                <a:rPr lang="es-ES" dirty="0" smtClean="0"/>
                <a:t> pulsa el mando del murciélago que ha construido.</a:t>
              </a:r>
              <a:endParaRPr lang="es-ES" dirty="0"/>
            </a:p>
          </p:txBody>
        </p:sp>
      </p:grpSp>
      <p:pic>
        <p:nvPicPr>
          <p:cNvPr id="1026" name="Picture 2"/>
          <p:cNvPicPr>
            <a:picLocks noChangeAspect="1" noChangeArrowheads="1"/>
          </p:cNvPicPr>
          <p:nvPr/>
        </p:nvPicPr>
        <p:blipFill>
          <a:blip r:embed="rId5" cstate="print"/>
          <a:srcRect/>
          <a:stretch>
            <a:fillRect/>
          </a:stretch>
        </p:blipFill>
        <p:spPr bwMode="auto">
          <a:xfrm>
            <a:off x="5940152" y="3429000"/>
            <a:ext cx="1872208" cy="1986979"/>
          </a:xfrm>
          <a:prstGeom prst="rect">
            <a:avLst/>
          </a:prstGeom>
          <a:noFill/>
          <a:ln w="9525">
            <a:noFill/>
            <a:miter lim="800000"/>
            <a:headEnd/>
            <a:tailEnd/>
          </a:ln>
        </p:spPr>
      </p:pic>
      <p:sp>
        <p:nvSpPr>
          <p:cNvPr id="10" name="2 Marcador de contenido"/>
          <p:cNvSpPr>
            <a:spLocks noGrp="1"/>
          </p:cNvSpPr>
          <p:nvPr>
            <p:ph sz="half" idx="1"/>
          </p:nvPr>
        </p:nvSpPr>
        <p:spPr>
          <a:xfrm>
            <a:off x="323528" y="5589240"/>
            <a:ext cx="2592288" cy="792088"/>
          </a:xfrm>
        </p:spPr>
        <p:txBody>
          <a:bodyPr>
            <a:normAutofit/>
          </a:bodyPr>
          <a:lstStyle/>
          <a:p>
            <a:pPr>
              <a:spcAft>
                <a:spcPts val="1200"/>
              </a:spcAft>
              <a:buNone/>
            </a:pPr>
            <a:r>
              <a:rPr lang="ca-ES" dirty="0" smtClean="0">
                <a:latin typeface="Calibri" pitchFamily="34" charset="0"/>
              </a:rPr>
              <a:t>Subtitulació</a:t>
            </a:r>
          </a:p>
        </p:txBody>
      </p:sp>
      <p:sp>
        <p:nvSpPr>
          <p:cNvPr id="11" name="2 Marcador de contenido"/>
          <p:cNvSpPr>
            <a:spLocks noGrp="1"/>
          </p:cNvSpPr>
          <p:nvPr>
            <p:ph sz="half" idx="1"/>
          </p:nvPr>
        </p:nvSpPr>
        <p:spPr>
          <a:xfrm>
            <a:off x="2843808" y="3645024"/>
            <a:ext cx="2376264" cy="1728192"/>
          </a:xfrm>
        </p:spPr>
        <p:txBody>
          <a:bodyPr>
            <a:normAutofit/>
          </a:bodyPr>
          <a:lstStyle/>
          <a:p>
            <a:pPr marL="87313" indent="31750" algn="ctr">
              <a:spcAft>
                <a:spcPts val="1200"/>
              </a:spcAft>
              <a:buNone/>
            </a:pPr>
            <a:r>
              <a:rPr lang="ca-ES" dirty="0" smtClean="0">
                <a:latin typeface="Calibri" pitchFamily="34" charset="0"/>
              </a:rPr>
              <a:t>Reproductors de vídeo accessibles</a:t>
            </a:r>
          </a:p>
        </p:txBody>
      </p:sp>
      <p:sp>
        <p:nvSpPr>
          <p:cNvPr id="12" name="11 Marcador de número de diapositiva"/>
          <p:cNvSpPr>
            <a:spLocks noGrp="1"/>
          </p:cNvSpPr>
          <p:nvPr>
            <p:ph type="sldNum" sz="quarter" idx="12"/>
          </p:nvPr>
        </p:nvSpPr>
        <p:spPr/>
        <p:txBody>
          <a:bodyPr/>
          <a:lstStyle/>
          <a:p>
            <a:fld id="{C821A3A2-2E4A-4ED7-8ED9-94D954F061F5}" type="slidenum">
              <a:rPr lang="ca-ES" smtClean="0">
                <a:solidFill>
                  <a:schemeClr val="bg1"/>
                </a:solidFill>
              </a:rPr>
              <a:pPr/>
              <a:t>11</a:t>
            </a:fld>
            <a:endParaRPr lang="ca-ES"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smtClean="0">
                <a:latin typeface="Tiresias PCfont Z" pitchFamily="2" charset="0"/>
              </a:rPr>
              <a:t>Col·lectius beneficiats</a:t>
            </a:r>
            <a:endParaRPr lang="ca-ES" dirty="0">
              <a:latin typeface="Tiresias PCfont Z" pitchFamily="2" charset="0"/>
            </a:endParaRPr>
          </a:p>
        </p:txBody>
      </p:sp>
      <p:sp>
        <p:nvSpPr>
          <p:cNvPr id="3" name="2 Marcador de contenido"/>
          <p:cNvSpPr>
            <a:spLocks noGrp="1"/>
          </p:cNvSpPr>
          <p:nvPr>
            <p:ph idx="1"/>
          </p:nvPr>
        </p:nvSpPr>
        <p:spPr/>
        <p:txBody>
          <a:bodyPr/>
          <a:lstStyle/>
          <a:p>
            <a:r>
              <a:rPr lang="ca-ES" dirty="0" smtClean="0"/>
              <a:t>Persones amb discapacitats visuals</a:t>
            </a:r>
          </a:p>
          <a:p>
            <a:r>
              <a:rPr lang="ca-ES" dirty="0" smtClean="0"/>
              <a:t>Persones  amb discapacitats auditives</a:t>
            </a:r>
          </a:p>
          <a:p>
            <a:r>
              <a:rPr lang="ca-ES" dirty="0" smtClean="0"/>
              <a:t>Persones amb discapacitats cognitives </a:t>
            </a:r>
          </a:p>
          <a:p>
            <a:r>
              <a:rPr lang="ca-ES" dirty="0" smtClean="0"/>
              <a:t>Persones grans</a:t>
            </a:r>
          </a:p>
          <a:p>
            <a:r>
              <a:rPr lang="ca-ES" dirty="0" smtClean="0"/>
              <a:t>Persones nouvingudes sense domini de l’idioma del </a:t>
            </a:r>
            <a:r>
              <a:rPr lang="ca-ES" smtClean="0"/>
              <a:t>contingut audiovisual</a:t>
            </a:r>
            <a:endParaRPr lang="ca-ES" dirty="0"/>
          </a:p>
        </p:txBody>
      </p:sp>
      <p:sp>
        <p:nvSpPr>
          <p:cNvPr id="4" name="3 Marcador de número de diapositiva"/>
          <p:cNvSpPr>
            <a:spLocks noGrp="1"/>
          </p:cNvSpPr>
          <p:nvPr>
            <p:ph type="sldNum" sz="quarter" idx="12"/>
          </p:nvPr>
        </p:nvSpPr>
        <p:spPr/>
        <p:txBody>
          <a:bodyPr/>
          <a:lstStyle/>
          <a:p>
            <a:fld id="{C821A3A2-2E4A-4ED7-8ED9-94D954F061F5}" type="slidenum">
              <a:rPr lang="ca-ES" smtClean="0"/>
              <a:pPr/>
              <a:t>12</a:t>
            </a:fld>
            <a:endParaRPr lang="ca-E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a:xfrm>
            <a:off x="683568" y="476672"/>
            <a:ext cx="8013192" cy="1636776"/>
          </a:xfrm>
        </p:spPr>
        <p:txBody>
          <a:bodyPr anchor="ctr">
            <a:noAutofit/>
          </a:bodyPr>
          <a:lstStyle/>
          <a:p>
            <a:r>
              <a:rPr lang="ca-ES" sz="3200" dirty="0" smtClean="0">
                <a:latin typeface="Tiresias PCfont Z" pitchFamily="2" charset="0"/>
              </a:rPr>
              <a:t>El Projecte  “Vídeo sense barreres com a suport a la docència en l’educació superior”</a:t>
            </a:r>
            <a:endParaRPr lang="ca-ES" sz="3200" dirty="0">
              <a:latin typeface="Tiresias PCfont Z" pitchFamily="2" charset="0"/>
            </a:endParaRPr>
          </a:p>
        </p:txBody>
      </p:sp>
      <p:sp>
        <p:nvSpPr>
          <p:cNvPr id="3" name="2 Marcador de número de diapositiva"/>
          <p:cNvSpPr>
            <a:spLocks noGrp="1"/>
          </p:cNvSpPr>
          <p:nvPr>
            <p:ph type="sldNum" sz="quarter" idx="12"/>
          </p:nvPr>
        </p:nvSpPr>
        <p:spPr/>
        <p:txBody>
          <a:bodyPr/>
          <a:lstStyle/>
          <a:p>
            <a:fld id="{C821A3A2-2E4A-4ED7-8ED9-94D954F061F5}" type="slidenum">
              <a:rPr lang="ca-ES" smtClean="0"/>
              <a:pPr/>
              <a:t>13</a:t>
            </a:fld>
            <a:endParaRPr lang="ca-E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ca-ES" dirty="0" smtClean="0">
                <a:latin typeface="Tiresias PCfont Z" pitchFamily="2" charset="0"/>
              </a:rPr>
              <a:t>Objectius del projecte</a:t>
            </a:r>
            <a:endParaRPr lang="ca-ES" dirty="0">
              <a:latin typeface="Tiresias PCfont Z" pitchFamily="2" charset="0"/>
            </a:endParaRPr>
          </a:p>
        </p:txBody>
      </p:sp>
      <p:sp>
        <p:nvSpPr>
          <p:cNvPr id="5" name="4 Marcador de contenido"/>
          <p:cNvSpPr>
            <a:spLocks noGrp="1"/>
          </p:cNvSpPr>
          <p:nvPr>
            <p:ph idx="1"/>
          </p:nvPr>
        </p:nvSpPr>
        <p:spPr/>
        <p:txBody>
          <a:bodyPr/>
          <a:lstStyle/>
          <a:p>
            <a:r>
              <a:rPr lang="ca-ES" dirty="0" smtClean="0"/>
              <a:t>Donar pautes per a la creació  </a:t>
            </a:r>
          </a:p>
          <a:p>
            <a:pPr lvl="1"/>
            <a:r>
              <a:rPr lang="ca-ES" dirty="0" err="1" smtClean="0"/>
              <a:t>D’audiodescripcions</a:t>
            </a:r>
            <a:endParaRPr lang="ca-ES" dirty="0" smtClean="0"/>
          </a:p>
          <a:p>
            <a:pPr lvl="1"/>
            <a:r>
              <a:rPr lang="ca-ES" dirty="0" smtClean="0"/>
              <a:t>De subtítols</a:t>
            </a:r>
          </a:p>
          <a:p>
            <a:r>
              <a:rPr lang="ca-ES" smtClean="0"/>
              <a:t>Exemplificar-les </a:t>
            </a:r>
            <a:r>
              <a:rPr lang="ca-ES" dirty="0" smtClean="0"/>
              <a:t>en les plataformes més comuns</a:t>
            </a:r>
          </a:p>
          <a:p>
            <a:r>
              <a:rPr lang="ca-ES" dirty="0" smtClean="0"/>
              <a:t>Facilitar reproductors de vídeo accessibles</a:t>
            </a:r>
            <a:endParaRPr lang="ca-ES" dirty="0"/>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14</a:t>
            </a:fld>
            <a:endParaRPr lang="ca-E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591256" y="118872"/>
            <a:ext cx="8013192" cy="1636776"/>
          </a:xfrm>
        </p:spPr>
        <p:txBody>
          <a:bodyPr/>
          <a:lstStyle/>
          <a:p>
            <a:r>
              <a:rPr lang="ca-ES" dirty="0" smtClean="0">
                <a:latin typeface="Tiresias PCfont Z" pitchFamily="2" charset="0"/>
              </a:rPr>
              <a:t>Comptem amb vosaltres!</a:t>
            </a:r>
            <a:endParaRPr lang="ca-ES" dirty="0">
              <a:latin typeface="Tiresias PCfont Z" pitchFamily="2" charset="0"/>
            </a:endParaRPr>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15</a:t>
            </a:fld>
            <a:endParaRPr lang="ca-E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Título"/>
          <p:cNvSpPr>
            <a:spLocks noGrp="1"/>
          </p:cNvSpPr>
          <p:nvPr>
            <p:ph type="title"/>
          </p:nvPr>
        </p:nvSpPr>
        <p:spPr/>
        <p:txBody>
          <a:bodyPr>
            <a:noAutofit/>
          </a:bodyPr>
          <a:lstStyle/>
          <a:p>
            <a:r>
              <a:rPr lang="ca-ES" sz="3200" dirty="0" smtClean="0">
                <a:latin typeface="Tiresias PCfont Z" pitchFamily="2" charset="0"/>
              </a:rPr>
              <a:t>Projecte  de Millora de la Qualitat Docent 2010MQD00008</a:t>
            </a:r>
            <a:endParaRPr lang="ca-ES" sz="3200" dirty="0">
              <a:latin typeface="Tiresias PCfont Z" pitchFamily="2" charset="0"/>
            </a:endParaRPr>
          </a:p>
        </p:txBody>
      </p:sp>
      <p:sp>
        <p:nvSpPr>
          <p:cNvPr id="7" name="6 Marcador de contenido"/>
          <p:cNvSpPr txBox="1">
            <a:spLocks noGrp="1"/>
          </p:cNvSpPr>
          <p:nvPr>
            <p:ph idx="1"/>
            <p:custDataLst>
              <p:tags r:id="rId1"/>
            </p:custDataLst>
          </p:nvPr>
        </p:nvSpPr>
        <p:spPr/>
        <p:txBody>
          <a:bodyPr/>
          <a:lstStyle/>
          <a:p>
            <a:r>
              <a:rPr lang="ca-ES" dirty="0" smtClean="0"/>
              <a:t>Projecte  finançat  per l’Agència de Gestió d’Ajuts Universitaris i de Recerca (AGAUR)  dins la convocatòria MQD (Millora de la Qualitat Docent) 2010. </a:t>
            </a:r>
          </a:p>
          <a:p>
            <a:pPr>
              <a:buNone/>
            </a:pPr>
            <a:endParaRPr lang="ca-ES" dirty="0" smtClean="0"/>
          </a:p>
        </p:txBody>
      </p:sp>
      <p:sp>
        <p:nvSpPr>
          <p:cNvPr id="4" name="3 Marcador de número de diapositiva"/>
          <p:cNvSpPr>
            <a:spLocks noGrp="1"/>
          </p:cNvSpPr>
          <p:nvPr>
            <p:ph type="sldNum" sz="quarter" idx="12"/>
            <p:custDataLst>
              <p:tags r:id="rId2"/>
            </p:custDataLst>
          </p:nvPr>
        </p:nvSpPr>
        <p:spPr/>
        <p:txBody>
          <a:bodyPr/>
          <a:lstStyle/>
          <a:p>
            <a:fld id="{C821A3A2-2E4A-4ED7-8ED9-94D954F061F5}" type="slidenum">
              <a:rPr lang="ca-ES" smtClean="0"/>
              <a:pPr/>
              <a:t>16</a:t>
            </a:fld>
            <a:endParaRPr lang="ca-E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custDataLst>
              <p:tags r:id="rId1"/>
            </p:custDataLst>
          </p:nvPr>
        </p:nvSpPr>
        <p:spPr/>
        <p:txBody>
          <a:bodyPr>
            <a:normAutofit/>
          </a:bodyPr>
          <a:lstStyle/>
          <a:p>
            <a:r>
              <a:rPr lang="ca-ES" dirty="0" smtClean="0">
                <a:latin typeface="Tiresias PCfont Z" pitchFamily="2" charset="0"/>
              </a:rPr>
              <a:t>Equip de treball. Grups</a:t>
            </a:r>
            <a:endParaRPr lang="ca-ES" dirty="0">
              <a:latin typeface="Tiresias PCfont Z" pitchFamily="2" charset="0"/>
            </a:endParaRPr>
          </a:p>
        </p:txBody>
      </p:sp>
      <p:sp>
        <p:nvSpPr>
          <p:cNvPr id="5" name="4 Marcador de contenido"/>
          <p:cNvSpPr>
            <a:spLocks noGrp="1"/>
          </p:cNvSpPr>
          <p:nvPr>
            <p:ph idx="1"/>
            <p:custDataLst>
              <p:tags r:id="rId2"/>
            </p:custDataLst>
          </p:nvPr>
        </p:nvSpPr>
        <p:spPr/>
        <p:txBody>
          <a:bodyPr/>
          <a:lstStyle/>
          <a:p>
            <a:r>
              <a:rPr lang="ca-ES" dirty="0" smtClean="0"/>
              <a:t>GRIHO : Grup de Recerca  en Interacció Persona Ordinador i Integració de dades.  Universitat de Lleida</a:t>
            </a:r>
          </a:p>
          <a:p>
            <a:endParaRPr lang="ca-ES" dirty="0" smtClean="0"/>
          </a:p>
          <a:p>
            <a:endParaRPr lang="ca-ES" dirty="0" smtClean="0"/>
          </a:p>
          <a:p>
            <a:r>
              <a:rPr lang="ca-ES" dirty="0" smtClean="0"/>
              <a:t>Grup ADAPTABIT. Universitat de Barcelona</a:t>
            </a:r>
          </a:p>
          <a:p>
            <a:r>
              <a:rPr lang="ca-ES" dirty="0" smtClean="0"/>
              <a:t>COMPETECS : Grup de Recerca en Competències, Tecnologia, Educació i Societat. Universitat de Lleida</a:t>
            </a:r>
            <a:endParaRPr lang="ca-ES" dirty="0"/>
          </a:p>
        </p:txBody>
      </p:sp>
      <p:sp>
        <p:nvSpPr>
          <p:cNvPr id="6" name="5 Marcador de número de diapositiva"/>
          <p:cNvSpPr>
            <a:spLocks noGrp="1"/>
          </p:cNvSpPr>
          <p:nvPr>
            <p:ph type="sldNum" sz="quarter" idx="12"/>
            <p:custDataLst>
              <p:tags r:id="rId3"/>
            </p:custDataLst>
          </p:nvPr>
        </p:nvSpPr>
        <p:spPr/>
        <p:txBody>
          <a:bodyPr/>
          <a:lstStyle/>
          <a:p>
            <a:fld id="{C821A3A2-2E4A-4ED7-8ED9-94D954F061F5}" type="slidenum">
              <a:rPr lang="ca-ES" smtClean="0"/>
              <a:pPr/>
              <a:t>17</a:t>
            </a:fld>
            <a:endParaRPr lang="ca-ES"/>
          </a:p>
        </p:txBody>
      </p:sp>
      <p:pic>
        <p:nvPicPr>
          <p:cNvPr id="1026" name="Picture 2" descr="Logo del Grup de Recerca GRIHO"/>
          <p:cNvPicPr>
            <a:picLocks noChangeAspect="1" noChangeArrowheads="1"/>
          </p:cNvPicPr>
          <p:nvPr>
            <p:custDataLst>
              <p:tags r:id="rId4"/>
            </p:custDataLst>
          </p:nvPr>
        </p:nvPicPr>
        <p:blipFill>
          <a:blip r:embed="rId8" cstate="print"/>
          <a:srcRect/>
          <a:stretch>
            <a:fillRect/>
          </a:stretch>
        </p:blipFill>
        <p:spPr bwMode="auto">
          <a:xfrm>
            <a:off x="5580112" y="2924944"/>
            <a:ext cx="1513350" cy="1124297"/>
          </a:xfrm>
          <a:prstGeom prst="rect">
            <a:avLst/>
          </a:prstGeom>
          <a:noFill/>
          <a:ln w="9525">
            <a:noFill/>
            <a:miter lim="800000"/>
            <a:headEnd/>
            <a:tailEnd/>
          </a:ln>
          <a:effectLst/>
        </p:spPr>
      </p:pic>
      <p:pic>
        <p:nvPicPr>
          <p:cNvPr id="1028" name="Picture 4" descr="Logo del grup de recerca Competecs"/>
          <p:cNvPicPr>
            <a:picLocks noChangeAspect="1" noChangeArrowheads="1"/>
          </p:cNvPicPr>
          <p:nvPr>
            <p:custDataLst>
              <p:tags r:id="rId5"/>
            </p:custDataLst>
          </p:nvPr>
        </p:nvPicPr>
        <p:blipFill>
          <a:blip r:embed="rId9" cstate="print"/>
          <a:srcRect/>
          <a:stretch>
            <a:fillRect/>
          </a:stretch>
        </p:blipFill>
        <p:spPr bwMode="auto">
          <a:xfrm>
            <a:off x="7380312" y="5301208"/>
            <a:ext cx="1368152" cy="1081444"/>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lstStyle/>
          <a:p>
            <a:r>
              <a:rPr lang="ca-ES" dirty="0" smtClean="0">
                <a:latin typeface="Tiresias PCfont Z" pitchFamily="2" charset="0"/>
              </a:rPr>
              <a:t>Equip de treball. Persones</a:t>
            </a:r>
            <a:endParaRPr lang="ca-ES" dirty="0">
              <a:latin typeface="Tiresias PCfont Z" pitchFamily="2" charset="0"/>
            </a:endParaRPr>
          </a:p>
        </p:txBody>
      </p:sp>
      <p:sp>
        <p:nvSpPr>
          <p:cNvPr id="5" name="4 Marcador de contenido"/>
          <p:cNvSpPr>
            <a:spLocks noGrp="1"/>
          </p:cNvSpPr>
          <p:nvPr>
            <p:ph idx="1"/>
          </p:nvPr>
        </p:nvSpPr>
        <p:spPr/>
        <p:txBody>
          <a:bodyPr>
            <a:normAutofit fontScale="55000" lnSpcReduction="20000"/>
          </a:bodyPr>
          <a:lstStyle/>
          <a:p>
            <a:pPr algn="ctr">
              <a:spcAft>
                <a:spcPts val="600"/>
              </a:spcAft>
              <a:buNone/>
            </a:pPr>
            <a:r>
              <a:rPr lang="ca-ES" dirty="0" smtClean="0"/>
              <a:t> Xavier Carrera Farran</a:t>
            </a:r>
          </a:p>
          <a:p>
            <a:pPr algn="ctr">
              <a:spcAft>
                <a:spcPts val="600"/>
              </a:spcAft>
              <a:buNone/>
            </a:pPr>
            <a:r>
              <a:rPr lang="ca-ES" dirty="0" smtClean="0"/>
              <a:t>Miquel Centelles Velilla</a:t>
            </a:r>
          </a:p>
          <a:p>
            <a:pPr algn="ctr">
              <a:spcAft>
                <a:spcPts val="600"/>
              </a:spcAft>
              <a:buNone/>
            </a:pPr>
            <a:r>
              <a:rPr lang="ca-ES" dirty="0" smtClean="0"/>
              <a:t>Jordi </a:t>
            </a:r>
            <a:r>
              <a:rPr lang="ca-ES" dirty="0" err="1" smtClean="0"/>
              <a:t>Coiduras</a:t>
            </a:r>
            <a:r>
              <a:rPr lang="ca-ES" dirty="0" smtClean="0"/>
              <a:t> Rodríguez</a:t>
            </a:r>
          </a:p>
          <a:p>
            <a:pPr algn="ctr">
              <a:spcAft>
                <a:spcPts val="600"/>
              </a:spcAft>
              <a:buNone/>
            </a:pPr>
            <a:r>
              <a:rPr lang="ca-ES" dirty="0" smtClean="0"/>
              <a:t>Roberto García González</a:t>
            </a:r>
          </a:p>
          <a:p>
            <a:pPr algn="ctr">
              <a:spcAft>
                <a:spcPts val="600"/>
              </a:spcAft>
              <a:buNone/>
            </a:pPr>
            <a:r>
              <a:rPr lang="ca-ES" dirty="0" smtClean="0"/>
              <a:t>Rosa M. Gil </a:t>
            </a:r>
            <a:r>
              <a:rPr lang="ca-ES" dirty="0" err="1" smtClean="0"/>
              <a:t>Iranzo</a:t>
            </a:r>
            <a:endParaRPr lang="ca-ES" dirty="0" smtClean="0"/>
          </a:p>
          <a:p>
            <a:pPr algn="ctr">
              <a:spcAft>
                <a:spcPts val="600"/>
              </a:spcAft>
              <a:buNone/>
            </a:pPr>
            <a:r>
              <a:rPr lang="ca-ES" dirty="0" smtClean="0"/>
              <a:t>Víctor Gil Lloret</a:t>
            </a:r>
          </a:p>
          <a:p>
            <a:pPr algn="ctr">
              <a:spcAft>
                <a:spcPts val="600"/>
              </a:spcAft>
              <a:buNone/>
            </a:pPr>
            <a:r>
              <a:rPr lang="ca-ES" dirty="0" smtClean="0"/>
              <a:t>Juan Manuel </a:t>
            </a:r>
            <a:r>
              <a:rPr lang="ca-ES" dirty="0" err="1" smtClean="0"/>
              <a:t>Gimeno</a:t>
            </a:r>
            <a:r>
              <a:rPr lang="ca-ES" dirty="0" smtClean="0"/>
              <a:t> Illa</a:t>
            </a:r>
          </a:p>
          <a:p>
            <a:pPr algn="ctr">
              <a:spcAft>
                <a:spcPts val="600"/>
              </a:spcAft>
              <a:buNone/>
            </a:pPr>
            <a:r>
              <a:rPr lang="ca-ES" dirty="0" smtClean="0"/>
              <a:t>Toni Granollers </a:t>
            </a:r>
            <a:r>
              <a:rPr lang="ca-ES" dirty="0" err="1" smtClean="0"/>
              <a:t>Saltiveri</a:t>
            </a:r>
            <a:endParaRPr lang="ca-ES" dirty="0" smtClean="0"/>
          </a:p>
          <a:p>
            <a:pPr algn="ctr">
              <a:spcAft>
                <a:spcPts val="600"/>
              </a:spcAft>
              <a:buNone/>
            </a:pPr>
            <a:r>
              <a:rPr lang="ca-ES" dirty="0" smtClean="0"/>
              <a:t>Marta Oliva Solé</a:t>
            </a:r>
          </a:p>
          <a:p>
            <a:pPr algn="ctr">
              <a:spcAft>
                <a:spcPts val="600"/>
              </a:spcAft>
              <a:buNone/>
            </a:pPr>
            <a:r>
              <a:rPr lang="ca-ES" dirty="0" err="1" smtClean="0"/>
              <a:t>Afra</a:t>
            </a:r>
            <a:r>
              <a:rPr lang="ca-ES" dirty="0" smtClean="0"/>
              <a:t> Pascual Almenara</a:t>
            </a:r>
          </a:p>
          <a:p>
            <a:pPr algn="ctr">
              <a:spcAft>
                <a:spcPts val="600"/>
              </a:spcAft>
              <a:buNone/>
            </a:pPr>
            <a:r>
              <a:rPr lang="ca-ES" dirty="0" smtClean="0"/>
              <a:t>Mireia Ribera </a:t>
            </a:r>
            <a:r>
              <a:rPr lang="ca-ES" dirty="0" err="1" smtClean="0"/>
              <a:t>Turró</a:t>
            </a:r>
            <a:endParaRPr lang="ca-ES" dirty="0" smtClean="0"/>
          </a:p>
          <a:p>
            <a:pPr algn="ctr">
              <a:spcAft>
                <a:spcPts val="600"/>
              </a:spcAft>
              <a:buNone/>
            </a:pPr>
            <a:r>
              <a:rPr lang="ca-ES" dirty="0" smtClean="0"/>
              <a:t>Josep M. Ribó </a:t>
            </a:r>
            <a:r>
              <a:rPr lang="ca-ES" dirty="0" err="1" smtClean="0"/>
              <a:t>Balust</a:t>
            </a:r>
            <a:endParaRPr lang="ca-ES" dirty="0" smtClean="0"/>
          </a:p>
          <a:p>
            <a:pPr algn="ctr">
              <a:spcAft>
                <a:spcPts val="600"/>
              </a:spcAft>
              <a:buNone/>
            </a:pPr>
            <a:r>
              <a:rPr lang="ca-ES" dirty="0" smtClean="0"/>
              <a:t>Marina Salse Rovira</a:t>
            </a:r>
          </a:p>
          <a:p>
            <a:pPr algn="ctr">
              <a:spcAft>
                <a:spcPts val="600"/>
              </a:spcAft>
              <a:buNone/>
            </a:pPr>
            <a:r>
              <a:rPr lang="ca-ES" dirty="0" smtClean="0"/>
              <a:t>Montserrat </a:t>
            </a:r>
            <a:r>
              <a:rPr lang="ca-ES" dirty="0" err="1" smtClean="0"/>
              <a:t>Sendín</a:t>
            </a:r>
            <a:r>
              <a:rPr lang="ca-ES" dirty="0" smtClean="0"/>
              <a:t> </a:t>
            </a:r>
            <a:r>
              <a:rPr lang="ca-ES" dirty="0" err="1" smtClean="0"/>
              <a:t>Veloso</a:t>
            </a:r>
            <a:endParaRPr lang="ca-ES" dirty="0" smtClean="0"/>
          </a:p>
          <a:p>
            <a:pPr algn="ctr">
              <a:spcAft>
                <a:spcPts val="600"/>
              </a:spcAft>
              <a:buNone/>
            </a:pPr>
            <a:r>
              <a:rPr lang="ca-ES" dirty="0" smtClean="0"/>
              <a:t>Bruno </a:t>
            </a:r>
            <a:r>
              <a:rPr lang="ca-ES" dirty="0" err="1" smtClean="0"/>
              <a:t>Splendiani</a:t>
            </a:r>
            <a:endParaRPr lang="ca-ES" dirty="0"/>
          </a:p>
        </p:txBody>
      </p:sp>
      <p:sp>
        <p:nvSpPr>
          <p:cNvPr id="6" name="5 Marcador de número de diapositiva"/>
          <p:cNvSpPr>
            <a:spLocks noGrp="1"/>
          </p:cNvSpPr>
          <p:nvPr>
            <p:ph type="sldNum" sz="quarter" idx="12"/>
          </p:nvPr>
        </p:nvSpPr>
        <p:spPr/>
        <p:txBody>
          <a:bodyPr/>
          <a:lstStyle/>
          <a:p>
            <a:fld id="{C821A3A2-2E4A-4ED7-8ED9-94D954F061F5}" type="slidenum">
              <a:rPr lang="ca-ES" smtClean="0"/>
              <a:pPr/>
              <a:t>18</a:t>
            </a:fld>
            <a:endParaRPr lang="ca-ES"/>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OBJECT_ORDER" val="1"/>
</p:tagLst>
</file>

<file path=ppt/tags/tag2.xml><?xml version="1.0" encoding="utf-8"?>
<p:tagLst xmlns:a="http://schemas.openxmlformats.org/drawingml/2006/main" xmlns:r="http://schemas.openxmlformats.org/officeDocument/2006/relationships" xmlns:p="http://schemas.openxmlformats.org/presentationml/2006/main">
  <p:tag name="OBJECT_ORDER" val="2"/>
</p:tagLst>
</file>

<file path=ppt/tags/tag3.xml><?xml version="1.0" encoding="utf-8"?>
<p:tagLst xmlns:a="http://schemas.openxmlformats.org/drawingml/2006/main" xmlns:r="http://schemas.openxmlformats.org/officeDocument/2006/relationships" xmlns:p="http://schemas.openxmlformats.org/presentationml/2006/main">
  <p:tag name="OBJECT_ORDER" val="5"/>
</p:tagLst>
</file>

<file path=ppt/tags/tag4.xml><?xml version="1.0" encoding="utf-8"?>
<p:tagLst xmlns:a="http://schemas.openxmlformats.org/drawingml/2006/main" xmlns:r="http://schemas.openxmlformats.org/officeDocument/2006/relationships" xmlns:p="http://schemas.openxmlformats.org/presentationml/2006/main">
  <p:tag name="OBJECT_ORDER" val="3"/>
  <p:tag name="ALT" val="Logo UDL"/>
  <p:tag name="ALT_NULL" val="0"/>
  <p:tag name="LONGDESC_NULL" val="1"/>
</p:tagLst>
</file>

<file path=ppt/tags/tag5.xml><?xml version="1.0" encoding="utf-8"?>
<p:tagLst xmlns:a="http://schemas.openxmlformats.org/drawingml/2006/main" xmlns:r="http://schemas.openxmlformats.org/officeDocument/2006/relationships" xmlns:p="http://schemas.openxmlformats.org/presentationml/2006/main">
  <p:tag name="OBJECT_ORDER" val="4"/>
  <p:tag name="ALT" val="Logo UB"/>
  <p:tag name="ALT_NULL" val="0"/>
  <p:tag name="LONGDESC_NULL" val="1"/>
</p:tagLst>
</file>

<file path=ppt/tags/tag6.xml><?xml version="1.0" encoding="utf-8"?>
<p:tagLst xmlns:a="http://schemas.openxmlformats.org/drawingml/2006/main" xmlns:r="http://schemas.openxmlformats.org/officeDocument/2006/relationships" xmlns:p="http://schemas.openxmlformats.org/presentationml/2006/main">
  <p:tag name="OBJECT_ORDER" val="1"/>
</p:tagLst>
</file>

<file path=ppt/tags/tag7.xml><?xml version="1.0" encoding="utf-8"?>
<p:tagLst xmlns:a="http://schemas.openxmlformats.org/drawingml/2006/main" xmlns:r="http://schemas.openxmlformats.org/officeDocument/2006/relationships" xmlns:p="http://schemas.openxmlformats.org/presentationml/2006/main">
  <p:tag name="OBJECT_ORDER" val="2"/>
</p:tagLst>
</file>

<file path=ppt/tags/tag8.xml><?xml version="1.0" encoding="utf-8"?>
<p:tagLst xmlns:a="http://schemas.openxmlformats.org/drawingml/2006/main" xmlns:r="http://schemas.openxmlformats.org/officeDocument/2006/relationships" xmlns:p="http://schemas.openxmlformats.org/presentationml/2006/main">
  <p:tag name="ALT" val="Aparells mòbils, tablets i ordinadors com a exemples de dispositius"/>
  <p:tag name="ALT_NULL" val="0"/>
  <p:tag name="LONGDESC_NULL" val="1"/>
  <p:tag name="OBJECT_ORDER" val="4"/>
</p:tagLst>
</file>

<file path=ppt/tags/tag9.xml><?xml version="1.0" encoding="utf-8"?>
<p:tagLst xmlns:a="http://schemas.openxmlformats.org/drawingml/2006/main" xmlns:r="http://schemas.openxmlformats.org/officeDocument/2006/relationships" xmlns:p="http://schemas.openxmlformats.org/presentationml/2006/main">
  <p:tag name="OBJECT_ORDER" val="5"/>
</p:tagLst>
</file>

<file path=ppt/tags/tag10.xml><?xml version="1.0" encoding="utf-8"?>
<p:tagLst xmlns:a="http://schemas.openxmlformats.org/drawingml/2006/main" xmlns:r="http://schemas.openxmlformats.org/officeDocument/2006/relationships" xmlns:p="http://schemas.openxmlformats.org/presentationml/2006/main">
  <p:tag name="ALT_NULL" val="1"/>
  <p:tag name="LONGDESC_NULL" val="1"/>
  <p:tag name="OBJECT_ORDER" val="3"/>
</p:tagLst>
</file>

<file path=ppt/tags/tag11.xml><?xml version="1.0" encoding="utf-8"?>
<p:tagLst xmlns:a="http://schemas.openxmlformats.org/drawingml/2006/main" xmlns:r="http://schemas.openxmlformats.org/officeDocument/2006/relationships" xmlns:p="http://schemas.openxmlformats.org/presentationml/2006/main">
  <p:tag name="ALT" val="Imatge en negre, ratllada per simbolitzar que no es pot veure."/>
  <p:tag name="ALT_NULL" val="0"/>
  <p:tag name="LONGDESC_NULL" val="1"/>
</p:tagLst>
</file>

<file path=ppt/tags/tag12.xml><?xml version="1.0" encoding="utf-8"?>
<p:tagLst xmlns:a="http://schemas.openxmlformats.org/drawingml/2006/main" xmlns:r="http://schemas.openxmlformats.org/officeDocument/2006/relationships" xmlns:p="http://schemas.openxmlformats.org/presentationml/2006/main">
  <p:tag name="ALT" val="Imatge totalment en negre, ratllada en vermell com a representació del que no poden veure les persones cegues. "/>
  <p:tag name="ALT_NULL" val="0"/>
  <p:tag name="LONGDESC_NULL" val="1"/>
</p:tagLst>
</file>

<file path=ppt/tags/tag13.xml><?xml version="1.0" encoding="utf-8"?>
<p:tagLst xmlns:a="http://schemas.openxmlformats.org/drawingml/2006/main" xmlns:r="http://schemas.openxmlformats.org/officeDocument/2006/relationships" xmlns:p="http://schemas.openxmlformats.org/presentationml/2006/main">
  <p:tag name="ALT_NULL" val="1"/>
  <p:tag name="LONGDESC_NULL" val="1"/>
</p:tagLst>
</file>

<file path=ppt/tags/tag14.xml><?xml version="1.0" encoding="utf-8"?>
<p:tagLst xmlns:a="http://schemas.openxmlformats.org/drawingml/2006/main" xmlns:r="http://schemas.openxmlformats.org/officeDocument/2006/relationships" xmlns:p="http://schemas.openxmlformats.org/presentationml/2006/main">
  <p:tag name="ALT_NULL" val="1"/>
  <p:tag name="LONGDESC_NULL" val="1"/>
</p:tagLst>
</file>

<file path=ppt/tags/tag15.xml><?xml version="1.0" encoding="utf-8"?>
<p:tagLst xmlns:a="http://schemas.openxmlformats.org/drawingml/2006/main" xmlns:r="http://schemas.openxmlformats.org/officeDocument/2006/relationships" xmlns:p="http://schemas.openxmlformats.org/presentationml/2006/main">
  <p:tag name="OBJECT_ORDER" val="1"/>
</p:tagLst>
</file>

<file path=ppt/tags/tag16.xml><?xml version="1.0" encoding="utf-8"?>
<p:tagLst xmlns:a="http://schemas.openxmlformats.org/drawingml/2006/main" xmlns:r="http://schemas.openxmlformats.org/officeDocument/2006/relationships" xmlns:p="http://schemas.openxmlformats.org/presentationml/2006/main">
  <p:tag name="OBJECT_ORDER" val="2"/>
</p:tagLst>
</file>

<file path=ppt/tags/tag17.xml><?xml version="1.0" encoding="utf-8"?>
<p:tagLst xmlns:a="http://schemas.openxmlformats.org/drawingml/2006/main" xmlns:r="http://schemas.openxmlformats.org/officeDocument/2006/relationships" xmlns:p="http://schemas.openxmlformats.org/presentationml/2006/main">
  <p:tag name="OBJECT_ORDER" val="4"/>
</p:tagLst>
</file>

<file path=ppt/tags/tag18.xml><?xml version="1.0" encoding="utf-8"?>
<p:tagLst xmlns:a="http://schemas.openxmlformats.org/drawingml/2006/main" xmlns:r="http://schemas.openxmlformats.org/officeDocument/2006/relationships" xmlns:p="http://schemas.openxmlformats.org/presentationml/2006/main">
  <p:tag name="OBJECT_ORDER" val="3"/>
</p:tagLst>
</file>

<file path=ppt/tags/tag19.xml><?xml version="1.0" encoding="utf-8"?>
<p:tagLst xmlns:a="http://schemas.openxmlformats.org/drawingml/2006/main" xmlns:r="http://schemas.openxmlformats.org/officeDocument/2006/relationships" xmlns:p="http://schemas.openxmlformats.org/presentationml/2006/main">
  <p:tag name="OBJECT_ORDER" val="1"/>
</p:tagLst>
</file>

<file path=ppt/tags/tag20.xml><?xml version="1.0" encoding="utf-8"?>
<p:tagLst xmlns:a="http://schemas.openxmlformats.org/drawingml/2006/main" xmlns:r="http://schemas.openxmlformats.org/officeDocument/2006/relationships" xmlns:p="http://schemas.openxmlformats.org/presentationml/2006/main">
  <p:tag name="OBJECT_ORDER" val="2"/>
</p:tagLst>
</file>

<file path=ppt/tags/tag21.xml><?xml version="1.0" encoding="utf-8"?>
<p:tagLst xmlns:a="http://schemas.openxmlformats.org/drawingml/2006/main" xmlns:r="http://schemas.openxmlformats.org/officeDocument/2006/relationships" xmlns:p="http://schemas.openxmlformats.org/presentationml/2006/main">
  <p:tag name="OBJECT_ORDER" val="4"/>
</p:tagLst>
</file>

<file path=ppt/tags/tag22.xml><?xml version="1.0" encoding="utf-8"?>
<p:tagLst xmlns:a="http://schemas.openxmlformats.org/drawingml/2006/main" xmlns:r="http://schemas.openxmlformats.org/officeDocument/2006/relationships" xmlns:p="http://schemas.openxmlformats.org/presentationml/2006/main">
  <p:tag name="ALT" val="Imatge que mostra com la informació es troba al núvol en diversos formats, als quals tothom ha de poder accedir per mitjà dels seus dispositius mòbils. "/>
  <p:tag name="ALT_NULL" val="0"/>
  <p:tag name="LONGDESC_NULL" val="1"/>
  <p:tag name="OBJECT_ORDER" val="3"/>
</p:tagLst>
</file>

<file path=ppt/tags/tag23.xml><?xml version="1.0" encoding="utf-8"?>
<p:tagLst xmlns:a="http://schemas.openxmlformats.org/drawingml/2006/main" xmlns:r="http://schemas.openxmlformats.org/officeDocument/2006/relationships" xmlns:p="http://schemas.openxmlformats.org/presentationml/2006/main">
  <p:tag name="OBJECT_ORDER" val="1"/>
</p:tagLst>
</file>

<file path=ppt/tags/tag24.xml><?xml version="1.0" encoding="utf-8"?>
<p:tagLst xmlns:a="http://schemas.openxmlformats.org/drawingml/2006/main" xmlns:r="http://schemas.openxmlformats.org/officeDocument/2006/relationships" xmlns:p="http://schemas.openxmlformats.org/presentationml/2006/main">
  <p:tag name="OBJECT_ORDER" val="2"/>
</p:tagLst>
</file>

<file path=ppt/tags/tag25.xml><?xml version="1.0" encoding="utf-8"?>
<p:tagLst xmlns:a="http://schemas.openxmlformats.org/drawingml/2006/main" xmlns:r="http://schemas.openxmlformats.org/officeDocument/2006/relationships" xmlns:p="http://schemas.openxmlformats.org/presentationml/2006/main">
  <p:tag name="OBJECT_ORDER" val="4"/>
</p:tagLst>
</file>

<file path=ppt/tags/tag26.xml><?xml version="1.0" encoding="utf-8"?>
<p:tagLst xmlns:a="http://schemas.openxmlformats.org/drawingml/2006/main" xmlns:r="http://schemas.openxmlformats.org/officeDocument/2006/relationships" xmlns:p="http://schemas.openxmlformats.org/presentationml/2006/main">
  <p:tag name="ALT" val="Logo W3C i logo ISO"/>
  <p:tag name="ALT_NULL" val="0"/>
  <p:tag name="LONGDESC_NULL" val="1"/>
  <p:tag name="OBJECT_ORDER" val="3"/>
</p:tagLst>
</file>

<file path=ppt/tags/tag27.xml><?xml version="1.0" encoding="utf-8"?>
<p:tagLst xmlns:a="http://schemas.openxmlformats.org/drawingml/2006/main" xmlns:r="http://schemas.openxmlformats.org/officeDocument/2006/relationships" xmlns:p="http://schemas.openxmlformats.org/presentationml/2006/main">
  <p:tag name="OBJECT_ORDER" val="1"/>
</p:tagLst>
</file>

<file path=ppt/tags/tag28.xml><?xml version="1.0" encoding="utf-8"?>
<p:tagLst xmlns:a="http://schemas.openxmlformats.org/drawingml/2006/main" xmlns:r="http://schemas.openxmlformats.org/officeDocument/2006/relationships" xmlns:p="http://schemas.openxmlformats.org/presentationml/2006/main">
  <p:tag name="OBJECT_ORDER" val="2"/>
</p:tagLst>
</file>

<file path=ppt/tags/tag29.xml><?xml version="1.0" encoding="utf-8"?>
<p:tagLst xmlns:a="http://schemas.openxmlformats.org/drawingml/2006/main" xmlns:r="http://schemas.openxmlformats.org/officeDocument/2006/relationships" xmlns:p="http://schemas.openxmlformats.org/presentationml/2006/main">
  <p:tag name="OBJECT_ORDER" val="1"/>
</p:tagLst>
</file>

<file path=ppt/tags/tag30.xml><?xml version="1.0" encoding="utf-8"?>
<p:tagLst xmlns:a="http://schemas.openxmlformats.org/drawingml/2006/main" xmlns:r="http://schemas.openxmlformats.org/officeDocument/2006/relationships" xmlns:p="http://schemas.openxmlformats.org/presentationml/2006/main">
  <p:tag name="OBJECT_ORDER" val="2"/>
</p:tagLst>
</file>

<file path=ppt/tags/tag31.xml><?xml version="1.0" encoding="utf-8"?>
<p:tagLst xmlns:a="http://schemas.openxmlformats.org/drawingml/2006/main" xmlns:r="http://schemas.openxmlformats.org/officeDocument/2006/relationships" xmlns:p="http://schemas.openxmlformats.org/presentationml/2006/main">
  <p:tag name="OBJECT_ORDER" val="5"/>
</p:tagLst>
</file>

<file path=ppt/tags/tag32.xml><?xml version="1.0" encoding="utf-8"?>
<p:tagLst xmlns:a="http://schemas.openxmlformats.org/drawingml/2006/main" xmlns:r="http://schemas.openxmlformats.org/officeDocument/2006/relationships" xmlns:p="http://schemas.openxmlformats.org/presentationml/2006/main">
  <p:tag name="OBJECT_ORDER" val="3"/>
</p:tagLst>
</file>

<file path=ppt/tags/tag33.xml><?xml version="1.0" encoding="utf-8"?>
<p:tagLst xmlns:a="http://schemas.openxmlformats.org/drawingml/2006/main" xmlns:r="http://schemas.openxmlformats.org/officeDocument/2006/relationships" xmlns:p="http://schemas.openxmlformats.org/presentationml/2006/main">
  <p:tag name="OBJECT_ORDER" val="4"/>
  <p:tag name="ALT" val="Logo del grup de recerca Competecs"/>
  <p:tag name="ALT_NULL" val="0"/>
  <p:tag name="LONGDESC_NULL"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ódulo">
  <a:themeElements>
    <a:clrScheme name="Módulo">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ódulo">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ódul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1141</TotalTime>
  <Words>400</Words>
  <Application>Microsoft Office PowerPoint</Application>
  <PresentationFormat>Presentación en pantalla (4:3)</PresentationFormat>
  <Paragraphs>105</Paragraphs>
  <Slides>18</Slides>
  <Notes>18</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18</vt:i4>
      </vt:variant>
    </vt:vector>
  </HeadingPairs>
  <TitlesOfParts>
    <vt:vector size="26" baseType="lpstr">
      <vt:lpstr>Arial</vt:lpstr>
      <vt:lpstr>Tiresias PCfont Z</vt:lpstr>
      <vt:lpstr>Corbel</vt:lpstr>
      <vt:lpstr>Wingdings 2</vt:lpstr>
      <vt:lpstr>Calibri</vt:lpstr>
      <vt:lpstr>Wingdings</vt:lpstr>
      <vt:lpstr>Wingdings 3</vt:lpstr>
      <vt:lpstr>Módulo</vt:lpstr>
      <vt:lpstr>El vídeo sense barreres a la universitat</vt:lpstr>
      <vt:lpstr>Perquè un vídeo sense barreres?</vt:lpstr>
      <vt:lpstr>Informació i formats</vt:lpstr>
      <vt:lpstr>Alguns problemes...</vt:lpstr>
      <vt:lpstr>Discapacitats visuals</vt:lpstr>
      <vt:lpstr>Discapacitats auditives</vt:lpstr>
      <vt:lpstr>La informació és a la base del coneixement</vt:lpstr>
      <vt:lpstr>Recordem!</vt:lpstr>
      <vt:lpstr>... I solucions</vt:lpstr>
      <vt:lpstr>Guies i bones pràctiques</vt:lpstr>
      <vt:lpstr>Solucions a l’abast per un vídeo accessible</vt:lpstr>
      <vt:lpstr>Col·lectius beneficiats</vt:lpstr>
      <vt:lpstr>El Projecte  “Vídeo sense barreres com a suport a la docència en l’educació superior”</vt:lpstr>
      <vt:lpstr>Objectius del projecte</vt:lpstr>
      <vt:lpstr>Comptem amb vosaltres!</vt:lpstr>
      <vt:lpstr>Projecte  de Millora de la Qualitat Docent 2010MQD00008</vt:lpstr>
      <vt:lpstr>Equip de treball. Grups</vt:lpstr>
      <vt:lpstr>Equip de treball. Persones</vt:lpstr>
    </vt:vector>
  </TitlesOfParts>
  <Company>Universitat de Barcelona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vídeo sense barreres a la universitat: ho escolto, ho veig, ho entenc</dc:title>
  <dc:subject>Projecte de Millora de la Qualitat Docent 2010MQD00008</dc:subject>
  <dc:creator>Marina Salse, Xavier Carrera, Miquel Centelles, Jordi Coiduras, Roberto García, Rosa M. Gil, Victor Gil, Juan Manuel Gimeno, Toni Granollers, Marta Oliva, Afra Pascual, Mireia Ribera, Josep M. Ribó, Montserrat Sendín, Bruno Splendiani</dc:creator>
  <cp:keywords>Subtítols, audiodescripcions, reproductors accessibles</cp:keywords>
  <cp:lastModifiedBy>Mireia Ribera</cp:lastModifiedBy>
  <cp:revision>83</cp:revision>
  <dcterms:created xsi:type="dcterms:W3CDTF">2011-11-30T09:47:21Z</dcterms:created>
  <dcterms:modified xsi:type="dcterms:W3CDTF">2012-01-31T13:17:01Z</dcterms:modified>
</cp:coreProperties>
</file>