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5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6" r:id="rId23"/>
    <p:sldId id="275" r:id="rId24"/>
    <p:sldId id="278" r:id="rId25"/>
    <p:sldId id="277"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144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7" name="PlaceHolder 1"/>
          <p:cNvSpPr>
            <a:spLocks noGrp="1"/>
          </p:cNvSpPr>
          <p:nvPr>
            <p:ph type="body"/>
          </p:nvPr>
        </p:nvSpPr>
        <p:spPr>
          <a:xfrm>
            <a:off x="756000" y="5078520"/>
            <a:ext cx="6047640" cy="4811040"/>
          </a:xfrm>
          <a:prstGeom prst="rect">
            <a:avLst/>
          </a:prstGeom>
        </p:spPr>
        <p:txBody>
          <a:bodyPr lIns="0" tIns="0" rIns="0" bIns="0"/>
          <a:lstStyle/>
          <a:p>
            <a:r>
              <a:rPr lang="ca-ES" sz="2000" b="0" strike="noStrike" spc="-1">
                <a:latin typeface="Arial"/>
              </a:rPr>
              <a:t>Pulse para editar el formato de las notas</a:t>
            </a:r>
          </a:p>
        </p:txBody>
      </p:sp>
      <p:sp>
        <p:nvSpPr>
          <p:cNvPr id="168" name="PlaceHolder 2"/>
          <p:cNvSpPr>
            <a:spLocks noGrp="1"/>
          </p:cNvSpPr>
          <p:nvPr>
            <p:ph type="hdr"/>
          </p:nvPr>
        </p:nvSpPr>
        <p:spPr>
          <a:xfrm>
            <a:off x="1512000" y="5880600"/>
            <a:ext cx="6047640" cy="4811040"/>
          </a:xfrm>
          <a:prstGeom prst="rect">
            <a:avLst/>
          </a:prstGeom>
        </p:spPr>
        <p:txBody>
          <a:bodyPr lIns="0" tIns="0" rIns="0" bIns="0"/>
          <a:lstStyle/>
          <a:p>
            <a:r>
              <a:rPr lang="ca-ES" sz="1400" b="0" strike="noStrike" spc="-1">
                <a:latin typeface="Times New Roman"/>
              </a:rPr>
              <a:t> </a:t>
            </a:r>
          </a:p>
        </p:txBody>
      </p:sp>
      <p:sp>
        <p:nvSpPr>
          <p:cNvPr id="169" name="PlaceHolder 3"/>
          <p:cNvSpPr>
            <a:spLocks noGrp="1"/>
          </p:cNvSpPr>
          <p:nvPr>
            <p:ph type="dt"/>
          </p:nvPr>
        </p:nvSpPr>
        <p:spPr>
          <a:xfrm>
            <a:off x="0" y="10157400"/>
            <a:ext cx="3280680" cy="534240"/>
          </a:xfrm>
          <a:prstGeom prst="rect">
            <a:avLst/>
          </a:prstGeom>
        </p:spPr>
        <p:txBody>
          <a:bodyPr lIns="0" tIns="0" rIns="0" bIns="0"/>
          <a:lstStyle/>
          <a:p>
            <a:pPr algn="r"/>
            <a:r>
              <a:rPr lang="ca-ES" sz="1400" b="0" strike="noStrike" spc="-1">
                <a:latin typeface="Times New Roman"/>
              </a:rPr>
              <a:t> </a:t>
            </a:r>
          </a:p>
        </p:txBody>
      </p:sp>
      <p:sp>
        <p:nvSpPr>
          <p:cNvPr id="170" name="PlaceHolder 4"/>
          <p:cNvSpPr>
            <a:spLocks noGrp="1"/>
          </p:cNvSpPr>
          <p:nvPr>
            <p:ph type="ftr"/>
          </p:nvPr>
        </p:nvSpPr>
        <p:spPr>
          <a:xfrm>
            <a:off x="0" y="0"/>
            <a:ext cx="3280680" cy="534240"/>
          </a:xfrm>
          <a:prstGeom prst="rect">
            <a:avLst/>
          </a:prstGeom>
        </p:spPr>
        <p:txBody>
          <a:bodyPr lIns="0" tIns="0" rIns="0" bIns="0" anchor="b"/>
          <a:lstStyle/>
          <a:p>
            <a:r>
              <a:rPr lang="ca-ES" sz="1400" b="0" strike="noStrike" spc="-1">
                <a:latin typeface="Times New Roman"/>
              </a:rPr>
              <a:t> </a:t>
            </a:r>
          </a:p>
        </p:txBody>
      </p:sp>
      <p:sp>
        <p:nvSpPr>
          <p:cNvPr id="171" name="PlaceHolder 5"/>
          <p:cNvSpPr>
            <a:spLocks noGrp="1"/>
          </p:cNvSpPr>
          <p:nvPr>
            <p:ph type="sldNum"/>
          </p:nvPr>
        </p:nvSpPr>
        <p:spPr>
          <a:xfrm>
            <a:off x="4278960" y="0"/>
            <a:ext cx="3280680" cy="534240"/>
          </a:xfrm>
          <a:prstGeom prst="rect">
            <a:avLst/>
          </a:prstGeom>
        </p:spPr>
        <p:txBody>
          <a:bodyPr lIns="0" tIns="0" rIns="0" bIns="0" anchor="b"/>
          <a:lstStyle/>
          <a:p>
            <a:pPr algn="r"/>
            <a:fld id="{35017F32-83EE-4493-BFDB-D4E905300C13}" type="slidenum">
              <a:rPr lang="ca-ES" sz="1400" b="0" strike="noStrike" spc="-1">
                <a:latin typeface="Times New Roman"/>
              </a:rPr>
              <a:t>‹Nº›</a:t>
            </a:fld>
            <a:endParaRPr lang="ca-ES" sz="1400" b="0" strike="noStrike" spc="-1">
              <a:latin typeface="Times New Roman"/>
            </a:endParaRPr>
          </a:p>
        </p:txBody>
      </p:sp>
    </p:spTree>
    <p:extLst>
      <p:ext uri="{BB962C8B-B14F-4D97-AF65-F5344CB8AC3E}">
        <p14:creationId xmlns:p14="http://schemas.microsoft.com/office/powerpoint/2010/main" val="2511955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2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156231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3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990421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4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018908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4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567181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4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286845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4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573863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4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618656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5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826447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5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946069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5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918667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5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366970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2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4029663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6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433180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6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9413718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6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782602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6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577521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6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479092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7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4500113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7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40366346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7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6551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7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6314351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7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519165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2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566030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8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0963544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8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1368851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8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557929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8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5107287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8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7252891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9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5704988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9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7248696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9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7382404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9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41510643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9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771634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2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5231087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0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2979601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0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9292353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0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5540066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0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5508999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0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7355126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1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1344214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1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4468268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11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694267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29"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427120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31"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888856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33"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3379042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35"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234768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6" name="TextShape 1"/>
          <p:cNvSpPr txBox="1"/>
          <p:nvPr/>
        </p:nvSpPr>
        <p:spPr>
          <a:xfrm>
            <a:off x="0" y="8685360"/>
            <a:ext cx="2971440" cy="456840"/>
          </a:xfrm>
          <a:prstGeom prst="rect">
            <a:avLst/>
          </a:prstGeom>
          <a:noFill/>
          <a:ln>
            <a:noFill/>
          </a:ln>
        </p:spPr>
        <p:txBody>
          <a:bodyPr anchor="b"/>
          <a:lstStyle/>
          <a:p>
            <a:pPr>
              <a:lnSpc>
                <a:spcPct val="100000"/>
              </a:lnSpc>
            </a:pPr>
            <a:r>
              <a:rPr lang="ca-ES" sz="1200" b="0" strike="noStrike" spc="-1">
                <a:solidFill>
                  <a:srgbClr val="000000"/>
                </a:solidFill>
                <a:latin typeface="Arial"/>
              </a:rPr>
              <a:t>Conèixer el CRAI Biblioteca de XXXX. Curs 20xx-xx</a:t>
            </a:r>
            <a:endParaRPr lang="ca-ES" sz="1200" b="0" strike="noStrike" spc="-1">
              <a:latin typeface="Times New Roman"/>
            </a:endParaRPr>
          </a:p>
        </p:txBody>
      </p:sp>
      <p:sp>
        <p:nvSpPr>
          <p:cNvPr id="1037" name="PlaceHolder 2"/>
          <p:cNvSpPr>
            <a:spLocks noGrp="1"/>
          </p:cNvSpPr>
          <p:nvPr>
            <p:ph type="body"/>
          </p:nvPr>
        </p:nvSpPr>
        <p:spPr>
          <a:xfrm>
            <a:off x="685800" y="4343400"/>
            <a:ext cx="5486040" cy="4114440"/>
          </a:xfrm>
          <a:prstGeom prst="rect">
            <a:avLst/>
          </a:prstGeom>
        </p:spPr>
        <p:txBody>
          <a:bodyPr/>
          <a:lstStyle/>
          <a:p>
            <a:endParaRPr lang="ca-ES" sz="2000" b="0" strike="noStrike" spc="-1">
              <a:latin typeface="Arial"/>
            </a:endParaRPr>
          </a:p>
        </p:txBody>
      </p:sp>
    </p:spTree>
    <p:extLst>
      <p:ext uri="{BB962C8B-B14F-4D97-AF65-F5344CB8AC3E}">
        <p14:creationId xmlns:p14="http://schemas.microsoft.com/office/powerpoint/2010/main" val="1989002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3"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3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8"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3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40"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48"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50"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5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5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5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58"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59"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6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6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63"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67"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69"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0"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7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5"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7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7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80"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8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82"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90"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9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9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9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9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0"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1"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0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0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09"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11"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12"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1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1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1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17"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19"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20"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21"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22"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23"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24"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32"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3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3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3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9"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4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42"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43"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4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4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4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5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5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59"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0"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6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4"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6"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ca-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6"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17"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lstStyle/>
          <a:p>
            <a:endParaRPr lang="es-ES" sz="1800" b="0" strike="noStrike" spc="-1">
              <a:solidFill>
                <a:srgbClr val="000000"/>
              </a:solidFill>
              <a:latin typeface="Calibri"/>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s-ES" sz="3200" b="0" strike="noStrike" spc="-1">
              <a:solidFill>
                <a:srgbClr val="000000"/>
              </a:solidFill>
              <a:latin typeface="Calibri"/>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s-ES"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dt"/>
          </p:nvPr>
        </p:nvSpPr>
        <p:spPr>
          <a:xfrm>
            <a:off x="457200" y="6356520"/>
            <a:ext cx="2133360" cy="364680"/>
          </a:xfrm>
          <a:prstGeom prst="rect">
            <a:avLst/>
          </a:prstGeom>
        </p:spPr>
        <p:txBody>
          <a:bodyPr anchor="ctr"/>
          <a:lstStyle/>
          <a:p>
            <a:pPr>
              <a:lnSpc>
                <a:spcPct val="100000"/>
              </a:lnSpc>
            </a:pPr>
            <a:fld id="{F901D87A-5AC9-4040-A7E9-5BCEA78DADB0}" type="datetime">
              <a:rPr lang="ca-ES" sz="1200" b="0" strike="noStrike" spc="-1">
                <a:solidFill>
                  <a:srgbClr val="8B8B8B"/>
                </a:solidFill>
                <a:latin typeface="Calibri"/>
              </a:rPr>
              <a:t>7/5/2020</a:t>
            </a:fld>
            <a:endParaRPr lang="ca-ES" sz="1200" b="0" strike="noStrike" spc="-1">
              <a:latin typeface="Times New Roman"/>
            </a:endParaRPr>
          </a:p>
        </p:txBody>
      </p:sp>
      <p:sp>
        <p:nvSpPr>
          <p:cNvPr id="6" name="PlaceHolder 2"/>
          <p:cNvSpPr>
            <a:spLocks noGrp="1"/>
          </p:cNvSpPr>
          <p:nvPr>
            <p:ph type="ftr"/>
          </p:nvPr>
        </p:nvSpPr>
        <p:spPr>
          <a:xfrm>
            <a:off x="3124080" y="6356520"/>
            <a:ext cx="2895120" cy="364680"/>
          </a:xfrm>
          <a:prstGeom prst="rect">
            <a:avLst/>
          </a:prstGeom>
        </p:spPr>
        <p:txBody>
          <a:bodyPr anchor="ctr"/>
          <a:lstStyle/>
          <a:p>
            <a:endParaRPr lang="ca-ES" sz="2400" b="0" strike="noStrike" spc="-1">
              <a:latin typeface="Times New Roman"/>
            </a:endParaRPr>
          </a:p>
        </p:txBody>
      </p:sp>
      <p:sp>
        <p:nvSpPr>
          <p:cNvPr id="2" name="PlaceHolder 3"/>
          <p:cNvSpPr>
            <a:spLocks noGrp="1"/>
          </p:cNvSpPr>
          <p:nvPr>
            <p:ph type="sldNum"/>
          </p:nvPr>
        </p:nvSpPr>
        <p:spPr>
          <a:xfrm>
            <a:off x="6553080" y="6356520"/>
            <a:ext cx="2133360" cy="364680"/>
          </a:xfrm>
          <a:prstGeom prst="rect">
            <a:avLst/>
          </a:prstGeom>
        </p:spPr>
        <p:txBody>
          <a:bodyPr anchor="ctr"/>
          <a:lstStyle/>
          <a:p>
            <a:pPr algn="r">
              <a:lnSpc>
                <a:spcPct val="100000"/>
              </a:lnSpc>
            </a:pPr>
            <a:fld id="{4BDE8DE0-1ACA-4F76-AF45-909FC305272F}" type="slidenum">
              <a:rPr lang="ca-ES" sz="1200" b="0" strike="noStrike" spc="-1">
                <a:solidFill>
                  <a:srgbClr val="8B8B8B"/>
                </a:solidFill>
                <a:latin typeface="Calibri"/>
              </a:rPr>
              <a:t>‹Nº›</a:t>
            </a:fld>
            <a:endParaRPr lang="ca-ES" sz="1200" b="0" strike="noStrike" spc="-1">
              <a:latin typeface="Times New Roman"/>
            </a:endParaRPr>
          </a:p>
        </p:txBody>
      </p:sp>
      <p:sp>
        <p:nvSpPr>
          <p:cNvPr id="3" name="PlaceHolder 4"/>
          <p:cNvSpPr>
            <a:spLocks noGrp="1"/>
          </p:cNvSpPr>
          <p:nvPr>
            <p:ph type="title"/>
          </p:nvPr>
        </p:nvSpPr>
        <p:spPr>
          <a:xfrm>
            <a:off x="457200" y="273600"/>
            <a:ext cx="8229240" cy="1144800"/>
          </a:xfrm>
          <a:prstGeom prst="rect">
            <a:avLst/>
          </a:prstGeom>
        </p:spPr>
        <p:txBody>
          <a:bodyPr lIns="0" tIns="0" rIns="0" bIns="0" anchor="ctr"/>
          <a:lstStyle/>
          <a:p>
            <a:r>
              <a:rPr lang="es-ES" sz="1800" b="0" strike="noStrike" spc="-1">
                <a:solidFill>
                  <a:srgbClr val="000000"/>
                </a:solidFill>
                <a:latin typeface="Calibri"/>
              </a:rPr>
              <a:t>Pulse para editar el formato del texto de título</a:t>
            </a: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s-ES" sz="3200" b="0" strike="noStrike" spc="-1">
                <a:solidFill>
                  <a:srgbClr val="000000"/>
                </a:solidFill>
                <a:latin typeface="Calibri"/>
              </a:rPr>
              <a:t>Pulse para editar el formato de esquema del texto</a:t>
            </a:r>
          </a:p>
          <a:p>
            <a:pPr marL="864000" lvl="1" indent="-324000">
              <a:spcBef>
                <a:spcPts val="1134"/>
              </a:spcBef>
              <a:buClr>
                <a:srgbClr val="000000"/>
              </a:buClr>
              <a:buSzPct val="75000"/>
              <a:buFont typeface="Symbol" charset="2"/>
              <a:buChar char=""/>
            </a:pPr>
            <a:r>
              <a:rPr lang="es-ES" sz="2400" b="0" strike="noStrike" spc="-1">
                <a:solidFill>
                  <a:srgbClr val="000000"/>
                </a:solidFill>
                <a:latin typeface="Calibri"/>
              </a:rPr>
              <a:t>Segundo nivel del esquema</a:t>
            </a:r>
          </a:p>
          <a:p>
            <a:pPr marL="1296000" lvl="2" indent="-288000">
              <a:spcBef>
                <a:spcPts val="850"/>
              </a:spcBef>
              <a:buClr>
                <a:srgbClr val="000000"/>
              </a:buClr>
              <a:buSzPct val="45000"/>
              <a:buFont typeface="Wingdings" charset="2"/>
              <a:buChar char=""/>
            </a:pPr>
            <a:r>
              <a:rPr lang="es-ES" sz="2000" b="0" strike="noStrike" spc="-1">
                <a:solidFill>
                  <a:srgbClr val="000000"/>
                </a:solidFill>
                <a:latin typeface="Calibri"/>
              </a:rPr>
              <a:t>Tercer nivel del esquema</a:t>
            </a:r>
          </a:p>
          <a:p>
            <a:pPr marL="1728000" lvl="3" indent="-216000">
              <a:spcBef>
                <a:spcPts val="567"/>
              </a:spcBef>
              <a:buClr>
                <a:srgbClr val="000000"/>
              </a:buClr>
              <a:buSzPct val="75000"/>
              <a:buFont typeface="Symbol" charset="2"/>
              <a:buChar char=""/>
            </a:pPr>
            <a:r>
              <a:rPr lang="es-ES" sz="2000" b="0" strike="noStrike" spc="-1">
                <a:solidFill>
                  <a:srgbClr val="000000"/>
                </a:solidFill>
                <a:latin typeface="Calibri"/>
              </a:rPr>
              <a:t>Cuarto nivel del esquema</a:t>
            </a:r>
          </a:p>
          <a:p>
            <a:pPr marL="2160000" lvl="4" indent="-216000">
              <a:spcBef>
                <a:spcPts val="283"/>
              </a:spcBef>
              <a:buClr>
                <a:srgbClr val="000000"/>
              </a:buClr>
              <a:buSzPct val="45000"/>
              <a:buFont typeface="Wingdings" charset="2"/>
              <a:buChar char=""/>
            </a:pPr>
            <a:r>
              <a:rPr lang="es-ES" sz="2000" b="0" strike="noStrike" spc="-1">
                <a:solidFill>
                  <a:srgbClr val="000000"/>
                </a:solidFill>
                <a:latin typeface="Calibri"/>
              </a:rPr>
              <a:t>Quinto nivel del esquema</a:t>
            </a:r>
          </a:p>
          <a:p>
            <a:pPr marL="2592000" lvl="5" indent="-216000">
              <a:spcBef>
                <a:spcPts val="283"/>
              </a:spcBef>
              <a:buClr>
                <a:srgbClr val="000000"/>
              </a:buClr>
              <a:buSzPct val="45000"/>
              <a:buFont typeface="Wingdings" charset="2"/>
              <a:buChar char=""/>
            </a:pPr>
            <a:r>
              <a:rPr lang="es-ES" sz="2000" b="0" strike="noStrike" spc="-1">
                <a:solidFill>
                  <a:srgbClr val="000000"/>
                </a:solidFill>
                <a:latin typeface="Calibri"/>
              </a:rPr>
              <a:t>Sexto nivel del esquema</a:t>
            </a:r>
          </a:p>
          <a:p>
            <a:pPr marL="3024000" lvl="6" indent="-216000">
              <a:spcBef>
                <a:spcPts val="283"/>
              </a:spcBef>
              <a:buClr>
                <a:srgbClr val="000000"/>
              </a:buClr>
              <a:buSzPct val="45000"/>
              <a:buFont typeface="Wingdings" charset="2"/>
              <a:buChar char=""/>
            </a:pPr>
            <a:r>
              <a:rPr lang="es-ES" sz="2000" b="0" strike="noStrike" spc="-1">
                <a:solidFill>
                  <a:srgbClr val="000000"/>
                </a:solidFill>
                <a:latin typeface="Calibri"/>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dt"/>
          </p:nvPr>
        </p:nvSpPr>
        <p:spPr>
          <a:xfrm>
            <a:off x="457200" y="6356520"/>
            <a:ext cx="2133360" cy="364680"/>
          </a:xfrm>
          <a:prstGeom prst="rect">
            <a:avLst/>
          </a:prstGeom>
        </p:spPr>
        <p:txBody>
          <a:bodyPr anchor="ctr"/>
          <a:lstStyle/>
          <a:p>
            <a:pPr>
              <a:lnSpc>
                <a:spcPct val="100000"/>
              </a:lnSpc>
            </a:pPr>
            <a:fld id="{7BC56F17-0438-4A87-BC71-35C9F5B81815}" type="datetime1">
              <a:rPr lang="ca-ES" sz="1200" b="0" strike="noStrike" spc="-1">
                <a:solidFill>
                  <a:srgbClr val="8B8B8B"/>
                </a:solidFill>
                <a:latin typeface="Calibri"/>
              </a:rPr>
              <a:t>7/5/2020</a:t>
            </a:fld>
            <a:endParaRPr lang="ca-ES" sz="1200" b="0" strike="noStrike" spc="-1">
              <a:latin typeface="Times New Roman"/>
            </a:endParaRPr>
          </a:p>
        </p:txBody>
      </p:sp>
      <p:sp>
        <p:nvSpPr>
          <p:cNvPr id="42" name="PlaceHolder 2"/>
          <p:cNvSpPr>
            <a:spLocks noGrp="1"/>
          </p:cNvSpPr>
          <p:nvPr>
            <p:ph type="ftr"/>
          </p:nvPr>
        </p:nvSpPr>
        <p:spPr>
          <a:xfrm>
            <a:off x="3124080" y="6356520"/>
            <a:ext cx="2895120" cy="364680"/>
          </a:xfrm>
          <a:prstGeom prst="rect">
            <a:avLst/>
          </a:prstGeom>
        </p:spPr>
        <p:txBody>
          <a:bodyPr anchor="ctr"/>
          <a:lstStyle/>
          <a:p>
            <a:pPr algn="ctr">
              <a:lnSpc>
                <a:spcPct val="100000"/>
              </a:lnSpc>
            </a:pPr>
            <a:r>
              <a:rPr lang="ca-ES" sz="1200" b="0" strike="noStrike" spc="-1">
                <a:solidFill>
                  <a:srgbClr val="8B8B8B"/>
                </a:solidFill>
                <a:latin typeface="Calibri"/>
              </a:rPr>
              <a:t>Conèixer el CRAI Biblioteca de xxxx. Curs 20xx-xxConèixer el CRAI Biblioteca de xxxx. Curs 20XX-20XX</a:t>
            </a:r>
            <a:endParaRPr lang="ca-ES" sz="1200" b="0" strike="noStrike" spc="-1">
              <a:latin typeface="Times New Roman"/>
            </a:endParaRPr>
          </a:p>
        </p:txBody>
      </p:sp>
      <p:sp>
        <p:nvSpPr>
          <p:cNvPr id="43" name="PlaceHolder 3"/>
          <p:cNvSpPr>
            <a:spLocks noGrp="1"/>
          </p:cNvSpPr>
          <p:nvPr>
            <p:ph type="sldNum"/>
          </p:nvPr>
        </p:nvSpPr>
        <p:spPr>
          <a:xfrm>
            <a:off x="6553080" y="6356520"/>
            <a:ext cx="2133360" cy="364680"/>
          </a:xfrm>
          <a:prstGeom prst="rect">
            <a:avLst/>
          </a:prstGeom>
        </p:spPr>
        <p:txBody>
          <a:bodyPr anchor="ctr"/>
          <a:lstStyle/>
          <a:p>
            <a:pPr algn="r">
              <a:lnSpc>
                <a:spcPct val="100000"/>
              </a:lnSpc>
            </a:pPr>
            <a:fld id="{05E27ECA-6ED9-40C9-A72E-B612142FFCCB}" type="slidenum">
              <a:rPr lang="ca-ES" sz="1200" b="0" strike="noStrike" spc="-1">
                <a:solidFill>
                  <a:srgbClr val="8B8B8B"/>
                </a:solidFill>
                <a:latin typeface="Calibri"/>
              </a:rPr>
              <a:t>‹Nº›</a:t>
            </a:fld>
            <a:endParaRPr lang="ca-ES" sz="1200" b="0" strike="noStrike" spc="-1">
              <a:latin typeface="Times New Roman"/>
            </a:endParaRPr>
          </a:p>
        </p:txBody>
      </p:sp>
      <p:pic>
        <p:nvPicPr>
          <p:cNvPr id="44" name="Imagen 6"/>
          <p:cNvPicPr/>
          <p:nvPr/>
        </p:nvPicPr>
        <p:blipFill>
          <a:blip r:embed="rId14"/>
          <a:stretch/>
        </p:blipFill>
        <p:spPr>
          <a:xfrm>
            <a:off x="53640" y="91800"/>
            <a:ext cx="9027000" cy="1243440"/>
          </a:xfrm>
          <a:prstGeom prst="rect">
            <a:avLst/>
          </a:prstGeom>
          <a:ln>
            <a:noFill/>
          </a:ln>
        </p:spPr>
      </p:pic>
      <p:sp>
        <p:nvSpPr>
          <p:cNvPr id="45" name="PlaceHolder 4"/>
          <p:cNvSpPr>
            <a:spLocks noGrp="1"/>
          </p:cNvSpPr>
          <p:nvPr>
            <p:ph type="title"/>
          </p:nvPr>
        </p:nvSpPr>
        <p:spPr>
          <a:xfrm>
            <a:off x="457200" y="273600"/>
            <a:ext cx="8229240" cy="1144800"/>
          </a:xfrm>
          <a:prstGeom prst="rect">
            <a:avLst/>
          </a:prstGeom>
        </p:spPr>
        <p:txBody>
          <a:bodyPr lIns="0" tIns="0" rIns="0" bIns="0" anchor="ctr"/>
          <a:lstStyle/>
          <a:p>
            <a:r>
              <a:rPr lang="es-ES" sz="1800" b="0" strike="noStrike" spc="-1">
                <a:solidFill>
                  <a:srgbClr val="000000"/>
                </a:solidFill>
                <a:latin typeface="Calibri"/>
              </a:rPr>
              <a:t>Pulse para editar el formato del texto de título</a:t>
            </a:r>
          </a:p>
        </p:txBody>
      </p:sp>
      <p:sp>
        <p:nvSpPr>
          <p:cNvPr id="46"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s-ES" sz="3200" b="0" strike="noStrike" spc="-1">
                <a:solidFill>
                  <a:srgbClr val="000000"/>
                </a:solidFill>
                <a:latin typeface="Calibri"/>
              </a:rPr>
              <a:t>Pulse para editar el formato de esquema del texto</a:t>
            </a:r>
          </a:p>
          <a:p>
            <a:pPr marL="864000" lvl="1" indent="-324000">
              <a:spcBef>
                <a:spcPts val="1134"/>
              </a:spcBef>
              <a:buClr>
                <a:srgbClr val="000000"/>
              </a:buClr>
              <a:buSzPct val="75000"/>
              <a:buFont typeface="Symbol" charset="2"/>
              <a:buChar char=""/>
            </a:pPr>
            <a:r>
              <a:rPr lang="es-ES" sz="2400" b="0" strike="noStrike" spc="-1">
                <a:solidFill>
                  <a:srgbClr val="000000"/>
                </a:solidFill>
                <a:latin typeface="Calibri"/>
              </a:rPr>
              <a:t>Segundo nivel del esquema</a:t>
            </a:r>
          </a:p>
          <a:p>
            <a:pPr marL="1296000" lvl="2" indent="-288000">
              <a:spcBef>
                <a:spcPts val="850"/>
              </a:spcBef>
              <a:buClr>
                <a:srgbClr val="000000"/>
              </a:buClr>
              <a:buSzPct val="45000"/>
              <a:buFont typeface="Wingdings" charset="2"/>
              <a:buChar char=""/>
            </a:pPr>
            <a:r>
              <a:rPr lang="es-ES" sz="2000" b="0" strike="noStrike" spc="-1">
                <a:solidFill>
                  <a:srgbClr val="000000"/>
                </a:solidFill>
                <a:latin typeface="Calibri"/>
              </a:rPr>
              <a:t>Tercer nivel del esquema</a:t>
            </a:r>
          </a:p>
          <a:p>
            <a:pPr marL="1728000" lvl="3" indent="-216000">
              <a:spcBef>
                <a:spcPts val="567"/>
              </a:spcBef>
              <a:buClr>
                <a:srgbClr val="000000"/>
              </a:buClr>
              <a:buSzPct val="75000"/>
              <a:buFont typeface="Symbol" charset="2"/>
              <a:buChar char=""/>
            </a:pPr>
            <a:r>
              <a:rPr lang="es-ES" sz="2000" b="0" strike="noStrike" spc="-1">
                <a:solidFill>
                  <a:srgbClr val="000000"/>
                </a:solidFill>
                <a:latin typeface="Calibri"/>
              </a:rPr>
              <a:t>Cuarto nivel del esquema</a:t>
            </a:r>
          </a:p>
          <a:p>
            <a:pPr marL="2160000" lvl="4" indent="-216000">
              <a:spcBef>
                <a:spcPts val="283"/>
              </a:spcBef>
              <a:buClr>
                <a:srgbClr val="000000"/>
              </a:buClr>
              <a:buSzPct val="45000"/>
              <a:buFont typeface="Wingdings" charset="2"/>
              <a:buChar char=""/>
            </a:pPr>
            <a:r>
              <a:rPr lang="es-ES" sz="2000" b="0" strike="noStrike" spc="-1">
                <a:solidFill>
                  <a:srgbClr val="000000"/>
                </a:solidFill>
                <a:latin typeface="Calibri"/>
              </a:rPr>
              <a:t>Quinto nivel del esquema</a:t>
            </a:r>
          </a:p>
          <a:p>
            <a:pPr marL="2592000" lvl="5" indent="-216000">
              <a:spcBef>
                <a:spcPts val="283"/>
              </a:spcBef>
              <a:buClr>
                <a:srgbClr val="000000"/>
              </a:buClr>
              <a:buSzPct val="45000"/>
              <a:buFont typeface="Wingdings" charset="2"/>
              <a:buChar char=""/>
            </a:pPr>
            <a:r>
              <a:rPr lang="es-ES" sz="2000" b="0" strike="noStrike" spc="-1">
                <a:solidFill>
                  <a:srgbClr val="000000"/>
                </a:solidFill>
                <a:latin typeface="Calibri"/>
              </a:rPr>
              <a:t>Sexto nivel del esquema</a:t>
            </a:r>
          </a:p>
          <a:p>
            <a:pPr marL="3024000" lvl="6" indent="-216000">
              <a:spcBef>
                <a:spcPts val="283"/>
              </a:spcBef>
              <a:buClr>
                <a:srgbClr val="000000"/>
              </a:buClr>
              <a:buSzPct val="45000"/>
              <a:buFont typeface="Wingdings" charset="2"/>
              <a:buChar char=""/>
            </a:pPr>
            <a:r>
              <a:rPr lang="es-ES" sz="2000" b="0" strike="noStrike" spc="-1">
                <a:solidFill>
                  <a:srgbClr val="000000"/>
                </a:solidFill>
                <a:latin typeface="Calibri"/>
              </a:rPr>
              <a:t>Séptimo nivel del esquema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 name="PlaceHolder 1"/>
          <p:cNvSpPr>
            <a:spLocks noGrp="1"/>
          </p:cNvSpPr>
          <p:nvPr>
            <p:ph type="dt"/>
          </p:nvPr>
        </p:nvSpPr>
        <p:spPr>
          <a:xfrm>
            <a:off x="457200" y="6356520"/>
            <a:ext cx="2133360" cy="364680"/>
          </a:xfrm>
          <a:prstGeom prst="rect">
            <a:avLst/>
          </a:prstGeom>
        </p:spPr>
        <p:txBody>
          <a:bodyPr anchor="ctr"/>
          <a:lstStyle/>
          <a:p>
            <a:pPr>
              <a:lnSpc>
                <a:spcPct val="100000"/>
              </a:lnSpc>
            </a:pPr>
            <a:fld id="{F0E5A7A6-C990-47F0-8324-877E82E07333}" type="datetime1">
              <a:rPr lang="ca-ES" sz="1200" b="0" strike="noStrike" spc="-1">
                <a:solidFill>
                  <a:srgbClr val="8B8B8B"/>
                </a:solidFill>
                <a:latin typeface="Calibri"/>
              </a:rPr>
              <a:t>7/5/2020</a:t>
            </a:fld>
            <a:endParaRPr lang="ca-ES" sz="1200" b="0" strike="noStrike" spc="-1">
              <a:latin typeface="Times New Roman"/>
            </a:endParaRPr>
          </a:p>
        </p:txBody>
      </p:sp>
      <p:sp>
        <p:nvSpPr>
          <p:cNvPr id="84" name="PlaceHolder 2"/>
          <p:cNvSpPr>
            <a:spLocks noGrp="1"/>
          </p:cNvSpPr>
          <p:nvPr>
            <p:ph type="ftr"/>
          </p:nvPr>
        </p:nvSpPr>
        <p:spPr>
          <a:xfrm>
            <a:off x="3124080" y="6356520"/>
            <a:ext cx="2895120" cy="364680"/>
          </a:xfrm>
          <a:prstGeom prst="rect">
            <a:avLst/>
          </a:prstGeom>
        </p:spPr>
        <p:txBody>
          <a:bodyPr anchor="ctr"/>
          <a:lstStyle/>
          <a:p>
            <a:pPr algn="ctr">
              <a:lnSpc>
                <a:spcPct val="100000"/>
              </a:lnSpc>
            </a:pPr>
            <a:r>
              <a:rPr lang="ca-ES" sz="1200" b="0" strike="noStrike" spc="-1">
                <a:solidFill>
                  <a:srgbClr val="8B8B8B"/>
                </a:solidFill>
                <a:latin typeface="Calibri"/>
              </a:rPr>
              <a:t>Conèixer el CRAI Biblioteca de xxxx. Curs 20xx-xxConèixer el CRAI Biblioteca de xxxx. Curs 20XX-20XX</a:t>
            </a:r>
            <a:endParaRPr lang="ca-ES" sz="1200" b="0" strike="noStrike" spc="-1">
              <a:latin typeface="Times New Roman"/>
            </a:endParaRPr>
          </a:p>
        </p:txBody>
      </p:sp>
      <p:sp>
        <p:nvSpPr>
          <p:cNvPr id="85" name="PlaceHolder 3"/>
          <p:cNvSpPr>
            <a:spLocks noGrp="1"/>
          </p:cNvSpPr>
          <p:nvPr>
            <p:ph type="sldNum"/>
          </p:nvPr>
        </p:nvSpPr>
        <p:spPr>
          <a:xfrm>
            <a:off x="6553080" y="6356520"/>
            <a:ext cx="2133360" cy="364680"/>
          </a:xfrm>
          <a:prstGeom prst="rect">
            <a:avLst/>
          </a:prstGeom>
        </p:spPr>
        <p:txBody>
          <a:bodyPr anchor="ctr"/>
          <a:lstStyle/>
          <a:p>
            <a:pPr algn="r">
              <a:lnSpc>
                <a:spcPct val="100000"/>
              </a:lnSpc>
            </a:pPr>
            <a:fld id="{B60BAC27-32C8-4CF8-8B8B-AABBB1D074E7}" type="slidenum">
              <a:rPr lang="ca-ES" sz="1200" b="0" strike="noStrike" spc="-1">
                <a:solidFill>
                  <a:srgbClr val="8B8B8B"/>
                </a:solidFill>
                <a:latin typeface="Calibri"/>
              </a:rPr>
              <a:t>‹Nº›</a:t>
            </a:fld>
            <a:endParaRPr lang="ca-ES" sz="1200" b="0" strike="noStrike" spc="-1">
              <a:latin typeface="Times New Roman"/>
            </a:endParaRPr>
          </a:p>
        </p:txBody>
      </p:sp>
      <p:pic>
        <p:nvPicPr>
          <p:cNvPr id="86" name="Imagen 4"/>
          <p:cNvPicPr/>
          <p:nvPr/>
        </p:nvPicPr>
        <p:blipFill>
          <a:blip r:embed="rId14"/>
          <a:stretch/>
        </p:blipFill>
        <p:spPr>
          <a:xfrm>
            <a:off x="0" y="12960"/>
            <a:ext cx="9143640" cy="1078560"/>
          </a:xfrm>
          <a:prstGeom prst="rect">
            <a:avLst/>
          </a:prstGeom>
          <a:ln>
            <a:noFill/>
          </a:ln>
        </p:spPr>
      </p:pic>
      <p:sp>
        <p:nvSpPr>
          <p:cNvPr id="87" name="PlaceHolder 4"/>
          <p:cNvSpPr>
            <a:spLocks noGrp="1"/>
          </p:cNvSpPr>
          <p:nvPr>
            <p:ph type="title"/>
          </p:nvPr>
        </p:nvSpPr>
        <p:spPr>
          <a:xfrm>
            <a:off x="457200" y="273600"/>
            <a:ext cx="8229240" cy="1144800"/>
          </a:xfrm>
          <a:prstGeom prst="rect">
            <a:avLst/>
          </a:prstGeom>
        </p:spPr>
        <p:txBody>
          <a:bodyPr lIns="0" tIns="0" rIns="0" bIns="0" anchor="ctr"/>
          <a:lstStyle/>
          <a:p>
            <a:r>
              <a:rPr lang="es-ES" sz="1800" b="0" strike="noStrike" spc="-1">
                <a:solidFill>
                  <a:srgbClr val="000000"/>
                </a:solidFill>
                <a:latin typeface="Calibri"/>
              </a:rPr>
              <a:t>Pulse para editar el formato del texto de título</a:t>
            </a:r>
          </a:p>
        </p:txBody>
      </p:sp>
      <p:sp>
        <p:nvSpPr>
          <p:cNvPr id="88"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s-ES" sz="3200" b="0" strike="noStrike" spc="-1">
                <a:solidFill>
                  <a:srgbClr val="000000"/>
                </a:solidFill>
                <a:latin typeface="Calibri"/>
              </a:rPr>
              <a:t>Pulse para editar el formato de esquema del texto</a:t>
            </a:r>
          </a:p>
          <a:p>
            <a:pPr marL="864000" lvl="1" indent="-324000">
              <a:spcBef>
                <a:spcPts val="1134"/>
              </a:spcBef>
              <a:buClr>
                <a:srgbClr val="000000"/>
              </a:buClr>
              <a:buSzPct val="75000"/>
              <a:buFont typeface="Symbol" charset="2"/>
              <a:buChar char=""/>
            </a:pPr>
            <a:r>
              <a:rPr lang="es-ES" sz="2400" b="0" strike="noStrike" spc="-1">
                <a:solidFill>
                  <a:srgbClr val="000000"/>
                </a:solidFill>
                <a:latin typeface="Calibri"/>
              </a:rPr>
              <a:t>Segundo nivel del esquema</a:t>
            </a:r>
          </a:p>
          <a:p>
            <a:pPr marL="1296000" lvl="2" indent="-288000">
              <a:spcBef>
                <a:spcPts val="850"/>
              </a:spcBef>
              <a:buClr>
                <a:srgbClr val="000000"/>
              </a:buClr>
              <a:buSzPct val="45000"/>
              <a:buFont typeface="Wingdings" charset="2"/>
              <a:buChar char=""/>
            </a:pPr>
            <a:r>
              <a:rPr lang="es-ES" sz="2000" b="0" strike="noStrike" spc="-1">
                <a:solidFill>
                  <a:srgbClr val="000000"/>
                </a:solidFill>
                <a:latin typeface="Calibri"/>
              </a:rPr>
              <a:t>Tercer nivel del esquema</a:t>
            </a:r>
          </a:p>
          <a:p>
            <a:pPr marL="1728000" lvl="3" indent="-216000">
              <a:spcBef>
                <a:spcPts val="567"/>
              </a:spcBef>
              <a:buClr>
                <a:srgbClr val="000000"/>
              </a:buClr>
              <a:buSzPct val="75000"/>
              <a:buFont typeface="Symbol" charset="2"/>
              <a:buChar char=""/>
            </a:pPr>
            <a:r>
              <a:rPr lang="es-ES" sz="2000" b="0" strike="noStrike" spc="-1">
                <a:solidFill>
                  <a:srgbClr val="000000"/>
                </a:solidFill>
                <a:latin typeface="Calibri"/>
              </a:rPr>
              <a:t>Cuarto nivel del esquema</a:t>
            </a:r>
          </a:p>
          <a:p>
            <a:pPr marL="2160000" lvl="4" indent="-216000">
              <a:spcBef>
                <a:spcPts val="283"/>
              </a:spcBef>
              <a:buClr>
                <a:srgbClr val="000000"/>
              </a:buClr>
              <a:buSzPct val="45000"/>
              <a:buFont typeface="Wingdings" charset="2"/>
              <a:buChar char=""/>
            </a:pPr>
            <a:r>
              <a:rPr lang="es-ES" sz="2000" b="0" strike="noStrike" spc="-1">
                <a:solidFill>
                  <a:srgbClr val="000000"/>
                </a:solidFill>
                <a:latin typeface="Calibri"/>
              </a:rPr>
              <a:t>Quinto nivel del esquema</a:t>
            </a:r>
          </a:p>
          <a:p>
            <a:pPr marL="2592000" lvl="5" indent="-216000">
              <a:spcBef>
                <a:spcPts val="283"/>
              </a:spcBef>
              <a:buClr>
                <a:srgbClr val="000000"/>
              </a:buClr>
              <a:buSzPct val="45000"/>
              <a:buFont typeface="Wingdings" charset="2"/>
              <a:buChar char=""/>
            </a:pPr>
            <a:r>
              <a:rPr lang="es-ES" sz="2000" b="0" strike="noStrike" spc="-1">
                <a:solidFill>
                  <a:srgbClr val="000000"/>
                </a:solidFill>
                <a:latin typeface="Calibri"/>
              </a:rPr>
              <a:t>Sexto nivel del esquema</a:t>
            </a:r>
          </a:p>
          <a:p>
            <a:pPr marL="3024000" lvl="6" indent="-216000">
              <a:spcBef>
                <a:spcPts val="283"/>
              </a:spcBef>
              <a:buClr>
                <a:srgbClr val="000000"/>
              </a:buClr>
              <a:buSzPct val="45000"/>
              <a:buFont typeface="Wingdings" charset="2"/>
              <a:buChar char=""/>
            </a:pPr>
            <a:r>
              <a:rPr lang="es-ES" sz="2000" b="0" strike="noStrike" spc="-1">
                <a:solidFill>
                  <a:srgbClr val="000000"/>
                </a:solidFill>
                <a:latin typeface="Calibri"/>
              </a:rPr>
              <a:t>Séptimo nivel del esquema</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 name="PlaceHolder 1"/>
          <p:cNvSpPr>
            <a:spLocks noGrp="1"/>
          </p:cNvSpPr>
          <p:nvPr>
            <p:ph type="body"/>
          </p:nvPr>
        </p:nvSpPr>
        <p:spPr>
          <a:xfrm>
            <a:off x="457200" y="1600200"/>
            <a:ext cx="4038120" cy="4525560"/>
          </a:xfrm>
          <a:prstGeom prst="rect">
            <a:avLst/>
          </a:prstGeom>
        </p:spPr>
        <p:txBody>
          <a:bodyPr/>
          <a:lstStyle/>
          <a:p>
            <a:pPr marL="343080" indent="-342720">
              <a:lnSpc>
                <a:spcPct val="100000"/>
              </a:lnSpc>
              <a:spcBef>
                <a:spcPts val="641"/>
              </a:spcBef>
              <a:buClr>
                <a:srgbClr val="000000"/>
              </a:buClr>
              <a:buFont typeface="Arial"/>
              <a:buChar char="•"/>
            </a:pPr>
            <a:r>
              <a:rPr lang="es-ES" sz="3200" b="0" strike="noStrike" spc="-1">
                <a:solidFill>
                  <a:srgbClr val="000000"/>
                </a:solidFill>
                <a:latin typeface="Calibri"/>
              </a:rPr>
              <a:t>Feu clic aquí per editar estils</a:t>
            </a:r>
          </a:p>
          <a:p>
            <a:pPr marL="743040" lvl="1" indent="-285480">
              <a:lnSpc>
                <a:spcPct val="100000"/>
              </a:lnSpc>
              <a:spcBef>
                <a:spcPts val="561"/>
              </a:spcBef>
              <a:buClr>
                <a:srgbClr val="000000"/>
              </a:buClr>
              <a:buFont typeface="Arial"/>
              <a:buChar char="–"/>
            </a:pPr>
            <a:r>
              <a:rPr lang="es-ES" sz="2800" b="0" strike="noStrike" spc="-1">
                <a:solidFill>
                  <a:srgbClr val="000000"/>
                </a:solidFill>
                <a:latin typeface="Calibri"/>
              </a:rPr>
              <a:t>Segon nivell</a:t>
            </a:r>
          </a:p>
          <a:p>
            <a:pPr marL="1143000" lvl="2" indent="-228240">
              <a:lnSpc>
                <a:spcPct val="100000"/>
              </a:lnSpc>
              <a:spcBef>
                <a:spcPts val="479"/>
              </a:spcBef>
              <a:buClr>
                <a:srgbClr val="000000"/>
              </a:buClr>
              <a:buFont typeface="Arial"/>
              <a:buChar char="•"/>
            </a:pPr>
            <a:r>
              <a:rPr lang="es-ES" sz="2400" b="0" strike="noStrike" spc="-1">
                <a:solidFill>
                  <a:srgbClr val="000000"/>
                </a:solidFill>
                <a:latin typeface="Calibri"/>
              </a:rPr>
              <a:t>Tercer nivell</a:t>
            </a:r>
          </a:p>
          <a:p>
            <a:pPr marL="1600200" lvl="3" indent="-228240">
              <a:lnSpc>
                <a:spcPct val="100000"/>
              </a:lnSpc>
              <a:spcBef>
                <a:spcPts val="400"/>
              </a:spcBef>
              <a:buClr>
                <a:srgbClr val="000000"/>
              </a:buClr>
              <a:buFont typeface="Arial"/>
              <a:buChar char="–"/>
            </a:pPr>
            <a:r>
              <a:rPr lang="es-ES" sz="2000" b="0" strike="noStrike" spc="-1">
                <a:solidFill>
                  <a:srgbClr val="000000"/>
                </a:solidFill>
                <a:latin typeface="Calibri"/>
              </a:rPr>
              <a:t>Quart nivell</a:t>
            </a:r>
          </a:p>
          <a:p>
            <a:pPr marL="2057400" lvl="4" indent="-228240">
              <a:lnSpc>
                <a:spcPct val="100000"/>
              </a:lnSpc>
              <a:spcBef>
                <a:spcPts val="400"/>
              </a:spcBef>
              <a:buClr>
                <a:srgbClr val="000000"/>
              </a:buClr>
              <a:buFont typeface="Arial"/>
              <a:buChar char="»"/>
            </a:pPr>
            <a:r>
              <a:rPr lang="es-ES" sz="2000" b="0" strike="noStrike" spc="-1">
                <a:solidFill>
                  <a:srgbClr val="000000"/>
                </a:solidFill>
                <a:latin typeface="Calibri"/>
              </a:rPr>
              <a:t>Cinquè nivell</a:t>
            </a:r>
          </a:p>
        </p:txBody>
      </p:sp>
      <p:sp>
        <p:nvSpPr>
          <p:cNvPr id="126" name="PlaceHolder 2"/>
          <p:cNvSpPr>
            <a:spLocks noGrp="1"/>
          </p:cNvSpPr>
          <p:nvPr>
            <p:ph type="body"/>
          </p:nvPr>
        </p:nvSpPr>
        <p:spPr>
          <a:xfrm>
            <a:off x="4648320" y="1600200"/>
            <a:ext cx="4038120" cy="4525560"/>
          </a:xfrm>
          <a:prstGeom prst="rect">
            <a:avLst/>
          </a:prstGeom>
        </p:spPr>
        <p:txBody>
          <a:bodyPr lIns="90000" tIns="45000" rIns="90000" bIns="45000"/>
          <a:lstStyle/>
          <a:p>
            <a:pPr marL="432000" indent="-324000">
              <a:spcBef>
                <a:spcPts val="1417"/>
              </a:spcBef>
              <a:buClr>
                <a:srgbClr val="000000"/>
              </a:buClr>
              <a:buSzPct val="45000"/>
              <a:buFont typeface="Wingdings" charset="2"/>
              <a:buChar char=""/>
            </a:pPr>
            <a:r>
              <a:rPr lang="es-ES" sz="1800" b="0" strike="noStrike" spc="-1">
                <a:solidFill>
                  <a:srgbClr val="000000"/>
                </a:solidFill>
                <a:latin typeface="Calibri"/>
              </a:rPr>
              <a:t>Pulse para editar el formato de esquema del texto</a:t>
            </a:r>
          </a:p>
          <a:p>
            <a:pPr marL="864000" lvl="1" indent="-324000">
              <a:spcBef>
                <a:spcPts val="1134"/>
              </a:spcBef>
              <a:buClr>
                <a:srgbClr val="000000"/>
              </a:buClr>
              <a:buSzPct val="75000"/>
              <a:buFont typeface="Symbol" charset="2"/>
              <a:buChar char=""/>
            </a:pPr>
            <a:r>
              <a:rPr lang="es-ES" sz="1800" b="0" strike="noStrike" spc="-1">
                <a:solidFill>
                  <a:srgbClr val="000000"/>
                </a:solidFill>
                <a:latin typeface="Calibri"/>
              </a:rPr>
              <a:t>Segundo nivel del esquema</a:t>
            </a:r>
          </a:p>
          <a:p>
            <a:pPr marL="1296000" lvl="2" indent="-288000">
              <a:spcBef>
                <a:spcPts val="850"/>
              </a:spcBef>
              <a:buClr>
                <a:srgbClr val="000000"/>
              </a:buClr>
              <a:buSzPct val="45000"/>
              <a:buFont typeface="Wingdings" charset="2"/>
              <a:buChar char=""/>
            </a:pPr>
            <a:r>
              <a:rPr lang="es-ES" sz="1800" b="0" strike="noStrike" spc="-1">
                <a:solidFill>
                  <a:srgbClr val="000000"/>
                </a:solidFill>
                <a:latin typeface="Calibri"/>
              </a:rPr>
              <a:t>Tercer nivel del esquema</a:t>
            </a:r>
          </a:p>
          <a:p>
            <a:pPr marL="1728000" lvl="3" indent="-216000">
              <a:spcBef>
                <a:spcPts val="567"/>
              </a:spcBef>
              <a:buClr>
                <a:srgbClr val="000000"/>
              </a:buClr>
              <a:buSzPct val="75000"/>
              <a:buFont typeface="Symbol" charset="2"/>
              <a:buChar char=""/>
            </a:pPr>
            <a:r>
              <a:rPr lang="es-ES" sz="1800" b="0" strike="noStrike" spc="-1">
                <a:solidFill>
                  <a:srgbClr val="000000"/>
                </a:solidFill>
                <a:latin typeface="Calibri"/>
              </a:rPr>
              <a:t>Cuarto nivel del esquema</a:t>
            </a:r>
          </a:p>
          <a:p>
            <a:pPr marL="2160000" lvl="4" indent="-216000">
              <a:spcBef>
                <a:spcPts val="283"/>
              </a:spcBef>
              <a:buClr>
                <a:srgbClr val="000000"/>
              </a:buClr>
              <a:buSzPct val="45000"/>
              <a:buFont typeface="Wingdings" charset="2"/>
              <a:buChar char=""/>
            </a:pPr>
            <a:r>
              <a:rPr lang="es-ES" sz="1800" b="0" strike="noStrike" spc="-1">
                <a:solidFill>
                  <a:srgbClr val="000000"/>
                </a:solidFill>
                <a:latin typeface="Calibri"/>
              </a:rPr>
              <a:t>Quinto nivel del esquema</a:t>
            </a:r>
          </a:p>
          <a:p>
            <a:pPr marL="2592000" lvl="5" indent="-216000">
              <a:spcBef>
                <a:spcPts val="283"/>
              </a:spcBef>
              <a:buClr>
                <a:srgbClr val="000000"/>
              </a:buClr>
              <a:buSzPct val="45000"/>
              <a:buFont typeface="Wingdings" charset="2"/>
              <a:buChar char=""/>
            </a:pPr>
            <a:r>
              <a:rPr lang="es-ES" sz="1800" b="0" strike="noStrike" spc="-1">
                <a:solidFill>
                  <a:srgbClr val="000000"/>
                </a:solidFill>
                <a:latin typeface="Calibri"/>
              </a:rPr>
              <a:t>Sexto nivel del esquema</a:t>
            </a:r>
          </a:p>
          <a:p>
            <a:pPr marL="3024000" lvl="6" indent="-216000">
              <a:spcBef>
                <a:spcPts val="283"/>
              </a:spcBef>
              <a:buClr>
                <a:srgbClr val="000000"/>
              </a:buClr>
              <a:buSzPct val="45000"/>
              <a:buFont typeface="Wingdings" charset="2"/>
              <a:buChar char=""/>
            </a:pPr>
            <a:r>
              <a:rPr lang="es-ES" sz="1800" b="0" strike="noStrike" spc="-1">
                <a:solidFill>
                  <a:srgbClr val="000000"/>
                </a:solidFill>
                <a:latin typeface="Calibri"/>
              </a:rPr>
              <a:t>Séptimo nivel del esquema</a:t>
            </a:r>
          </a:p>
        </p:txBody>
      </p:sp>
      <p:sp>
        <p:nvSpPr>
          <p:cNvPr id="127" name="PlaceHolder 3"/>
          <p:cNvSpPr>
            <a:spLocks noGrp="1"/>
          </p:cNvSpPr>
          <p:nvPr>
            <p:ph type="dt"/>
          </p:nvPr>
        </p:nvSpPr>
        <p:spPr>
          <a:xfrm>
            <a:off x="457200" y="6356520"/>
            <a:ext cx="2133360" cy="364680"/>
          </a:xfrm>
          <a:prstGeom prst="rect">
            <a:avLst/>
          </a:prstGeom>
        </p:spPr>
        <p:txBody>
          <a:bodyPr anchor="ctr"/>
          <a:lstStyle/>
          <a:p>
            <a:pPr>
              <a:lnSpc>
                <a:spcPct val="100000"/>
              </a:lnSpc>
            </a:pPr>
            <a:fld id="{437307AC-66F1-4A13-8668-F3768C4EC4A2}" type="datetime1">
              <a:rPr lang="ca-ES" sz="1200" b="0" strike="noStrike" spc="-1">
                <a:solidFill>
                  <a:srgbClr val="8B8B8B"/>
                </a:solidFill>
                <a:latin typeface="Calibri"/>
              </a:rPr>
              <a:t>7/5/2020</a:t>
            </a:fld>
            <a:endParaRPr lang="ca-ES" sz="1200" b="0" strike="noStrike" spc="-1">
              <a:latin typeface="Times New Roman"/>
            </a:endParaRPr>
          </a:p>
        </p:txBody>
      </p:sp>
      <p:sp>
        <p:nvSpPr>
          <p:cNvPr id="128"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32C81438-5161-493F-A4F9-8A4B22DD7265}" type="slidenum">
              <a:rPr lang="ca-ES" sz="1200" b="0" strike="noStrike" spc="-1">
                <a:solidFill>
                  <a:srgbClr val="8B8B8B"/>
                </a:solidFill>
                <a:latin typeface="Calibri"/>
              </a:rPr>
              <a:t>‹Nº›</a:t>
            </a:fld>
            <a:endParaRPr lang="ca-ES" sz="1200" b="0" strike="noStrike" spc="-1">
              <a:latin typeface="Times New Roman"/>
            </a:endParaRPr>
          </a:p>
        </p:txBody>
      </p:sp>
      <p:pic>
        <p:nvPicPr>
          <p:cNvPr id="129" name="Imagen 7"/>
          <p:cNvPicPr/>
          <p:nvPr/>
        </p:nvPicPr>
        <p:blipFill>
          <a:blip r:embed="rId14"/>
          <a:stretch/>
        </p:blipFill>
        <p:spPr>
          <a:xfrm>
            <a:off x="0" y="12960"/>
            <a:ext cx="9143640" cy="1078560"/>
          </a:xfrm>
          <a:prstGeom prst="rect">
            <a:avLst/>
          </a:prstGeom>
          <a:ln>
            <a:noFill/>
          </a:ln>
        </p:spPr>
      </p:pic>
      <p:sp>
        <p:nvSpPr>
          <p:cNvPr id="130" name="PlaceHolder 5"/>
          <p:cNvSpPr>
            <a:spLocks noGrp="1"/>
          </p:cNvSpPr>
          <p:nvPr>
            <p:ph type="title"/>
          </p:nvPr>
        </p:nvSpPr>
        <p:spPr>
          <a:xfrm>
            <a:off x="457200" y="273600"/>
            <a:ext cx="8229240" cy="1144800"/>
          </a:xfrm>
          <a:prstGeom prst="rect">
            <a:avLst/>
          </a:prstGeom>
        </p:spPr>
        <p:txBody>
          <a:bodyPr lIns="0" tIns="0" rIns="0" bIns="0" anchor="ctr"/>
          <a:lstStyle/>
          <a:p>
            <a:r>
              <a:rPr lang="es-ES" sz="1800" b="0" strike="noStrike" spc="-1">
                <a:solidFill>
                  <a:srgbClr val="000000"/>
                </a:solidFill>
                <a:latin typeface="Calibri"/>
              </a:rPr>
              <a:t>Pulse para editar el formato del texto de título</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athscinet.ams.org/msc/msc2010.html" TargetMode="External"/><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hyperlink" Target="mailto:bibmat@ub.edu" TargetMode="External"/><Relationship Id="rId5" Type="http://schemas.openxmlformats.org/officeDocument/2006/relationships/image" Target="../media/image4.jpeg"/><Relationship Id="rId4" Type="http://schemas.openxmlformats.org/officeDocument/2006/relationships/hyperlink" Target="https://cran.r-project.org/web/classifications/ACM.html"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cercabib.ub.edu/iii/encore/;jsessionid=0E0419901F56458E330A0834DAACC118?lang=cat" TargetMode="External"/><Relationship Id="rId7" Type="http://schemas.openxmlformats.org/officeDocument/2006/relationships/hyperlink" Target="mailto:bibmat@ub.edu" TargetMode="External"/><Relationship Id="rId2" Type="http://schemas.openxmlformats.org/officeDocument/2006/relationships/notesSlide" Target="../notesSlides/notesSlide11.xml"/><Relationship Id="rId1" Type="http://schemas.openxmlformats.org/officeDocument/2006/relationships/slideLayout" Target="../slideLayouts/slideLayout25.xml"/><Relationship Id="rId6" Type="http://schemas.openxmlformats.org/officeDocument/2006/relationships/image" Target="../media/image4.jpeg"/><Relationship Id="rId5" Type="http://schemas.openxmlformats.org/officeDocument/2006/relationships/hyperlink" Target="https://crai.ub.edu/en/crai-services/resources-online/proxy" TargetMode="External"/><Relationship Id="rId4" Type="http://schemas.openxmlformats.org/officeDocument/2006/relationships/hyperlink" Target="http://diposit.ub.edu/dspac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7.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academic.microsoft.com/#/faq" TargetMode="External"/><Relationship Id="rId13" Type="http://schemas.openxmlformats.org/officeDocument/2006/relationships/image" Target="../media/image6.jpeg"/><Relationship Id="rId3" Type="http://schemas.openxmlformats.org/officeDocument/2006/relationships/image" Target="../media/image4.jpeg"/><Relationship Id="rId7" Type="http://schemas.openxmlformats.org/officeDocument/2006/relationships/hyperlink" Target="https://academic.microsoft.com/" TargetMode="External"/><Relationship Id="rId12" Type="http://schemas.openxmlformats.org/officeDocument/2006/relationships/hyperlink" Target="http://www.wolframalpha.com/" TargetMode="External"/><Relationship Id="rId2" Type="http://schemas.openxmlformats.org/officeDocument/2006/relationships/notesSlide" Target="../notesSlides/notesSlide16.xml"/><Relationship Id="rId1" Type="http://schemas.openxmlformats.org/officeDocument/2006/relationships/slideLayout" Target="../slideLayouts/slideLayout25.xml"/><Relationship Id="rId6" Type="http://schemas.openxmlformats.org/officeDocument/2006/relationships/hyperlink" Target="http://scholar.google.es/intl/ca/scholar/help.html" TargetMode="External"/><Relationship Id="rId11" Type="http://schemas.openxmlformats.org/officeDocument/2006/relationships/hyperlink" Target="http://www.osti.gov/eprints/" TargetMode="External"/><Relationship Id="rId5" Type="http://schemas.openxmlformats.org/officeDocument/2006/relationships/hyperlink" Target="http://scholar.google.com/" TargetMode="External"/><Relationship Id="rId10" Type="http://schemas.openxmlformats.org/officeDocument/2006/relationships/hyperlink" Target="http://scienceresearch.com/scienceresearch/help.html?helpId=search" TargetMode="External"/><Relationship Id="rId4" Type="http://schemas.openxmlformats.org/officeDocument/2006/relationships/hyperlink" Target="mailto:bibmat@ub.edu" TargetMode="External"/><Relationship Id="rId9" Type="http://schemas.openxmlformats.org/officeDocument/2006/relationships/hyperlink" Target="http://scienceresearch.com/scienceresearch/"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4.jpeg"/><Relationship Id="rId7"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hyperlink" Target="mailto:bibmat@ub.edu" TargetMode="External"/><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hyperlink" Target="file:///T:\bibmat\Gesti%C3%B3%20de%20la%20informaci%C3%B3\Difusi%C3%B3%20i%20formaci%C3%B3\FORMACI%C3%93\ANY%202019-2020\master\TFM\angles\arxiv.or" TargetMode="External"/><Relationship Id="rId3" Type="http://schemas.openxmlformats.org/officeDocument/2006/relationships/image" Target="../media/image4.jpe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mailto:bibmat@ub.edu" TargetMode="External"/><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mailto:bibmat@ub.edu"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s://www.csuc.cat/en/libraries-cbuc/consortiated-interlibrary-loan-and-access-pica/consortial-borrowing-puc" TargetMode="External"/><Relationship Id="rId3" Type="http://schemas.openxmlformats.org/officeDocument/2006/relationships/image" Target="../media/image4.jpeg"/><Relationship Id="rId7" Type="http://schemas.openxmlformats.org/officeDocument/2006/relationships/hyperlink" Target="https://ccuc.csuc.cat/*eng" TargetMode="External"/><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hyperlink" Target="https://cataleg.ub.edu/screens*eng/help_index3_eng.html" TargetMode="External"/><Relationship Id="rId5" Type="http://schemas.openxmlformats.org/officeDocument/2006/relationships/hyperlink" Target="http://hdl.handle.net/2445/119585" TargetMode="External"/><Relationship Id="rId4" Type="http://schemas.openxmlformats.org/officeDocument/2006/relationships/hyperlink" Target="http://crai.ub.edu/" TargetMode="External"/><Relationship Id="rId9" Type="http://schemas.openxmlformats.org/officeDocument/2006/relationships/hyperlink" Target="mailto:bibmat@ub.edu"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arxiv.org/" TargetMode="External"/><Relationship Id="rId3" Type="http://schemas.openxmlformats.org/officeDocument/2006/relationships/image" Target="../media/image4.jpeg"/><Relationship Id="rId7" Type="http://schemas.openxmlformats.org/officeDocument/2006/relationships/hyperlink" Target="https://ccsearch.creativecommons.org/" TargetMode="External"/><Relationship Id="rId12" Type="http://schemas.openxmlformats.org/officeDocument/2006/relationships/hyperlink" Target="https://github.com/" TargetMode="External"/><Relationship Id="rId2" Type="http://schemas.openxmlformats.org/officeDocument/2006/relationships/notesSlide" Target="../notesSlides/notesSlide20.xml"/><Relationship Id="rId1" Type="http://schemas.openxmlformats.org/officeDocument/2006/relationships/slideLayout" Target="../slideLayouts/slideLayout25.xml"/><Relationship Id="rId6" Type="http://schemas.openxmlformats.org/officeDocument/2006/relationships/hyperlink" Target="https://openaccessbutton.org/" TargetMode="External"/><Relationship Id="rId11" Type="http://schemas.openxmlformats.org/officeDocument/2006/relationships/hyperlink" Target="https://dblp.uni-trier.de/" TargetMode="External"/><Relationship Id="rId5" Type="http://schemas.openxmlformats.org/officeDocument/2006/relationships/hyperlink" Target="http://diposit.ub.edu/dspace/?locale=en" TargetMode="External"/><Relationship Id="rId10" Type="http://schemas.openxmlformats.org/officeDocument/2006/relationships/hyperlink" Target="https://doaj.org/" TargetMode="External"/><Relationship Id="rId4" Type="http://schemas.openxmlformats.org/officeDocument/2006/relationships/hyperlink" Target="mailto:bibmat@ub.edu" TargetMode="External"/><Relationship Id="rId9" Type="http://schemas.openxmlformats.org/officeDocument/2006/relationships/hyperlink" Target="https://unpaywall.org/"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crai.ub.edu/en/crai-services/resources-online/proxy" TargetMode="External"/><Relationship Id="rId13" Type="http://schemas.openxmlformats.org/officeDocument/2006/relationships/hyperlink" Target="https://cercabib.ub.edu/iii/encore/record/C__Rb1472808?lang=eng" TargetMode="External"/><Relationship Id="rId3" Type="http://schemas.openxmlformats.org/officeDocument/2006/relationships/hyperlink" Target="http://diposit.ub.edu/dspace/bitstream/2445/156157/1/mathscinet_guiaus_042020.pdf" TargetMode="External"/><Relationship Id="rId7" Type="http://schemas.openxmlformats.org/officeDocument/2006/relationships/hyperlink" Target="http://web.b.ebscohost.com/pfi/search/basic?tid=3000EP&amp;lg=1&amp;sid=df0fb2a0-a628-4245-994d-ed6f8ea57160@sessionmgr101&amp;sdb=edspub&amp;vid=1" TargetMode="External"/><Relationship Id="rId12"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5.xml"/><Relationship Id="rId6" Type="http://schemas.openxmlformats.org/officeDocument/2006/relationships/hyperlink" Target="mailto:bibmat@ub.edu" TargetMode="External"/><Relationship Id="rId11" Type="http://schemas.openxmlformats.org/officeDocument/2006/relationships/hyperlink" Target="https://cercabib.ub.edu/iii/encore/record/C__Rb1390630?lang=eng" TargetMode="External"/><Relationship Id="rId5" Type="http://schemas.openxmlformats.org/officeDocument/2006/relationships/image" Target="../media/image4.jpeg"/><Relationship Id="rId15" Type="http://schemas.openxmlformats.org/officeDocument/2006/relationships/image" Target="../media/image6.jpeg"/><Relationship Id="rId10" Type="http://schemas.openxmlformats.org/officeDocument/2006/relationships/image" Target="../media/image12.jpeg"/><Relationship Id="rId4" Type="http://schemas.openxmlformats.org/officeDocument/2006/relationships/hyperlink" Target="http://diposit.ub.edu/dspace/bitstream/2445/156137/1/zentralblatt_guiaus_042020.pdf" TargetMode="External"/><Relationship Id="rId9" Type="http://schemas.openxmlformats.org/officeDocument/2006/relationships/image" Target="../media/image19.gif"/><Relationship Id="rId14" Type="http://schemas.openxmlformats.org/officeDocument/2006/relationships/image" Target="../media/image21.gif"/></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25.xml"/><Relationship Id="rId6" Type="http://schemas.openxmlformats.org/officeDocument/2006/relationships/hyperlink" Target="http://www.factcheck.org/2016/11/how-to-spot-fake-news/" TargetMode="External"/><Relationship Id="rId5" Type="http://schemas.openxmlformats.org/officeDocument/2006/relationships/image" Target="../media/image22.jpeg"/><Relationship Id="rId4" Type="http://schemas.openxmlformats.org/officeDocument/2006/relationships/hyperlink" Target="mailto:bibmat@ub.edu"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rai.ub.edu/ca/que-ofereix-el-crai/formacio-usuaris/demana-curs-personalitzat" TargetMode="External"/><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mailto:bibmat@ub.edu" TargetMode="External"/><Relationship Id="rId5" Type="http://schemas.openxmlformats.org/officeDocument/2006/relationships/image" Target="../media/image5.jpeg"/><Relationship Id="rId4" Type="http://schemas.openxmlformats.org/officeDocument/2006/relationships/hyperlink" Target="https://crai.ub.edu/ca/recursos-d-informacio/recursos-e-en-obert-pandemia-covid19"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s://www.gnu.org/licenses/gpl-3.0.en.html" TargetMode="External"/><Relationship Id="rId3" Type="http://schemas.openxmlformats.org/officeDocument/2006/relationships/image" Target="../media/image4.jpeg"/><Relationship Id="rId7" Type="http://schemas.openxmlformats.org/officeDocument/2006/relationships/hyperlink" Target="https://creativecommons.org/licenses/?lang=en" TargetMode="External"/><Relationship Id="rId2" Type="http://schemas.openxmlformats.org/officeDocument/2006/relationships/notesSlide" Target="../notesSlides/notesSlide29.xml"/><Relationship Id="rId1" Type="http://schemas.openxmlformats.org/officeDocument/2006/relationships/slideLayout" Target="../slideLayouts/slideLayout25.xml"/><Relationship Id="rId6" Type="http://schemas.openxmlformats.org/officeDocument/2006/relationships/hyperlink" Target="http://www.fsf.org/" TargetMode="External"/><Relationship Id="rId5" Type="http://schemas.openxmlformats.org/officeDocument/2006/relationships/hyperlink" Target="https://bibliotecnica.upc.edu/en/propietat-intellectual/materials-formacio-propietat-intellectual" TargetMode="External"/><Relationship Id="rId4" Type="http://schemas.openxmlformats.org/officeDocument/2006/relationships/hyperlink" Target="http://crai.ub.edu/ca/que-ofereix-el-crai/drets-d-autor-i-propietat-intellectual-i-acces-obert/us-recursos-informacio-aliens" TargetMode="External"/><Relationship Id="rId9" Type="http://schemas.openxmlformats.org/officeDocument/2006/relationships/hyperlink" Target="mailto:bibmat@ub.edu"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25.xml"/><Relationship Id="rId6" Type="http://schemas.openxmlformats.org/officeDocument/2006/relationships/image" Target="../media/image6.jpeg"/><Relationship Id="rId5" Type="http://schemas.openxmlformats.org/officeDocument/2006/relationships/hyperlink" Target="http://crai.ub.edu/en/crai-services/citations-reference" TargetMode="External"/><Relationship Id="rId4" Type="http://schemas.openxmlformats.org/officeDocument/2006/relationships/hyperlink" Target="mailto:bibmat@ub.edu"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25.xml"/><Relationship Id="rId6" Type="http://schemas.openxmlformats.org/officeDocument/2006/relationships/hyperlink" Target="mailto:bibmat@ub.edu" TargetMode="External"/><Relationship Id="rId5" Type="http://schemas.openxmlformats.org/officeDocument/2006/relationships/hyperlink" Target="https://www.mendeley.com/guides" TargetMode="External"/><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25.xml"/><Relationship Id="rId5" Type="http://schemas.openxmlformats.org/officeDocument/2006/relationships/hyperlink" Target="mailto:bibmat@ub.edu" TargetMode="External"/><Relationship Id="rId4" Type="http://schemas.openxmlformats.org/officeDocument/2006/relationships/hyperlink" Target="https://mat.ub.edu/advancedmathematics/wp-content/uploads/sites/19/2016/11/nova-normativa-tfm2014.pdf"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5.xml"/><Relationship Id="rId6" Type="http://schemas.openxmlformats.org/officeDocument/2006/relationships/hyperlink" Target="https://www.urkund.com/" TargetMode="External"/><Relationship Id="rId5" Type="http://schemas.openxmlformats.org/officeDocument/2006/relationships/hyperlink" Target="https://crai.ub.edu/en/crai-services/writing-academic-papers/plagiarism#alumnes" TargetMode="External"/><Relationship Id="rId4" Type="http://schemas.openxmlformats.org/officeDocument/2006/relationships/hyperlink" Target="mailto:bibmat@ub.edu"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mailto:bibmat@ub.edu" TargetMode="External"/><Relationship Id="rId2" Type="http://schemas.openxmlformats.org/officeDocument/2006/relationships/notesSlide" Target="../notesSlides/notesSlide37.xml"/><Relationship Id="rId1" Type="http://schemas.openxmlformats.org/officeDocument/2006/relationships/slideLayout" Target="../slideLayouts/slideLayout25.xml"/><Relationship Id="rId5" Type="http://schemas.openxmlformats.org/officeDocument/2006/relationships/hyperlink" Target="https://www.ub.edu/cub/criteri.php?id=585" TargetMode="Externa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8" Type="http://schemas.openxmlformats.org/officeDocument/2006/relationships/hyperlink" Target="mailto:bibmat@ub.edu" TargetMode="External"/><Relationship Id="rId3" Type="http://schemas.openxmlformats.org/officeDocument/2006/relationships/image" Target="../media/image4.jpeg"/><Relationship Id="rId7" Type="http://schemas.openxmlformats.org/officeDocument/2006/relationships/hyperlink" Target="https://library.bath.ac.uk/referencing/plagiarism" TargetMode="External"/><Relationship Id="rId2" Type="http://schemas.openxmlformats.org/officeDocument/2006/relationships/notesSlide" Target="../notesSlides/notesSlide38.xml"/><Relationship Id="rId1" Type="http://schemas.openxmlformats.org/officeDocument/2006/relationships/slideLayout" Target="../slideLayouts/slideLayout25.xml"/><Relationship Id="rId6" Type="http://schemas.openxmlformats.org/officeDocument/2006/relationships/hyperlink" Target="https://www.overleaf.com/learn/latex/Questions/How_to_include_a_bibliography_using_bibtex" TargetMode="External"/><Relationship Id="rId5" Type="http://schemas.openxmlformats.org/officeDocument/2006/relationships/hyperlink" Target="http://crai.ub.edu/en/crai-services/writing-academic-papers" TargetMode="External"/><Relationship Id="rId4" Type="http://schemas.openxmlformats.org/officeDocument/2006/relationships/hyperlink" Target="http://crai.ub.edu/en/crai-services" TargetMode="External"/><Relationship Id="rId9"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4.jpeg"/><Relationship Id="rId3" Type="http://schemas.openxmlformats.org/officeDocument/2006/relationships/slide" Target="slide5.xml"/><Relationship Id="rId7" Type="http://schemas.openxmlformats.org/officeDocument/2006/relationships/slide" Target="slide28.xml"/><Relationship Id="rId12" Type="http://schemas.openxmlformats.org/officeDocument/2006/relationships/slide" Target="slide4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slide" Target="slide25.xml"/><Relationship Id="rId11" Type="http://schemas.openxmlformats.org/officeDocument/2006/relationships/slide" Target="slide41.xml"/><Relationship Id="rId5" Type="http://schemas.openxmlformats.org/officeDocument/2006/relationships/slide" Target="slide9.xml"/><Relationship Id="rId10" Type="http://schemas.openxmlformats.org/officeDocument/2006/relationships/slide" Target="slide39.xml"/><Relationship Id="rId4" Type="http://schemas.openxmlformats.org/officeDocument/2006/relationships/slide" Target="slide6.xml"/><Relationship Id="rId9" Type="http://schemas.openxmlformats.org/officeDocument/2006/relationships/slide" Target="slide37.xml"/><Relationship Id="rId14" Type="http://schemas.openxmlformats.org/officeDocument/2006/relationships/hyperlink" Target="mailto:bibmat@ub.edu"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25.xml"/><Relationship Id="rId5" Type="http://schemas.openxmlformats.org/officeDocument/2006/relationships/hyperlink" Target="mailto:bibmat@ub.edu" TargetMode="External"/><Relationship Id="rId4" Type="http://schemas.openxmlformats.org/officeDocument/2006/relationships/hyperlink" Target="http://crai.ub.edu/ca/que-ofereix-el-crai/formacio-usuaris/demana-curs-personalitzat"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25.xml"/><Relationship Id="rId6" Type="http://schemas.openxmlformats.org/officeDocument/2006/relationships/hyperlink" Target="mailto:bibmat@ub.edu" TargetMode="External"/><Relationship Id="rId5" Type="http://schemas.openxmlformats.org/officeDocument/2006/relationships/hyperlink" Target="https://github.com/" TargetMode="External"/><Relationship Id="rId4" Type="http://schemas.openxmlformats.org/officeDocument/2006/relationships/hyperlink" Target="https://ec.europa.eu/digital-agenda/europe-2020-strategy"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25.xml"/><Relationship Id="rId5" Type="http://schemas.openxmlformats.org/officeDocument/2006/relationships/hyperlink" Target="http://diposit.ub.edu/dspace/bitstream/2445/96038/2/memoria.pdf" TargetMode="External"/><Relationship Id="rId4" Type="http://schemas.openxmlformats.org/officeDocument/2006/relationships/hyperlink" Target="http://diposit.ub.edu/dspace/bitstream/2445/62128/2/memoria.pdf"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crai.ub.edu/en/crai-services/citations-reference" TargetMode="External"/><Relationship Id="rId2" Type="http://schemas.openxmlformats.org/officeDocument/2006/relationships/notesSlide" Target="../notesSlides/notesSlide42.xml"/><Relationship Id="rId1" Type="http://schemas.openxmlformats.org/officeDocument/2006/relationships/slideLayout" Target="../slideLayouts/slideLayout25.xml"/><Relationship Id="rId4" Type="http://schemas.openxmlformats.org/officeDocument/2006/relationships/image" Target="../media/image5.jpeg"/></Relationships>
</file>

<file path=ppt/slides/_rels/slide44.xml.rels><?xml version="1.0" encoding="UTF-8" standalone="yes"?>
<Relationships xmlns="http://schemas.openxmlformats.org/package/2006/relationships"><Relationship Id="rId3" Type="http://schemas.openxmlformats.org/officeDocument/2006/relationships/hyperlink" Target="http://www.nasa.gov/centers/kennedy/about/information/faq.html" TargetMode="External"/><Relationship Id="rId2" Type="http://schemas.openxmlformats.org/officeDocument/2006/relationships/notesSlide" Target="../notesSlides/notesSlide43.xml"/><Relationship Id="rId1" Type="http://schemas.openxmlformats.org/officeDocument/2006/relationships/slideLayout" Target="../slideLayouts/slideLayout25.xml"/><Relationship Id="rId5" Type="http://schemas.openxmlformats.org/officeDocument/2006/relationships/image" Target="../media/image5.jpeg"/><Relationship Id="rId4" Type="http://schemas.openxmlformats.org/officeDocument/2006/relationships/hyperlink" Target="https://www.youtube.com/watch?v=wSs-yPMwjYM"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hyperlink" Target="https://www.software.ac.uk/blog/2016-09-30-oh-research-software-how-shalt-i-cite-thee" TargetMode="External"/><Relationship Id="rId2" Type="http://schemas.openxmlformats.org/officeDocument/2006/relationships/notesSlide" Target="../notesSlides/notesSlide45.xml"/><Relationship Id="rId1" Type="http://schemas.openxmlformats.org/officeDocument/2006/relationships/slideLayout" Target="../slideLayouts/slideLayout25.xml"/><Relationship Id="rId6" Type="http://schemas.openxmlformats.org/officeDocument/2006/relationships/hyperlink" Target="http://www.cp2k.org/" TargetMode="External"/><Relationship Id="rId5" Type="http://schemas.openxmlformats.org/officeDocument/2006/relationships/hyperlink" Target="http://www.icm.tu-bs.de/~beick/soft/modisom/" TargetMode="External"/><Relationship Id="rId4" Type="http://schemas.openxmlformats.org/officeDocument/2006/relationships/hyperlink" Target="http://www.r-project.org/"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6.xml"/><Relationship Id="rId1" Type="http://schemas.openxmlformats.org/officeDocument/2006/relationships/slideLayout" Target="../slideLayouts/slideLayout25.xml"/><Relationship Id="rId4" Type="http://schemas.openxmlformats.org/officeDocument/2006/relationships/hyperlink" Target="https://blocmat.ub.edu/2018/09/25/com-i-per-que-shauria-de-citar-el-programari/"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25.xml"/><Relationship Id="rId5" Type="http://schemas.openxmlformats.org/officeDocument/2006/relationships/image" Target="../media/image25.jpeg"/><Relationship Id="rId4" Type="http://schemas.openxmlformats.org/officeDocument/2006/relationships/image" Target="../media/image24.jpeg"/></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hyperlink" Target="http://bit.ly/2sO5WC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hyperlink" Target="mailto:bibmat@ub.ed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5.xml"/><Relationship Id="rId5" Type="http://schemas.openxmlformats.org/officeDocument/2006/relationships/image" Target="../media/image6.jpeg"/><Relationship Id="rId4" Type="http://schemas.openxmlformats.org/officeDocument/2006/relationships/hyperlink" Target="mailto:bibmat@ub.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Imagen 3"/>
          <p:cNvPicPr/>
          <p:nvPr/>
        </p:nvPicPr>
        <p:blipFill>
          <a:blip r:embed="rId2"/>
          <a:stretch/>
        </p:blipFill>
        <p:spPr>
          <a:xfrm>
            <a:off x="0" y="0"/>
            <a:ext cx="9143640" cy="6857640"/>
          </a:xfrm>
          <a:prstGeom prst="rect">
            <a:avLst/>
          </a:prstGeom>
          <a:ln>
            <a:noFill/>
          </a:ln>
        </p:spPr>
      </p:pic>
      <p:sp>
        <p:nvSpPr>
          <p:cNvPr id="173" name="CustomShape 1"/>
          <p:cNvSpPr/>
          <p:nvPr/>
        </p:nvSpPr>
        <p:spPr>
          <a:xfrm>
            <a:off x="1128960" y="3274920"/>
            <a:ext cx="7053480" cy="1339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ca-ES" sz="2400" b="1" strike="noStrike" spc="-1" dirty="0" err="1">
                <a:solidFill>
                  <a:srgbClr val="FFFFFF"/>
                </a:solidFill>
                <a:latin typeface="Verdana"/>
              </a:rPr>
              <a:t>Briefing</a:t>
            </a:r>
            <a:r>
              <a:rPr lang="ca-ES" sz="2400" b="1" strike="noStrike" spc="-1" dirty="0">
                <a:solidFill>
                  <a:srgbClr val="FFFFFF"/>
                </a:solidFill>
                <a:latin typeface="Verdana"/>
              </a:rPr>
              <a:t> for </a:t>
            </a:r>
            <a:r>
              <a:rPr lang="ca-ES" sz="2400" b="1" strike="noStrike" spc="-1" dirty="0" err="1">
                <a:solidFill>
                  <a:srgbClr val="FFFFFF"/>
                </a:solidFill>
                <a:latin typeface="Verdana"/>
              </a:rPr>
              <a:t>your</a:t>
            </a:r>
            <a:r>
              <a:rPr lang="ca-ES" sz="2400" b="1" strike="noStrike" spc="-1" dirty="0">
                <a:solidFill>
                  <a:srgbClr val="FFFFFF"/>
                </a:solidFill>
                <a:latin typeface="Verdana"/>
              </a:rPr>
              <a:t> </a:t>
            </a:r>
            <a:r>
              <a:rPr lang="ca-ES" sz="2400" b="1" strike="noStrike" spc="-1" dirty="0" err="1">
                <a:solidFill>
                  <a:srgbClr val="FFFFFF"/>
                </a:solidFill>
                <a:latin typeface="Verdana"/>
              </a:rPr>
              <a:t>Master</a:t>
            </a:r>
            <a:r>
              <a:rPr lang="ca-ES" sz="2400" b="1" strike="noStrike" spc="-1" dirty="0">
                <a:solidFill>
                  <a:srgbClr val="FFFFFF"/>
                </a:solidFill>
                <a:latin typeface="Verdana"/>
              </a:rPr>
              <a:t> </a:t>
            </a:r>
            <a:r>
              <a:rPr lang="ca-ES" sz="2400" b="1" strike="noStrike" spc="-1" dirty="0" err="1">
                <a:solidFill>
                  <a:srgbClr val="FFFFFF"/>
                </a:solidFill>
                <a:latin typeface="Verdana"/>
              </a:rPr>
              <a:t>Thesis</a:t>
            </a:r>
            <a:endParaRPr lang="ca-ES" sz="2400" b="0" strike="noStrike" spc="-1" dirty="0">
              <a:latin typeface="Arial"/>
            </a:endParaRPr>
          </a:p>
          <a:p>
            <a:pPr algn="ctr">
              <a:lnSpc>
                <a:spcPct val="100000"/>
              </a:lnSpc>
              <a:spcBef>
                <a:spcPts val="1199"/>
              </a:spcBef>
            </a:pPr>
            <a:r>
              <a:rPr lang="ca-ES" sz="2400" b="1" strike="noStrike" spc="-1" dirty="0" err="1">
                <a:solidFill>
                  <a:srgbClr val="FFFFFF"/>
                </a:solidFill>
                <a:latin typeface="Verdana"/>
              </a:rPr>
              <a:t>Academic</a:t>
            </a:r>
            <a:r>
              <a:rPr lang="ca-ES" sz="2400" b="1" strike="noStrike" spc="-1" dirty="0">
                <a:solidFill>
                  <a:srgbClr val="FFFFFF"/>
                </a:solidFill>
                <a:latin typeface="Verdana"/>
              </a:rPr>
              <a:t> </a:t>
            </a:r>
            <a:r>
              <a:rPr lang="ca-ES" sz="2400" b="1" strike="noStrike" spc="-1" dirty="0" err="1">
                <a:solidFill>
                  <a:srgbClr val="FFFFFF"/>
                </a:solidFill>
                <a:latin typeface="Verdana"/>
              </a:rPr>
              <a:t>year</a:t>
            </a:r>
            <a:r>
              <a:rPr lang="ca-ES" sz="2400" b="1" strike="noStrike" spc="-1" dirty="0">
                <a:solidFill>
                  <a:srgbClr val="FFFFFF"/>
                </a:solidFill>
                <a:latin typeface="Verdana"/>
              </a:rPr>
              <a:t> 2019-20</a:t>
            </a:r>
            <a:endParaRPr lang="ca-ES" sz="2400" b="0" strike="noStrike" spc="-1" dirty="0">
              <a:latin typeface="Arial"/>
            </a:endParaRPr>
          </a:p>
          <a:p>
            <a:pPr algn="ctr">
              <a:lnSpc>
                <a:spcPct val="100000"/>
              </a:lnSpc>
            </a:pPr>
            <a:endParaRPr lang="ca-ES" sz="2400" b="0" strike="noStrike" spc="-1" dirty="0">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TextShape 1"/>
          <p:cNvSpPr txBox="1"/>
          <p:nvPr/>
        </p:nvSpPr>
        <p:spPr>
          <a:xfrm>
            <a:off x="6553080" y="6356520"/>
            <a:ext cx="2133360" cy="364680"/>
          </a:xfrm>
          <a:prstGeom prst="rect">
            <a:avLst/>
          </a:prstGeom>
          <a:noFill/>
          <a:ln>
            <a:noFill/>
          </a:ln>
        </p:spPr>
        <p:txBody>
          <a:bodyPr anchor="ctr"/>
          <a:lstStyle/>
          <a:p>
            <a:pPr algn="r">
              <a:lnSpc>
                <a:spcPct val="100000"/>
              </a:lnSpc>
            </a:pPr>
            <a:fld id="{BFD42625-2F5B-4A95-9CE1-71C5A35F250B}" type="slidenum">
              <a:rPr lang="ca-ES" sz="1200" b="0" strike="noStrike" spc="-1">
                <a:solidFill>
                  <a:srgbClr val="8B8B8B"/>
                </a:solidFill>
                <a:latin typeface="Calibri"/>
              </a:rPr>
              <a:t>10</a:t>
            </a:fld>
            <a:endParaRPr lang="ca-ES" sz="1200" b="0" strike="noStrike" spc="-1">
              <a:latin typeface="Times New Roman"/>
            </a:endParaRPr>
          </a:p>
        </p:txBody>
      </p:sp>
      <p:sp>
        <p:nvSpPr>
          <p:cNvPr id="341" name="TextShape 2"/>
          <p:cNvSpPr txBox="1"/>
          <p:nvPr/>
        </p:nvSpPr>
        <p:spPr>
          <a:xfrm>
            <a:off x="3510954" y="124488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a:t>
            </a:r>
            <a:r>
              <a:rPr lang="es-ES" sz="2000" b="1" strike="noStrike" spc="-1" dirty="0" err="1">
                <a:solidFill>
                  <a:srgbClr val="000000"/>
                </a:solidFill>
                <a:latin typeface="Verdana"/>
                <a:ea typeface="Verdana"/>
              </a:rPr>
              <a:t>strategy</a:t>
            </a: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spc="-1" dirty="0">
                <a:solidFill>
                  <a:srgbClr val="000000"/>
                </a:solidFill>
                <a:latin typeface="Verdana"/>
                <a:ea typeface="Verdana"/>
              </a:rPr>
              <a:t>	</a:t>
            </a:r>
            <a:r>
              <a:rPr lang="es-ES" sz="2000" b="0" strike="noStrike" spc="-1" dirty="0" err="1">
                <a:solidFill>
                  <a:srgbClr val="000000"/>
                </a:solidFill>
                <a:latin typeface="Verdana"/>
                <a:ea typeface="Verdana"/>
              </a:rPr>
              <a:t>Keyword</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analysis</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Concept </a:t>
            </a:r>
            <a:r>
              <a:rPr lang="es-ES" sz="2000" b="0" strike="noStrike" spc="-1" dirty="0" err="1">
                <a:solidFill>
                  <a:srgbClr val="000000"/>
                </a:solidFill>
                <a:latin typeface="Verdana"/>
                <a:ea typeface="Verdana"/>
              </a:rPr>
              <a:t>analysis</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Strengths</a:t>
            </a:r>
            <a:r>
              <a:rPr lang="es-ES" sz="2000" b="0" strike="noStrike" spc="-1" dirty="0">
                <a:solidFill>
                  <a:srgbClr val="000000"/>
                </a:solidFill>
                <a:latin typeface="Verdana"/>
                <a:ea typeface="Verdana"/>
              </a:rPr>
              <a:t> and </a:t>
            </a:r>
            <a:r>
              <a:rPr lang="es-ES" sz="2000" b="0" strike="noStrike" spc="-1" dirty="0" err="1">
                <a:solidFill>
                  <a:srgbClr val="000000"/>
                </a:solidFill>
                <a:latin typeface="Verdana"/>
                <a:ea typeface="Verdana"/>
              </a:rPr>
              <a:t>weaknesses</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analysis</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Subject</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classification</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p:txBody>
      </p:sp>
      <p:pic>
        <p:nvPicPr>
          <p:cNvPr id="342" name="Imatge 39"/>
          <p:cNvPicPr/>
          <p:nvPr/>
        </p:nvPicPr>
        <p:blipFill>
          <a:blip r:embed="rId3"/>
          <a:stretch/>
        </p:blipFill>
        <p:spPr>
          <a:xfrm>
            <a:off x="-36360" y="0"/>
            <a:ext cx="2821680" cy="6855480"/>
          </a:xfrm>
          <a:prstGeom prst="rect">
            <a:avLst/>
          </a:prstGeom>
          <a:ln>
            <a:noFill/>
          </a:ln>
        </p:spPr>
      </p:pic>
      <p:sp>
        <p:nvSpPr>
          <p:cNvPr id="343"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344" name="CustomShape 4"/>
          <p:cNvSpPr/>
          <p:nvPr/>
        </p:nvSpPr>
        <p:spPr>
          <a:xfrm>
            <a:off x="333648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43" name="Imagen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6988" y="2218247"/>
            <a:ext cx="372832" cy="326228"/>
          </a:xfrm>
          <a:prstGeom prst="rect">
            <a:avLst/>
          </a:prstGeom>
        </p:spPr>
      </p:pic>
      <p:pic>
        <p:nvPicPr>
          <p:cNvPr id="44" name="Imagen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6988" y="2827727"/>
            <a:ext cx="372832" cy="326228"/>
          </a:xfrm>
          <a:prstGeom prst="rect">
            <a:avLst/>
          </a:prstGeom>
        </p:spPr>
      </p:pic>
      <p:pic>
        <p:nvPicPr>
          <p:cNvPr id="45" name="Imagen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3039" y="3439406"/>
            <a:ext cx="372832" cy="326228"/>
          </a:xfrm>
          <a:prstGeom prst="rect">
            <a:avLst/>
          </a:prstGeom>
        </p:spPr>
      </p:pic>
      <p:pic>
        <p:nvPicPr>
          <p:cNvPr id="46" name="Imagen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1123" y="4230829"/>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TextShape 1"/>
          <p:cNvSpPr txBox="1"/>
          <p:nvPr/>
        </p:nvSpPr>
        <p:spPr>
          <a:xfrm>
            <a:off x="6553080" y="6356520"/>
            <a:ext cx="2133360" cy="364680"/>
          </a:xfrm>
          <a:prstGeom prst="rect">
            <a:avLst/>
          </a:prstGeom>
          <a:noFill/>
          <a:ln>
            <a:noFill/>
          </a:ln>
        </p:spPr>
        <p:txBody>
          <a:bodyPr anchor="ctr"/>
          <a:lstStyle/>
          <a:p>
            <a:pPr algn="r">
              <a:lnSpc>
                <a:spcPct val="100000"/>
              </a:lnSpc>
            </a:pPr>
            <a:fld id="{1DBE97CD-1E11-4E0C-8D12-93A1A933EB13}" type="slidenum">
              <a:rPr lang="ca-ES" sz="1200" b="0" strike="noStrike" spc="-1">
                <a:solidFill>
                  <a:srgbClr val="8B8B8B"/>
                </a:solidFill>
                <a:latin typeface="Calibri"/>
              </a:rPr>
              <a:t>11</a:t>
            </a:fld>
            <a:endParaRPr lang="ca-ES" sz="1200" b="0" strike="noStrike" spc="-1">
              <a:latin typeface="Times New Roman"/>
            </a:endParaRPr>
          </a:p>
        </p:txBody>
      </p:sp>
      <p:sp>
        <p:nvSpPr>
          <p:cNvPr id="382" name="TextShape 2"/>
          <p:cNvSpPr txBox="1"/>
          <p:nvPr/>
        </p:nvSpPr>
        <p:spPr>
          <a:xfrm>
            <a:off x="3204000" y="1069920"/>
            <a:ext cx="5400360" cy="5094720"/>
          </a:xfrm>
          <a:prstGeom prst="rect">
            <a:avLst/>
          </a:prstGeom>
          <a:noFill/>
          <a:ln>
            <a:noFill/>
          </a:ln>
        </p:spPr>
        <p:txBody>
          <a:bodyPr>
            <a:normAutofit fontScale="92500" lnSpcReduction="20000"/>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a:t>
            </a:r>
            <a:r>
              <a:rPr lang="es-ES" sz="2000" b="1" strike="noStrike" spc="-1" dirty="0" err="1">
                <a:solidFill>
                  <a:srgbClr val="000000"/>
                </a:solidFill>
                <a:latin typeface="Verdana"/>
                <a:ea typeface="Verdana"/>
              </a:rPr>
              <a:t>strategy</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120000"/>
              </a:lnSpc>
              <a:spcBef>
                <a:spcPts val="340"/>
              </a:spcBef>
            </a:pPr>
            <a:r>
              <a:rPr lang="es-ES" sz="1500" b="1" strike="noStrike" spc="-1" dirty="0" err="1">
                <a:solidFill>
                  <a:srgbClr val="000000"/>
                </a:solidFill>
                <a:latin typeface="Verdana"/>
                <a:ea typeface="Verdana"/>
              </a:rPr>
              <a:t>Keyword</a:t>
            </a:r>
            <a:r>
              <a:rPr lang="es-ES" sz="1500" b="1" strike="noStrike" spc="-1" dirty="0">
                <a:solidFill>
                  <a:srgbClr val="000000"/>
                </a:solidFill>
                <a:latin typeface="Verdana"/>
                <a:ea typeface="Verdana"/>
              </a:rPr>
              <a:t> </a:t>
            </a:r>
            <a:r>
              <a:rPr lang="es-ES" sz="1500" b="1" strike="noStrike" spc="-1" dirty="0" err="1">
                <a:solidFill>
                  <a:srgbClr val="000000"/>
                </a:solidFill>
                <a:latin typeface="Verdana"/>
                <a:ea typeface="Verdana"/>
              </a:rPr>
              <a:t>analysis</a:t>
            </a:r>
            <a:r>
              <a:rPr lang="es-ES" sz="1500" b="1" strike="noStrike" spc="-1" dirty="0">
                <a:solidFill>
                  <a:srgbClr val="000000"/>
                </a:solidFill>
                <a:latin typeface="Verdana"/>
                <a:ea typeface="Verdana"/>
              </a:rPr>
              <a:t> </a:t>
            </a:r>
            <a:r>
              <a:rPr lang="es-ES" sz="15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find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related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terms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for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same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subject</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area</a:t>
            </a:r>
            <a:r>
              <a:rPr lang="es-ES" sz="1700" b="0" strike="noStrike" spc="-1" dirty="0">
                <a:solidFill>
                  <a:srgbClr val="000000"/>
                </a:solidFill>
                <a:latin typeface="Verdana"/>
                <a:ea typeface="Verdana"/>
              </a:rPr>
              <a:t>. </a:t>
            </a:r>
            <a:endParaRPr lang="es-ES" sz="1700" b="0" strike="noStrike" spc="-1" dirty="0">
              <a:solidFill>
                <a:srgbClr val="000000"/>
              </a:solidFill>
              <a:latin typeface="Calibri"/>
            </a:endParaRPr>
          </a:p>
          <a:p>
            <a:pPr>
              <a:lnSpc>
                <a:spcPct val="100000"/>
              </a:lnSpc>
              <a:spcBef>
                <a:spcPts val="300"/>
              </a:spcBef>
            </a:pPr>
            <a:endParaRPr lang="es-ES" sz="1700" b="0" strike="noStrike" spc="-1" dirty="0">
              <a:solidFill>
                <a:srgbClr val="000000"/>
              </a:solidFill>
              <a:latin typeface="Calibri"/>
            </a:endParaRPr>
          </a:p>
          <a:p>
            <a:pPr>
              <a:lnSpc>
                <a:spcPct val="100000"/>
              </a:lnSpc>
              <a:spcBef>
                <a:spcPts val="340"/>
              </a:spcBef>
            </a:pPr>
            <a:r>
              <a:rPr lang="es-ES" sz="1500" b="1" strike="noStrike" spc="-1" dirty="0" err="1">
                <a:solidFill>
                  <a:srgbClr val="000000"/>
                </a:solidFill>
                <a:latin typeface="Verdana"/>
                <a:ea typeface="Verdana"/>
              </a:rPr>
              <a:t>Term</a:t>
            </a:r>
            <a:r>
              <a:rPr lang="es-ES" sz="1500" b="1" strike="noStrike" spc="-1" dirty="0">
                <a:solidFill>
                  <a:srgbClr val="000000"/>
                </a:solidFill>
                <a:latin typeface="Verdana"/>
                <a:ea typeface="Verdana"/>
              </a:rPr>
              <a:t> </a:t>
            </a:r>
            <a:r>
              <a:rPr lang="es-ES" sz="1500" b="1" strike="noStrike" spc="-1" dirty="0" err="1">
                <a:solidFill>
                  <a:srgbClr val="000000"/>
                </a:solidFill>
                <a:latin typeface="Verdana"/>
                <a:ea typeface="Verdana"/>
              </a:rPr>
              <a:t>analysis</a:t>
            </a:r>
            <a:r>
              <a:rPr lang="es-ES" sz="1500" b="1" strike="noStrike" spc="-1" dirty="0">
                <a:solidFill>
                  <a:srgbClr val="000000"/>
                </a:solidFill>
                <a:latin typeface="Verdana"/>
                <a:ea typeface="Verdana"/>
              </a:rPr>
              <a:t> </a:t>
            </a:r>
            <a:r>
              <a:rPr lang="es-ES" sz="15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Draw</a:t>
            </a:r>
            <a:r>
              <a:rPr lang="es-ES" sz="1700" b="0" strike="noStrike" spc="-1" dirty="0">
                <a:solidFill>
                  <a:srgbClr val="000000"/>
                </a:solidFill>
                <a:latin typeface="Verdana"/>
                <a:ea typeface="Verdana"/>
              </a:rPr>
              <a:t> a conceptual </a:t>
            </a:r>
            <a:r>
              <a:rPr lang="es-ES" sz="1700" b="0" strike="noStrike" spc="-1" dirty="0" err="1">
                <a:solidFill>
                  <a:srgbClr val="000000"/>
                </a:solidFill>
                <a:latin typeface="Verdana"/>
                <a:ea typeface="Verdana"/>
              </a:rPr>
              <a:t>term</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map</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from</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generic</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specific</a:t>
            </a:r>
            <a:r>
              <a:rPr lang="es-ES" sz="1700" b="0" strike="noStrike" spc="-1" dirty="0">
                <a:solidFill>
                  <a:srgbClr val="000000"/>
                </a:solidFill>
                <a:latin typeface="Verdana"/>
                <a:ea typeface="Verdana"/>
              </a:rPr>
              <a:t> to </a:t>
            </a:r>
            <a:r>
              <a:rPr lang="es-ES" sz="1700" b="0" strike="noStrike" spc="-1" dirty="0" err="1">
                <a:solidFill>
                  <a:srgbClr val="000000"/>
                </a:solidFill>
                <a:latin typeface="Verdana"/>
                <a:ea typeface="Verdana"/>
              </a:rPr>
              <a:t>stablish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information</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needs</a:t>
            </a:r>
            <a:r>
              <a:rPr lang="es-ES" sz="1700" b="0" strike="noStrike" spc="-1" dirty="0">
                <a:solidFill>
                  <a:srgbClr val="000000"/>
                </a:solidFill>
                <a:latin typeface="Verdana"/>
                <a:ea typeface="Verdana"/>
              </a:rPr>
              <a:t> and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level</a:t>
            </a:r>
            <a:r>
              <a:rPr lang="es-ES" sz="1700" b="0" strike="noStrike" spc="-1" dirty="0">
                <a:solidFill>
                  <a:srgbClr val="000000"/>
                </a:solidFill>
                <a:latin typeface="Verdana"/>
                <a:ea typeface="Verdana"/>
              </a:rPr>
              <a:t> of </a:t>
            </a:r>
            <a:r>
              <a:rPr lang="es-ES" sz="1700" b="0" strike="noStrike" spc="-1" dirty="0" err="1">
                <a:solidFill>
                  <a:srgbClr val="000000"/>
                </a:solidFill>
                <a:latin typeface="Verdana"/>
                <a:ea typeface="Verdana"/>
              </a:rPr>
              <a:t>specificity</a:t>
            </a:r>
            <a:r>
              <a:rPr lang="es-ES" sz="1700" b="0" strike="noStrike" spc="-1" dirty="0">
                <a:solidFill>
                  <a:srgbClr val="000000"/>
                </a:solidFill>
                <a:latin typeface="Verdana"/>
                <a:ea typeface="Verdana"/>
              </a:rPr>
              <a:t> of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resources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more </a:t>
            </a:r>
            <a:r>
              <a:rPr lang="es-ES" sz="1700" b="0" strike="noStrike" spc="-1" dirty="0" err="1">
                <a:solidFill>
                  <a:srgbClr val="000000"/>
                </a:solidFill>
                <a:latin typeface="Verdana"/>
                <a:ea typeface="Verdana"/>
              </a:rPr>
              <a:t>specific</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terms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more </a:t>
            </a:r>
            <a:r>
              <a:rPr lang="es-ES" sz="1700" b="0" strike="noStrike" spc="-1" dirty="0" err="1">
                <a:solidFill>
                  <a:srgbClr val="000000"/>
                </a:solidFill>
                <a:latin typeface="Verdana"/>
                <a:ea typeface="Verdana"/>
              </a:rPr>
              <a:t>specialized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information</a:t>
            </a:r>
            <a:r>
              <a:rPr lang="es-ES" sz="1700" b="0" strike="noStrike" spc="-1" dirty="0">
                <a:solidFill>
                  <a:srgbClr val="000000"/>
                </a:solidFill>
                <a:latin typeface="Verdana"/>
                <a:ea typeface="Verdana"/>
              </a:rPr>
              <a:t>.</a:t>
            </a:r>
            <a:endParaRPr lang="es-ES" sz="1700" b="0" strike="noStrike" spc="-1" dirty="0">
              <a:solidFill>
                <a:srgbClr val="000000"/>
              </a:solidFill>
              <a:latin typeface="Calibri"/>
            </a:endParaRPr>
          </a:p>
          <a:p>
            <a:pPr>
              <a:lnSpc>
                <a:spcPct val="100000"/>
              </a:lnSpc>
              <a:spcBef>
                <a:spcPts val="340"/>
              </a:spcBef>
            </a:pPr>
            <a:endParaRPr lang="es-ES" sz="1700" b="0" strike="noStrike" spc="-1" dirty="0">
              <a:solidFill>
                <a:srgbClr val="000000"/>
              </a:solidFill>
              <a:latin typeface="Calibri"/>
            </a:endParaRPr>
          </a:p>
          <a:p>
            <a:pPr>
              <a:lnSpc>
                <a:spcPct val="100000"/>
              </a:lnSpc>
              <a:spcBef>
                <a:spcPts val="340"/>
              </a:spcBef>
            </a:pPr>
            <a:r>
              <a:rPr lang="es-ES" sz="1500" b="1" strike="noStrike" spc="-1" dirty="0" err="1">
                <a:solidFill>
                  <a:srgbClr val="000000"/>
                </a:solidFill>
                <a:latin typeface="Verdana"/>
                <a:ea typeface="Verdana"/>
              </a:rPr>
              <a:t>Strengths</a:t>
            </a:r>
            <a:r>
              <a:rPr lang="es-ES" sz="1500" b="1" strike="noStrike" spc="-1" dirty="0">
                <a:solidFill>
                  <a:srgbClr val="000000"/>
                </a:solidFill>
                <a:latin typeface="Verdana"/>
                <a:ea typeface="Verdana"/>
              </a:rPr>
              <a:t> and </a:t>
            </a:r>
            <a:r>
              <a:rPr lang="es-ES" sz="1500" b="1" strike="noStrike" spc="-1" dirty="0" err="1">
                <a:solidFill>
                  <a:srgbClr val="000000"/>
                </a:solidFill>
                <a:latin typeface="Verdana"/>
                <a:ea typeface="Verdana"/>
              </a:rPr>
              <a:t>weaknesses</a:t>
            </a:r>
            <a:r>
              <a:rPr lang="es-ES" sz="1500" b="1" strike="noStrike" spc="-1" dirty="0">
                <a:solidFill>
                  <a:srgbClr val="000000"/>
                </a:solidFill>
                <a:latin typeface="Verdana"/>
                <a:ea typeface="Verdana"/>
              </a:rPr>
              <a:t> </a:t>
            </a:r>
            <a:r>
              <a:rPr lang="es-ES" sz="1500" b="1" strike="noStrike" spc="-1" dirty="0" err="1">
                <a:solidFill>
                  <a:srgbClr val="000000"/>
                </a:solidFill>
                <a:latin typeface="Verdana"/>
                <a:ea typeface="Verdana"/>
              </a:rPr>
              <a:t>analysis</a:t>
            </a:r>
            <a:r>
              <a:rPr lang="es-ES" sz="1500" b="1" strike="noStrike" spc="-1" dirty="0">
                <a:solidFill>
                  <a:srgbClr val="000000"/>
                </a:solidFill>
                <a:latin typeface="Verdana"/>
                <a:ea typeface="Verdana"/>
              </a:rPr>
              <a:t> </a:t>
            </a:r>
            <a:r>
              <a:rPr lang="es-ES" sz="1500" b="0" strike="noStrike" spc="-1" dirty="0">
                <a:solidFill>
                  <a:srgbClr val="000000"/>
                </a:solidFill>
                <a:latin typeface="Verdana"/>
                <a:ea typeface="Verdana"/>
              </a:rPr>
              <a:t>: </a:t>
            </a:r>
            <a:r>
              <a:rPr lang="es-ES" sz="1700" b="0" strike="noStrike" spc="-1" dirty="0">
                <a:solidFill>
                  <a:srgbClr val="000000"/>
                </a:solidFill>
                <a:latin typeface="Verdana"/>
                <a:ea typeface="Verdana"/>
              </a:rPr>
              <a:t>Decide </a:t>
            </a:r>
            <a:r>
              <a:rPr lang="es-ES" sz="1700" b="0" strike="noStrike" spc="-1" dirty="0" err="1">
                <a:solidFill>
                  <a:srgbClr val="000000"/>
                </a:solidFill>
                <a:latin typeface="Verdana"/>
                <a:ea typeface="Verdana"/>
              </a:rPr>
              <a:t>which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words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you’ll</a:t>
            </a:r>
            <a:r>
              <a:rPr lang="es-ES" sz="1700" b="0" strike="noStrike" spc="-1" dirty="0">
                <a:solidFill>
                  <a:srgbClr val="000000"/>
                </a:solidFill>
                <a:latin typeface="Verdana"/>
                <a:ea typeface="Verdana"/>
              </a:rPr>
              <a:t> use and </a:t>
            </a:r>
            <a:r>
              <a:rPr lang="es-ES" sz="1700" b="0" strike="noStrike" spc="-1" dirty="0" err="1">
                <a:solidFill>
                  <a:srgbClr val="000000"/>
                </a:solidFill>
                <a:latin typeface="Verdana"/>
                <a:ea typeface="Verdana"/>
              </a:rPr>
              <a:t>which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ones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you’ll</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discard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verbs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polysemous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expressions</a:t>
            </a:r>
            <a:r>
              <a:rPr lang="es-ES" sz="1700" b="0" strike="noStrike" spc="-1" dirty="0">
                <a:solidFill>
                  <a:srgbClr val="000000"/>
                </a:solidFill>
                <a:latin typeface="Verdana"/>
                <a:ea typeface="Verdana"/>
              </a:rPr>
              <a:t>.</a:t>
            </a:r>
            <a:endParaRPr lang="es-ES" sz="1700" b="0" strike="noStrike" spc="-1" dirty="0">
              <a:solidFill>
                <a:srgbClr val="000000"/>
              </a:solidFill>
              <a:latin typeface="Calibri"/>
            </a:endParaRPr>
          </a:p>
          <a:p>
            <a:pPr>
              <a:lnSpc>
                <a:spcPct val="100000"/>
              </a:lnSpc>
              <a:spcBef>
                <a:spcPts val="340"/>
              </a:spcBef>
            </a:pPr>
            <a:endParaRPr lang="es-ES" sz="1700" b="0" strike="noStrike" spc="-1" dirty="0">
              <a:solidFill>
                <a:srgbClr val="000000"/>
              </a:solidFill>
              <a:latin typeface="Calibri"/>
            </a:endParaRPr>
          </a:p>
          <a:p>
            <a:pPr>
              <a:lnSpc>
                <a:spcPct val="100000"/>
              </a:lnSpc>
              <a:spcBef>
                <a:spcPts val="340"/>
              </a:spcBef>
            </a:pPr>
            <a:r>
              <a:rPr lang="es-ES" sz="1500" b="1" strike="noStrike" spc="-1" dirty="0" err="1">
                <a:solidFill>
                  <a:srgbClr val="000000"/>
                </a:solidFill>
                <a:latin typeface="Verdana"/>
                <a:ea typeface="Verdana"/>
              </a:rPr>
              <a:t>Subject</a:t>
            </a:r>
            <a:r>
              <a:rPr lang="es-ES" sz="1500" b="1" strike="noStrike" spc="-1" dirty="0">
                <a:solidFill>
                  <a:srgbClr val="000000"/>
                </a:solidFill>
                <a:latin typeface="Verdana"/>
                <a:ea typeface="Verdana"/>
              </a:rPr>
              <a:t> </a:t>
            </a:r>
            <a:r>
              <a:rPr lang="es-ES" sz="1500" b="1" strike="noStrike" spc="-1" dirty="0" err="1">
                <a:solidFill>
                  <a:srgbClr val="000000"/>
                </a:solidFill>
                <a:latin typeface="Verdana"/>
                <a:ea typeface="Verdana"/>
              </a:rPr>
              <a:t>classification</a:t>
            </a:r>
            <a:r>
              <a:rPr lang="es-ES" sz="1500" b="1"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numeric</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code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representing</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content</a:t>
            </a:r>
            <a:r>
              <a:rPr lang="es-ES" sz="1700" b="0" strike="noStrike" spc="-1" dirty="0">
                <a:solidFill>
                  <a:srgbClr val="000000"/>
                </a:solidFill>
                <a:latin typeface="Verdana"/>
                <a:ea typeface="Verdana"/>
              </a:rPr>
              <a:t> and </a:t>
            </a:r>
            <a:r>
              <a:rPr lang="es-ES" sz="1700" b="0" strike="noStrike" spc="-1" dirty="0" err="1">
                <a:solidFill>
                  <a:srgbClr val="000000"/>
                </a:solidFill>
                <a:latin typeface="Verdana"/>
                <a:ea typeface="Verdana"/>
              </a:rPr>
              <a:t>scope</a:t>
            </a:r>
            <a:r>
              <a:rPr lang="es-ES" sz="1700" b="0" strike="noStrike" spc="-1" dirty="0">
                <a:solidFill>
                  <a:srgbClr val="000000"/>
                </a:solidFill>
                <a:latin typeface="Verdana"/>
                <a:ea typeface="Verdana"/>
              </a:rPr>
              <a:t> of </a:t>
            </a:r>
            <a:r>
              <a:rPr lang="es-ES" sz="1700" b="0" strike="noStrike" spc="-1" dirty="0" err="1">
                <a:solidFill>
                  <a:srgbClr val="000000"/>
                </a:solidFill>
                <a:latin typeface="Verdana"/>
                <a:ea typeface="Verdana"/>
              </a:rPr>
              <a:t>an</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item</a:t>
            </a:r>
            <a:r>
              <a:rPr lang="es-ES" sz="1700" b="0" strike="noStrike" spc="-1" dirty="0">
                <a:solidFill>
                  <a:srgbClr val="000000"/>
                </a:solidFill>
                <a:latin typeface="Verdana"/>
                <a:ea typeface="Verdana"/>
              </a:rPr>
              <a:t> can </a:t>
            </a:r>
            <a:r>
              <a:rPr lang="es-ES" sz="1700" b="0" strike="noStrike" spc="-1" dirty="0" err="1">
                <a:solidFill>
                  <a:srgbClr val="000000"/>
                </a:solidFill>
                <a:latin typeface="Verdana"/>
                <a:ea typeface="Verdana"/>
              </a:rPr>
              <a:t>help</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locate</a:t>
            </a:r>
            <a:r>
              <a:rPr lang="es-ES" sz="1700" b="0" strike="noStrike" spc="-1" dirty="0">
                <a:solidFill>
                  <a:srgbClr val="000000"/>
                </a:solidFill>
                <a:latin typeface="Verdana"/>
                <a:ea typeface="Verdana"/>
              </a:rPr>
              <a:t> similar </a:t>
            </a:r>
            <a:r>
              <a:rPr lang="es-ES" sz="1700" b="0" strike="noStrike" spc="-1" dirty="0" err="1">
                <a:solidFill>
                  <a:srgbClr val="000000"/>
                </a:solidFill>
                <a:latin typeface="Verdana"/>
                <a:ea typeface="Verdana"/>
              </a:rPr>
              <a:t>works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1" strike="noStrike" spc="-1" dirty="0">
                <a:solidFill>
                  <a:srgbClr val="000000"/>
                </a:solidFill>
                <a:latin typeface="Verdana"/>
                <a:ea typeface="Verdana"/>
              </a:rPr>
              <a:t> </a:t>
            </a:r>
            <a:r>
              <a:rPr lang="es-ES" sz="1700" b="0" u="sng" strike="noStrike" spc="-1" dirty="0" err="1">
                <a:solidFill>
                  <a:srgbClr val="0000FF"/>
                </a:solidFill>
                <a:uFillTx/>
                <a:latin typeface="Verdana"/>
                <a:ea typeface="Verdana"/>
                <a:hlinkClick r:id="rId3"/>
              </a:rPr>
              <a:t>Mathematics</a:t>
            </a:r>
            <a:r>
              <a:rPr lang="es-ES" sz="1700" b="0" u="sng" strike="noStrike" spc="-1" dirty="0">
                <a:solidFill>
                  <a:srgbClr val="0000FF"/>
                </a:solidFill>
                <a:uFillTx/>
                <a:latin typeface="Verdana"/>
                <a:ea typeface="Verdana"/>
                <a:hlinkClick r:id="rId3"/>
              </a:rPr>
              <a:t> </a:t>
            </a:r>
            <a:r>
              <a:rPr lang="es-ES" sz="1700" b="0" u="sng" strike="noStrike" spc="-1" dirty="0" err="1">
                <a:solidFill>
                  <a:srgbClr val="0000FF"/>
                </a:solidFill>
                <a:uFillTx/>
                <a:latin typeface="Verdana"/>
                <a:ea typeface="Verdana"/>
                <a:hlinkClick r:id="rId3"/>
              </a:rPr>
              <a:t>Subject</a:t>
            </a:r>
            <a:r>
              <a:rPr lang="es-ES" sz="1700" b="0" u="sng" strike="noStrike" spc="-1" dirty="0">
                <a:solidFill>
                  <a:srgbClr val="0000FF"/>
                </a:solidFill>
                <a:uFillTx/>
                <a:latin typeface="Verdana"/>
                <a:ea typeface="Verdana"/>
                <a:hlinkClick r:id="rId3"/>
              </a:rPr>
              <a:t> </a:t>
            </a:r>
            <a:r>
              <a:rPr lang="es-ES" sz="1700" b="0" u="sng" strike="noStrike" spc="-1" dirty="0" err="1">
                <a:solidFill>
                  <a:srgbClr val="0000FF"/>
                </a:solidFill>
                <a:uFillTx/>
                <a:latin typeface="Verdana"/>
                <a:ea typeface="Verdana"/>
                <a:hlinkClick r:id="rId3"/>
              </a:rPr>
              <a:t>Classification</a:t>
            </a:r>
            <a:r>
              <a:rPr lang="es-ES" sz="1700" b="0" u="sng" strike="noStrike" spc="-1" dirty="0">
                <a:solidFill>
                  <a:srgbClr val="0000FF"/>
                </a:solidFill>
                <a:uFillTx/>
                <a:latin typeface="Verdana"/>
                <a:ea typeface="Verdana"/>
                <a:hlinkClick r:id="rId3"/>
              </a:rPr>
              <a:t> </a:t>
            </a:r>
            <a:r>
              <a:rPr lang="es-ES" sz="1700" b="0" strike="noStrike" spc="-1" dirty="0">
                <a:solidFill>
                  <a:srgbClr val="000000"/>
                </a:solidFill>
                <a:latin typeface="Verdana"/>
                <a:ea typeface="Verdana"/>
              </a:rPr>
              <a:t> and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u="sng" strike="noStrike" spc="-1" dirty="0">
                <a:solidFill>
                  <a:srgbClr val="0000FF"/>
                </a:solidFill>
                <a:uFillTx/>
                <a:latin typeface="Verdana"/>
                <a:ea typeface="Verdana"/>
                <a:hlinkClick r:id="rId4"/>
              </a:rPr>
              <a:t>Computing </a:t>
            </a:r>
            <a:r>
              <a:rPr lang="es-ES" sz="1700" b="0" u="sng" strike="noStrike" spc="-1" dirty="0" err="1">
                <a:solidFill>
                  <a:srgbClr val="0000FF"/>
                </a:solidFill>
                <a:uFillTx/>
                <a:latin typeface="Verdana"/>
                <a:ea typeface="Verdana"/>
                <a:hlinkClick r:id="rId4"/>
              </a:rPr>
              <a:t>Classification</a:t>
            </a:r>
            <a:r>
              <a:rPr lang="es-ES" sz="1700" b="0" u="sng" strike="noStrike" spc="-1" dirty="0">
                <a:solidFill>
                  <a:srgbClr val="0000FF"/>
                </a:solidFill>
                <a:uFillTx/>
                <a:latin typeface="Verdana"/>
                <a:ea typeface="Verdana"/>
                <a:hlinkClick r:id="rId4"/>
              </a:rPr>
              <a:t> </a:t>
            </a:r>
            <a:r>
              <a:rPr lang="es-ES" sz="1700" b="0" u="sng" strike="noStrike" spc="-1" dirty="0" err="1">
                <a:solidFill>
                  <a:srgbClr val="0000FF"/>
                </a:solidFill>
                <a:uFillTx/>
                <a:latin typeface="Verdana"/>
                <a:ea typeface="Verdana"/>
                <a:hlinkClick r:id="rId4"/>
              </a:rPr>
              <a:t>System</a:t>
            </a:r>
            <a:r>
              <a:rPr lang="es-ES" sz="1700" b="0" strike="noStrike" spc="-1" dirty="0">
                <a:solidFill>
                  <a:srgbClr val="000000"/>
                </a:solidFill>
                <a:latin typeface="Verdana"/>
                <a:ea typeface="Verdana"/>
              </a:rPr>
              <a:t> are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mostly</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used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classifications</a:t>
            </a:r>
            <a:r>
              <a:rPr lang="es-ES" sz="1700" b="0" strike="noStrike" spc="-1" dirty="0">
                <a:solidFill>
                  <a:srgbClr val="000000"/>
                </a:solidFill>
                <a:latin typeface="Verdana"/>
                <a:ea typeface="Verdana"/>
              </a:rPr>
              <a:t>. </a:t>
            </a:r>
            <a:endParaRPr lang="es-ES" sz="1700" b="0" strike="noStrike" spc="-1" dirty="0">
              <a:solidFill>
                <a:srgbClr val="000000"/>
              </a:solidFill>
              <a:latin typeface="Calibri"/>
            </a:endParaRPr>
          </a:p>
          <a:p>
            <a:pPr>
              <a:lnSpc>
                <a:spcPct val="80000"/>
              </a:lnSpc>
              <a:spcBef>
                <a:spcPts val="420"/>
              </a:spcBef>
            </a:pPr>
            <a:endParaRPr lang="es-ES" sz="1700" b="0" strike="noStrike" spc="-1" dirty="0">
              <a:solidFill>
                <a:srgbClr val="000000"/>
              </a:solidFill>
              <a:latin typeface="Calibri"/>
            </a:endParaRPr>
          </a:p>
        </p:txBody>
      </p:sp>
      <p:pic>
        <p:nvPicPr>
          <p:cNvPr id="383" name="Imatge 39"/>
          <p:cNvPicPr/>
          <p:nvPr/>
        </p:nvPicPr>
        <p:blipFill>
          <a:blip r:embed="rId5"/>
          <a:stretch/>
        </p:blipFill>
        <p:spPr>
          <a:xfrm>
            <a:off x="-36360" y="0"/>
            <a:ext cx="2821680" cy="6855480"/>
          </a:xfrm>
          <a:prstGeom prst="rect">
            <a:avLst/>
          </a:prstGeom>
          <a:ln>
            <a:noFill/>
          </a:ln>
        </p:spPr>
      </p:pic>
      <p:sp>
        <p:nvSpPr>
          <p:cNvPr id="384"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385" name="CustomShape 4"/>
          <p:cNvSpPr/>
          <p:nvPr/>
        </p:nvSpPr>
        <p:spPr>
          <a:xfrm>
            <a:off x="3312720" y="5960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 </a:t>
            </a:r>
            <a:r>
              <a:rPr lang="ca-ES" sz="1100" b="0" u="sng" strike="noStrike" spc="-1">
                <a:solidFill>
                  <a:srgbClr val="0000FF"/>
                </a:solidFill>
                <a:uFillTx/>
                <a:latin typeface="Verdana"/>
                <a:ea typeface="Verdana"/>
                <a:hlinkClick r:id="rId6"/>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TextShape 1"/>
          <p:cNvSpPr txBox="1"/>
          <p:nvPr/>
        </p:nvSpPr>
        <p:spPr>
          <a:xfrm>
            <a:off x="6553080" y="6356520"/>
            <a:ext cx="2133360" cy="364680"/>
          </a:xfrm>
          <a:prstGeom prst="rect">
            <a:avLst/>
          </a:prstGeom>
          <a:noFill/>
          <a:ln>
            <a:noFill/>
          </a:ln>
        </p:spPr>
        <p:txBody>
          <a:bodyPr anchor="ctr"/>
          <a:lstStyle/>
          <a:p>
            <a:pPr algn="r">
              <a:lnSpc>
                <a:spcPct val="100000"/>
              </a:lnSpc>
            </a:pPr>
            <a:fld id="{7288A797-F616-4456-96F7-B7C3DF7E55FB}" type="slidenum">
              <a:rPr lang="ca-ES" sz="1200" b="0" strike="noStrike" spc="-1">
                <a:solidFill>
                  <a:srgbClr val="8B8B8B"/>
                </a:solidFill>
                <a:latin typeface="Calibri"/>
              </a:rPr>
              <a:t>12</a:t>
            </a:fld>
            <a:endParaRPr lang="ca-ES" sz="1200" b="0" strike="noStrike" spc="-1">
              <a:latin typeface="Times New Roman"/>
            </a:endParaRPr>
          </a:p>
        </p:txBody>
      </p:sp>
      <p:sp>
        <p:nvSpPr>
          <p:cNvPr id="387" name="TextShape 2"/>
          <p:cNvSpPr txBox="1"/>
          <p:nvPr/>
        </p:nvSpPr>
        <p:spPr>
          <a:xfrm>
            <a:off x="3445847" y="793167"/>
            <a:ext cx="5616360" cy="5400360"/>
          </a:xfrm>
          <a:prstGeom prst="rect">
            <a:avLst/>
          </a:prstGeom>
          <a:noFill/>
          <a:ln>
            <a:noFill/>
          </a:ln>
        </p:spPr>
        <p:txBody>
          <a:bodyPr>
            <a:normAutofit fontScale="47500" lnSpcReduction="20000"/>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660"/>
              </a:spcBef>
            </a:pPr>
            <a:r>
              <a:rPr lang="es-ES" sz="40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Search</a:t>
            </a:r>
            <a:r>
              <a:rPr lang="es-ES" sz="40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40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estrategy</a:t>
            </a:r>
            <a:endParaRPr lang="es-ES" sz="4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spcBef>
                <a:spcPts val="400"/>
              </a:spcBef>
            </a:pPr>
            <a:endParaRPr lang="es-ES" sz="33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120000"/>
              </a:lnSpc>
              <a:spcBef>
                <a:spcPts val="641"/>
              </a:spcBef>
            </a:pPr>
            <a:r>
              <a:rPr lang="es-ES" sz="3200" b="0" strike="noStrike" spc="-1" dirty="0">
                <a:solidFill>
                  <a:srgbClr val="000000"/>
                </a:solidFill>
                <a:latin typeface="Verdana"/>
                <a:ea typeface="Verdana"/>
              </a:rPr>
              <a:t>Be </a:t>
            </a:r>
            <a:r>
              <a:rPr lang="es-ES" sz="3200" b="0" strike="noStrike" spc="-1" dirty="0" err="1">
                <a:solidFill>
                  <a:srgbClr val="000000"/>
                </a:solidFill>
                <a:latin typeface="Verdana"/>
                <a:ea typeface="Verdana"/>
              </a:rPr>
              <a:t>selective</a:t>
            </a:r>
            <a:r>
              <a:rPr lang="es-ES" sz="3200" b="0" strike="noStrike" spc="-1" dirty="0">
                <a:solidFill>
                  <a:srgbClr val="000000"/>
                </a:solidFill>
                <a:latin typeface="Verdana"/>
                <a:ea typeface="Verdana"/>
              </a:rPr>
              <a:t> AND </a:t>
            </a:r>
            <a:r>
              <a:rPr lang="es-ES" sz="3200" b="0" strike="noStrike" spc="-1" dirty="0" err="1">
                <a:solidFill>
                  <a:srgbClr val="000000"/>
                </a:solidFill>
                <a:latin typeface="Verdana"/>
                <a:ea typeface="Verdana"/>
              </a:rPr>
              <a:t>specific</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when</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consulting</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information</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resources</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Avoid</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collecting</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information</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that</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you</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can’t</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read</a:t>
            </a:r>
            <a:r>
              <a:rPr lang="es-ES" sz="3200" b="0" strike="noStrike" spc="-1" dirty="0">
                <a:solidFill>
                  <a:srgbClr val="000000"/>
                </a:solidFill>
                <a:latin typeface="Verdana"/>
                <a:ea typeface="Verdana"/>
              </a:rPr>
              <a:t> in </a:t>
            </a:r>
            <a:r>
              <a:rPr lang="es-ES" sz="3200" b="0" strike="noStrike" spc="-1" dirty="0" err="1">
                <a:solidFill>
                  <a:srgbClr val="000000"/>
                </a:solidFill>
                <a:latin typeface="Verdana"/>
                <a:ea typeface="Verdana"/>
              </a:rPr>
              <a:t>detail</a:t>
            </a:r>
            <a:r>
              <a:rPr lang="es-ES" sz="3200" b="0" strike="noStrike" spc="-1" dirty="0">
                <a:solidFill>
                  <a:srgbClr val="000000"/>
                </a:solidFill>
                <a:latin typeface="Verdana"/>
                <a:ea typeface="Verdana"/>
              </a:rPr>
              <a:t>. </a:t>
            </a:r>
            <a:endParaRPr lang="es-ES" sz="3200" b="0" strike="noStrike" spc="-1" dirty="0">
              <a:solidFill>
                <a:srgbClr val="000000"/>
              </a:solidFill>
              <a:latin typeface="Calibri"/>
            </a:endParaRPr>
          </a:p>
          <a:p>
            <a:pPr>
              <a:lnSpc>
                <a:spcPct val="80000"/>
              </a:lnSpc>
              <a:spcBef>
                <a:spcPts val="641"/>
              </a:spcBef>
            </a:pPr>
            <a:endParaRPr lang="es-ES" sz="3200" b="0" strike="noStrike" spc="-1" dirty="0">
              <a:solidFill>
                <a:srgbClr val="000000"/>
              </a:solidFill>
              <a:latin typeface="Calibri"/>
            </a:endParaRPr>
          </a:p>
          <a:p>
            <a:pPr>
              <a:lnSpc>
                <a:spcPct val="80000"/>
              </a:lnSpc>
              <a:spcBef>
                <a:spcPts val="641"/>
              </a:spcBef>
            </a:pPr>
            <a:endParaRPr lang="es-ES" sz="3200" b="0" strike="noStrike" spc="-1" dirty="0">
              <a:solidFill>
                <a:srgbClr val="000000"/>
              </a:solidFill>
              <a:latin typeface="Calibri"/>
            </a:endParaRPr>
          </a:p>
          <a:p>
            <a:pPr algn="just">
              <a:spcBef>
                <a:spcPts val="499"/>
              </a:spcBef>
            </a:pPr>
            <a:r>
              <a:rPr lang="es-ES" sz="3200" b="0" strike="noStrike" spc="-1" dirty="0" err="1">
                <a:solidFill>
                  <a:srgbClr val="000000"/>
                </a:solidFill>
                <a:latin typeface="Verdana"/>
                <a:ea typeface="Verdana"/>
              </a:rPr>
              <a:t>Adjust</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consulted</a:t>
            </a:r>
            <a:r>
              <a:rPr lang="es-ES" sz="3200" b="0" strike="noStrike" spc="-1" dirty="0">
                <a:solidFill>
                  <a:srgbClr val="000000"/>
                </a:solidFill>
                <a:latin typeface="Verdana"/>
                <a:ea typeface="Verdana"/>
              </a:rPr>
              <a:t> data/</a:t>
            </a:r>
            <a:r>
              <a:rPr lang="es-ES" sz="3200" b="0" strike="noStrike" spc="-1" dirty="0" err="1">
                <a:solidFill>
                  <a:srgbClr val="000000"/>
                </a:solidFill>
                <a:latin typeface="Verdana"/>
                <a:ea typeface="Verdana"/>
              </a:rPr>
              <a:t>resources</a:t>
            </a:r>
            <a:r>
              <a:rPr lang="es-ES" sz="3200" b="0" strike="noStrike" spc="-1" dirty="0">
                <a:solidFill>
                  <a:srgbClr val="000000"/>
                </a:solidFill>
                <a:latin typeface="Verdana"/>
                <a:ea typeface="Verdana"/>
              </a:rPr>
              <a:t> to </a:t>
            </a:r>
            <a:r>
              <a:rPr lang="es-ES" sz="3200" b="0" strike="noStrike" spc="-1" dirty="0" err="1">
                <a:solidFill>
                  <a:srgbClr val="000000"/>
                </a:solidFill>
                <a:latin typeface="Verdana"/>
                <a:ea typeface="Verdana"/>
              </a:rPr>
              <a:t>the</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proper</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academic</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level</a:t>
            </a:r>
            <a:r>
              <a:rPr lang="es-ES" sz="3200" b="0" strike="noStrike" spc="-1" dirty="0">
                <a:solidFill>
                  <a:srgbClr val="000000"/>
                </a:solidFill>
                <a:latin typeface="Verdana"/>
                <a:ea typeface="Verdana"/>
              </a:rPr>
              <a:t> of </a:t>
            </a:r>
            <a:r>
              <a:rPr lang="es-ES" sz="3200" b="0" strike="noStrike" spc="-1" dirty="0" err="1">
                <a:solidFill>
                  <a:srgbClr val="000000"/>
                </a:solidFill>
                <a:latin typeface="Verdana"/>
                <a:ea typeface="Verdana"/>
              </a:rPr>
              <a:t>your</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work</a:t>
            </a:r>
            <a:r>
              <a:rPr lang="es-ES" sz="3200" b="0" strike="noStrike" spc="-1" dirty="0">
                <a:solidFill>
                  <a:srgbClr val="000000"/>
                </a:solidFill>
                <a:latin typeface="Verdana"/>
                <a:ea typeface="Verdana"/>
              </a:rPr>
              <a:t>. </a:t>
            </a:r>
            <a:endParaRPr lang="es-ES" sz="3200" b="0" strike="noStrike" spc="-1" dirty="0">
              <a:solidFill>
                <a:srgbClr val="000000"/>
              </a:solidFill>
              <a:latin typeface="Calibri"/>
            </a:endParaRPr>
          </a:p>
          <a:p>
            <a:pPr algn="just">
              <a:spcBef>
                <a:spcPts val="499"/>
              </a:spcBef>
            </a:pPr>
            <a:r>
              <a:rPr lang="es-ES" sz="2600" b="0" strike="noStrike" spc="-1" dirty="0">
                <a:solidFill>
                  <a:srgbClr val="000000"/>
                </a:solidFill>
                <a:latin typeface="Verdana"/>
                <a:ea typeface="Verdana"/>
              </a:rPr>
              <a:t>                </a:t>
            </a:r>
            <a:endParaRPr lang="es-ES" sz="2600" b="0" strike="noStrike" spc="-1" dirty="0">
              <a:solidFill>
                <a:srgbClr val="000000"/>
              </a:solidFill>
              <a:latin typeface="Calibri"/>
            </a:endParaRPr>
          </a:p>
          <a:p>
            <a:r>
              <a:rPr lang="es-ES" sz="3200" b="1" strike="noStrike" spc="-1" dirty="0">
                <a:solidFill>
                  <a:srgbClr val="000000"/>
                </a:solidFill>
                <a:latin typeface="Verdana"/>
                <a:ea typeface="Verdana"/>
              </a:rPr>
              <a:t>     </a:t>
            </a:r>
            <a:endParaRPr lang="es-ES" sz="3200" b="0" strike="noStrike" spc="-1" dirty="0">
              <a:solidFill>
                <a:srgbClr val="000000"/>
              </a:solidFill>
              <a:latin typeface="Calibri"/>
            </a:endParaRPr>
          </a:p>
          <a:p>
            <a:r>
              <a:rPr lang="es-ES" sz="3200" b="1" strike="noStrike" spc="-1" dirty="0">
                <a:solidFill>
                  <a:srgbClr val="000000"/>
                </a:solidFill>
                <a:latin typeface="Verdana"/>
                <a:ea typeface="Verdana"/>
              </a:rPr>
              <a:t>Log </a:t>
            </a:r>
            <a:r>
              <a:rPr lang="es-ES" sz="3200" b="1" strike="noStrike" spc="-1" dirty="0" err="1">
                <a:solidFill>
                  <a:srgbClr val="000000"/>
                </a:solidFill>
                <a:latin typeface="Verdana"/>
                <a:ea typeface="Verdana"/>
              </a:rPr>
              <a:t>into</a:t>
            </a:r>
            <a:r>
              <a:rPr lang="es-ES" sz="3200" b="1" strike="noStrike" spc="-1" dirty="0">
                <a:solidFill>
                  <a:srgbClr val="000000"/>
                </a:solidFill>
                <a:latin typeface="Verdana"/>
                <a:ea typeface="Verdana"/>
              </a:rPr>
              <a:t> </a:t>
            </a:r>
            <a:r>
              <a:rPr lang="es-ES" sz="3200" b="1" strike="noStrike" spc="-1" dirty="0" err="1">
                <a:solidFill>
                  <a:srgbClr val="000000"/>
                </a:solidFill>
                <a:latin typeface="Verdana"/>
                <a:ea typeface="Verdana"/>
              </a:rPr>
              <a:t>your</a:t>
            </a:r>
            <a:r>
              <a:rPr lang="es-ES" sz="3200" b="1" strike="noStrike" spc="-1" dirty="0">
                <a:solidFill>
                  <a:srgbClr val="000000"/>
                </a:solidFill>
                <a:latin typeface="Verdana"/>
                <a:ea typeface="Verdana"/>
              </a:rPr>
              <a:t> personal </a:t>
            </a:r>
            <a:r>
              <a:rPr lang="es-ES" sz="3200" b="1" strike="noStrike" spc="-1" dirty="0" err="1">
                <a:solidFill>
                  <a:srgbClr val="000000"/>
                </a:solidFill>
                <a:latin typeface="Verdana"/>
                <a:ea typeface="Verdana"/>
              </a:rPr>
              <a:t>account</a:t>
            </a:r>
            <a:r>
              <a:rPr lang="es-ES" sz="3200" b="1" strike="noStrike" spc="-1" dirty="0">
                <a:solidFill>
                  <a:srgbClr val="000000"/>
                </a:solidFill>
                <a:latin typeface="Verdana"/>
                <a:ea typeface="Verdana"/>
              </a:rPr>
              <a:t> </a:t>
            </a:r>
            <a:r>
              <a:rPr lang="es-ES" sz="3200" b="0" strike="noStrike" spc="-1" dirty="0" err="1">
                <a:solidFill>
                  <a:srgbClr val="000000"/>
                </a:solidFill>
                <a:latin typeface="Verdana"/>
                <a:ea typeface="Verdana"/>
              </a:rPr>
              <a:t>when</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using</a:t>
            </a:r>
            <a:r>
              <a:rPr lang="es-ES" sz="3200" b="1" strike="noStrike" spc="-1" dirty="0">
                <a:solidFill>
                  <a:srgbClr val="000000"/>
                </a:solidFill>
                <a:latin typeface="Verdana"/>
                <a:ea typeface="Verdana"/>
              </a:rPr>
              <a:t> </a:t>
            </a:r>
            <a:r>
              <a:rPr lang="es-ES" sz="3200" b="0" u="sng" strike="noStrike" spc="-1" dirty="0" err="1">
                <a:solidFill>
                  <a:srgbClr val="0000FF"/>
                </a:solidFill>
                <a:uFillTx/>
                <a:latin typeface="Verdana"/>
                <a:ea typeface="Verdana"/>
                <a:hlinkClick r:id="rId3"/>
              </a:rPr>
              <a:t>Cercabib</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or</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the</a:t>
            </a:r>
            <a:r>
              <a:rPr lang="es-ES" sz="3200" b="0" strike="noStrike" spc="-1" dirty="0">
                <a:solidFill>
                  <a:srgbClr val="000000"/>
                </a:solidFill>
                <a:latin typeface="Verdana"/>
                <a:ea typeface="Verdana"/>
              </a:rPr>
              <a:t>  </a:t>
            </a:r>
            <a:r>
              <a:rPr lang="es-ES" sz="3200" b="0" u="sng" strike="noStrike" spc="-1" dirty="0">
                <a:solidFill>
                  <a:srgbClr val="0000FF"/>
                </a:solidFill>
                <a:uFillTx/>
                <a:latin typeface="Verdana"/>
                <a:ea typeface="Verdana"/>
                <a:hlinkClick r:id="rId4"/>
              </a:rPr>
              <a:t>UB </a:t>
            </a:r>
            <a:r>
              <a:rPr lang="es-ES" sz="3200" b="0" u="sng" strike="noStrike" spc="-1" dirty="0" err="1">
                <a:solidFill>
                  <a:srgbClr val="0000FF"/>
                </a:solidFill>
                <a:uFillTx/>
                <a:latin typeface="Verdana"/>
                <a:ea typeface="Verdana"/>
                <a:hlinkClick r:id="rId4"/>
              </a:rPr>
              <a:t>Repository</a:t>
            </a:r>
            <a:r>
              <a:rPr lang="es-ES" sz="3200" b="0" strike="noStrike" spc="-1" dirty="0">
                <a:solidFill>
                  <a:srgbClr val="0000FF"/>
                </a:solidFill>
                <a:uFillTx/>
                <a:latin typeface="Verdana"/>
                <a:ea typeface="Verdana"/>
              </a:rPr>
              <a:t>  </a:t>
            </a:r>
            <a:r>
              <a:rPr lang="es-ES" sz="3200" b="0" strike="noStrike" spc="-1" dirty="0">
                <a:solidFill>
                  <a:srgbClr val="000000"/>
                </a:solidFill>
                <a:latin typeface="Verdana"/>
                <a:ea typeface="Verdana"/>
              </a:rPr>
              <a:t>to </a:t>
            </a:r>
            <a:r>
              <a:rPr lang="es-ES" sz="3200" b="0" strike="noStrike" spc="-1" dirty="0" err="1">
                <a:solidFill>
                  <a:srgbClr val="000000"/>
                </a:solidFill>
                <a:latin typeface="Verdana"/>
                <a:ea typeface="Verdana"/>
              </a:rPr>
              <a:t>transform</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them</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into</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customized</a:t>
            </a:r>
            <a:r>
              <a:rPr lang="es-ES" sz="3200" b="0" strike="noStrike" spc="-1" dirty="0">
                <a:solidFill>
                  <a:srgbClr val="000000"/>
                </a:solidFill>
                <a:latin typeface="Verdana"/>
                <a:ea typeface="Verdana"/>
              </a:rPr>
              <a:t> </a:t>
            </a:r>
            <a:r>
              <a:rPr lang="es-ES" sz="3200" b="0" strike="noStrike" spc="-1" dirty="0" err="1">
                <a:solidFill>
                  <a:srgbClr val="000000"/>
                </a:solidFill>
                <a:latin typeface="Verdana"/>
                <a:ea typeface="Verdana"/>
              </a:rPr>
              <a:t>tools</a:t>
            </a:r>
            <a:r>
              <a:rPr lang="es-ES" sz="3200" b="0" strike="noStrike" spc="-1" dirty="0">
                <a:solidFill>
                  <a:srgbClr val="000000"/>
                </a:solidFill>
                <a:latin typeface="Verdana"/>
                <a:ea typeface="Verdana"/>
              </a:rPr>
              <a:t>.</a:t>
            </a:r>
            <a:endParaRPr lang="es-ES" sz="3200" b="0" strike="noStrike" spc="-1" dirty="0">
              <a:solidFill>
                <a:srgbClr val="000000"/>
              </a:solidFill>
              <a:latin typeface="Calibri"/>
            </a:endParaRPr>
          </a:p>
          <a:p>
            <a:pPr algn="just">
              <a:spcBef>
                <a:spcPts val="499"/>
              </a:spcBef>
            </a:pPr>
            <a:endParaRPr lang="es-ES" sz="3200" b="0" strike="noStrike" spc="-1" dirty="0">
              <a:solidFill>
                <a:srgbClr val="000000"/>
              </a:solidFill>
              <a:latin typeface="Calibri"/>
            </a:endParaRPr>
          </a:p>
          <a:p>
            <a:r>
              <a:rPr lang="es-ES" sz="2600" b="0" strike="noStrike" spc="-1" dirty="0">
                <a:solidFill>
                  <a:srgbClr val="000000"/>
                </a:solidFill>
                <a:latin typeface="Verdana"/>
                <a:ea typeface="Verdana"/>
              </a:rPr>
              <a:t>           </a:t>
            </a:r>
            <a:endParaRPr lang="es-ES" sz="2600" b="0" strike="noStrike" spc="-1" dirty="0">
              <a:solidFill>
                <a:srgbClr val="000000"/>
              </a:solidFill>
              <a:latin typeface="Calibri"/>
            </a:endParaRPr>
          </a:p>
          <a:p>
            <a:r>
              <a:rPr lang="es-ES" sz="2600" b="0" strike="noStrike" spc="-1" dirty="0">
                <a:solidFill>
                  <a:srgbClr val="000000"/>
                </a:solidFill>
                <a:latin typeface="Verdana"/>
                <a:ea typeface="Verdana"/>
              </a:rPr>
              <a:t>	</a:t>
            </a:r>
          </a:p>
          <a:p>
            <a:pPr algn="ctr"/>
            <a:r>
              <a:rPr lang="es-ES" sz="3300" b="0" strike="noStrike" spc="-1" dirty="0">
                <a:solidFill>
                  <a:srgbClr val="000000"/>
                </a:solidFill>
                <a:latin typeface="Verdana"/>
                <a:ea typeface="Verdana"/>
              </a:rPr>
              <a:t>Access online </a:t>
            </a:r>
            <a:r>
              <a:rPr lang="es-ES" sz="3300" b="0" strike="noStrike" spc="-1" dirty="0" err="1">
                <a:solidFill>
                  <a:srgbClr val="000000"/>
                </a:solidFill>
                <a:latin typeface="Verdana"/>
                <a:ea typeface="Verdana"/>
              </a:rPr>
              <a:t>resources</a:t>
            </a:r>
            <a:r>
              <a:rPr lang="es-ES" sz="3300" b="0" strike="noStrike" spc="-1" dirty="0">
                <a:solidFill>
                  <a:srgbClr val="000000"/>
                </a:solidFill>
                <a:latin typeface="Verdana"/>
                <a:ea typeface="Verdana"/>
              </a:rPr>
              <a:t>  </a:t>
            </a:r>
            <a:r>
              <a:rPr lang="es-ES" sz="3300" b="0" strike="noStrike" spc="-1" dirty="0" err="1">
                <a:solidFill>
                  <a:srgbClr val="000000"/>
                </a:solidFill>
                <a:latin typeface="Verdana"/>
                <a:ea typeface="Verdana"/>
              </a:rPr>
              <a:t>through</a:t>
            </a:r>
            <a:r>
              <a:rPr lang="es-ES" sz="3300" b="0" strike="noStrike" spc="-1" dirty="0">
                <a:solidFill>
                  <a:srgbClr val="000000"/>
                </a:solidFill>
                <a:latin typeface="Verdana"/>
                <a:ea typeface="Verdana"/>
              </a:rPr>
              <a:t> </a:t>
            </a:r>
            <a:r>
              <a:rPr lang="es-ES" sz="3300" b="0" u="sng" strike="noStrike" spc="-1" dirty="0">
                <a:solidFill>
                  <a:srgbClr val="0000FF"/>
                </a:solidFill>
                <a:uFillTx/>
                <a:latin typeface="Verdana"/>
                <a:ea typeface="Verdana"/>
                <a:hlinkClick r:id="rId5"/>
              </a:rPr>
              <a:t>SIRE</a:t>
            </a:r>
            <a:r>
              <a:rPr lang="es-ES" sz="3300" b="0" strike="noStrike" spc="-1" dirty="0">
                <a:solidFill>
                  <a:srgbClr val="000000"/>
                </a:solidFill>
                <a:latin typeface="Verdana"/>
                <a:ea typeface="Verdana"/>
              </a:rPr>
              <a:t>  </a:t>
            </a:r>
            <a:endParaRPr lang="es-ES" sz="3300" b="0" strike="noStrike" spc="-1" dirty="0">
              <a:solidFill>
                <a:srgbClr val="000000"/>
              </a:solidFill>
              <a:latin typeface="Calibri"/>
            </a:endParaRPr>
          </a:p>
          <a:p>
            <a:pPr algn="ctr"/>
            <a:r>
              <a:rPr lang="es-ES" sz="3300" b="0" strike="noStrike" spc="-1" dirty="0">
                <a:solidFill>
                  <a:srgbClr val="000000"/>
                </a:solidFill>
                <a:latin typeface="Verdana"/>
                <a:ea typeface="Verdana"/>
              </a:rPr>
              <a:t>     proxy </a:t>
            </a:r>
            <a:r>
              <a:rPr lang="es-ES" sz="3300" b="0" strike="noStrike" spc="-1" dirty="0" err="1">
                <a:solidFill>
                  <a:srgbClr val="000000"/>
                </a:solidFill>
                <a:latin typeface="Verdana"/>
                <a:ea typeface="Verdana"/>
              </a:rPr>
              <a:t>service</a:t>
            </a:r>
            <a:r>
              <a:rPr lang="es-ES" sz="3300" b="0" strike="noStrike" spc="-1" dirty="0">
                <a:solidFill>
                  <a:srgbClr val="000000"/>
                </a:solidFill>
                <a:latin typeface="Verdana"/>
                <a:ea typeface="Verdana"/>
              </a:rPr>
              <a:t>.</a:t>
            </a:r>
            <a:endParaRPr lang="es-ES" sz="3300" b="0" strike="noStrike" spc="-1" dirty="0">
              <a:solidFill>
                <a:srgbClr val="000000"/>
              </a:solidFill>
              <a:latin typeface="Calibri"/>
            </a:endParaRPr>
          </a:p>
          <a:p>
            <a:pPr>
              <a:lnSpc>
                <a:spcPct val="80000"/>
              </a:lnSpc>
              <a:spcBef>
                <a:spcPts val="660"/>
              </a:spcBef>
            </a:pPr>
            <a:endParaRPr lang="es-ES" sz="3300" b="0" strike="noStrike" spc="-1" dirty="0">
              <a:solidFill>
                <a:srgbClr val="000000"/>
              </a:solidFill>
              <a:latin typeface="Calibri"/>
            </a:endParaRPr>
          </a:p>
          <a:p>
            <a:pPr>
              <a:lnSpc>
                <a:spcPct val="80000"/>
              </a:lnSpc>
              <a:spcBef>
                <a:spcPts val="400"/>
              </a:spcBef>
            </a:pPr>
            <a:endParaRPr lang="es-ES" sz="33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415" name="Imatge 39"/>
          <p:cNvPicPr/>
          <p:nvPr/>
        </p:nvPicPr>
        <p:blipFill>
          <a:blip r:embed="rId6"/>
          <a:stretch/>
        </p:blipFill>
        <p:spPr>
          <a:xfrm>
            <a:off x="-36360" y="0"/>
            <a:ext cx="2821680" cy="6855480"/>
          </a:xfrm>
          <a:prstGeom prst="rect">
            <a:avLst/>
          </a:prstGeom>
          <a:ln>
            <a:noFill/>
          </a:ln>
        </p:spPr>
      </p:pic>
      <p:sp>
        <p:nvSpPr>
          <p:cNvPr id="416" name="CustomShape 30"/>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417" name="CustomShape 31"/>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7"/>
              </a:rPr>
              <a:t>bibmat@ub.edu</a:t>
            </a:r>
            <a:endParaRPr lang="ca-ES" sz="1100" b="0" strike="noStrike" spc="-1">
              <a:latin typeface="Arial"/>
            </a:endParaRPr>
          </a:p>
          <a:p>
            <a:pPr>
              <a:lnSpc>
                <a:spcPct val="100000"/>
              </a:lnSpc>
            </a:pPr>
            <a:endParaRPr lang="ca-ES" sz="1100" b="0" strike="noStrike" spc="-1">
              <a:latin typeface="Arial"/>
            </a:endParaRPr>
          </a:p>
        </p:txBody>
      </p:sp>
      <p:pic>
        <p:nvPicPr>
          <p:cNvPr id="43" name="Imagen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81852" y="3892811"/>
            <a:ext cx="372832" cy="326228"/>
          </a:xfrm>
          <a:prstGeom prst="rect">
            <a:avLst/>
          </a:prstGeom>
        </p:spPr>
      </p:pic>
      <p:pic>
        <p:nvPicPr>
          <p:cNvPr id="44" name="Imagen 4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72655" y="3157997"/>
            <a:ext cx="372832" cy="326228"/>
          </a:xfrm>
          <a:prstGeom prst="rect">
            <a:avLst/>
          </a:prstGeom>
        </p:spPr>
      </p:pic>
      <p:pic>
        <p:nvPicPr>
          <p:cNvPr id="45" name="Imagen 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72655" y="1975582"/>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TextShape 1"/>
          <p:cNvSpPr txBox="1"/>
          <p:nvPr/>
        </p:nvSpPr>
        <p:spPr>
          <a:xfrm>
            <a:off x="6553080" y="6356520"/>
            <a:ext cx="2133360" cy="364680"/>
          </a:xfrm>
          <a:prstGeom prst="rect">
            <a:avLst/>
          </a:prstGeom>
          <a:noFill/>
          <a:ln>
            <a:noFill/>
          </a:ln>
        </p:spPr>
        <p:txBody>
          <a:bodyPr anchor="ctr"/>
          <a:lstStyle/>
          <a:p>
            <a:pPr algn="r">
              <a:lnSpc>
                <a:spcPct val="100000"/>
              </a:lnSpc>
            </a:pPr>
            <a:fld id="{F1E6C06A-A190-49C7-B1E3-561A10C59EEF}" type="slidenum">
              <a:rPr lang="ca-ES" sz="1200" b="0" strike="noStrike" spc="-1">
                <a:solidFill>
                  <a:srgbClr val="8B8B8B"/>
                </a:solidFill>
                <a:latin typeface="Calibri"/>
              </a:rPr>
              <a:t>13</a:t>
            </a:fld>
            <a:endParaRPr lang="ca-ES" sz="1200" b="0" strike="noStrike" spc="-1">
              <a:latin typeface="Times New Roman"/>
            </a:endParaRPr>
          </a:p>
        </p:txBody>
      </p:sp>
      <p:sp>
        <p:nvSpPr>
          <p:cNvPr id="428" name="TextShape 2"/>
          <p:cNvSpPr txBox="1"/>
          <p:nvPr/>
        </p:nvSpPr>
        <p:spPr>
          <a:xfrm>
            <a:off x="4000724" y="124488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Start</a:t>
            </a:r>
            <a:r>
              <a:rPr lang="es-ES" sz="2000" b="1" strike="noStrike" spc="-1" dirty="0">
                <a:solidFill>
                  <a:srgbClr val="000000"/>
                </a:solidFill>
                <a:latin typeface="Verdana"/>
                <a:ea typeface="Verdana"/>
              </a:rPr>
              <a:t> to </a:t>
            </a: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Set a </a:t>
            </a:r>
            <a:r>
              <a:rPr lang="es-ES" sz="2000" b="0" strike="noStrike" spc="-1" dirty="0" err="1">
                <a:solidFill>
                  <a:srgbClr val="000000"/>
                </a:solidFill>
                <a:latin typeface="Verdana"/>
                <a:ea typeface="Verdana"/>
              </a:rPr>
              <a:t>searching</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syntax</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r>
              <a:rPr lang="es-ES" sz="2000" b="0" strike="noStrike" spc="-1" dirty="0" err="1">
                <a:solidFill>
                  <a:srgbClr val="000000"/>
                </a:solidFill>
                <a:latin typeface="Verdana"/>
                <a:ea typeface="Verdana"/>
              </a:rPr>
              <a:t>Starting</a:t>
            </a:r>
            <a:r>
              <a:rPr lang="es-ES" sz="2000" b="0" strike="noStrike" spc="-1" dirty="0">
                <a:solidFill>
                  <a:srgbClr val="000000"/>
                </a:solidFill>
                <a:latin typeface="Verdana"/>
                <a:ea typeface="Verdana"/>
              </a:rPr>
              <a:t>: set </a:t>
            </a:r>
            <a:r>
              <a:rPr lang="es-ES" sz="2000" b="0" strike="noStrike" spc="-1" dirty="0" err="1">
                <a:solidFill>
                  <a:srgbClr val="000000"/>
                </a:solidFill>
                <a:latin typeface="Verdana"/>
                <a:ea typeface="Verdana"/>
              </a:rPr>
              <a:t>preferences</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settings</a:t>
            </a:r>
            <a:r>
              <a:rPr lang="es-ES" sz="2000" b="0" strike="noStrike" spc="-1" dirty="0">
                <a:solidFill>
                  <a:srgbClr val="000000"/>
                </a:solidFill>
                <a:latin typeface="Verdana"/>
                <a:ea typeface="Verdana"/>
              </a:rPr>
              <a:t>, etc.</a:t>
            </a:r>
            <a:endParaRPr lang="es-ES" sz="2000" b="0" strike="noStrike" spc="-1" dirty="0">
              <a:solidFill>
                <a:srgbClr val="000000"/>
              </a:solidFill>
              <a:latin typeface="Calibri"/>
            </a:endParaRPr>
          </a:p>
          <a:p>
            <a:pPr algn="just">
              <a:spcBef>
                <a:spcPts val="499"/>
              </a:spcBef>
            </a:pP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err="1">
                <a:solidFill>
                  <a:srgbClr val="000000"/>
                </a:solidFill>
                <a:latin typeface="Verdana"/>
                <a:ea typeface="Verdana"/>
              </a:rPr>
              <a:t>Manage</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results</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filter</a:t>
            </a:r>
            <a:r>
              <a:rPr lang="es-ES" sz="2000" b="0" strike="noStrike" spc="-1" dirty="0">
                <a:solidFill>
                  <a:srgbClr val="000000"/>
                </a:solidFill>
                <a:latin typeface="Verdana"/>
                <a:ea typeface="Verdana"/>
              </a:rPr>
              <a:t> and  refine.</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456" name="Imatge 39"/>
          <p:cNvPicPr/>
          <p:nvPr/>
        </p:nvPicPr>
        <p:blipFill>
          <a:blip r:embed="rId3"/>
          <a:stretch/>
        </p:blipFill>
        <p:spPr>
          <a:xfrm>
            <a:off x="-36360" y="0"/>
            <a:ext cx="2821680" cy="6855480"/>
          </a:xfrm>
          <a:prstGeom prst="rect">
            <a:avLst/>
          </a:prstGeom>
          <a:ln>
            <a:noFill/>
          </a:ln>
        </p:spPr>
      </p:pic>
      <p:sp>
        <p:nvSpPr>
          <p:cNvPr id="457" name="CustomShape 30"/>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458" name="CustomShape 31"/>
          <p:cNvSpPr/>
          <p:nvPr/>
        </p:nvSpPr>
        <p:spPr>
          <a:xfrm>
            <a:off x="333648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34" name="Imagen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6024" y="2540210"/>
            <a:ext cx="372832" cy="326228"/>
          </a:xfrm>
          <a:prstGeom prst="rect">
            <a:avLst/>
          </a:prstGeom>
        </p:spPr>
      </p:pic>
      <p:pic>
        <p:nvPicPr>
          <p:cNvPr id="35" name="Imagen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6190" y="3425276"/>
            <a:ext cx="372832" cy="326228"/>
          </a:xfrm>
          <a:prstGeom prst="rect">
            <a:avLst/>
          </a:prstGeom>
        </p:spPr>
      </p:pic>
      <p:pic>
        <p:nvPicPr>
          <p:cNvPr id="36" name="Imagen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6190" y="4428965"/>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Shape 1"/>
          <p:cNvSpPr txBox="1"/>
          <p:nvPr/>
        </p:nvSpPr>
        <p:spPr>
          <a:xfrm>
            <a:off x="6553080" y="6356520"/>
            <a:ext cx="2133360" cy="364680"/>
          </a:xfrm>
          <a:prstGeom prst="rect">
            <a:avLst/>
          </a:prstGeom>
          <a:noFill/>
          <a:ln>
            <a:noFill/>
          </a:ln>
        </p:spPr>
        <p:txBody>
          <a:bodyPr anchor="ctr"/>
          <a:lstStyle/>
          <a:p>
            <a:pPr algn="r">
              <a:lnSpc>
                <a:spcPct val="100000"/>
              </a:lnSpc>
            </a:pPr>
            <a:fld id="{19D450E4-991E-48DC-BC0A-536CBFA5283C}" type="slidenum">
              <a:rPr lang="ca-ES" sz="1200" b="0" strike="noStrike" spc="-1">
                <a:solidFill>
                  <a:srgbClr val="8B8B8B"/>
                </a:solidFill>
                <a:latin typeface="Calibri"/>
              </a:rPr>
              <a:t>14</a:t>
            </a:fld>
            <a:endParaRPr lang="ca-ES" sz="1200" b="0" strike="noStrike" spc="-1">
              <a:latin typeface="Times New Roman"/>
            </a:endParaRPr>
          </a:p>
        </p:txBody>
      </p:sp>
      <p:sp>
        <p:nvSpPr>
          <p:cNvPr id="460" name="TextShape 2"/>
          <p:cNvSpPr txBox="1"/>
          <p:nvPr/>
        </p:nvSpPr>
        <p:spPr>
          <a:xfrm>
            <a:off x="3204000" y="1449720"/>
            <a:ext cx="5348880" cy="4715280"/>
          </a:xfrm>
          <a:prstGeom prst="rect">
            <a:avLst/>
          </a:prstGeom>
          <a:noFill/>
          <a:ln>
            <a:noFill/>
          </a:ln>
        </p:spPr>
        <p:txBody>
          <a:bodyPr>
            <a:normAutofit lnSpcReduction="10000"/>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Start</a:t>
            </a:r>
            <a:r>
              <a:rPr lang="es-ES" sz="2000" b="1" strike="noStrike" spc="-1" dirty="0">
                <a:solidFill>
                  <a:srgbClr val="000000"/>
                </a:solidFill>
                <a:latin typeface="Verdana"/>
                <a:ea typeface="Verdana"/>
              </a:rPr>
              <a:t> to </a:t>
            </a: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340"/>
              </a:spcBef>
            </a:pPr>
            <a:r>
              <a:rPr lang="es-ES" sz="1700" b="0" strike="noStrike" spc="-1" dirty="0" err="1">
                <a:solidFill>
                  <a:srgbClr val="000000"/>
                </a:solidFill>
                <a:latin typeface="Verdana"/>
                <a:ea typeface="Verdana"/>
              </a:rPr>
              <a:t>Search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engines</a:t>
            </a:r>
            <a:r>
              <a:rPr lang="es-ES" sz="1700" b="0" strike="noStrike" spc="-1" dirty="0">
                <a:solidFill>
                  <a:srgbClr val="000000"/>
                </a:solidFill>
                <a:latin typeface="Verdana"/>
                <a:ea typeface="Verdana"/>
              </a:rPr>
              <a:t> and </a:t>
            </a:r>
            <a:r>
              <a:rPr lang="es-ES" sz="1700" b="0" strike="noStrike" spc="-1" dirty="0" err="1">
                <a:solidFill>
                  <a:srgbClr val="000000"/>
                </a:solidFill>
                <a:latin typeface="Verdana"/>
                <a:ea typeface="Verdana"/>
              </a:rPr>
              <a:t>databases</a:t>
            </a:r>
            <a:r>
              <a:rPr lang="es-ES" sz="1700" b="0" strike="noStrike" spc="-1" dirty="0">
                <a:solidFill>
                  <a:srgbClr val="000000"/>
                </a:solidFill>
                <a:latin typeface="Verdana"/>
                <a:ea typeface="Verdana"/>
              </a:rPr>
              <a:t> use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same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standardized</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syntax</a:t>
            </a:r>
            <a:r>
              <a:rPr lang="es-ES" sz="1700" b="0" strike="noStrike" spc="-1" dirty="0">
                <a:solidFill>
                  <a:srgbClr val="000000"/>
                </a:solidFill>
                <a:latin typeface="Verdana"/>
                <a:ea typeface="Verdana"/>
              </a:rPr>
              <a:t>.</a:t>
            </a:r>
            <a:endParaRPr lang="es-ES" sz="1700" b="0" strike="noStrike" spc="-1" dirty="0">
              <a:solidFill>
                <a:srgbClr val="000000"/>
              </a:solidFill>
              <a:latin typeface="Calibri"/>
            </a:endParaRPr>
          </a:p>
          <a:p>
            <a:pPr>
              <a:lnSpc>
                <a:spcPct val="80000"/>
              </a:lnSpc>
              <a:spcBef>
                <a:spcPts val="340"/>
              </a:spcBef>
            </a:pPr>
            <a:endParaRPr lang="es-ES" sz="1700" b="0" strike="noStrike" spc="-1" dirty="0">
              <a:solidFill>
                <a:srgbClr val="000000"/>
              </a:solidFill>
              <a:latin typeface="Calibri"/>
            </a:endParaRPr>
          </a:p>
          <a:p>
            <a:pPr>
              <a:lnSpc>
                <a:spcPct val="80000"/>
              </a:lnSpc>
              <a:spcBef>
                <a:spcPts val="340"/>
              </a:spcBef>
            </a:pPr>
            <a:r>
              <a:rPr lang="es-ES" sz="1700" b="0" strike="noStrike" spc="-1" dirty="0" err="1">
                <a:solidFill>
                  <a:srgbClr val="000000"/>
                </a:solidFill>
                <a:latin typeface="Verdana"/>
                <a:ea typeface="Verdana"/>
              </a:rPr>
              <a:t>You</a:t>
            </a:r>
            <a:r>
              <a:rPr lang="es-ES" sz="1700" b="0" strike="noStrike" spc="-1" dirty="0">
                <a:solidFill>
                  <a:srgbClr val="000000"/>
                </a:solidFill>
                <a:latin typeface="Verdana"/>
                <a:ea typeface="Verdana"/>
              </a:rPr>
              <a:t> can </a:t>
            </a:r>
            <a:r>
              <a:rPr lang="es-ES" sz="1700" b="0" strike="noStrike" spc="-1" dirty="0" err="1">
                <a:solidFill>
                  <a:srgbClr val="000000"/>
                </a:solidFill>
                <a:latin typeface="Verdana"/>
                <a:ea typeface="Verdana"/>
              </a:rPr>
              <a:t>change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search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options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from</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preferences</a:t>
            </a:r>
            <a:r>
              <a:rPr lang="es-ES" sz="1700" b="0" strike="noStrike" spc="-1" dirty="0">
                <a:solidFill>
                  <a:srgbClr val="000000"/>
                </a:solidFill>
                <a:latin typeface="Verdana"/>
                <a:ea typeface="Verdana"/>
              </a:rPr>
              <a:t> / </a:t>
            </a:r>
            <a:r>
              <a:rPr lang="es-ES" sz="1700" b="0" strike="noStrike" spc="-1" dirty="0" err="1">
                <a:solidFill>
                  <a:srgbClr val="000000"/>
                </a:solidFill>
                <a:latin typeface="Verdana"/>
                <a:ea typeface="Verdana"/>
              </a:rPr>
              <a:t>settings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menu</a:t>
            </a:r>
            <a:r>
              <a:rPr lang="es-ES" sz="1700" b="0" strike="noStrike" spc="-1" dirty="0">
                <a:solidFill>
                  <a:srgbClr val="000000"/>
                </a:solidFill>
                <a:latin typeface="Verdana"/>
                <a:ea typeface="Verdana"/>
              </a:rPr>
              <a:t>. </a:t>
            </a:r>
            <a:endParaRPr lang="es-ES" sz="1700" b="0" strike="noStrike" spc="-1" dirty="0">
              <a:solidFill>
                <a:srgbClr val="000000"/>
              </a:solidFill>
              <a:latin typeface="Calibri"/>
            </a:endParaRPr>
          </a:p>
          <a:p>
            <a:pPr>
              <a:lnSpc>
                <a:spcPct val="80000"/>
              </a:lnSpc>
              <a:spcBef>
                <a:spcPts val="340"/>
              </a:spcBef>
            </a:pPr>
            <a:endParaRPr lang="es-ES" sz="1700" b="0" strike="noStrike" spc="-1" dirty="0">
              <a:solidFill>
                <a:srgbClr val="000000"/>
              </a:solidFill>
              <a:latin typeface="Calibri"/>
            </a:endParaRPr>
          </a:p>
          <a:p>
            <a:pPr>
              <a:lnSpc>
                <a:spcPct val="80000"/>
              </a:lnSpc>
              <a:spcBef>
                <a:spcPts val="340"/>
              </a:spcBef>
            </a:pPr>
            <a:r>
              <a:rPr lang="es-ES" sz="1700" b="0" strike="noStrike" spc="-1" dirty="0" err="1">
                <a:solidFill>
                  <a:srgbClr val="000000"/>
                </a:solidFill>
                <a:latin typeface="Verdana"/>
                <a:ea typeface="Verdana"/>
              </a:rPr>
              <a:t>You</a:t>
            </a:r>
            <a:r>
              <a:rPr lang="es-ES" sz="1700" b="0" strike="noStrike" spc="-1" dirty="0">
                <a:solidFill>
                  <a:srgbClr val="000000"/>
                </a:solidFill>
                <a:latin typeface="Verdana"/>
                <a:ea typeface="Verdana"/>
              </a:rPr>
              <a:t> can try </a:t>
            </a:r>
            <a:r>
              <a:rPr lang="es-ES" sz="1700" b="0" strike="noStrike" spc="-1" dirty="0" err="1">
                <a:solidFill>
                  <a:srgbClr val="000000"/>
                </a:solidFill>
                <a:latin typeface="Verdana"/>
                <a:ea typeface="Verdana"/>
              </a:rPr>
              <a:t>different</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possibilities</a:t>
            </a:r>
            <a:r>
              <a:rPr lang="es-ES" sz="1700" b="0" strike="noStrike" spc="-1" dirty="0">
                <a:solidFill>
                  <a:srgbClr val="000000"/>
                </a:solidFill>
                <a:latin typeface="Verdana"/>
                <a:ea typeface="Verdana"/>
              </a:rPr>
              <a:t>: compare </a:t>
            </a:r>
            <a:r>
              <a:rPr lang="es-ES" sz="1700" b="0" strike="noStrike" spc="-1" dirty="0" err="1">
                <a:solidFill>
                  <a:srgbClr val="000000"/>
                </a:solidFill>
                <a:latin typeface="Verdana"/>
                <a:ea typeface="Verdana"/>
              </a:rPr>
              <a:t>outcomes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filtering</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results</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before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or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after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your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search</a:t>
            </a:r>
            <a:r>
              <a:rPr lang="es-ES" sz="1700" b="0" strike="noStrike" spc="-1" dirty="0">
                <a:solidFill>
                  <a:srgbClr val="000000"/>
                </a:solidFill>
                <a:latin typeface="Verdana"/>
                <a:ea typeface="Verdana"/>
              </a:rPr>
              <a:t>.</a:t>
            </a:r>
            <a:endParaRPr lang="es-ES" sz="1700" b="0" strike="noStrike" spc="-1" dirty="0">
              <a:solidFill>
                <a:srgbClr val="000000"/>
              </a:solidFill>
              <a:latin typeface="Calibri"/>
            </a:endParaRPr>
          </a:p>
          <a:p>
            <a:pPr>
              <a:lnSpc>
                <a:spcPct val="80000"/>
              </a:lnSpc>
              <a:spcBef>
                <a:spcPts val="340"/>
              </a:spcBef>
            </a:pPr>
            <a:endParaRPr lang="es-ES" sz="1700" b="0" strike="noStrike" spc="-1" dirty="0">
              <a:solidFill>
                <a:srgbClr val="000000"/>
              </a:solidFill>
              <a:latin typeface="Calibri"/>
            </a:endParaRPr>
          </a:p>
          <a:p>
            <a:pPr>
              <a:lnSpc>
                <a:spcPct val="80000"/>
              </a:lnSpc>
              <a:spcBef>
                <a:spcPts val="340"/>
              </a:spcBef>
            </a:pPr>
            <a:r>
              <a:rPr lang="es-ES" sz="1700" b="0" strike="noStrike" spc="-1" dirty="0">
                <a:solidFill>
                  <a:srgbClr val="000000"/>
                </a:solidFill>
                <a:latin typeface="Verdana"/>
                <a:ea typeface="Verdana"/>
              </a:rPr>
              <a:t>Set </a:t>
            </a:r>
            <a:r>
              <a:rPr lang="es-ES" sz="1700" b="0" strike="noStrike" spc="-1" dirty="0" err="1">
                <a:solidFill>
                  <a:srgbClr val="000000"/>
                </a:solidFill>
                <a:latin typeface="Verdana"/>
                <a:ea typeface="Verdana"/>
              </a:rPr>
              <a:t>preferences</a:t>
            </a:r>
            <a:r>
              <a:rPr lang="es-ES" sz="1700" b="0" strike="noStrike" spc="-1" dirty="0">
                <a:solidFill>
                  <a:srgbClr val="000000"/>
                </a:solidFill>
                <a:latin typeface="Verdana"/>
                <a:ea typeface="Verdana"/>
              </a:rPr>
              <a:t> </a:t>
            </a:r>
            <a:r>
              <a:rPr lang="es-ES" sz="1700" b="1" strike="noStrike" spc="-1" dirty="0" err="1">
                <a:solidFill>
                  <a:srgbClr val="000000"/>
                </a:solidFill>
                <a:latin typeface="Verdana"/>
                <a:ea typeface="Verdana"/>
              </a:rPr>
              <a:t>before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starting</a:t>
            </a:r>
            <a:r>
              <a:rPr lang="es-ES" sz="1700" b="0" strike="noStrike" spc="-1" dirty="0">
                <a:solidFill>
                  <a:srgbClr val="000000"/>
                </a:solidFill>
                <a:latin typeface="Verdana"/>
                <a:ea typeface="Verdana"/>
              </a:rPr>
              <a:t> to </a:t>
            </a:r>
            <a:r>
              <a:rPr lang="es-ES" sz="1700" b="0" strike="noStrike" spc="-1" dirty="0" err="1">
                <a:solidFill>
                  <a:srgbClr val="000000"/>
                </a:solidFill>
                <a:latin typeface="Verdana"/>
                <a:ea typeface="Verdana"/>
              </a:rPr>
              <a:t>search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language</a:t>
            </a:r>
            <a:r>
              <a:rPr lang="es-ES" sz="1700" b="0" strike="noStrike" spc="-1" dirty="0">
                <a:solidFill>
                  <a:srgbClr val="000000"/>
                </a:solidFill>
                <a:latin typeface="Verdana"/>
                <a:ea typeface="Verdana"/>
              </a:rPr>
              <a:t>, dates, etc.</a:t>
            </a:r>
            <a:endParaRPr lang="es-ES" sz="1700" b="0" strike="noStrike" spc="-1" dirty="0">
              <a:solidFill>
                <a:srgbClr val="000000"/>
              </a:solidFill>
              <a:latin typeface="Calibri"/>
            </a:endParaRPr>
          </a:p>
          <a:p>
            <a:pPr>
              <a:lnSpc>
                <a:spcPct val="80000"/>
              </a:lnSpc>
              <a:spcBef>
                <a:spcPts val="340"/>
              </a:spcBef>
            </a:pPr>
            <a:endParaRPr lang="es-ES" sz="1700" b="0" strike="noStrike" spc="-1" dirty="0">
              <a:solidFill>
                <a:srgbClr val="000000"/>
              </a:solidFill>
              <a:latin typeface="Calibri"/>
            </a:endParaRPr>
          </a:p>
          <a:p>
            <a:pPr>
              <a:lnSpc>
                <a:spcPct val="80000"/>
              </a:lnSpc>
              <a:spcBef>
                <a:spcPts val="340"/>
              </a:spcBef>
            </a:pPr>
            <a:r>
              <a:rPr lang="es-ES" sz="1700" b="0" strike="noStrike" spc="-1" dirty="0" err="1">
                <a:solidFill>
                  <a:srgbClr val="000000"/>
                </a:solidFill>
                <a:latin typeface="Verdana"/>
                <a:ea typeface="Verdana"/>
              </a:rPr>
              <a:t>Apply</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filters</a:t>
            </a:r>
            <a:r>
              <a:rPr lang="es-ES" sz="1700" b="0" strike="noStrike" spc="-1" dirty="0">
                <a:solidFill>
                  <a:srgbClr val="000000"/>
                </a:solidFill>
                <a:latin typeface="Verdana"/>
                <a:ea typeface="Verdana"/>
              </a:rPr>
              <a:t> </a:t>
            </a:r>
            <a:r>
              <a:rPr lang="es-ES" sz="1700" b="1" strike="noStrike" spc="-1" dirty="0" err="1">
                <a:solidFill>
                  <a:srgbClr val="000000"/>
                </a:solidFill>
                <a:latin typeface="Verdana"/>
                <a:ea typeface="Verdana"/>
              </a:rPr>
              <a:t>after</a:t>
            </a:r>
            <a:r>
              <a:rPr lang="es-ES" sz="1700" b="0" strike="noStrike" spc="-1" dirty="0">
                <a:solidFill>
                  <a:srgbClr val="000000"/>
                </a:solidFill>
                <a:latin typeface="Verdana"/>
                <a:ea typeface="Verdana"/>
              </a:rPr>
              <a:t>: refine </a:t>
            </a:r>
            <a:r>
              <a:rPr lang="es-ES" sz="1700" b="0" strike="noStrike" spc="-1" dirty="0" err="1">
                <a:solidFill>
                  <a:srgbClr val="000000"/>
                </a:solidFill>
                <a:latin typeface="Verdana"/>
                <a:ea typeface="Verdana"/>
              </a:rPr>
              <a:t>the</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outcome</a:t>
            </a:r>
            <a:r>
              <a:rPr lang="es-ES" sz="1700" b="0" strike="noStrike" spc="-1" dirty="0">
                <a:solidFill>
                  <a:srgbClr val="000000"/>
                </a:solidFill>
                <a:latin typeface="Verdana"/>
                <a:ea typeface="Verdana"/>
              </a:rPr>
              <a:t> of </a:t>
            </a:r>
            <a:r>
              <a:rPr lang="es-ES" sz="1700" b="0" strike="noStrike" spc="-1" dirty="0" err="1">
                <a:solidFill>
                  <a:srgbClr val="000000"/>
                </a:solidFill>
                <a:latin typeface="Verdana"/>
                <a:ea typeface="Verdana"/>
              </a:rPr>
              <a:t>your</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search</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by</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subject</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publication</a:t>
            </a:r>
            <a:r>
              <a:rPr lang="es-ES" sz="1700" b="0" strike="noStrike" spc="-1" dirty="0">
                <a:solidFill>
                  <a:srgbClr val="000000"/>
                </a:solidFill>
                <a:latin typeface="Verdana"/>
                <a:ea typeface="Verdana"/>
              </a:rPr>
              <a:t> </a:t>
            </a:r>
            <a:r>
              <a:rPr lang="es-ES" sz="1700" b="0" strike="noStrike" spc="-1" dirty="0" err="1">
                <a:solidFill>
                  <a:srgbClr val="000000"/>
                </a:solidFill>
                <a:latin typeface="Verdana"/>
                <a:ea typeface="Verdana"/>
              </a:rPr>
              <a:t>type</a:t>
            </a:r>
            <a:r>
              <a:rPr lang="es-ES" sz="1700" b="0" strike="noStrike" spc="-1" dirty="0">
                <a:solidFill>
                  <a:srgbClr val="000000"/>
                </a:solidFill>
                <a:latin typeface="Verdana"/>
                <a:ea typeface="Verdana"/>
              </a:rPr>
              <a:t>, etc.</a:t>
            </a:r>
            <a:endParaRPr lang="es-ES" sz="17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461" name="Imatge 39"/>
          <p:cNvPicPr/>
          <p:nvPr/>
        </p:nvPicPr>
        <p:blipFill>
          <a:blip r:embed="rId3"/>
          <a:stretch/>
        </p:blipFill>
        <p:spPr>
          <a:xfrm>
            <a:off x="-36360" y="0"/>
            <a:ext cx="2821680" cy="6855480"/>
          </a:xfrm>
          <a:prstGeom prst="rect">
            <a:avLst/>
          </a:prstGeom>
          <a:ln>
            <a:noFill/>
          </a:ln>
        </p:spPr>
      </p:pic>
      <p:sp>
        <p:nvSpPr>
          <p:cNvPr id="462"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463" name="CustomShape 4"/>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TextShape 1"/>
          <p:cNvSpPr txBox="1"/>
          <p:nvPr/>
        </p:nvSpPr>
        <p:spPr>
          <a:xfrm>
            <a:off x="6553080" y="6356520"/>
            <a:ext cx="2133360" cy="364680"/>
          </a:xfrm>
          <a:prstGeom prst="rect">
            <a:avLst/>
          </a:prstGeom>
          <a:noFill/>
          <a:ln>
            <a:noFill/>
          </a:ln>
        </p:spPr>
        <p:txBody>
          <a:bodyPr anchor="ctr"/>
          <a:lstStyle/>
          <a:p>
            <a:pPr algn="r">
              <a:lnSpc>
                <a:spcPct val="100000"/>
              </a:lnSpc>
            </a:pPr>
            <a:fld id="{AD710347-A97A-4793-BDB2-8083DC0E8836}" type="slidenum">
              <a:rPr lang="ca-ES" sz="1200" b="0" strike="noStrike" spc="-1">
                <a:solidFill>
                  <a:srgbClr val="8B8B8B"/>
                </a:solidFill>
                <a:latin typeface="Calibri"/>
              </a:rPr>
              <a:t>15</a:t>
            </a:fld>
            <a:endParaRPr lang="ca-ES" sz="1200" b="0" strike="noStrike" spc="-1">
              <a:latin typeface="Times New Roman"/>
            </a:endParaRPr>
          </a:p>
        </p:txBody>
      </p:sp>
      <p:sp>
        <p:nvSpPr>
          <p:cNvPr id="465" name="TextShape 2"/>
          <p:cNvSpPr txBox="1"/>
          <p:nvPr/>
        </p:nvSpPr>
        <p:spPr>
          <a:xfrm>
            <a:off x="457200" y="528840"/>
            <a:ext cx="8229240" cy="1236600"/>
          </a:xfrm>
          <a:prstGeom prst="rect">
            <a:avLst/>
          </a:prstGeom>
          <a:noFill/>
          <a:ln>
            <a:noFill/>
          </a:ln>
        </p:spPr>
        <p:txBody>
          <a:bodyPr anchor="ctr"/>
          <a:lstStyle/>
          <a:p>
            <a:pPr>
              <a:lnSpc>
                <a:spcPct val="100000"/>
              </a:lnSpc>
            </a:pPr>
            <a:r>
              <a:rPr lang="es-ES" sz="5400" b="1" strike="noStrike" spc="-1">
                <a:solidFill>
                  <a:srgbClr val="18A3AF"/>
                </a:solidFill>
                <a:latin typeface="Verdana"/>
              </a:rPr>
              <a:t>3</a:t>
            </a:r>
            <a:r>
              <a:rPr lang="es-ES" sz="2000" b="1" strike="noStrike" spc="-1">
                <a:solidFill>
                  <a:srgbClr val="18A3AF"/>
                </a:solidFill>
                <a:latin typeface="Verdana"/>
              </a:rPr>
              <a:t> Information search and management: HOW?</a:t>
            </a:r>
            <a:endParaRPr lang="es-ES" sz="2000" b="0" strike="noStrike" spc="-1">
              <a:solidFill>
                <a:srgbClr val="000000"/>
              </a:solidFill>
              <a:latin typeface="Calibri"/>
            </a:endParaRPr>
          </a:p>
        </p:txBody>
      </p:sp>
      <p:sp>
        <p:nvSpPr>
          <p:cNvPr id="466" name="CustomShape 3"/>
          <p:cNvSpPr/>
          <p:nvPr/>
        </p:nvSpPr>
        <p:spPr>
          <a:xfrm>
            <a:off x="457200" y="1484280"/>
            <a:ext cx="8362440" cy="4463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720">
              <a:lnSpc>
                <a:spcPct val="100000"/>
              </a:lnSpc>
            </a:pPr>
            <a:r>
              <a:rPr lang="ca-ES" sz="1200" b="0" strike="noStrike" spc="-1">
                <a:solidFill>
                  <a:srgbClr val="000000"/>
                </a:solidFill>
                <a:latin typeface="Verdana"/>
              </a:rPr>
              <a:t>  Search operators *                                   (*Don’t leave a blank space between operators and words)</a:t>
            </a:r>
            <a:endParaRPr lang="ca-ES" sz="1200" b="0" strike="noStrike" spc="-1">
              <a:latin typeface="Arial"/>
            </a:endParaRPr>
          </a:p>
          <a:p>
            <a:pPr marL="343080" indent="-342720">
              <a:lnSpc>
                <a:spcPct val="100000"/>
              </a:lnSpc>
            </a:pPr>
            <a:endParaRPr lang="ca-ES" sz="1200" b="0" strike="noStrike" spc="-1">
              <a:latin typeface="Arial"/>
            </a:endParaRPr>
          </a:p>
        </p:txBody>
      </p:sp>
      <p:graphicFrame>
        <p:nvGraphicFramePr>
          <p:cNvPr id="467" name="Table 4"/>
          <p:cNvGraphicFramePr/>
          <p:nvPr/>
        </p:nvGraphicFramePr>
        <p:xfrm>
          <a:off x="678600" y="1772640"/>
          <a:ext cx="7920000" cy="4721040"/>
        </p:xfrm>
        <a:graphic>
          <a:graphicData uri="http://schemas.openxmlformats.org/drawingml/2006/table">
            <a:tbl>
              <a:tblPr/>
              <a:tblGrid>
                <a:gridCol w="1296000">
                  <a:extLst>
                    <a:ext uri="{9D8B030D-6E8A-4147-A177-3AD203B41FA5}">
                      <a16:colId xmlns:a16="http://schemas.microsoft.com/office/drawing/2014/main" val="20000"/>
                    </a:ext>
                  </a:extLst>
                </a:gridCol>
                <a:gridCol w="6624000">
                  <a:extLst>
                    <a:ext uri="{9D8B030D-6E8A-4147-A177-3AD203B41FA5}">
                      <a16:colId xmlns:a16="http://schemas.microsoft.com/office/drawing/2014/main" val="20001"/>
                    </a:ext>
                  </a:extLst>
                </a:gridCol>
              </a:tblGrid>
              <a:tr h="432000">
                <a:tc>
                  <a:txBody>
                    <a:bodyPr/>
                    <a:lstStyle/>
                    <a:p>
                      <a:pPr>
                        <a:lnSpc>
                          <a:spcPct val="115000"/>
                        </a:lnSpc>
                      </a:pPr>
                      <a:r>
                        <a:rPr lang="ca-ES" sz="1000" b="1" strike="noStrike" spc="-1">
                          <a:solidFill>
                            <a:srgbClr val="336699"/>
                          </a:solidFill>
                          <a:latin typeface="Verdana"/>
                        </a:rPr>
                        <a:t>No operator</a:t>
                      </a:r>
                      <a:endParaRPr lang="ca-ES" sz="1000" b="0" strike="noStrike" spc="-1">
                        <a:latin typeface="Arial"/>
                      </a:endParaRPr>
                    </a:p>
                  </a:txBody>
                  <a:tcPr marL="114120" marR="114120">
                    <a:noFill/>
                  </a:tcPr>
                </a:tc>
                <a:tc>
                  <a:txBody>
                    <a:bodyPr/>
                    <a:lstStyle/>
                    <a:p>
                      <a:pPr>
                        <a:lnSpc>
                          <a:spcPct val="115000"/>
                        </a:lnSpc>
                        <a:spcBef>
                          <a:spcPts val="300"/>
                        </a:spcBef>
                        <a:spcAft>
                          <a:spcPts val="901"/>
                        </a:spcAft>
                      </a:pPr>
                      <a:r>
                        <a:rPr lang="ca-ES" sz="1000" b="0" strike="noStrike" spc="-1">
                          <a:solidFill>
                            <a:srgbClr val="000000"/>
                          </a:solidFill>
                          <a:latin typeface="Arial"/>
                          <a:ea typeface="Times New Roman"/>
                        </a:rPr>
                        <a:t>Intersection (AND). </a:t>
                      </a:r>
                      <a:r>
                        <a:rPr lang="ca-ES" sz="1000" b="0" strike="noStrike" spc="-1">
                          <a:solidFill>
                            <a:srgbClr val="000000"/>
                          </a:solidFill>
                          <a:latin typeface="Arial"/>
                          <a:ea typeface="Calibri"/>
                        </a:rPr>
                        <a:t>Find items that belong simultaneously to both sets. </a:t>
                      </a:r>
                      <a:endParaRPr lang="ca-ES" sz="1000" b="0" strike="noStrike" spc="-1">
                        <a:latin typeface="Arial"/>
                      </a:endParaRPr>
                    </a:p>
                  </a:txBody>
                  <a:tcPr marL="114120" marR="114120">
                    <a:noFill/>
                  </a:tcPr>
                </a:tc>
                <a:extLst>
                  <a:ext uri="{0D108BD9-81ED-4DB2-BD59-A6C34878D82A}">
                    <a16:rowId xmlns:a16="http://schemas.microsoft.com/office/drawing/2014/main" val="10000"/>
                  </a:ext>
                </a:extLst>
              </a:tr>
              <a:tr h="43200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spcBef>
                          <a:spcPts val="300"/>
                        </a:spcBef>
                        <a:spcAft>
                          <a:spcPts val="901"/>
                        </a:spcAft>
                      </a:pPr>
                      <a:r>
                        <a:rPr lang="ca-ES" sz="1000" b="0" strike="noStrike" spc="-1">
                          <a:solidFill>
                            <a:srgbClr val="000000"/>
                          </a:solidFill>
                          <a:latin typeface="Arial"/>
                          <a:ea typeface="Times New Roman"/>
                        </a:rPr>
                        <a:t>Addition (OR). Find the sum of two items or more.</a:t>
                      </a:r>
                      <a:endParaRPr lang="ca-ES" sz="1000" b="0" strike="noStrike" spc="-1">
                        <a:latin typeface="Arial"/>
                      </a:endParaRPr>
                    </a:p>
                  </a:txBody>
                  <a:tcPr marL="114120" marR="114120">
                    <a:noFill/>
                  </a:tcPr>
                </a:tc>
                <a:extLst>
                  <a:ext uri="{0D108BD9-81ED-4DB2-BD59-A6C34878D82A}">
                    <a16:rowId xmlns:a16="http://schemas.microsoft.com/office/drawing/2014/main" val="10001"/>
                  </a:ext>
                </a:extLst>
              </a:tr>
              <a:tr h="32508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Find email address.</a:t>
                      </a:r>
                      <a:endParaRPr lang="ca-ES" sz="1000" b="0" strike="noStrike" spc="-1">
                        <a:latin typeface="Arial"/>
                      </a:endParaRPr>
                    </a:p>
                  </a:txBody>
                  <a:tcPr marL="114120" marR="114120">
                    <a:noFill/>
                  </a:tcPr>
                </a:tc>
                <a:extLst>
                  <a:ext uri="{0D108BD9-81ED-4DB2-BD59-A6C34878D82A}">
                    <a16:rowId xmlns:a16="http://schemas.microsoft.com/office/drawing/2014/main" val="10002"/>
                  </a:ext>
                </a:extLst>
              </a:tr>
              <a:tr h="325080">
                <a:tc>
                  <a:txBody>
                    <a:bodyPr/>
                    <a:lstStyle/>
                    <a:p>
                      <a:pPr>
                        <a:lnSpc>
                          <a:spcPct val="115000"/>
                        </a:lnSpc>
                      </a:pPr>
                      <a:r>
                        <a:rPr lang="ca-ES" sz="1000" b="1" strike="noStrike" spc="-1">
                          <a:solidFill>
                            <a:srgbClr val="336699"/>
                          </a:solidFill>
                          <a:latin typeface="Verdana"/>
                        </a:rPr>
                        <a:t>SOLVED</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Find solved problems.</a:t>
                      </a:r>
                      <a:endParaRPr lang="ca-ES" sz="1000" b="0" strike="noStrike" spc="-1">
                        <a:latin typeface="Arial"/>
                      </a:endParaRPr>
                    </a:p>
                  </a:txBody>
                  <a:tcPr marL="114120" marR="114120">
                    <a:noFill/>
                  </a:tcPr>
                </a:tc>
                <a:extLst>
                  <a:ext uri="{0D108BD9-81ED-4DB2-BD59-A6C34878D82A}">
                    <a16:rowId xmlns:a16="http://schemas.microsoft.com/office/drawing/2014/main" val="10003"/>
                  </a:ext>
                </a:extLst>
              </a:tr>
              <a:tr h="32508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spcBef>
                          <a:spcPts val="300"/>
                        </a:spcBef>
                        <a:spcAft>
                          <a:spcPts val="901"/>
                        </a:spcAft>
                      </a:pPr>
                      <a:r>
                        <a:rPr lang="ca-ES" sz="1000" b="0" strike="noStrike" spc="-1">
                          <a:solidFill>
                            <a:srgbClr val="000000"/>
                          </a:solidFill>
                          <a:latin typeface="Arial"/>
                          <a:ea typeface="Times New Roman"/>
                        </a:rPr>
                        <a:t>Find trending topic (hashtags). </a:t>
                      </a:r>
                      <a:endParaRPr lang="ca-ES" sz="1000" b="0" strike="noStrike" spc="-1">
                        <a:latin typeface="Arial"/>
                      </a:endParaRPr>
                    </a:p>
                  </a:txBody>
                  <a:tcPr marL="114120" marR="114120">
                    <a:noFill/>
                  </a:tcPr>
                </a:tc>
                <a:extLst>
                  <a:ext uri="{0D108BD9-81ED-4DB2-BD59-A6C34878D82A}">
                    <a16:rowId xmlns:a16="http://schemas.microsoft.com/office/drawing/2014/main" val="10004"/>
                  </a:ext>
                </a:extLst>
              </a:tr>
              <a:tr h="50148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Search exclusion  (NOT). </a:t>
                      </a:r>
                      <a:endParaRPr lang="ca-ES" sz="1000" b="0" strike="noStrike" spc="-1">
                        <a:latin typeface="Arial"/>
                      </a:endParaRPr>
                    </a:p>
                    <a:p>
                      <a:pPr>
                        <a:lnSpc>
                          <a:spcPct val="115000"/>
                        </a:lnSpc>
                      </a:pPr>
                      <a:r>
                        <a:rPr lang="ca-ES" sz="1000" b="0" strike="noStrike" spc="-1">
                          <a:solidFill>
                            <a:srgbClr val="000000"/>
                          </a:solidFill>
                          <a:latin typeface="Arial"/>
                          <a:ea typeface="Times New Roman"/>
                        </a:rPr>
                        <a:t>Avoid polysemic words, pull out concepts in your search.   </a:t>
                      </a:r>
                      <a:endParaRPr lang="ca-ES" sz="1000" b="0" strike="noStrike" spc="-1">
                        <a:latin typeface="Arial"/>
                      </a:endParaRPr>
                    </a:p>
                  </a:txBody>
                  <a:tcPr marL="114120" marR="114120">
                    <a:noFill/>
                  </a:tcPr>
                </a:tc>
                <a:extLst>
                  <a:ext uri="{0D108BD9-81ED-4DB2-BD59-A6C34878D82A}">
                    <a16:rowId xmlns:a16="http://schemas.microsoft.com/office/drawing/2014/main" val="10005"/>
                  </a:ext>
                </a:extLst>
              </a:tr>
              <a:tr h="32508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Quotations. Find items in the same order in which they appear between quotes.</a:t>
                      </a:r>
                      <a:endParaRPr lang="ca-ES" sz="1000" b="0" strike="noStrike" spc="-1">
                        <a:latin typeface="Arial"/>
                      </a:endParaRPr>
                    </a:p>
                  </a:txBody>
                  <a:tcPr marL="114120" marR="114120">
                    <a:noFill/>
                  </a:tcPr>
                </a:tc>
                <a:extLst>
                  <a:ext uri="{0D108BD9-81ED-4DB2-BD59-A6C34878D82A}">
                    <a16:rowId xmlns:a16="http://schemas.microsoft.com/office/drawing/2014/main" val="10006"/>
                  </a:ext>
                </a:extLst>
              </a:tr>
              <a:tr h="32508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Truncation. Find the root of the word and derivatives.</a:t>
                      </a:r>
                      <a:endParaRPr lang="ca-ES" sz="1000" b="0" strike="noStrike" spc="-1">
                        <a:latin typeface="Arial"/>
                      </a:endParaRPr>
                    </a:p>
                  </a:txBody>
                  <a:tcPr marL="114120" marR="114120">
                    <a:noFill/>
                  </a:tcPr>
                </a:tc>
                <a:extLst>
                  <a:ext uri="{0D108BD9-81ED-4DB2-BD59-A6C34878D82A}">
                    <a16:rowId xmlns:a16="http://schemas.microsoft.com/office/drawing/2014/main" val="10007"/>
                  </a:ext>
                </a:extLst>
              </a:tr>
              <a:tr h="325080">
                <a:tc>
                  <a:txBody>
                    <a:bodyPr/>
                    <a:lstStyle/>
                    <a:p>
                      <a:pPr>
                        <a:lnSpc>
                          <a:spcPct val="115000"/>
                        </a:lnSpc>
                      </a:pPr>
                      <a:r>
                        <a:rPr lang="ca-ES" sz="1000" b="1" strike="noStrike" spc="-1">
                          <a:solidFill>
                            <a:srgbClr val="336699"/>
                          </a:solidFill>
                          <a:latin typeface="Verdana"/>
                        </a:rPr>
                        <a:t>related:</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The search item is included within URLs</a:t>
                      </a:r>
                      <a:endParaRPr lang="ca-ES" sz="1000" b="0" strike="noStrike" spc="-1">
                        <a:latin typeface="Arial"/>
                      </a:endParaRPr>
                    </a:p>
                  </a:txBody>
                  <a:tcPr marL="114120" marR="114120">
                    <a:noFill/>
                  </a:tcPr>
                </a:tc>
                <a:extLst>
                  <a:ext uri="{0D108BD9-81ED-4DB2-BD59-A6C34878D82A}">
                    <a16:rowId xmlns:a16="http://schemas.microsoft.com/office/drawing/2014/main" val="10008"/>
                  </a:ext>
                </a:extLst>
              </a:tr>
              <a:tr h="325080">
                <a:tc>
                  <a:txBody>
                    <a:bodyPr/>
                    <a:lstStyle/>
                    <a:p>
                      <a:pPr>
                        <a:lnSpc>
                          <a:spcPct val="115000"/>
                        </a:lnSpc>
                      </a:pPr>
                      <a:r>
                        <a:rPr lang="ca-ES" sz="1000" b="1" strike="noStrike" spc="-1">
                          <a:solidFill>
                            <a:srgbClr val="336699"/>
                          </a:solidFill>
                          <a:latin typeface="Verdana"/>
                        </a:rPr>
                        <a:t>info:</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Information. Find information related to web page source, versions and similar sites, etc.</a:t>
                      </a:r>
                      <a:endParaRPr lang="ca-ES" sz="1000" b="0" strike="noStrike" spc="-1">
                        <a:latin typeface="Arial"/>
                      </a:endParaRPr>
                    </a:p>
                  </a:txBody>
                  <a:tcPr marL="114120" marR="114120">
                    <a:noFill/>
                  </a:tcPr>
                </a:tc>
                <a:extLst>
                  <a:ext uri="{0D108BD9-81ED-4DB2-BD59-A6C34878D82A}">
                    <a16:rowId xmlns:a16="http://schemas.microsoft.com/office/drawing/2014/main" val="10009"/>
                  </a:ext>
                </a:extLst>
              </a:tr>
              <a:tr h="325080">
                <a:tc>
                  <a:txBody>
                    <a:bodyPr/>
                    <a:lstStyle/>
                    <a:p>
                      <a:pPr>
                        <a:lnSpc>
                          <a:spcPct val="115000"/>
                        </a:lnSpc>
                      </a:pPr>
                      <a:r>
                        <a:rPr lang="ca-ES" sz="1000" b="1" strike="noStrike" spc="-1">
                          <a:solidFill>
                            <a:srgbClr val="336699"/>
                          </a:solidFill>
                          <a:latin typeface="Verdana"/>
                        </a:rPr>
                        <a:t>site:</a:t>
                      </a:r>
                      <a:endParaRPr lang="ca-ES" sz="1000" b="0" strike="noStrike" spc="-1">
                        <a:latin typeface="Arial"/>
                      </a:endParaRPr>
                    </a:p>
                  </a:txBody>
                  <a:tcPr marL="114120" marR="114120">
                    <a:noFill/>
                  </a:tcPr>
                </a:tc>
                <a:tc>
                  <a:txBody>
                    <a:bodyPr/>
                    <a:lstStyle/>
                    <a:p>
                      <a:pPr>
                        <a:lnSpc>
                          <a:spcPct val="115000"/>
                        </a:lnSpc>
                      </a:pPr>
                      <a:r>
                        <a:rPr lang="ca-ES" sz="1000" b="0" strike="noStrike" spc="-1">
                          <a:solidFill>
                            <a:srgbClr val="000000"/>
                          </a:solidFill>
                          <a:latin typeface="Arial"/>
                          <a:ea typeface="Times New Roman"/>
                        </a:rPr>
                        <a:t>Find information about a certain domain. Get results of specific addresses.</a:t>
                      </a:r>
                      <a:endParaRPr lang="ca-ES" sz="1000" b="0" strike="noStrike" spc="-1">
                        <a:latin typeface="Arial"/>
                      </a:endParaRPr>
                    </a:p>
                  </a:txBody>
                  <a:tcPr marL="114120" marR="114120">
                    <a:noFill/>
                  </a:tcPr>
                </a:tc>
                <a:extLst>
                  <a:ext uri="{0D108BD9-81ED-4DB2-BD59-A6C34878D82A}">
                    <a16:rowId xmlns:a16="http://schemas.microsoft.com/office/drawing/2014/main" val="10010"/>
                  </a:ext>
                </a:extLst>
              </a:tr>
              <a:tr h="325080">
                <a:tc>
                  <a:txBody>
                    <a:bodyPr/>
                    <a:lstStyle/>
                    <a:p>
                      <a:pPr>
                        <a:lnSpc>
                          <a:spcPct val="115000"/>
                        </a:lnSpc>
                      </a:pPr>
                      <a:r>
                        <a:rPr lang="ca-ES" sz="1000" b="1" strike="noStrike" spc="-1">
                          <a:solidFill>
                            <a:srgbClr val="336699"/>
                          </a:solidFill>
                          <a:latin typeface="Verdana"/>
                        </a:rPr>
                        <a:t>define</a:t>
                      </a:r>
                      <a:endParaRPr lang="ca-ES" sz="1000" b="0" strike="noStrike" spc="-1">
                        <a:latin typeface="Arial"/>
                      </a:endParaRPr>
                    </a:p>
                  </a:txBody>
                  <a:tcPr marL="114120" marR="114120">
                    <a:noFill/>
                  </a:tcPr>
                </a:tc>
                <a:tc>
                  <a:txBody>
                    <a:bodyPr/>
                    <a:lstStyle/>
                    <a:p>
                      <a:pPr>
                        <a:lnSpc>
                          <a:spcPct val="115000"/>
                        </a:lnSpc>
                        <a:spcBef>
                          <a:spcPts val="300"/>
                        </a:spcBef>
                        <a:spcAft>
                          <a:spcPts val="300"/>
                        </a:spcAft>
                      </a:pPr>
                      <a:r>
                        <a:rPr lang="ca-ES" sz="1000" b="0" strike="noStrike" spc="-1">
                          <a:solidFill>
                            <a:srgbClr val="212121"/>
                          </a:solidFill>
                          <a:latin typeface="Arial"/>
                          <a:ea typeface="Calibri"/>
                        </a:rPr>
                        <a:t>Dictionary. Find word definitions, synonyms, antonyms. </a:t>
                      </a:r>
                      <a:endParaRPr lang="ca-ES" sz="1000" b="0" strike="noStrike" spc="-1">
                        <a:latin typeface="Arial"/>
                      </a:endParaRPr>
                    </a:p>
                  </a:txBody>
                  <a:tcPr marL="114120" marR="114120">
                    <a:noFill/>
                  </a:tcPr>
                </a:tc>
                <a:extLst>
                  <a:ext uri="{0D108BD9-81ED-4DB2-BD59-A6C34878D82A}">
                    <a16:rowId xmlns:a16="http://schemas.microsoft.com/office/drawing/2014/main" val="10011"/>
                  </a:ext>
                </a:extLst>
              </a:tr>
              <a:tr h="429840">
                <a:tc>
                  <a:txBody>
                    <a:bodyPr/>
                    <a:lstStyle/>
                    <a:p>
                      <a:pPr>
                        <a:lnSpc>
                          <a:spcPct val="115000"/>
                        </a:lnSpc>
                      </a:pPr>
                      <a:r>
                        <a:rPr lang="ca-ES" sz="1000" b="1" strike="noStrike" spc="-1">
                          <a:solidFill>
                            <a:srgbClr val="336699"/>
                          </a:solidFill>
                          <a:latin typeface="Verdana"/>
                        </a:rPr>
                        <a:t>()</a:t>
                      </a:r>
                      <a:endParaRPr lang="ca-ES" sz="1000" b="0" strike="noStrike" spc="-1">
                        <a:latin typeface="Arial"/>
                      </a:endParaRPr>
                    </a:p>
                  </a:txBody>
                  <a:tcPr marL="114120" marR="114120">
                    <a:noFill/>
                  </a:tcPr>
                </a:tc>
                <a:tc>
                  <a:txBody>
                    <a:bodyPr/>
                    <a:lstStyle/>
                    <a:p>
                      <a:pPr>
                        <a:lnSpc>
                          <a:spcPct val="115000"/>
                        </a:lnSpc>
                        <a:spcBef>
                          <a:spcPts val="300"/>
                        </a:spcBef>
                        <a:spcAft>
                          <a:spcPts val="300"/>
                        </a:spcAft>
                      </a:pPr>
                      <a:r>
                        <a:rPr lang="ca-ES" sz="1000" b="0" strike="noStrike" spc="-1">
                          <a:solidFill>
                            <a:srgbClr val="212121"/>
                          </a:solidFill>
                          <a:latin typeface="Arial"/>
                          <a:ea typeface="Calibri"/>
                        </a:rPr>
                        <a:t>Prioritize. Search items in brackets first. To find terms across disciplines building subordinate searches.</a:t>
                      </a:r>
                      <a:endParaRPr lang="ca-ES" sz="1000" b="0" strike="noStrike" spc="-1">
                        <a:latin typeface="Arial"/>
                      </a:endParaRPr>
                    </a:p>
                  </a:txBody>
                  <a:tcPr marL="114120" marR="114120">
                    <a:noFill/>
                  </a:tcPr>
                </a:tc>
                <a:extLst>
                  <a:ext uri="{0D108BD9-81ED-4DB2-BD59-A6C34878D82A}">
                    <a16:rowId xmlns:a16="http://schemas.microsoft.com/office/drawing/2014/main" val="10012"/>
                  </a:ext>
                </a:extLst>
              </a:tr>
            </a:tbl>
          </a:graphicData>
        </a:graphic>
      </p:graphicFrame>
      <p:pic>
        <p:nvPicPr>
          <p:cNvPr id="468" name="Imatge 11"/>
          <p:cNvPicPr/>
          <p:nvPr/>
        </p:nvPicPr>
        <p:blipFill>
          <a:blip r:embed="rId3"/>
          <a:stretch/>
        </p:blipFill>
        <p:spPr>
          <a:xfrm>
            <a:off x="6227640" y="1805760"/>
            <a:ext cx="434520" cy="326520"/>
          </a:xfrm>
          <a:prstGeom prst="rect">
            <a:avLst/>
          </a:prstGeom>
          <a:ln>
            <a:noFill/>
          </a:ln>
        </p:spPr>
      </p:pic>
      <p:pic>
        <p:nvPicPr>
          <p:cNvPr id="469" name="Imatge 12"/>
          <p:cNvPicPr/>
          <p:nvPr/>
        </p:nvPicPr>
        <p:blipFill>
          <a:blip r:embed="rId4"/>
          <a:stretch/>
        </p:blipFill>
        <p:spPr>
          <a:xfrm>
            <a:off x="4962240" y="2244240"/>
            <a:ext cx="502920" cy="320400"/>
          </a:xfrm>
          <a:prstGeom prst="rect">
            <a:avLst/>
          </a:prstGeom>
          <a:ln>
            <a:noFill/>
          </a:ln>
        </p:spPr>
      </p:pic>
      <p:pic>
        <p:nvPicPr>
          <p:cNvPr id="470" name="Imatge 13"/>
          <p:cNvPicPr/>
          <p:nvPr/>
        </p:nvPicPr>
        <p:blipFill>
          <a:blip r:embed="rId5"/>
          <a:stretch/>
        </p:blipFill>
        <p:spPr>
          <a:xfrm>
            <a:off x="5508720" y="3724560"/>
            <a:ext cx="485280" cy="3520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TextShape 1"/>
          <p:cNvSpPr txBox="1"/>
          <p:nvPr/>
        </p:nvSpPr>
        <p:spPr>
          <a:xfrm>
            <a:off x="6553080" y="6356520"/>
            <a:ext cx="2133360" cy="364680"/>
          </a:xfrm>
          <a:prstGeom prst="rect">
            <a:avLst/>
          </a:prstGeom>
          <a:noFill/>
          <a:ln>
            <a:noFill/>
          </a:ln>
        </p:spPr>
        <p:txBody>
          <a:bodyPr anchor="ctr"/>
          <a:lstStyle/>
          <a:p>
            <a:pPr algn="r">
              <a:lnSpc>
                <a:spcPct val="100000"/>
              </a:lnSpc>
            </a:pPr>
            <a:fld id="{6686E896-8CD0-4EF8-A1F5-0753774E25B8}" type="slidenum">
              <a:rPr lang="ca-ES" sz="1200" b="0" strike="noStrike" spc="-1">
                <a:solidFill>
                  <a:srgbClr val="8B8B8B"/>
                </a:solidFill>
                <a:latin typeface="Calibri"/>
              </a:rPr>
              <a:t>16</a:t>
            </a:fld>
            <a:endParaRPr lang="ca-ES" sz="1200" b="0" strike="noStrike" spc="-1">
              <a:latin typeface="Times New Roman"/>
            </a:endParaRPr>
          </a:p>
        </p:txBody>
      </p:sp>
      <p:sp>
        <p:nvSpPr>
          <p:cNvPr id="472" name="TextShape 2"/>
          <p:cNvSpPr txBox="1"/>
          <p:nvPr/>
        </p:nvSpPr>
        <p:spPr>
          <a:xfrm>
            <a:off x="3204000" y="1052640"/>
            <a:ext cx="561636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Start to search: Where?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473" name="Imatge 39"/>
          <p:cNvPicPr/>
          <p:nvPr/>
        </p:nvPicPr>
        <p:blipFill>
          <a:blip r:embed="rId3"/>
          <a:stretch/>
        </p:blipFill>
        <p:spPr>
          <a:xfrm>
            <a:off x="-36360" y="0"/>
            <a:ext cx="2821680" cy="6855480"/>
          </a:xfrm>
          <a:prstGeom prst="rect">
            <a:avLst/>
          </a:prstGeom>
          <a:ln>
            <a:noFill/>
          </a:ln>
        </p:spPr>
      </p:pic>
      <p:sp>
        <p:nvSpPr>
          <p:cNvPr id="474"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475" name="CustomShape 4"/>
          <p:cNvSpPr/>
          <p:nvPr/>
        </p:nvSpPr>
        <p:spPr>
          <a:xfrm flipH="1">
            <a:off x="2484421" y="1429380"/>
            <a:ext cx="6516000" cy="5109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dirty="0">
              <a:latin typeface="Arial"/>
            </a:endParaRPr>
          </a:p>
          <a:p>
            <a:pPr marL="457200" algn="just">
              <a:lnSpc>
                <a:spcPct val="100000"/>
              </a:lnSpc>
              <a:spcBef>
                <a:spcPts val="499"/>
              </a:spcBef>
            </a:pPr>
            <a:endParaRPr lang="ca-ES" sz="1800" b="0" strike="noStrike" spc="-1" dirty="0">
              <a:latin typeface="Arial"/>
            </a:endParaRPr>
          </a:p>
          <a:p>
            <a:pPr marL="457200" algn="just">
              <a:lnSpc>
                <a:spcPct val="100000"/>
              </a:lnSpc>
              <a:spcBef>
                <a:spcPts val="499"/>
              </a:spcBef>
            </a:pPr>
            <a:r>
              <a:rPr lang="ca-ES" sz="1800" b="0" strike="noStrike" spc="-1" dirty="0">
                <a:solidFill>
                  <a:srgbClr val="000000"/>
                </a:solidFill>
                <a:latin typeface="Verdana"/>
                <a:ea typeface="Verdana"/>
              </a:rPr>
              <a:t>As a </a:t>
            </a:r>
            <a:r>
              <a:rPr lang="ca-ES" sz="1800" b="0" strike="noStrike" spc="-1" dirty="0" err="1">
                <a:solidFill>
                  <a:srgbClr val="000000"/>
                </a:solidFill>
                <a:latin typeface="Verdana"/>
                <a:ea typeface="Verdana"/>
              </a:rPr>
              <a:t>starting</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point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provide</a:t>
            </a:r>
            <a:r>
              <a:rPr lang="ca-ES" sz="1800" b="0" strike="noStrike" spc="-1" dirty="0">
                <a:solidFill>
                  <a:srgbClr val="000000"/>
                </a:solidFill>
                <a:latin typeface="Verdana"/>
                <a:ea typeface="Verdana"/>
              </a:rPr>
              <a:t> context on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main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subject</a:t>
            </a:r>
            <a:r>
              <a:rPr lang="ca-ES" sz="1800" b="0" strike="noStrike" spc="-1" dirty="0">
                <a:solidFill>
                  <a:srgbClr val="000000"/>
                </a:solidFill>
                <a:latin typeface="Verdana"/>
                <a:ea typeface="Verdana"/>
              </a:rPr>
              <a:t> of </a:t>
            </a:r>
            <a:r>
              <a:rPr lang="ca-ES" sz="1800" b="0" strike="noStrike" spc="-1" dirty="0" err="1">
                <a:solidFill>
                  <a:srgbClr val="000000"/>
                </a:solidFill>
                <a:latin typeface="Verdana"/>
                <a:ea typeface="Verdana"/>
              </a:rPr>
              <a:t>your</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work</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using</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academic</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generalist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search</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engines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This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search</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will</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return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reference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information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sources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That</a:t>
            </a:r>
            <a:r>
              <a:rPr lang="ca-ES" sz="1800" b="0" strike="noStrike" spc="-1" dirty="0">
                <a:solidFill>
                  <a:srgbClr val="000000"/>
                </a:solidFill>
                <a:latin typeface="Verdana"/>
                <a:ea typeface="Verdana"/>
              </a:rPr>
              <a:t> is,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results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will</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give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you</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access</a:t>
            </a:r>
            <a:r>
              <a:rPr lang="ca-ES" sz="1800" b="0" strike="noStrike" spc="-1" dirty="0">
                <a:solidFill>
                  <a:srgbClr val="000000"/>
                </a:solidFill>
                <a:latin typeface="Verdana"/>
                <a:ea typeface="Verdana"/>
              </a:rPr>
              <a:t> to: </a:t>
            </a:r>
            <a:r>
              <a:rPr lang="ca-ES" sz="1800" b="0" strike="noStrike" spc="-1" dirty="0" err="1">
                <a:solidFill>
                  <a:srgbClr val="000000"/>
                </a:solidFill>
                <a:latin typeface="Verdana"/>
                <a:ea typeface="Verdana"/>
              </a:rPr>
              <a:t>definitions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bibliography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abstracts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and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generic</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information</a:t>
            </a:r>
            <a:r>
              <a:rPr lang="ca-ES" sz="1800" b="0" strike="noStrike" spc="-1" dirty="0">
                <a:solidFill>
                  <a:srgbClr val="000000"/>
                </a:solidFill>
                <a:latin typeface="Verdana"/>
                <a:ea typeface="Verdana"/>
              </a:rPr>
              <a:t>, a </a:t>
            </a:r>
            <a:r>
              <a:rPr lang="ca-ES" sz="1800" b="0" strike="noStrike" spc="-1" dirty="0" err="1">
                <a:solidFill>
                  <a:srgbClr val="000000"/>
                </a:solidFill>
                <a:latin typeface="Verdana"/>
                <a:ea typeface="Verdana"/>
              </a:rPr>
              <a:t>list</a:t>
            </a:r>
            <a:r>
              <a:rPr lang="ca-ES" sz="1800" b="0" strike="noStrike" spc="-1" dirty="0">
                <a:solidFill>
                  <a:srgbClr val="000000"/>
                </a:solidFill>
                <a:latin typeface="Verdana"/>
                <a:ea typeface="Verdana"/>
              </a:rPr>
              <a:t> of documents or web </a:t>
            </a:r>
            <a:r>
              <a:rPr lang="ca-ES" sz="1800" b="0" strike="noStrike" spc="-1" dirty="0" err="1">
                <a:solidFill>
                  <a:srgbClr val="000000"/>
                </a:solidFill>
                <a:latin typeface="Verdana"/>
                <a:ea typeface="Verdana"/>
              </a:rPr>
              <a:t>pages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that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might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contain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information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you</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are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looking</a:t>
            </a:r>
            <a:r>
              <a:rPr lang="ca-ES" sz="1800" b="0" strike="noStrike" spc="-1" dirty="0">
                <a:solidFill>
                  <a:srgbClr val="000000"/>
                </a:solidFill>
                <a:latin typeface="Verdana"/>
                <a:ea typeface="Verdana"/>
              </a:rPr>
              <a:t> for. </a:t>
            </a:r>
            <a:r>
              <a:rPr lang="ca-ES" sz="1800" b="0" strike="noStrike" spc="-1" dirty="0" err="1">
                <a:solidFill>
                  <a:srgbClr val="000000"/>
                </a:solidFill>
                <a:latin typeface="Verdana"/>
                <a:ea typeface="Verdana"/>
              </a:rPr>
              <a:t>But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will</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rarely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give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you</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access</a:t>
            </a:r>
            <a:r>
              <a:rPr lang="ca-ES" sz="1800" b="0" strike="noStrike" spc="-1" dirty="0">
                <a:solidFill>
                  <a:srgbClr val="000000"/>
                </a:solidFill>
                <a:latin typeface="Verdana"/>
                <a:ea typeface="Verdana"/>
              </a:rPr>
              <a:t> to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full text of </a:t>
            </a:r>
            <a:r>
              <a:rPr lang="ca-ES" sz="1800" b="0" strike="noStrike" spc="-1" dirty="0" err="1">
                <a:solidFill>
                  <a:srgbClr val="000000"/>
                </a:solidFill>
                <a:latin typeface="Verdana"/>
                <a:ea typeface="Verdana"/>
              </a:rPr>
              <a:t>an</a:t>
            </a:r>
            <a:r>
              <a:rPr lang="ca-ES" sz="1800" b="0" strike="noStrike" spc="-1" dirty="0">
                <a:solidFill>
                  <a:srgbClr val="000000"/>
                </a:solidFill>
                <a:latin typeface="Verdana"/>
                <a:ea typeface="Verdana"/>
              </a:rPr>
              <a:t> article. </a:t>
            </a:r>
            <a:endParaRPr lang="ca-ES" sz="1800" b="0" strike="noStrike" spc="-1" dirty="0">
              <a:latin typeface="Arial"/>
            </a:endParaRPr>
          </a:p>
          <a:p>
            <a:pPr marL="457200" algn="just">
              <a:lnSpc>
                <a:spcPct val="100000"/>
              </a:lnSpc>
              <a:spcBef>
                <a:spcPts val="499"/>
              </a:spcBef>
            </a:pPr>
            <a:endParaRPr lang="ca-ES" sz="1800" b="0" strike="noStrike" spc="-1" dirty="0">
              <a:latin typeface="Arial"/>
            </a:endParaRPr>
          </a:p>
          <a:p>
            <a:pPr marL="457200" algn="just">
              <a:lnSpc>
                <a:spcPct val="100000"/>
              </a:lnSpc>
              <a:spcBef>
                <a:spcPts val="499"/>
              </a:spcBef>
            </a:pPr>
            <a:r>
              <a:rPr lang="ca-ES" sz="1800" b="0" strike="noStrike" spc="-1" dirty="0">
                <a:solidFill>
                  <a:srgbClr val="000000"/>
                </a:solidFill>
                <a:latin typeface="Verdana"/>
                <a:ea typeface="Verdana"/>
              </a:rPr>
              <a:t> </a:t>
            </a:r>
            <a:endParaRPr lang="ca-ES" sz="1800" b="0" strike="noStrike" spc="-1" dirty="0">
              <a:latin typeface="Arial"/>
            </a:endParaRPr>
          </a:p>
          <a:p>
            <a:pPr marL="457200" algn="just">
              <a:lnSpc>
                <a:spcPct val="100000"/>
              </a:lnSpc>
              <a:spcBef>
                <a:spcPts val="499"/>
              </a:spcBef>
            </a:pPr>
            <a:endParaRPr lang="ca-ES" sz="1800" b="0" strike="noStrike" spc="-1" dirty="0">
              <a:latin typeface="Arial"/>
            </a:endParaRPr>
          </a:p>
          <a:p>
            <a:pPr marL="457200" algn="just">
              <a:lnSpc>
                <a:spcPct val="100000"/>
              </a:lnSpc>
              <a:spcBef>
                <a:spcPts val="499"/>
              </a:spcBef>
            </a:pPr>
            <a:endParaRPr lang="ca-ES" sz="1800" b="0" strike="noStrike" spc="-1" dirty="0">
              <a:latin typeface="Arial"/>
            </a:endParaRPr>
          </a:p>
          <a:p>
            <a:pPr marL="457200">
              <a:lnSpc>
                <a:spcPct val="100000"/>
              </a:lnSpc>
              <a:spcBef>
                <a:spcPts val="499"/>
              </a:spcBef>
            </a:pPr>
            <a:r>
              <a:rPr lang="ca-ES" sz="1600" b="0" strike="noStrike" spc="-1" dirty="0">
                <a:solidFill>
                  <a:srgbClr val="000000"/>
                </a:solidFill>
                <a:latin typeface="Arial"/>
                <a:ea typeface="Verdana"/>
              </a:rPr>
              <a:t>		</a:t>
            </a:r>
            <a:endParaRPr lang="ca-ES" sz="1600" b="0" strike="noStrike" spc="-1" dirty="0">
              <a:latin typeface="Arial"/>
            </a:endParaRPr>
          </a:p>
          <a:p>
            <a:pPr>
              <a:lnSpc>
                <a:spcPct val="100000"/>
              </a:lnSpc>
              <a:spcBef>
                <a:spcPts val="1001"/>
              </a:spcBef>
            </a:pPr>
            <a:endParaRPr lang="ca-ES" sz="1600" b="0" strike="noStrike" spc="-1" dirty="0">
              <a:latin typeface="Arial"/>
            </a:endParaRPr>
          </a:p>
        </p:txBody>
      </p:sp>
      <p:sp>
        <p:nvSpPr>
          <p:cNvPr id="476" name="CustomShape 5"/>
          <p:cNvSpPr/>
          <p:nvPr/>
        </p:nvSpPr>
        <p:spPr>
          <a:xfrm>
            <a:off x="3600000" y="5627880"/>
            <a:ext cx="4571640" cy="25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TextShape 1"/>
          <p:cNvSpPr txBox="1"/>
          <p:nvPr/>
        </p:nvSpPr>
        <p:spPr>
          <a:xfrm>
            <a:off x="6553080" y="6356520"/>
            <a:ext cx="2133360" cy="364680"/>
          </a:xfrm>
          <a:prstGeom prst="rect">
            <a:avLst/>
          </a:prstGeom>
          <a:noFill/>
          <a:ln>
            <a:noFill/>
          </a:ln>
        </p:spPr>
        <p:txBody>
          <a:bodyPr anchor="ctr"/>
          <a:lstStyle/>
          <a:p>
            <a:pPr algn="r">
              <a:lnSpc>
                <a:spcPct val="100000"/>
              </a:lnSpc>
            </a:pPr>
            <a:fld id="{0FE42636-4752-4BF9-ABB6-6D7BFF4EBCDB}" type="slidenum">
              <a:rPr lang="ca-ES" sz="1200" b="0" strike="noStrike" spc="-1">
                <a:solidFill>
                  <a:srgbClr val="8B8B8B"/>
                </a:solidFill>
                <a:latin typeface="Calibri"/>
              </a:rPr>
              <a:t>17</a:t>
            </a:fld>
            <a:endParaRPr lang="ca-ES" sz="1200" b="0" strike="noStrike" spc="-1">
              <a:latin typeface="Times New Roman"/>
            </a:endParaRPr>
          </a:p>
        </p:txBody>
      </p:sp>
      <p:sp>
        <p:nvSpPr>
          <p:cNvPr id="478" name="TextShape 2"/>
          <p:cNvSpPr txBox="1"/>
          <p:nvPr/>
        </p:nvSpPr>
        <p:spPr>
          <a:xfrm>
            <a:off x="3204000" y="1052640"/>
            <a:ext cx="561636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Start to search: Where?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479" name="Imatge 39"/>
          <p:cNvPicPr/>
          <p:nvPr/>
        </p:nvPicPr>
        <p:blipFill>
          <a:blip r:embed="rId3"/>
          <a:stretch/>
        </p:blipFill>
        <p:spPr>
          <a:xfrm>
            <a:off x="-36360" y="0"/>
            <a:ext cx="2821680" cy="6855480"/>
          </a:xfrm>
          <a:prstGeom prst="rect">
            <a:avLst/>
          </a:prstGeom>
          <a:ln>
            <a:noFill/>
          </a:ln>
        </p:spPr>
      </p:pic>
      <p:sp>
        <p:nvSpPr>
          <p:cNvPr id="480"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17" name="CustomShape 40"/>
          <p:cNvSpPr/>
          <p:nvPr/>
        </p:nvSpPr>
        <p:spPr>
          <a:xfrm>
            <a:off x="3738600" y="5995800"/>
            <a:ext cx="4571640" cy="25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p:txBody>
      </p:sp>
      <p:sp>
        <p:nvSpPr>
          <p:cNvPr id="518" name="CustomShape 41"/>
          <p:cNvSpPr/>
          <p:nvPr/>
        </p:nvSpPr>
        <p:spPr>
          <a:xfrm>
            <a:off x="2784960" y="1475460"/>
            <a:ext cx="6250680" cy="5111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dirty="0">
              <a:latin typeface="Arial"/>
            </a:endParaRPr>
          </a:p>
          <a:p>
            <a:pPr marL="457200" algn="just">
              <a:lnSpc>
                <a:spcPct val="100000"/>
              </a:lnSpc>
              <a:spcBef>
                <a:spcPts val="499"/>
              </a:spcBef>
            </a:pPr>
            <a:endParaRPr lang="ca-ES" sz="1800" b="0" strike="noStrike" spc="-1" dirty="0">
              <a:latin typeface="Arial"/>
            </a:endParaRPr>
          </a:p>
          <a:p>
            <a:pPr marL="1314360">
              <a:lnSpc>
                <a:spcPct val="100000"/>
              </a:lnSpc>
              <a:spcBef>
                <a:spcPts val="499"/>
              </a:spcBef>
            </a:pPr>
            <a:r>
              <a:rPr lang="ca-ES" sz="1400" b="0" u="sng" strike="noStrike" spc="-1" dirty="0" err="1">
                <a:solidFill>
                  <a:srgbClr val="0000FF"/>
                </a:solidFill>
                <a:uFillTx/>
                <a:latin typeface="Verdana"/>
                <a:ea typeface="Verdana"/>
                <a:hlinkClick r:id="rId5"/>
              </a:rPr>
              <a:t>Google</a:t>
            </a:r>
            <a:r>
              <a:rPr lang="ca-ES" sz="1400" b="0" u="sng" strike="noStrike" spc="-1" dirty="0">
                <a:solidFill>
                  <a:srgbClr val="0000FF"/>
                </a:solidFill>
                <a:uFillTx/>
                <a:latin typeface="Verdana"/>
                <a:ea typeface="Verdana"/>
                <a:hlinkClick r:id="rId5"/>
              </a:rPr>
              <a:t> </a:t>
            </a:r>
            <a:r>
              <a:rPr lang="ca-ES" sz="1400" b="0" u="sng" strike="noStrike" spc="-1" dirty="0" err="1">
                <a:solidFill>
                  <a:srgbClr val="0000FF"/>
                </a:solidFill>
                <a:uFillTx/>
                <a:latin typeface="Verdana"/>
                <a:ea typeface="Verdana"/>
                <a:hlinkClick r:id="rId5"/>
              </a:rPr>
              <a:t>Scholar</a:t>
            </a:r>
            <a:r>
              <a:rPr lang="ca-ES" sz="1400" b="0" u="sng" strike="noStrike" spc="-1" dirty="0">
                <a:solidFill>
                  <a:srgbClr val="0000FF"/>
                </a:solidFill>
                <a:uFillTx/>
                <a:latin typeface="Verdana"/>
                <a:ea typeface="Verdana"/>
                <a:hlinkClick r:id="rId5"/>
              </a:rPr>
              <a:t> </a:t>
            </a:r>
            <a:r>
              <a:rPr lang="ca-ES" sz="1400" b="0" strike="noStrike" spc="-1" dirty="0">
                <a:solidFill>
                  <a:srgbClr val="000000"/>
                </a:solidFill>
                <a:latin typeface="Verdana"/>
                <a:ea typeface="Verdana"/>
              </a:rPr>
              <a:t>(</a:t>
            </a:r>
            <a:r>
              <a:rPr lang="ca-ES" sz="1400" b="0" u="sng" strike="noStrike" spc="-1" dirty="0" err="1">
                <a:solidFill>
                  <a:srgbClr val="0000FF"/>
                </a:solidFill>
                <a:uFillTx/>
                <a:latin typeface="Verdana"/>
                <a:ea typeface="Verdana"/>
                <a:hlinkClick r:id="rId6"/>
              </a:rPr>
              <a:t>Help</a:t>
            </a:r>
            <a:r>
              <a:rPr lang="ca-ES" sz="1400" b="0" strike="noStrike" spc="-1" dirty="0">
                <a:solidFill>
                  <a:srgbClr val="000000"/>
                </a:solidFill>
                <a:latin typeface="Verdana"/>
                <a:ea typeface="Verdana"/>
              </a:rPr>
              <a:t>)</a:t>
            </a:r>
            <a:endParaRPr lang="ca-ES" sz="1400" b="0" strike="noStrike" spc="-1" dirty="0">
              <a:latin typeface="Arial"/>
            </a:endParaRPr>
          </a:p>
          <a:p>
            <a:pPr algn="just">
              <a:lnSpc>
                <a:spcPct val="100000"/>
              </a:lnSpc>
              <a:spcBef>
                <a:spcPts val="499"/>
              </a:spcBef>
            </a:pPr>
            <a:endParaRPr lang="ca-ES" sz="1400" b="0" strike="noStrike" spc="-1" dirty="0">
              <a:latin typeface="Arial"/>
            </a:endParaRPr>
          </a:p>
          <a:p>
            <a:pPr marL="1314360" algn="just">
              <a:lnSpc>
                <a:spcPct val="100000"/>
              </a:lnSpc>
              <a:spcBef>
                <a:spcPts val="499"/>
              </a:spcBef>
            </a:pPr>
            <a:r>
              <a:rPr lang="ca-ES" sz="1400" b="0" u="sng" strike="noStrike" spc="-1" dirty="0">
                <a:solidFill>
                  <a:srgbClr val="0000FF"/>
                </a:solidFill>
                <a:uFillTx/>
                <a:latin typeface="Verdana"/>
                <a:ea typeface="Verdana"/>
                <a:hlinkClick r:id="rId7"/>
              </a:rPr>
              <a:t>Microsoft </a:t>
            </a:r>
            <a:r>
              <a:rPr lang="ca-ES" sz="1400" b="0" u="sng" strike="noStrike" spc="-1" dirty="0" err="1">
                <a:solidFill>
                  <a:srgbClr val="0000FF"/>
                </a:solidFill>
                <a:uFillTx/>
                <a:latin typeface="Verdana"/>
                <a:ea typeface="Verdana"/>
                <a:hlinkClick r:id="rId7"/>
              </a:rPr>
              <a:t>Academic</a:t>
            </a:r>
            <a:r>
              <a:rPr lang="ca-ES" sz="1400" b="0" strike="noStrike" spc="-1" dirty="0">
                <a:solidFill>
                  <a:srgbClr val="000000"/>
                </a:solidFill>
                <a:latin typeface="Verdana"/>
                <a:ea typeface="Verdana"/>
              </a:rPr>
              <a:t> (</a:t>
            </a:r>
            <a:r>
              <a:rPr lang="ca-ES" sz="1400" b="0" u="sng" strike="noStrike" spc="-1" dirty="0" err="1">
                <a:solidFill>
                  <a:srgbClr val="0000FF"/>
                </a:solidFill>
                <a:uFillTx/>
                <a:latin typeface="Verdana"/>
                <a:ea typeface="Verdana"/>
                <a:hlinkClick r:id="rId8"/>
              </a:rPr>
              <a:t>Help</a:t>
            </a:r>
            <a:r>
              <a:rPr lang="ca-ES" sz="1400" b="0" strike="noStrike" spc="-1" dirty="0">
                <a:solidFill>
                  <a:srgbClr val="000000"/>
                </a:solidFill>
                <a:latin typeface="Verdana"/>
                <a:ea typeface="Verdana"/>
              </a:rPr>
              <a:t>) </a:t>
            </a:r>
            <a:endParaRPr lang="ca-ES" sz="1400" b="0" strike="noStrike" spc="-1" dirty="0">
              <a:latin typeface="Arial"/>
            </a:endParaRPr>
          </a:p>
          <a:p>
            <a:pPr algn="just">
              <a:lnSpc>
                <a:spcPct val="100000"/>
              </a:lnSpc>
              <a:spcBef>
                <a:spcPts val="499"/>
              </a:spcBef>
            </a:pPr>
            <a:endParaRPr lang="ca-ES" sz="1400" b="0" strike="noStrike" spc="-1" dirty="0">
              <a:latin typeface="Arial"/>
            </a:endParaRPr>
          </a:p>
          <a:p>
            <a:pPr marL="1314360" algn="just">
              <a:lnSpc>
                <a:spcPct val="100000"/>
              </a:lnSpc>
              <a:spcBef>
                <a:spcPts val="499"/>
              </a:spcBef>
            </a:pPr>
            <a:r>
              <a:rPr lang="ca-ES" sz="1400" b="0" u="sng" strike="noStrike" spc="-1" dirty="0" err="1">
                <a:solidFill>
                  <a:srgbClr val="0000FF"/>
                </a:solidFill>
                <a:uFillTx/>
                <a:latin typeface="Verdana"/>
                <a:ea typeface="Verdana"/>
                <a:hlinkClick r:id="rId9"/>
              </a:rPr>
              <a:t>ScienceResearch</a:t>
            </a:r>
            <a:r>
              <a:rPr lang="ca-ES" sz="1400" b="0" strike="noStrike" spc="-1" dirty="0">
                <a:solidFill>
                  <a:srgbClr val="CCCCFF"/>
                </a:solidFill>
                <a:latin typeface="Verdana"/>
                <a:ea typeface="Verdana"/>
              </a:rPr>
              <a:t> </a:t>
            </a:r>
            <a:r>
              <a:rPr lang="ca-ES" sz="1400" b="0" strike="noStrike" spc="-1" dirty="0">
                <a:solidFill>
                  <a:srgbClr val="000000"/>
                </a:solidFill>
                <a:latin typeface="Verdana"/>
                <a:ea typeface="Verdana"/>
              </a:rPr>
              <a:t>(</a:t>
            </a:r>
            <a:r>
              <a:rPr lang="ca-ES" sz="1400" b="0" u="sng" strike="noStrike" spc="-1" dirty="0" err="1">
                <a:solidFill>
                  <a:srgbClr val="0000FF"/>
                </a:solidFill>
                <a:uFillTx/>
                <a:latin typeface="Verdana"/>
                <a:ea typeface="Verdana"/>
                <a:hlinkClick r:id="rId10"/>
              </a:rPr>
              <a:t>Help</a:t>
            </a:r>
            <a:r>
              <a:rPr lang="ca-ES" sz="1400" b="0" strike="noStrike" spc="-1" dirty="0">
                <a:solidFill>
                  <a:srgbClr val="000000"/>
                </a:solidFill>
                <a:latin typeface="Verdana"/>
                <a:ea typeface="Verdana"/>
              </a:rPr>
              <a:t>).  Covers </a:t>
            </a:r>
            <a:r>
              <a:rPr lang="ca-ES" sz="1400" b="0" u="sng" strike="noStrike" spc="-1" dirty="0">
                <a:solidFill>
                  <a:srgbClr val="0000FF"/>
                </a:solidFill>
                <a:uFillTx/>
                <a:latin typeface="Verdana"/>
                <a:ea typeface="Verdana"/>
                <a:hlinkClick r:id="rId11"/>
              </a:rPr>
              <a:t>E-</a:t>
            </a:r>
            <a:r>
              <a:rPr lang="ca-ES" sz="1400" b="0" u="sng" strike="noStrike" spc="-1" dirty="0" err="1">
                <a:solidFill>
                  <a:srgbClr val="0000FF"/>
                </a:solidFill>
                <a:uFillTx/>
                <a:latin typeface="Verdana"/>
                <a:ea typeface="Verdana"/>
                <a:hlinkClick r:id="rId11"/>
              </a:rPr>
              <a:t>Print</a:t>
            </a:r>
            <a:r>
              <a:rPr lang="ca-ES" sz="1400" b="0" u="sng" strike="noStrike" spc="-1" dirty="0">
                <a:solidFill>
                  <a:srgbClr val="0000FF"/>
                </a:solidFill>
                <a:uFillTx/>
                <a:latin typeface="Verdana"/>
                <a:ea typeface="Verdana"/>
                <a:hlinkClick r:id="rId11"/>
              </a:rPr>
              <a:t> Network</a:t>
            </a:r>
            <a:r>
              <a:rPr lang="ca-ES" sz="1400" b="0" strike="noStrike" spc="-1" dirty="0">
                <a:solidFill>
                  <a:srgbClr val="000000"/>
                </a:solidFill>
                <a:latin typeface="Verdana"/>
                <a:ea typeface="Verdana"/>
              </a:rPr>
              <a:t> </a:t>
            </a:r>
            <a:endParaRPr lang="ca-ES" sz="1400" b="0" strike="noStrike" spc="-1" dirty="0">
              <a:latin typeface="Arial"/>
            </a:endParaRPr>
          </a:p>
          <a:p>
            <a:pPr marL="457200" algn="just">
              <a:lnSpc>
                <a:spcPct val="100000"/>
              </a:lnSpc>
              <a:spcBef>
                <a:spcPts val="499"/>
              </a:spcBef>
            </a:pPr>
            <a:endParaRPr lang="ca-ES" sz="1400" b="0" strike="noStrike" spc="-1" dirty="0">
              <a:latin typeface="Arial"/>
            </a:endParaRPr>
          </a:p>
          <a:p>
            <a:pPr marL="1314360" algn="just">
              <a:lnSpc>
                <a:spcPct val="100000"/>
              </a:lnSpc>
              <a:spcBef>
                <a:spcPts val="499"/>
              </a:spcBef>
            </a:pPr>
            <a:r>
              <a:rPr lang="ca-ES" sz="1400" b="0" u="sng" strike="noStrike" spc="-1" dirty="0">
                <a:solidFill>
                  <a:srgbClr val="0000FF"/>
                </a:solidFill>
                <a:uFillTx/>
                <a:latin typeface="Verdana"/>
                <a:ea typeface="Verdana"/>
                <a:hlinkClick r:id="rId12"/>
              </a:rPr>
              <a:t>Wolfram-</a:t>
            </a:r>
            <a:r>
              <a:rPr lang="ca-ES" sz="1400" b="0" u="sng" strike="noStrike" spc="-1" dirty="0" err="1">
                <a:solidFill>
                  <a:srgbClr val="0000FF"/>
                </a:solidFill>
                <a:uFillTx/>
                <a:latin typeface="Verdana"/>
                <a:ea typeface="Verdana"/>
                <a:hlinkClick r:id="rId12"/>
              </a:rPr>
              <a:t>Alpha</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answer</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engine</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through</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dynamic</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calculations</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based</a:t>
            </a:r>
            <a:r>
              <a:rPr lang="ca-ES" sz="1400" b="0" strike="noStrike" spc="-1" dirty="0">
                <a:solidFill>
                  <a:srgbClr val="000000"/>
                </a:solidFill>
                <a:latin typeface="Verdana"/>
                <a:ea typeface="Verdana"/>
              </a:rPr>
              <a:t> on </a:t>
            </a:r>
            <a:r>
              <a:rPr lang="ca-ES" sz="1400" b="0" strike="noStrike" spc="-1" dirty="0" err="1">
                <a:solidFill>
                  <a:srgbClr val="000000"/>
                </a:solidFill>
                <a:latin typeface="Verdana"/>
                <a:ea typeface="Verdana"/>
              </a:rPr>
              <a:t>integrated</a:t>
            </a:r>
            <a:r>
              <a:rPr lang="ca-ES" sz="1400" b="0" strike="noStrike" spc="-1" dirty="0">
                <a:solidFill>
                  <a:srgbClr val="000000"/>
                </a:solidFill>
                <a:latin typeface="Verdana"/>
                <a:ea typeface="Verdana"/>
              </a:rPr>
              <a:t> data, </a:t>
            </a:r>
            <a:r>
              <a:rPr lang="ca-ES" sz="1400" b="0" strike="noStrike" spc="-1" dirty="0" err="1">
                <a:solidFill>
                  <a:srgbClr val="000000"/>
                </a:solidFill>
                <a:latin typeface="Verdana"/>
                <a:ea typeface="Verdana"/>
              </a:rPr>
              <a:t>algorithms</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and</a:t>
            </a:r>
            <a:r>
              <a:rPr lang="ca-ES" sz="1400" b="0" strike="noStrike" spc="-1" dirty="0">
                <a:solidFill>
                  <a:srgbClr val="000000"/>
                </a:solidFill>
                <a:latin typeface="Verdana"/>
                <a:ea typeface="Verdana"/>
              </a:rPr>
              <a:t> </a:t>
            </a:r>
            <a:r>
              <a:rPr lang="ca-ES" sz="1400" b="0" strike="noStrike" spc="-1" dirty="0" err="1">
                <a:solidFill>
                  <a:srgbClr val="000000"/>
                </a:solidFill>
                <a:latin typeface="Verdana"/>
                <a:ea typeface="Verdana"/>
              </a:rPr>
              <a:t>methods</a:t>
            </a:r>
            <a:r>
              <a:rPr lang="ca-ES" sz="1400" b="0" strike="noStrike" spc="-1" dirty="0">
                <a:solidFill>
                  <a:srgbClr val="000000"/>
                </a:solidFill>
                <a:latin typeface="Verdana"/>
                <a:ea typeface="Verdana"/>
              </a:rPr>
              <a:t>. </a:t>
            </a:r>
            <a:endParaRPr lang="ca-ES" sz="1400" b="0" strike="noStrike" spc="-1" dirty="0">
              <a:latin typeface="Arial"/>
            </a:endParaRPr>
          </a:p>
          <a:p>
            <a:pPr marL="457200" algn="just">
              <a:lnSpc>
                <a:spcPct val="100000"/>
              </a:lnSpc>
              <a:spcBef>
                <a:spcPts val="499"/>
              </a:spcBef>
            </a:pPr>
            <a:endParaRPr lang="ca-ES" sz="1400" b="0" strike="noStrike" spc="-1" dirty="0">
              <a:latin typeface="Arial"/>
            </a:endParaRPr>
          </a:p>
          <a:p>
            <a:pPr marL="457200" algn="just">
              <a:lnSpc>
                <a:spcPct val="100000"/>
              </a:lnSpc>
              <a:spcBef>
                <a:spcPts val="499"/>
              </a:spcBef>
            </a:pPr>
            <a:endParaRPr lang="ca-ES" sz="1400" b="0" strike="noStrike" spc="-1" dirty="0">
              <a:latin typeface="Arial"/>
            </a:endParaRPr>
          </a:p>
          <a:p>
            <a:pPr marL="457200">
              <a:lnSpc>
                <a:spcPct val="100000"/>
              </a:lnSpc>
              <a:spcBef>
                <a:spcPts val="499"/>
              </a:spcBef>
            </a:pPr>
            <a:endParaRPr lang="ca-ES" sz="1400" b="0" strike="noStrike" spc="-1" dirty="0">
              <a:latin typeface="Arial"/>
            </a:endParaRPr>
          </a:p>
          <a:p>
            <a:pPr>
              <a:lnSpc>
                <a:spcPct val="100000"/>
              </a:lnSpc>
              <a:spcBef>
                <a:spcPts val="1001"/>
              </a:spcBef>
            </a:pPr>
            <a:endParaRPr lang="ca-ES" sz="1400" b="0" strike="noStrike" spc="-1" dirty="0">
              <a:latin typeface="Arial"/>
            </a:endParaRPr>
          </a:p>
        </p:txBody>
      </p:sp>
      <p:pic>
        <p:nvPicPr>
          <p:cNvPr id="44" name="Imagen 4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90572" y="2151821"/>
            <a:ext cx="372832" cy="326228"/>
          </a:xfrm>
          <a:prstGeom prst="rect">
            <a:avLst/>
          </a:prstGeom>
        </p:spPr>
      </p:pic>
      <p:pic>
        <p:nvPicPr>
          <p:cNvPr id="45" name="Imagen 4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98740" y="2737755"/>
            <a:ext cx="372832" cy="326228"/>
          </a:xfrm>
          <a:prstGeom prst="rect">
            <a:avLst/>
          </a:prstGeom>
        </p:spPr>
      </p:pic>
      <p:pic>
        <p:nvPicPr>
          <p:cNvPr id="46" name="Imagen 4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22091" y="3846329"/>
            <a:ext cx="372832" cy="326228"/>
          </a:xfrm>
          <a:prstGeom prst="rect">
            <a:avLst/>
          </a:prstGeom>
        </p:spPr>
      </p:pic>
      <p:pic>
        <p:nvPicPr>
          <p:cNvPr id="47" name="Imagen 4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38600" y="3319898"/>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TextShape 1"/>
          <p:cNvSpPr txBox="1"/>
          <p:nvPr/>
        </p:nvSpPr>
        <p:spPr>
          <a:xfrm>
            <a:off x="6553080" y="6356520"/>
            <a:ext cx="2133360" cy="364680"/>
          </a:xfrm>
          <a:prstGeom prst="rect">
            <a:avLst/>
          </a:prstGeom>
          <a:noFill/>
          <a:ln>
            <a:noFill/>
          </a:ln>
        </p:spPr>
        <p:txBody>
          <a:bodyPr anchor="ctr"/>
          <a:lstStyle/>
          <a:p>
            <a:pPr algn="r">
              <a:lnSpc>
                <a:spcPct val="100000"/>
              </a:lnSpc>
            </a:pPr>
            <a:fld id="{5D80F1E5-A024-450D-9273-DA7C9F1E90DB}" type="slidenum">
              <a:rPr lang="ca-ES" sz="1200" b="0" strike="noStrike" spc="-1">
                <a:solidFill>
                  <a:srgbClr val="8B8B8B"/>
                </a:solidFill>
                <a:latin typeface="Calibri"/>
              </a:rPr>
              <a:t>18</a:t>
            </a:fld>
            <a:endParaRPr lang="ca-ES" sz="1200" b="0" strike="noStrike" spc="-1">
              <a:latin typeface="Times New Roman"/>
            </a:endParaRPr>
          </a:p>
        </p:txBody>
      </p:sp>
      <p:sp>
        <p:nvSpPr>
          <p:cNvPr id="520" name="TextShape 2"/>
          <p:cNvSpPr txBox="1"/>
          <p:nvPr/>
        </p:nvSpPr>
        <p:spPr>
          <a:xfrm>
            <a:off x="2785320" y="1052640"/>
            <a:ext cx="603468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Start</a:t>
            </a:r>
            <a:r>
              <a:rPr lang="es-ES" sz="2000" b="1" strike="noStrike" spc="-1" dirty="0">
                <a:solidFill>
                  <a:srgbClr val="000000"/>
                </a:solidFill>
                <a:latin typeface="Verdana"/>
                <a:ea typeface="Verdana"/>
              </a:rPr>
              <a:t> to </a:t>
            </a: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SEEKING vs FINDING</a:t>
            </a:r>
            <a:br>
              <a:rPr dirty="0"/>
            </a:b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521" name="Imatge 39"/>
          <p:cNvPicPr/>
          <p:nvPr/>
        </p:nvPicPr>
        <p:blipFill>
          <a:blip r:embed="rId3"/>
          <a:stretch/>
        </p:blipFill>
        <p:spPr>
          <a:xfrm>
            <a:off x="-36360" y="0"/>
            <a:ext cx="2821680" cy="6855480"/>
          </a:xfrm>
          <a:prstGeom prst="rect">
            <a:avLst/>
          </a:prstGeom>
          <a:ln>
            <a:noFill/>
          </a:ln>
        </p:spPr>
      </p:pic>
      <p:sp>
        <p:nvSpPr>
          <p:cNvPr id="522"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dirty="0">
              <a:latin typeface="Arial"/>
            </a:endParaRPr>
          </a:p>
          <a:p>
            <a:pPr algn="ctr">
              <a:lnSpc>
                <a:spcPct val="100000"/>
              </a:lnSpc>
            </a:pPr>
            <a:r>
              <a:rPr lang="ca-ES" sz="5400" b="1" strike="noStrike" spc="-1" dirty="0">
                <a:solidFill>
                  <a:srgbClr val="FFFFFF"/>
                </a:solidFill>
                <a:latin typeface="Verdana"/>
                <a:ea typeface="Verdana"/>
              </a:rPr>
              <a:t>3</a:t>
            </a:r>
            <a:endParaRPr lang="ca-ES" sz="5400" b="0" strike="noStrike" spc="-1" dirty="0">
              <a:latin typeface="Arial"/>
            </a:endParaRPr>
          </a:p>
          <a:p>
            <a:pPr algn="ctr">
              <a:lnSpc>
                <a:spcPct val="100000"/>
              </a:lnSpc>
            </a:pPr>
            <a:r>
              <a:rPr lang="ca-ES" sz="2800" b="1" strike="noStrike" spc="-1" dirty="0" err="1">
                <a:solidFill>
                  <a:srgbClr val="FFFFFF"/>
                </a:solidFill>
                <a:latin typeface="Verdana"/>
                <a:ea typeface="Verdana"/>
              </a:rPr>
              <a:t>Information</a:t>
            </a:r>
            <a:r>
              <a:rPr lang="ca-ES" sz="2800" b="1" strike="noStrike" spc="-1" dirty="0">
                <a:solidFill>
                  <a:srgbClr val="FFFFFF"/>
                </a:solidFill>
                <a:latin typeface="Verdana"/>
                <a:ea typeface="Verdana"/>
              </a:rPr>
              <a:t> </a:t>
            </a:r>
            <a:r>
              <a:rPr lang="ca-ES" sz="2800" b="1" strike="noStrike" spc="-1" dirty="0" err="1">
                <a:solidFill>
                  <a:srgbClr val="FFFFFF"/>
                </a:solidFill>
                <a:latin typeface="Verdana"/>
                <a:ea typeface="Verdana"/>
              </a:rPr>
              <a:t>search</a:t>
            </a:r>
            <a:r>
              <a:rPr lang="ca-ES" sz="2800" b="1" strike="noStrike" spc="-1" dirty="0">
                <a:solidFill>
                  <a:srgbClr val="FFFFFF"/>
                </a:solidFill>
                <a:latin typeface="Verdana"/>
                <a:ea typeface="Verdana"/>
              </a:rPr>
              <a:t> </a:t>
            </a:r>
            <a:r>
              <a:rPr lang="ca-ES" sz="2800" b="1" strike="noStrike" spc="-1" dirty="0" err="1">
                <a:solidFill>
                  <a:srgbClr val="FFFFFF"/>
                </a:solidFill>
                <a:latin typeface="Verdana"/>
                <a:ea typeface="Verdana"/>
              </a:rPr>
              <a:t>and</a:t>
            </a:r>
            <a:r>
              <a:rPr lang="ca-ES" sz="2800" b="1" strike="noStrike" spc="-1" dirty="0">
                <a:solidFill>
                  <a:srgbClr val="FFFFFF"/>
                </a:solidFill>
                <a:latin typeface="Verdana"/>
                <a:ea typeface="Verdana"/>
              </a:rPr>
              <a:t> management</a:t>
            </a:r>
            <a:endParaRPr lang="ca-ES" sz="2800" b="0" strike="noStrike" spc="-1" dirty="0">
              <a:latin typeface="Arial"/>
            </a:endParaRPr>
          </a:p>
        </p:txBody>
      </p:sp>
      <p:sp>
        <p:nvSpPr>
          <p:cNvPr id="523" name="CustomShape 4"/>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dirty="0">
              <a:latin typeface="Arial"/>
            </a:endParaRPr>
          </a:p>
          <a:p>
            <a:pPr algn="ctr">
              <a:lnSpc>
                <a:spcPct val="100000"/>
              </a:lnSpc>
              <a:spcBef>
                <a:spcPts val="499"/>
              </a:spcBef>
            </a:pPr>
            <a:r>
              <a:rPr lang="ca-ES" sz="1100" b="1" strike="noStrike" spc="-1" dirty="0" err="1">
                <a:solidFill>
                  <a:srgbClr val="000000"/>
                </a:solidFill>
                <a:latin typeface="Verdana"/>
                <a:ea typeface="Verdana"/>
              </a:rPr>
              <a:t>Ask</a:t>
            </a:r>
            <a:r>
              <a:rPr lang="ca-ES" sz="1100" b="1" strike="noStrike" spc="-1" dirty="0">
                <a:solidFill>
                  <a:srgbClr val="000000"/>
                </a:solidFill>
                <a:latin typeface="Verdana"/>
                <a:ea typeface="Verdana"/>
              </a:rPr>
              <a:t> us for  </a:t>
            </a:r>
            <a:r>
              <a:rPr lang="ca-ES" sz="1100" b="1" strike="noStrike" spc="-1" dirty="0" err="1">
                <a:solidFill>
                  <a:srgbClr val="000000"/>
                </a:solidFill>
                <a:latin typeface="Verdana"/>
                <a:ea typeface="Verdana"/>
              </a:rPr>
              <a:t>customized</a:t>
            </a:r>
            <a:r>
              <a:rPr lang="ca-ES" sz="1100" b="1" strike="noStrike" spc="-1" dirty="0">
                <a:solidFill>
                  <a:srgbClr val="000000"/>
                </a:solidFill>
                <a:latin typeface="Verdana"/>
                <a:ea typeface="Verdana"/>
              </a:rPr>
              <a:t> sessions: </a:t>
            </a:r>
            <a:r>
              <a:rPr lang="ca-ES" sz="1100" b="0" u="sng" strike="noStrike" spc="-1" dirty="0">
                <a:solidFill>
                  <a:srgbClr val="0000FF"/>
                </a:solidFill>
                <a:uFillTx/>
                <a:latin typeface="Verdana"/>
                <a:ea typeface="Verdana"/>
                <a:hlinkClick r:id="rId4"/>
              </a:rPr>
              <a:t>bibmat@ub.edu</a:t>
            </a:r>
            <a:endParaRPr lang="ca-ES" sz="1100" b="0" strike="noStrike" spc="-1" dirty="0">
              <a:latin typeface="Arial"/>
            </a:endParaRPr>
          </a:p>
          <a:p>
            <a:pPr>
              <a:lnSpc>
                <a:spcPct val="100000"/>
              </a:lnSpc>
            </a:pPr>
            <a:endParaRPr lang="ca-ES" sz="1100" b="0" strike="noStrike" spc="-1" dirty="0">
              <a:latin typeface="Arial"/>
            </a:endParaRPr>
          </a:p>
        </p:txBody>
      </p:sp>
      <p:sp>
        <p:nvSpPr>
          <p:cNvPr id="524" name="CustomShape 5"/>
          <p:cNvSpPr/>
          <p:nvPr/>
        </p:nvSpPr>
        <p:spPr>
          <a:xfrm>
            <a:off x="4210200" y="1510200"/>
            <a:ext cx="3092760" cy="477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r>
              <a:rPr lang="ca-ES" sz="1400" b="0" strike="noStrike" spc="-1" dirty="0">
                <a:solidFill>
                  <a:srgbClr val="000000"/>
                </a:solidFill>
                <a:latin typeface="Verdana"/>
                <a:ea typeface="Verdana"/>
              </a:rPr>
              <a:t>  </a:t>
            </a:r>
            <a:r>
              <a:rPr lang="ca-ES" sz="1600" b="1" strike="noStrike" spc="-1" dirty="0">
                <a:solidFill>
                  <a:srgbClr val="000000"/>
                </a:solidFill>
                <a:latin typeface="Verdana"/>
                <a:ea typeface="Verdana"/>
              </a:rPr>
              <a:t>Full text </a:t>
            </a:r>
            <a:r>
              <a:rPr lang="ca-ES" sz="1600" b="1" strike="noStrike" spc="-1" dirty="0" err="1">
                <a:solidFill>
                  <a:srgbClr val="000000"/>
                </a:solidFill>
                <a:latin typeface="Verdana"/>
                <a:ea typeface="Verdana"/>
              </a:rPr>
              <a:t>resources</a:t>
            </a:r>
            <a:endParaRPr lang="ca-ES" sz="1600" b="0" strike="noStrike" spc="-1" dirty="0">
              <a:latin typeface="Arial"/>
            </a:endParaRPr>
          </a:p>
          <a:p>
            <a:pPr marL="743040" indent="-285480">
              <a:lnSpc>
                <a:spcPct val="100000"/>
              </a:lnSpc>
              <a:spcBef>
                <a:spcPts val="499"/>
              </a:spcBef>
            </a:pPr>
            <a:endParaRPr lang="ca-ES" sz="1600" b="0" strike="noStrike" spc="-1" dirty="0">
              <a:latin typeface="Arial"/>
            </a:endParaRPr>
          </a:p>
          <a:p>
            <a:pPr algn="just">
              <a:lnSpc>
                <a:spcPct val="100000"/>
              </a:lnSpc>
              <a:spcBef>
                <a:spcPts val="499"/>
              </a:spcBef>
            </a:pPr>
            <a:endParaRPr lang="ca-ES" sz="1600" b="0" strike="noStrike" spc="-1" dirty="0">
              <a:latin typeface="Arial"/>
            </a:endParaRPr>
          </a:p>
          <a:p>
            <a:pPr marL="1314360" algn="just">
              <a:lnSpc>
                <a:spcPct val="100000"/>
              </a:lnSpc>
              <a:spcBef>
                <a:spcPts val="499"/>
              </a:spcBef>
            </a:pPr>
            <a:endParaRPr lang="ca-ES" sz="1600" b="0" strike="noStrike" spc="-1" dirty="0">
              <a:latin typeface="Arial"/>
            </a:endParaRPr>
          </a:p>
          <a:p>
            <a:pPr marL="457200" algn="just">
              <a:lnSpc>
                <a:spcPct val="100000"/>
              </a:lnSpc>
              <a:spcBef>
                <a:spcPts val="499"/>
              </a:spcBef>
            </a:pPr>
            <a:endParaRPr lang="ca-ES" sz="1600" b="0" strike="noStrike" spc="-1" dirty="0">
              <a:latin typeface="Arial"/>
            </a:endParaRPr>
          </a:p>
          <a:p>
            <a:pPr marL="457200">
              <a:lnSpc>
                <a:spcPct val="100000"/>
              </a:lnSpc>
              <a:spcBef>
                <a:spcPts val="499"/>
              </a:spcBef>
            </a:pPr>
            <a:endParaRPr lang="ca-ES" sz="1600" b="0" strike="noStrike" spc="-1" dirty="0">
              <a:latin typeface="Arial"/>
            </a:endParaRPr>
          </a:p>
          <a:p>
            <a:pPr>
              <a:lnSpc>
                <a:spcPct val="100000"/>
              </a:lnSpc>
              <a:spcBef>
                <a:spcPts val="1001"/>
              </a:spcBef>
            </a:pPr>
            <a:endParaRPr lang="ca-ES" sz="1600" b="0" strike="noStrike" spc="-1" dirty="0">
              <a:latin typeface="Arial"/>
            </a:endParaRPr>
          </a:p>
        </p:txBody>
      </p:sp>
      <p:sp>
        <p:nvSpPr>
          <p:cNvPr id="526" name="CustomShape 7"/>
          <p:cNvSpPr/>
          <p:nvPr/>
        </p:nvSpPr>
        <p:spPr>
          <a:xfrm>
            <a:off x="3043440" y="2136960"/>
            <a:ext cx="1839240" cy="333720"/>
          </a:xfrm>
          <a:prstGeom prst="rect">
            <a:avLst/>
          </a:prstGeom>
          <a:noFill/>
          <a:ln>
            <a:noFill/>
          </a:ln>
        </p:spPr>
        <p:style>
          <a:lnRef idx="0">
            <a:scrgbClr r="0" g="0" b="0"/>
          </a:lnRef>
          <a:fillRef idx="0">
            <a:scrgbClr r="0" g="0" b="0"/>
          </a:fillRef>
          <a:effectRef idx="0">
            <a:scrgbClr r="0" g="0" b="0"/>
          </a:effectRef>
          <a:fontRef idx="minor"/>
        </p:style>
      </p:sp>
      <p:graphicFrame>
        <p:nvGraphicFramePr>
          <p:cNvPr id="527" name="Table 8"/>
          <p:cNvGraphicFramePr/>
          <p:nvPr>
            <p:extLst>
              <p:ext uri="{D42A27DB-BD31-4B8C-83A1-F6EECF244321}">
                <p14:modId xmlns:p14="http://schemas.microsoft.com/office/powerpoint/2010/main" val="2132572382"/>
              </p:ext>
            </p:extLst>
          </p:nvPr>
        </p:nvGraphicFramePr>
        <p:xfrm>
          <a:off x="2910960" y="2004398"/>
          <a:ext cx="5987520" cy="4032845"/>
        </p:xfrm>
        <a:graphic>
          <a:graphicData uri="http://schemas.openxmlformats.org/drawingml/2006/table">
            <a:tbl>
              <a:tblPr/>
              <a:tblGrid>
                <a:gridCol w="2537640">
                  <a:extLst>
                    <a:ext uri="{9D8B030D-6E8A-4147-A177-3AD203B41FA5}">
                      <a16:colId xmlns:a16="http://schemas.microsoft.com/office/drawing/2014/main" val="20000"/>
                    </a:ext>
                  </a:extLst>
                </a:gridCol>
                <a:gridCol w="3449880">
                  <a:extLst>
                    <a:ext uri="{9D8B030D-6E8A-4147-A177-3AD203B41FA5}">
                      <a16:colId xmlns:a16="http://schemas.microsoft.com/office/drawing/2014/main" val="20001"/>
                    </a:ext>
                  </a:extLst>
                </a:gridCol>
              </a:tblGrid>
              <a:tr h="1080325">
                <a:tc>
                  <a:txBody>
                    <a:bodyPr/>
                    <a:lstStyle/>
                    <a:p>
                      <a:pPr algn="ctr">
                        <a:lnSpc>
                          <a:spcPct val="100000"/>
                        </a:lnSpc>
                      </a:pPr>
                      <a:r>
                        <a:rPr lang="ca-ES" sz="1600" b="0" strike="noStrike" spc="-1" dirty="0" err="1">
                          <a:solidFill>
                            <a:srgbClr val="000000"/>
                          </a:solidFill>
                          <a:latin typeface="Verdana"/>
                          <a:ea typeface="Verdana"/>
                        </a:rPr>
                        <a:t>Login</a:t>
                      </a:r>
                      <a:r>
                        <a:rPr lang="ca-ES" sz="1600" b="0" strike="noStrike" spc="-1" dirty="0">
                          <a:solidFill>
                            <a:srgbClr val="000000"/>
                          </a:solidFill>
                          <a:latin typeface="Verdana"/>
                          <a:ea typeface="Verdana"/>
                        </a:rPr>
                        <a:t> </a:t>
                      </a:r>
                      <a:r>
                        <a:rPr lang="ca-ES" sz="1600" b="0" strike="noStrike" spc="-1" dirty="0" err="1">
                          <a:solidFill>
                            <a:srgbClr val="000000"/>
                          </a:solidFill>
                          <a:latin typeface="Verdana"/>
                          <a:ea typeface="Verdana"/>
                        </a:rPr>
                        <a:t>required</a:t>
                      </a:r>
                      <a:endParaRPr lang="ca-ES" sz="1600" b="0" strike="noStrike" spc="-1" dirty="0">
                        <a:latin typeface="Arial"/>
                      </a:endParaRPr>
                    </a:p>
                  </a:txBody>
                  <a:tcPr marL="90000" marR="90000" anchor="ctr">
                    <a:lnL w="14400">
                      <a:solidFill>
                        <a:srgbClr val="000000"/>
                      </a:solidFill>
                    </a:lnL>
                    <a:lnR w="14400">
                      <a:solidFill>
                        <a:srgbClr val="000000"/>
                      </a:solidFill>
                    </a:lnR>
                    <a:lnT w="14400">
                      <a:solidFill>
                        <a:srgbClr val="000000"/>
                      </a:solidFill>
                    </a:lnT>
                    <a:lnB w="14400">
                      <a:solidFill>
                        <a:srgbClr val="000000"/>
                      </a:solidFill>
                    </a:lnB>
                    <a:noFill/>
                  </a:tcPr>
                </a:tc>
                <a:tc>
                  <a:txBody>
                    <a:bodyPr/>
                    <a:lstStyle/>
                    <a:p>
                      <a:endParaRPr lang="ca-ES" dirty="0"/>
                    </a:p>
                  </a:txBody>
                  <a:tcPr marL="90000" marR="90000">
                    <a:lnL w="14400">
                      <a:solidFill>
                        <a:srgbClr val="000000"/>
                      </a:solidFill>
                    </a:lnL>
                    <a:lnR w="14400">
                      <a:solidFill>
                        <a:srgbClr val="000000"/>
                      </a:solidFill>
                    </a:lnR>
                    <a:lnT w="14400">
                      <a:solidFill>
                        <a:srgbClr val="000000"/>
                      </a:solidFill>
                    </a:lnT>
                    <a:lnB w="14400">
                      <a:solidFill>
                        <a:srgbClr val="000000"/>
                      </a:solidFill>
                    </a:lnB>
                    <a:noFill/>
                  </a:tcPr>
                </a:tc>
                <a:extLst>
                  <a:ext uri="{0D108BD9-81ED-4DB2-BD59-A6C34878D82A}">
                    <a16:rowId xmlns:a16="http://schemas.microsoft.com/office/drawing/2014/main" val="10000"/>
                  </a:ext>
                </a:extLst>
              </a:tr>
              <a:tr h="2952520">
                <a:tc>
                  <a:txBody>
                    <a:bodyPr/>
                    <a:lstStyle/>
                    <a:p>
                      <a:pPr algn="ctr">
                        <a:lnSpc>
                          <a:spcPct val="100000"/>
                        </a:lnSpc>
                      </a:pPr>
                      <a:r>
                        <a:rPr lang="ca-ES" sz="1600" b="0" strike="noStrike" spc="-1" dirty="0">
                          <a:solidFill>
                            <a:srgbClr val="000000"/>
                          </a:solidFill>
                          <a:latin typeface="Verdana"/>
                          <a:ea typeface="Verdana"/>
                        </a:rPr>
                        <a:t>No </a:t>
                      </a:r>
                      <a:r>
                        <a:rPr lang="ca-ES" sz="1600" b="0" strike="noStrike" spc="-1" dirty="0" err="1">
                          <a:solidFill>
                            <a:srgbClr val="000000"/>
                          </a:solidFill>
                          <a:latin typeface="Verdana"/>
                          <a:ea typeface="Verdana"/>
                        </a:rPr>
                        <a:t>login</a:t>
                      </a:r>
                      <a:r>
                        <a:rPr lang="ca-ES" sz="1600" b="0" strike="noStrike" spc="-1" dirty="0">
                          <a:solidFill>
                            <a:srgbClr val="000000"/>
                          </a:solidFill>
                          <a:latin typeface="Verdana"/>
                          <a:ea typeface="Verdana"/>
                        </a:rPr>
                        <a:t> </a:t>
                      </a:r>
                      <a:r>
                        <a:rPr lang="ca-ES" sz="1600" b="0" strike="noStrike" spc="-1" dirty="0" err="1">
                          <a:solidFill>
                            <a:srgbClr val="000000"/>
                          </a:solidFill>
                          <a:latin typeface="Verdana"/>
                          <a:ea typeface="Verdana"/>
                        </a:rPr>
                        <a:t>required</a:t>
                      </a:r>
                      <a:endParaRPr lang="ca-ES" sz="1600" b="0" strike="noStrike" spc="-1" dirty="0">
                        <a:latin typeface="Arial"/>
                      </a:endParaRPr>
                    </a:p>
                  </a:txBody>
                  <a:tcPr marL="90000" marR="90000" anchor="ctr">
                    <a:lnL w="14400">
                      <a:solidFill>
                        <a:srgbClr val="000000"/>
                      </a:solidFill>
                    </a:lnL>
                    <a:lnR w="14400">
                      <a:solidFill>
                        <a:srgbClr val="000000"/>
                      </a:solidFill>
                    </a:lnR>
                    <a:lnT w="14400">
                      <a:solidFill>
                        <a:srgbClr val="000000"/>
                      </a:solidFill>
                    </a:lnT>
                    <a:lnB w="14400">
                      <a:solidFill>
                        <a:srgbClr val="000000"/>
                      </a:solidFill>
                    </a:lnB>
                    <a:noFill/>
                  </a:tcPr>
                </a:tc>
                <a:tc>
                  <a:txBody>
                    <a:bodyPr/>
                    <a:lstStyle/>
                    <a:p>
                      <a:endParaRPr lang="ca-ES" dirty="0"/>
                    </a:p>
                  </a:txBody>
                  <a:tcPr marL="90000" marR="90000">
                    <a:lnL w="14400">
                      <a:solidFill>
                        <a:srgbClr val="000000"/>
                      </a:solidFill>
                    </a:lnL>
                    <a:lnR w="14400">
                      <a:solidFill>
                        <a:srgbClr val="000000"/>
                      </a:solidFill>
                    </a:lnR>
                    <a:lnT w="14400">
                      <a:solidFill>
                        <a:srgbClr val="000000"/>
                      </a:solidFill>
                    </a:lnT>
                    <a:lnB w="14400">
                      <a:solidFill>
                        <a:srgbClr val="000000"/>
                      </a:solidFill>
                    </a:lnB>
                    <a:noFill/>
                  </a:tcPr>
                </a:tc>
                <a:extLst>
                  <a:ext uri="{0D108BD9-81ED-4DB2-BD59-A6C34878D82A}">
                    <a16:rowId xmlns:a16="http://schemas.microsoft.com/office/drawing/2014/main" val="10001"/>
                  </a:ext>
                </a:extLst>
              </a:tr>
            </a:tbl>
          </a:graphicData>
        </a:graphic>
      </p:graphicFrame>
      <p:pic>
        <p:nvPicPr>
          <p:cNvPr id="528" name="Imatge 91"/>
          <p:cNvPicPr/>
          <p:nvPr/>
        </p:nvPicPr>
        <p:blipFill>
          <a:blip r:embed="rId5"/>
          <a:stretch/>
        </p:blipFill>
        <p:spPr>
          <a:xfrm>
            <a:off x="5571993" y="3276278"/>
            <a:ext cx="3213720" cy="558720"/>
          </a:xfrm>
          <a:prstGeom prst="rect">
            <a:avLst/>
          </a:prstGeom>
          <a:ln>
            <a:solidFill>
              <a:schemeClr val="tx1"/>
            </a:solidFill>
          </a:ln>
        </p:spPr>
      </p:pic>
      <p:pic>
        <p:nvPicPr>
          <p:cNvPr id="529" name="Imatge 2"/>
          <p:cNvPicPr/>
          <p:nvPr/>
        </p:nvPicPr>
        <p:blipFill>
          <a:blip r:embed="rId6"/>
          <a:stretch/>
        </p:blipFill>
        <p:spPr>
          <a:xfrm>
            <a:off x="7211340" y="5106878"/>
            <a:ext cx="1496520" cy="504360"/>
          </a:xfrm>
          <a:prstGeom prst="rect">
            <a:avLst/>
          </a:prstGeom>
          <a:ln w="9360">
            <a:solidFill>
              <a:schemeClr val="tx1"/>
            </a:solidFill>
            <a:miter/>
          </a:ln>
        </p:spPr>
      </p:pic>
      <p:pic>
        <p:nvPicPr>
          <p:cNvPr id="530" name="Imatge 47"/>
          <p:cNvPicPr/>
          <p:nvPr/>
        </p:nvPicPr>
        <p:blipFill>
          <a:blip r:embed="rId7"/>
          <a:stretch/>
        </p:blipFill>
        <p:spPr>
          <a:xfrm>
            <a:off x="5937241" y="2238660"/>
            <a:ext cx="2376000" cy="546120"/>
          </a:xfrm>
          <a:prstGeom prst="rect">
            <a:avLst/>
          </a:prstGeom>
          <a:ln>
            <a:solidFill>
              <a:schemeClr val="tx1"/>
            </a:solidFill>
          </a:ln>
        </p:spPr>
      </p:pic>
      <p:pic>
        <p:nvPicPr>
          <p:cNvPr id="531" name="Imatge 90"/>
          <p:cNvPicPr/>
          <p:nvPr/>
        </p:nvPicPr>
        <p:blipFill>
          <a:blip r:embed="rId8"/>
          <a:stretch/>
        </p:blipFill>
        <p:spPr>
          <a:xfrm>
            <a:off x="6045961" y="4054486"/>
            <a:ext cx="2158560" cy="495000"/>
          </a:xfrm>
          <a:prstGeom prst="rect">
            <a:avLst/>
          </a:prstGeom>
          <a:ln>
            <a:solidFill>
              <a:schemeClr val="tx1"/>
            </a:solidFill>
          </a:ln>
        </p:spPr>
      </p:pic>
      <p:sp>
        <p:nvSpPr>
          <p:cNvPr id="532" name="CustomShape 9"/>
          <p:cNvSpPr/>
          <p:nvPr/>
        </p:nvSpPr>
        <p:spPr>
          <a:xfrm>
            <a:off x="5683233" y="4832640"/>
            <a:ext cx="815040" cy="1018440"/>
          </a:xfrm>
          <a:prstGeom prst="rect">
            <a:avLst/>
          </a:prstGeom>
          <a:noFill/>
          <a:ln w="15840">
            <a:solidFill>
              <a:schemeClr val="tx1"/>
            </a:solidFill>
            <a:round/>
          </a:ln>
        </p:spPr>
        <p:style>
          <a:lnRef idx="2">
            <a:schemeClr val="accent1">
              <a:shade val="50000"/>
            </a:schemeClr>
          </a:lnRef>
          <a:fillRef idx="1">
            <a:schemeClr val="accent1"/>
          </a:fillRef>
          <a:effectRef idx="0">
            <a:schemeClr val="accent1"/>
          </a:effectRef>
          <a:fontRef idx="minor"/>
        </p:style>
      </p:sp>
      <p:pic>
        <p:nvPicPr>
          <p:cNvPr id="534" name="Imatge 10"/>
          <p:cNvPicPr/>
          <p:nvPr/>
        </p:nvPicPr>
        <p:blipFill>
          <a:blip r:embed="rId9"/>
          <a:stretch/>
        </p:blipFill>
        <p:spPr>
          <a:xfrm>
            <a:off x="5925967" y="5207625"/>
            <a:ext cx="304200" cy="527400"/>
          </a:xfrm>
          <a:prstGeom prst="rect">
            <a:avLst/>
          </a:prstGeom>
          <a:ln>
            <a:noFill/>
          </a:ln>
        </p:spPr>
      </p:pic>
      <p:sp>
        <p:nvSpPr>
          <p:cNvPr id="18" name="CustomShape 6"/>
          <p:cNvSpPr/>
          <p:nvPr/>
        </p:nvSpPr>
        <p:spPr>
          <a:xfrm>
            <a:off x="5571993" y="4858441"/>
            <a:ext cx="103644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ca-ES" sz="800" b="0" strike="noStrike" spc="-1" dirty="0">
                <a:solidFill>
                  <a:srgbClr val="000000"/>
                </a:solidFill>
                <a:latin typeface="Verdana"/>
                <a:ea typeface="Verdana"/>
              </a:rPr>
              <a:t>Open Access </a:t>
            </a:r>
            <a:r>
              <a:rPr lang="ca-ES" sz="800" b="0" strike="noStrike" spc="-1" dirty="0" err="1">
                <a:solidFill>
                  <a:srgbClr val="000000"/>
                </a:solidFill>
                <a:latin typeface="Verdana"/>
                <a:ea typeface="Verdana"/>
              </a:rPr>
              <a:t>Button</a:t>
            </a:r>
            <a:endParaRPr lang="ca-ES" sz="800" b="0" strike="noStrike" spc="-1" dirty="0">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TextShape 1"/>
          <p:cNvSpPr txBox="1"/>
          <p:nvPr/>
        </p:nvSpPr>
        <p:spPr>
          <a:xfrm>
            <a:off x="6553080" y="6356520"/>
            <a:ext cx="2133360" cy="364680"/>
          </a:xfrm>
          <a:prstGeom prst="rect">
            <a:avLst/>
          </a:prstGeom>
          <a:noFill/>
          <a:ln>
            <a:noFill/>
          </a:ln>
        </p:spPr>
        <p:txBody>
          <a:bodyPr anchor="ctr"/>
          <a:lstStyle/>
          <a:p>
            <a:pPr algn="r">
              <a:lnSpc>
                <a:spcPct val="100000"/>
              </a:lnSpc>
            </a:pPr>
            <a:fld id="{D8A3766A-8F81-4F93-9CB3-3D64FEB1A998}" type="slidenum">
              <a:rPr lang="ca-ES" sz="1200" b="0" strike="noStrike" spc="-1">
                <a:solidFill>
                  <a:srgbClr val="8B8B8B"/>
                </a:solidFill>
                <a:latin typeface="Calibri"/>
              </a:rPr>
              <a:t>19</a:t>
            </a:fld>
            <a:endParaRPr lang="ca-ES" sz="1200" b="0" strike="noStrike" spc="-1">
              <a:latin typeface="Times New Roman"/>
            </a:endParaRPr>
          </a:p>
        </p:txBody>
      </p:sp>
      <p:pic>
        <p:nvPicPr>
          <p:cNvPr id="558" name="Imatge 39"/>
          <p:cNvPicPr/>
          <p:nvPr/>
        </p:nvPicPr>
        <p:blipFill>
          <a:blip r:embed="rId3"/>
          <a:stretch/>
        </p:blipFill>
        <p:spPr>
          <a:xfrm>
            <a:off x="-36360" y="0"/>
            <a:ext cx="2821680" cy="6855480"/>
          </a:xfrm>
          <a:prstGeom prst="rect">
            <a:avLst/>
          </a:prstGeom>
          <a:ln>
            <a:noFill/>
          </a:ln>
        </p:spPr>
      </p:pic>
      <p:sp>
        <p:nvSpPr>
          <p:cNvPr id="559"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60" name="CustomShape 4"/>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561" name="CustomShape 5"/>
          <p:cNvSpPr/>
          <p:nvPr/>
        </p:nvSpPr>
        <p:spPr>
          <a:xfrm>
            <a:off x="2915640" y="1570680"/>
            <a:ext cx="5936400" cy="502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1" strike="noStrike" spc="-1" dirty="0">
                <a:solidFill>
                  <a:srgbClr val="000000"/>
                </a:solidFill>
                <a:latin typeface="Verdana"/>
                <a:ea typeface="Verdana"/>
              </a:rPr>
              <a:t>Full text </a:t>
            </a:r>
            <a:r>
              <a:rPr lang="ca-ES" sz="1800" b="1" strike="noStrike" spc="-1" dirty="0" err="1">
                <a:solidFill>
                  <a:srgbClr val="000000"/>
                </a:solidFill>
                <a:latin typeface="Verdana"/>
                <a:ea typeface="Verdana"/>
              </a:rPr>
              <a:t>resources</a:t>
            </a:r>
            <a:endParaRPr lang="ca-ES" sz="1800" b="0" strike="noStrike" spc="-1" dirty="0">
              <a:latin typeface="Arial"/>
            </a:endParaRPr>
          </a:p>
          <a:p>
            <a:pPr>
              <a:lnSpc>
                <a:spcPct val="100000"/>
              </a:lnSpc>
            </a:pPr>
            <a:endParaRPr lang="ca-ES" sz="1800" b="0" strike="noStrike" spc="-1" dirty="0">
              <a:latin typeface="Arial"/>
            </a:endParaRPr>
          </a:p>
        </p:txBody>
      </p:sp>
      <p:graphicFrame>
        <p:nvGraphicFramePr>
          <p:cNvPr id="4" name="Tabla 3"/>
          <p:cNvGraphicFramePr>
            <a:graphicFrameLocks noGrp="1"/>
          </p:cNvGraphicFramePr>
          <p:nvPr>
            <p:extLst>
              <p:ext uri="{D42A27DB-BD31-4B8C-83A1-F6EECF244321}">
                <p14:modId xmlns:p14="http://schemas.microsoft.com/office/powerpoint/2010/main" val="3146265580"/>
              </p:ext>
            </p:extLst>
          </p:nvPr>
        </p:nvGraphicFramePr>
        <p:xfrm>
          <a:off x="2964000" y="2103440"/>
          <a:ext cx="6180000" cy="2818880"/>
        </p:xfrm>
        <a:graphic>
          <a:graphicData uri="http://schemas.openxmlformats.org/drawingml/2006/table">
            <a:tbl>
              <a:tblPr firstRow="1" bandRow="1">
                <a:tableStyleId>{5C22544A-7EE6-4342-B048-85BDC9FD1C3A}</a:tableStyleId>
              </a:tblPr>
              <a:tblGrid>
                <a:gridCol w="6180000">
                  <a:extLst>
                    <a:ext uri="{9D8B030D-6E8A-4147-A177-3AD203B41FA5}">
                      <a16:colId xmlns:a16="http://schemas.microsoft.com/office/drawing/2014/main" val="20000"/>
                    </a:ext>
                  </a:extLst>
                </a:gridCol>
              </a:tblGrid>
              <a:tr h="859308">
                <a:tc>
                  <a:txBody>
                    <a:bodyPr/>
                    <a:lstStyle/>
                    <a:p>
                      <a:pPr algn="ctr">
                        <a:lnSpc>
                          <a:spcPct val="100000"/>
                        </a:lnSpc>
                      </a:pP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No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login</a:t>
                      </a: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required</a:t>
                      </a: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start</a:t>
                      </a: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search</a:t>
                      </a: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gn="ctr">
                        <a:lnSpc>
                          <a:spcPct val="100000"/>
                        </a:lnSpc>
                      </a:pP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gn="ctr">
                        <a:lnSpc>
                          <a:spcPct val="100000"/>
                        </a:lnSpc>
                      </a:pP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But</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log</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into</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them</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manage</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loan</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bibliographic</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1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alerts</a:t>
                      </a:r>
                      <a:r>
                        <a:rPr lang="ca-ES" sz="11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etc.)</a:t>
                      </a:r>
                      <a:endParaRPr lang="ca-ES" sz="1100" b="0" strike="noStrike" spc="-1" dirty="0">
                        <a:latin typeface="Verdana" panose="020B0604030504040204" pitchFamily="34" charset="0"/>
                        <a:ea typeface="Verdana" panose="020B0604030504040204" pitchFamily="34" charset="0"/>
                        <a:cs typeface="Verdana" panose="020B0604030504040204" pitchFamily="34" charset="0"/>
                      </a:endParaRPr>
                    </a:p>
                    <a:p>
                      <a:pPr algn="ctr"/>
                      <a:endParaRPr lang="ca-ES" b="0" dirty="0">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736840">
                <a:tc>
                  <a:txBody>
                    <a:bodyPr/>
                    <a:lstStyle/>
                    <a:p>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pic>
        <p:nvPicPr>
          <p:cNvPr id="15" name="Imatge 7"/>
          <p:cNvPicPr/>
          <p:nvPr/>
        </p:nvPicPr>
        <p:blipFill>
          <a:blip r:embed="rId5"/>
          <a:stretch/>
        </p:blipFill>
        <p:spPr>
          <a:xfrm>
            <a:off x="3201300" y="3548460"/>
            <a:ext cx="2348280" cy="468720"/>
          </a:xfrm>
          <a:prstGeom prst="rect">
            <a:avLst/>
          </a:prstGeom>
          <a:ln w="9360">
            <a:solidFill>
              <a:srgbClr val="000000"/>
            </a:solidFill>
            <a:miter/>
          </a:ln>
        </p:spPr>
      </p:pic>
      <p:pic>
        <p:nvPicPr>
          <p:cNvPr id="16" name="Imatge 2"/>
          <p:cNvPicPr/>
          <p:nvPr/>
        </p:nvPicPr>
        <p:blipFill>
          <a:blip r:embed="rId6"/>
          <a:stretch/>
        </p:blipFill>
        <p:spPr>
          <a:xfrm>
            <a:off x="6623039" y="3507800"/>
            <a:ext cx="1995480" cy="453600"/>
          </a:xfrm>
          <a:prstGeom prst="rect">
            <a:avLst/>
          </a:prstGeom>
          <a:ln w="9360">
            <a:solidFill>
              <a:srgbClr val="000000"/>
            </a:solidFill>
            <a:miter/>
          </a:ln>
        </p:spPr>
      </p:pic>
      <p:pic>
        <p:nvPicPr>
          <p:cNvPr id="20" name="Imatge 1"/>
          <p:cNvPicPr/>
          <p:nvPr/>
        </p:nvPicPr>
        <p:blipFill>
          <a:blip r:embed="rId7"/>
          <a:stretch/>
        </p:blipFill>
        <p:spPr>
          <a:xfrm>
            <a:off x="3276611" y="4305958"/>
            <a:ext cx="1124280" cy="423000"/>
          </a:xfrm>
          <a:prstGeom prst="rect">
            <a:avLst/>
          </a:prstGeom>
          <a:ln w="9360">
            <a:solidFill>
              <a:srgbClr val="000000"/>
            </a:solidFill>
            <a:miter/>
          </a:ln>
        </p:spPr>
      </p:pic>
      <p:sp>
        <p:nvSpPr>
          <p:cNvPr id="25" name="CustomShape 6"/>
          <p:cNvSpPr/>
          <p:nvPr/>
        </p:nvSpPr>
        <p:spPr>
          <a:xfrm>
            <a:off x="5429883" y="4305958"/>
            <a:ext cx="1151640" cy="403200"/>
          </a:xfrm>
          <a:prstGeom prst="rect">
            <a:avLst/>
          </a:prstGeom>
          <a:noFill/>
          <a:ln w="15840">
            <a:solidFill>
              <a:schemeClr val="tx1"/>
            </a:solidFill>
            <a:round/>
          </a:ln>
        </p:spPr>
        <p:style>
          <a:lnRef idx="2">
            <a:schemeClr val="accent1">
              <a:shade val="50000"/>
            </a:schemeClr>
          </a:lnRef>
          <a:fillRef idx="1">
            <a:schemeClr val="accent1"/>
          </a:fillRef>
          <a:effectRef idx="0">
            <a:schemeClr val="accent1"/>
          </a:effectRef>
          <a:fontRef idx="minor"/>
        </p:style>
      </p:sp>
      <p:sp>
        <p:nvSpPr>
          <p:cNvPr id="26" name="CustomShape 7"/>
          <p:cNvSpPr/>
          <p:nvPr/>
        </p:nvSpPr>
        <p:spPr>
          <a:xfrm>
            <a:off x="5114310" y="4369498"/>
            <a:ext cx="1426320" cy="27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marL="457200" algn="just">
              <a:lnSpc>
                <a:spcPct val="100000"/>
              </a:lnSpc>
              <a:spcBef>
                <a:spcPts val="499"/>
              </a:spcBef>
            </a:pPr>
            <a:r>
              <a:rPr lang="ca-ES" sz="1200" b="1" u="sng" strike="noStrike" spc="-1" dirty="0">
                <a:solidFill>
                  <a:srgbClr val="0000FF"/>
                </a:solidFill>
                <a:uFillTx/>
                <a:latin typeface="Verdana"/>
                <a:ea typeface="Verdana"/>
                <a:hlinkClick r:id="rId8"/>
              </a:rPr>
              <a:t>arXiv.org</a:t>
            </a:r>
            <a:endParaRPr lang="ca-ES" sz="1200" b="0" strike="noStrike" spc="-1" dirty="0">
              <a:latin typeface="Arial"/>
            </a:endParaRPr>
          </a:p>
        </p:txBody>
      </p:sp>
      <p:pic>
        <p:nvPicPr>
          <p:cNvPr id="27" name="Imatge 2"/>
          <p:cNvPicPr/>
          <p:nvPr/>
        </p:nvPicPr>
        <p:blipFill>
          <a:blip r:embed="rId9"/>
          <a:stretch/>
        </p:blipFill>
        <p:spPr>
          <a:xfrm>
            <a:off x="7610515" y="4265278"/>
            <a:ext cx="961560" cy="504360"/>
          </a:xfrm>
          <a:prstGeom prst="rect">
            <a:avLst/>
          </a:prstGeom>
          <a:ln w="9360">
            <a:solidFill>
              <a:srgbClr val="000000"/>
            </a:solidFill>
            <a:miter/>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Shape 1"/>
          <p:cNvSpPr txBox="1"/>
          <p:nvPr/>
        </p:nvSpPr>
        <p:spPr>
          <a:xfrm>
            <a:off x="6553080" y="6356520"/>
            <a:ext cx="2133360" cy="364680"/>
          </a:xfrm>
          <a:prstGeom prst="rect">
            <a:avLst/>
          </a:prstGeom>
          <a:noFill/>
          <a:ln>
            <a:noFill/>
          </a:ln>
        </p:spPr>
        <p:txBody>
          <a:bodyPr anchor="ctr"/>
          <a:lstStyle/>
          <a:p>
            <a:pPr algn="r">
              <a:lnSpc>
                <a:spcPct val="100000"/>
              </a:lnSpc>
            </a:pPr>
            <a:fld id="{F4AAD1D4-9071-4177-BDCF-207E03EC5BA2}" type="slidenum">
              <a:rPr lang="ca-ES" sz="1200" b="0" strike="noStrike" spc="-1">
                <a:solidFill>
                  <a:srgbClr val="898989"/>
                </a:solidFill>
                <a:latin typeface="Arial"/>
              </a:rPr>
              <a:t>2</a:t>
            </a:fld>
            <a:endParaRPr lang="ca-ES" sz="1200" b="0" strike="noStrike" spc="-1">
              <a:latin typeface="Times New Roman"/>
            </a:endParaRPr>
          </a:p>
        </p:txBody>
      </p:sp>
      <p:sp>
        <p:nvSpPr>
          <p:cNvPr id="175" name="CustomShape 2"/>
          <p:cNvSpPr/>
          <p:nvPr/>
        </p:nvSpPr>
        <p:spPr>
          <a:xfrm>
            <a:off x="3060000" y="1234440"/>
            <a:ext cx="5112360" cy="1462680"/>
          </a:xfrm>
          <a:prstGeom prst="rect">
            <a:avLst/>
          </a:prstGeom>
          <a:noFill/>
          <a:ln>
            <a:noFill/>
          </a:ln>
        </p:spPr>
        <p:style>
          <a:lnRef idx="0">
            <a:scrgbClr r="0" g="0" b="0"/>
          </a:lnRef>
          <a:fillRef idx="0">
            <a:scrgbClr r="0" g="0" b="0"/>
          </a:fillRef>
          <a:effectRef idx="0">
            <a:scrgbClr r="0" g="0" b="0"/>
          </a:effectRef>
          <a:fontRef idx="minor"/>
        </p:style>
        <p:txBody>
          <a:bodyPr/>
          <a:lstStyle/>
          <a:p>
            <a:pPr algn="just">
              <a:lnSpc>
                <a:spcPct val="100000"/>
              </a:lnSpc>
            </a:pPr>
            <a:r>
              <a:rPr lang="ca-ES" sz="1800" b="0" strike="noStrike" spc="-1" dirty="0" err="1">
                <a:solidFill>
                  <a:srgbClr val="000000"/>
                </a:solidFill>
                <a:latin typeface="Verdana"/>
                <a:ea typeface="Verdana"/>
              </a:rPr>
              <a:t>Some</a:t>
            </a:r>
            <a:r>
              <a:rPr lang="ca-ES" sz="1800" b="0" strike="noStrike" spc="-1" dirty="0">
                <a:solidFill>
                  <a:srgbClr val="000000"/>
                </a:solidFill>
                <a:latin typeface="Verdana"/>
                <a:ea typeface="Verdana"/>
              </a:rPr>
              <a:t> of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referenced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linked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resources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are</a:t>
            </a:r>
            <a:r>
              <a:rPr lang="ca-ES" sz="1800" b="0" strike="noStrike" spc="-1" dirty="0">
                <a:solidFill>
                  <a:srgbClr val="000000"/>
                </a:solidFill>
                <a:latin typeface="Verdana"/>
                <a:ea typeface="Verdana"/>
              </a:rPr>
              <a:t> in </a:t>
            </a:r>
            <a:r>
              <a:rPr lang="ca-ES" sz="1800" b="0" strike="noStrike" spc="-1" dirty="0" err="1">
                <a:solidFill>
                  <a:srgbClr val="000000"/>
                </a:solidFill>
                <a:latin typeface="Verdana"/>
                <a:ea typeface="Verdana"/>
              </a:rPr>
              <a:t>catalan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due</a:t>
            </a:r>
            <a:r>
              <a:rPr lang="ca-ES" sz="1800" b="0" strike="noStrike" spc="-1" dirty="0">
                <a:solidFill>
                  <a:srgbClr val="000000"/>
                </a:solidFill>
                <a:latin typeface="Verdana"/>
                <a:ea typeface="Verdana"/>
              </a:rPr>
              <a:t> to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lack</a:t>
            </a:r>
            <a:r>
              <a:rPr lang="ca-ES" sz="1800" b="0" strike="noStrike" spc="-1" dirty="0">
                <a:solidFill>
                  <a:srgbClr val="000000"/>
                </a:solidFill>
                <a:latin typeface="Verdana"/>
                <a:ea typeface="Verdana"/>
              </a:rPr>
              <a:t> of </a:t>
            </a:r>
            <a:r>
              <a:rPr lang="ca-ES" sz="1800" b="0" strike="noStrike" spc="-1" dirty="0" err="1">
                <a:solidFill>
                  <a:srgbClr val="000000"/>
                </a:solidFill>
                <a:latin typeface="Verdana"/>
                <a:ea typeface="Verdana"/>
              </a:rPr>
              <a:t>an</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English</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version</a:t>
            </a:r>
            <a:r>
              <a:rPr lang="ca-ES" sz="1800" b="0" strike="noStrike" spc="-1" dirty="0">
                <a:solidFill>
                  <a:srgbClr val="000000"/>
                </a:solidFill>
                <a:latin typeface="Verdana"/>
                <a:ea typeface="Verdana"/>
              </a:rPr>
              <a:t>.</a:t>
            </a:r>
            <a:endParaRPr lang="ca-ES" sz="1800" b="0" strike="noStrike" spc="-1" dirty="0">
              <a:latin typeface="Arial"/>
            </a:endParaRPr>
          </a:p>
          <a:p>
            <a:pPr algn="just">
              <a:lnSpc>
                <a:spcPct val="100000"/>
              </a:lnSpc>
            </a:pPr>
            <a:r>
              <a:rPr lang="ca-ES" sz="1800" b="0" strike="noStrike" spc="-1" dirty="0" err="1">
                <a:solidFill>
                  <a:srgbClr val="000000"/>
                </a:solidFill>
                <a:latin typeface="Verdana"/>
                <a:ea typeface="Verdana"/>
              </a:rPr>
              <a:t>Feel</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free</a:t>
            </a:r>
            <a:r>
              <a:rPr lang="ca-ES" sz="1800" b="0" strike="noStrike" spc="-1" dirty="0">
                <a:solidFill>
                  <a:srgbClr val="000000"/>
                </a:solidFill>
                <a:latin typeface="Verdana"/>
                <a:ea typeface="Verdana"/>
              </a:rPr>
              <a:t> to </a:t>
            </a:r>
            <a:r>
              <a:rPr lang="ca-ES" sz="1800" b="0" strike="noStrike" spc="-1" dirty="0" err="1">
                <a:solidFill>
                  <a:srgbClr val="000000"/>
                </a:solidFill>
                <a:latin typeface="Verdana"/>
                <a:ea typeface="Verdana"/>
              </a:rPr>
              <a:t>use</a:t>
            </a:r>
            <a:r>
              <a:rPr lang="ca-ES" sz="1800" b="0" strike="noStrike" spc="-1" dirty="0">
                <a:solidFill>
                  <a:srgbClr val="000000"/>
                </a:solidFill>
                <a:latin typeface="Verdana"/>
                <a:ea typeface="Verdana"/>
              </a:rPr>
              <a:t> a </a:t>
            </a:r>
            <a:r>
              <a:rPr lang="ca-ES" sz="1800" b="0" strike="noStrike" spc="-1" dirty="0" err="1">
                <a:solidFill>
                  <a:srgbClr val="000000"/>
                </a:solidFill>
                <a:latin typeface="Verdana"/>
                <a:ea typeface="Verdana"/>
              </a:rPr>
              <a:t>reverse</a:t>
            </a:r>
            <a:r>
              <a:rPr lang="ca-ES" sz="1800" b="0" strike="noStrike" spc="-1" dirty="0">
                <a:solidFill>
                  <a:srgbClr val="000000"/>
                </a:solidFill>
                <a:latin typeface="Verdana"/>
                <a:ea typeface="Verdana"/>
              </a:rPr>
              <a:t> web </a:t>
            </a:r>
            <a:r>
              <a:rPr lang="ca-ES" sz="1800" b="0" strike="noStrike" spc="-1" dirty="0" err="1">
                <a:solidFill>
                  <a:srgbClr val="000000"/>
                </a:solidFill>
                <a:latin typeface="Verdana"/>
                <a:ea typeface="Verdana"/>
              </a:rPr>
              <a:t>translator</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when</a:t>
            </a:r>
            <a:r>
              <a:rPr lang="ca-ES" sz="1800" b="0" strike="noStrike" spc="-1" dirty="0">
                <a:solidFill>
                  <a:srgbClr val="000000"/>
                </a:solidFill>
                <a:latin typeface="Verdana"/>
                <a:ea typeface="Verdana"/>
              </a:rPr>
              <a:t>/</a:t>
            </a:r>
            <a:r>
              <a:rPr lang="ca-ES" sz="1800" b="0" strike="noStrike" spc="-1" dirty="0" err="1">
                <a:solidFill>
                  <a:srgbClr val="000000"/>
                </a:solidFill>
                <a:latin typeface="Verdana"/>
                <a:ea typeface="Verdana"/>
              </a:rPr>
              <a:t>if</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needed</a:t>
            </a:r>
            <a:r>
              <a:rPr lang="ca-ES" sz="1800" b="0" strike="noStrike" spc="-1" dirty="0">
                <a:solidFill>
                  <a:srgbClr val="000000"/>
                </a:solidFill>
                <a:latin typeface="Verdana"/>
                <a:ea typeface="Verdana"/>
              </a:rPr>
              <a:t>.</a:t>
            </a:r>
            <a:endParaRPr lang="ca-ES" sz="1800" b="0" strike="noStrike" spc="-1" dirty="0">
              <a:latin typeface="Arial"/>
            </a:endParaRPr>
          </a:p>
        </p:txBody>
      </p:sp>
      <p:pic>
        <p:nvPicPr>
          <p:cNvPr id="176" name="Imatge 3"/>
          <p:cNvPicPr/>
          <p:nvPr/>
        </p:nvPicPr>
        <p:blipFill>
          <a:blip r:embed="rId3"/>
          <a:stretch/>
        </p:blipFill>
        <p:spPr>
          <a:xfrm>
            <a:off x="-36360" y="0"/>
            <a:ext cx="2601360" cy="6855480"/>
          </a:xfrm>
          <a:prstGeom prst="rect">
            <a:avLst/>
          </a:prstGeom>
          <a:ln>
            <a:noFill/>
          </a:ln>
        </p:spPr>
      </p:pic>
      <p:sp>
        <p:nvSpPr>
          <p:cNvPr id="177" name="CustomShape 3"/>
          <p:cNvSpPr/>
          <p:nvPr/>
        </p:nvSpPr>
        <p:spPr>
          <a:xfrm>
            <a:off x="0" y="1813680"/>
            <a:ext cx="2411280" cy="5796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r>
              <a:rPr lang="ca-ES" sz="3200" b="1" strike="noStrike" spc="-1">
                <a:solidFill>
                  <a:srgbClr val="FFFFFF"/>
                </a:solidFill>
                <a:latin typeface="Verdana"/>
                <a:ea typeface="Verdana"/>
              </a:rPr>
              <a:t>Attention</a:t>
            </a:r>
            <a:endParaRPr lang="ca-ES" sz="3200" b="0" strike="noStrike" spc="-1">
              <a:latin typeface="Arial"/>
            </a:endParaRPr>
          </a:p>
        </p:txBody>
      </p:sp>
      <p:sp>
        <p:nvSpPr>
          <p:cNvPr id="178" name="CustomShape 4"/>
          <p:cNvSpPr/>
          <p:nvPr/>
        </p:nvSpPr>
        <p:spPr>
          <a:xfrm>
            <a:off x="3359880" y="5960160"/>
            <a:ext cx="384804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Shape 1"/>
          <p:cNvSpPr txBox="1"/>
          <p:nvPr/>
        </p:nvSpPr>
        <p:spPr>
          <a:xfrm>
            <a:off x="6553080" y="6356520"/>
            <a:ext cx="2133360" cy="364680"/>
          </a:xfrm>
          <a:prstGeom prst="rect">
            <a:avLst/>
          </a:prstGeom>
          <a:noFill/>
          <a:ln>
            <a:noFill/>
          </a:ln>
        </p:spPr>
        <p:txBody>
          <a:bodyPr anchor="ctr"/>
          <a:lstStyle/>
          <a:p>
            <a:pPr algn="r">
              <a:lnSpc>
                <a:spcPct val="100000"/>
              </a:lnSpc>
            </a:pPr>
            <a:fld id="{2A3E1A37-0D15-4B9C-A2A4-7C5172806E3C}" type="slidenum">
              <a:rPr lang="ca-ES" sz="1200" b="0" strike="noStrike" spc="-1">
                <a:solidFill>
                  <a:srgbClr val="8B8B8B"/>
                </a:solidFill>
                <a:latin typeface="Calibri"/>
              </a:rPr>
              <a:t>20</a:t>
            </a:fld>
            <a:endParaRPr lang="ca-ES" sz="1200" b="0" strike="noStrike" spc="-1">
              <a:latin typeface="Times New Roman"/>
            </a:endParaRPr>
          </a:p>
        </p:txBody>
      </p:sp>
      <p:sp>
        <p:nvSpPr>
          <p:cNvPr id="551" name="TextShape 2"/>
          <p:cNvSpPr txBox="1"/>
          <p:nvPr/>
        </p:nvSpPr>
        <p:spPr>
          <a:xfrm>
            <a:off x="2843640" y="1052640"/>
            <a:ext cx="6192360" cy="503640"/>
          </a:xfrm>
          <a:prstGeom prst="rect">
            <a:avLst/>
          </a:prstGeom>
          <a:noFill/>
          <a:ln>
            <a:noFill/>
          </a:ln>
        </p:spPr>
        <p:txBody>
          <a:bodyPr>
            <a:normAutofit fontScale="25000" lnSpcReduction="20000"/>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1599"/>
              </a:spcBef>
            </a:pPr>
            <a:r>
              <a:rPr lang="es-ES" sz="8000" b="1" strike="noStrike" spc="-1">
                <a:solidFill>
                  <a:srgbClr val="000000"/>
                </a:solidFill>
                <a:latin typeface="Verdana"/>
                <a:ea typeface="Verdana"/>
              </a:rPr>
              <a:t>Start to search: SEEKING vs FINDING</a:t>
            </a:r>
            <a:br/>
            <a:r>
              <a:rPr lang="es-ES" sz="8000" b="0" strike="noStrike" spc="-1">
                <a:solidFill>
                  <a:srgbClr val="000000"/>
                </a:solidFill>
                <a:latin typeface="Verdana"/>
                <a:ea typeface="Verdana"/>
              </a:rPr>
              <a:t>        		</a:t>
            </a: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552" name="Imatge 39"/>
          <p:cNvPicPr/>
          <p:nvPr/>
        </p:nvPicPr>
        <p:blipFill>
          <a:blip r:embed="rId3"/>
          <a:stretch/>
        </p:blipFill>
        <p:spPr>
          <a:xfrm>
            <a:off x="-36360" y="0"/>
            <a:ext cx="2821680" cy="6855480"/>
          </a:xfrm>
          <a:prstGeom prst="rect">
            <a:avLst/>
          </a:prstGeom>
          <a:ln>
            <a:noFill/>
          </a:ln>
        </p:spPr>
      </p:pic>
      <p:sp>
        <p:nvSpPr>
          <p:cNvPr id="553"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54" name="CustomShape 4"/>
          <p:cNvSpPr/>
          <p:nvPr/>
        </p:nvSpPr>
        <p:spPr>
          <a:xfrm>
            <a:off x="3060000" y="908640"/>
            <a:ext cx="5544360" cy="6327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a:latin typeface="Arial"/>
            </a:endParaRPr>
          </a:p>
          <a:p>
            <a:pPr marL="457200" algn="just">
              <a:lnSpc>
                <a:spcPct val="100000"/>
              </a:lnSpc>
              <a:spcBef>
                <a:spcPts val="499"/>
              </a:spcBef>
            </a:pPr>
            <a:endParaRPr lang="ca-ES" sz="1800" b="0" strike="noStrike" spc="-1">
              <a:latin typeface="Arial"/>
            </a:endParaRPr>
          </a:p>
          <a:p>
            <a:pPr>
              <a:lnSpc>
                <a:spcPct val="100000"/>
              </a:lnSpc>
            </a:pPr>
            <a:r>
              <a:rPr lang="ca-ES" sz="1600" b="0" u="sng" strike="noStrike" spc="-1">
                <a:solidFill>
                  <a:srgbClr val="0000FF"/>
                </a:solidFill>
                <a:uFillTx/>
                <a:latin typeface="Verdana"/>
                <a:ea typeface="Verdana"/>
                <a:hlinkClick r:id="rId4"/>
              </a:rPr>
              <a:t>CRAI Catàleg - Cercabib </a:t>
            </a:r>
            <a:r>
              <a:rPr lang="ca-ES" sz="1600" b="0" strike="noStrike" spc="-1">
                <a:solidFill>
                  <a:srgbClr val="000000"/>
                </a:solidFill>
                <a:latin typeface="Verdana"/>
                <a:ea typeface="Verdana"/>
              </a:rPr>
              <a:t>: </a:t>
            </a:r>
            <a:r>
              <a:rPr lang="ca-ES" sz="1600" b="0" strike="noStrike" spc="-1">
                <a:solidFill>
                  <a:srgbClr val="000000"/>
                </a:solidFill>
                <a:latin typeface="Arial"/>
                <a:ea typeface="Verdana"/>
              </a:rPr>
              <a:t>is the University of Barcelona CRAI’s discovery tool, which allows you to search simultaneously through the entire CRAI collection, regardless of the format, type or location of your chosen item: paper and electronic copies of books, journals, magazine articles, doctoral theses and audio-visual materials, physically located in one of our CRAI libraries or stored on a UB or external server.</a:t>
            </a:r>
            <a:r>
              <a:rPr lang="ca-ES" sz="1600" b="0" strike="noStrike" spc="-1">
                <a:solidFill>
                  <a:srgbClr val="000000"/>
                </a:solidFill>
                <a:latin typeface="Verdana"/>
                <a:ea typeface="Verdana"/>
              </a:rPr>
              <a:t> </a:t>
            </a:r>
            <a:r>
              <a:rPr lang="ca-ES" sz="1600" b="0" strike="noStrike" spc="-1">
                <a:solidFill>
                  <a:srgbClr val="000000"/>
                </a:solidFill>
                <a:latin typeface="Arial"/>
                <a:ea typeface="Verdana"/>
              </a:rPr>
              <a:t>The tutorial </a:t>
            </a:r>
            <a:r>
              <a:rPr lang="ca-ES" sz="1600" b="0" u="sng" strike="noStrike" spc="-1">
                <a:solidFill>
                  <a:srgbClr val="0000FF"/>
                </a:solidFill>
                <a:uFillTx/>
                <a:latin typeface="Arial"/>
                <a:ea typeface="Verdana"/>
                <a:hlinkClick r:id="rId5"/>
              </a:rPr>
              <a:t>Cercabib: new way to search in...</a:t>
            </a:r>
            <a:r>
              <a:rPr lang="ca-ES" sz="1600" b="0" strike="noStrike" spc="-1">
                <a:solidFill>
                  <a:srgbClr val="000000"/>
                </a:solidFill>
                <a:latin typeface="Arial"/>
                <a:ea typeface="Verdana"/>
              </a:rPr>
              <a:t> shows you in detail what Cercabib is and how it works: searching, sorting results, interpreting the different interface elements, configuration options, My Account, and all the other features and innovations.</a:t>
            </a:r>
            <a:r>
              <a:rPr lang="ca-ES" sz="1600" b="0" strike="noStrike" spc="-1">
                <a:solidFill>
                  <a:srgbClr val="000000"/>
                </a:solidFill>
                <a:latin typeface="Verdana"/>
                <a:ea typeface="Verdana"/>
              </a:rPr>
              <a:t> (</a:t>
            </a:r>
            <a:r>
              <a:rPr lang="ca-ES" sz="1600" b="0" u="sng" strike="noStrike" spc="-1">
                <a:solidFill>
                  <a:srgbClr val="0000FF"/>
                </a:solidFill>
                <a:uFillTx/>
                <a:latin typeface="Verdana"/>
                <a:ea typeface="Verdana"/>
                <a:hlinkClick r:id="rId6"/>
              </a:rPr>
              <a:t>Help</a:t>
            </a:r>
            <a:r>
              <a:rPr lang="ca-ES" sz="1600" b="0" strike="noStrike" spc="-1">
                <a:solidFill>
                  <a:srgbClr val="000000"/>
                </a:solidFill>
                <a:latin typeface="Verdana"/>
                <a:ea typeface="Verdana"/>
              </a:rPr>
              <a:t>)</a:t>
            </a:r>
            <a:endParaRPr lang="ca-ES" sz="1600" b="0" strike="noStrike" spc="-1">
              <a:latin typeface="Arial"/>
            </a:endParaRPr>
          </a:p>
          <a:p>
            <a:pPr>
              <a:lnSpc>
                <a:spcPct val="100000"/>
              </a:lnSpc>
            </a:pPr>
            <a:endParaRPr lang="ca-ES" sz="1600" b="0" strike="noStrike" spc="-1">
              <a:latin typeface="Arial"/>
            </a:endParaRPr>
          </a:p>
          <a:p>
            <a:pPr>
              <a:lnSpc>
                <a:spcPct val="100000"/>
              </a:lnSpc>
            </a:pPr>
            <a:r>
              <a:rPr lang="ca-ES" sz="1600" b="0" strike="noStrike" spc="-1">
                <a:solidFill>
                  <a:srgbClr val="000000"/>
                </a:solidFill>
                <a:latin typeface="Verdana"/>
                <a:ea typeface="Verdana"/>
              </a:rPr>
              <a:t>CSUC </a:t>
            </a:r>
            <a:r>
              <a:rPr lang="ca-ES" sz="1600" b="0" u="sng" strike="noStrike" spc="-1">
                <a:solidFill>
                  <a:srgbClr val="0000FF"/>
                </a:solidFill>
                <a:uFillTx/>
                <a:latin typeface="Verdana"/>
                <a:ea typeface="Verdana"/>
                <a:hlinkClick r:id="rId7"/>
              </a:rPr>
              <a:t>PUC</a:t>
            </a:r>
            <a:r>
              <a:rPr lang="ca-ES" sz="1600" b="0" strike="noStrike" spc="-1">
                <a:solidFill>
                  <a:srgbClr val="000000"/>
                </a:solidFill>
                <a:latin typeface="Verdana"/>
                <a:ea typeface="Verdana"/>
              </a:rPr>
              <a:t>: is a catalogue with more than 5 million titles that provides access to over 12 million items. It includes the library collections of the Consortium of the Catalan University Services libraries and other partner libraries. (</a:t>
            </a:r>
            <a:r>
              <a:rPr lang="ca-ES" sz="1600" b="0" u="sng" strike="noStrike" spc="-1">
                <a:solidFill>
                  <a:srgbClr val="0000FF"/>
                </a:solidFill>
                <a:uFillTx/>
                <a:latin typeface="Verdana"/>
                <a:ea typeface="Verdana"/>
                <a:hlinkClick r:id="rId8"/>
              </a:rPr>
              <a:t>Help</a:t>
            </a:r>
            <a:r>
              <a:rPr lang="ca-ES" sz="1600" b="0" strike="noStrike" spc="-1">
                <a:solidFill>
                  <a:srgbClr val="000000"/>
                </a:solidFill>
                <a:latin typeface="Verdana"/>
                <a:ea typeface="Verdana"/>
              </a:rPr>
              <a:t>).</a:t>
            </a:r>
            <a:endParaRPr lang="ca-ES" sz="1600" b="0" strike="noStrike" spc="-1">
              <a:latin typeface="Arial"/>
            </a:endParaRPr>
          </a:p>
          <a:p>
            <a:pPr marL="457200" algn="just">
              <a:lnSpc>
                <a:spcPct val="100000"/>
              </a:lnSpc>
              <a:spcBef>
                <a:spcPts val="499"/>
              </a:spcBef>
            </a:pPr>
            <a:endParaRPr lang="ca-ES" sz="1600" b="0" strike="noStrike" spc="-1">
              <a:latin typeface="Arial"/>
            </a:endParaRPr>
          </a:p>
          <a:p>
            <a:pPr marL="457200" algn="just">
              <a:lnSpc>
                <a:spcPct val="100000"/>
              </a:lnSpc>
              <a:spcBef>
                <a:spcPts val="499"/>
              </a:spcBef>
            </a:pPr>
            <a:endParaRPr lang="ca-ES" sz="1600" b="0" strike="noStrike" spc="-1">
              <a:latin typeface="Arial"/>
            </a:endParaRPr>
          </a:p>
          <a:p>
            <a:pPr marL="457200">
              <a:lnSpc>
                <a:spcPct val="100000"/>
              </a:lnSpc>
              <a:spcBef>
                <a:spcPts val="499"/>
              </a:spcBef>
            </a:pPr>
            <a:endParaRPr lang="ca-ES" sz="1600" b="0" strike="noStrike" spc="-1">
              <a:latin typeface="Arial"/>
            </a:endParaRPr>
          </a:p>
          <a:p>
            <a:pPr>
              <a:lnSpc>
                <a:spcPct val="100000"/>
              </a:lnSpc>
              <a:spcBef>
                <a:spcPts val="1001"/>
              </a:spcBef>
            </a:pPr>
            <a:endParaRPr lang="ca-ES" sz="1600" b="0" strike="noStrike" spc="-1">
              <a:latin typeface="Arial"/>
            </a:endParaRPr>
          </a:p>
        </p:txBody>
      </p:sp>
      <p:sp>
        <p:nvSpPr>
          <p:cNvPr id="555" name="CustomShape 5"/>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9"/>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TextShape 1"/>
          <p:cNvSpPr txBox="1"/>
          <p:nvPr/>
        </p:nvSpPr>
        <p:spPr>
          <a:xfrm>
            <a:off x="6553080" y="6356520"/>
            <a:ext cx="2133360" cy="364680"/>
          </a:xfrm>
          <a:prstGeom prst="rect">
            <a:avLst/>
          </a:prstGeom>
          <a:noFill/>
          <a:ln>
            <a:noFill/>
          </a:ln>
        </p:spPr>
        <p:txBody>
          <a:bodyPr anchor="ctr"/>
          <a:lstStyle/>
          <a:p>
            <a:pPr algn="r">
              <a:lnSpc>
                <a:spcPct val="100000"/>
              </a:lnSpc>
            </a:pPr>
            <a:fld id="{97535C9C-2A89-4280-8518-37B17C5DA698}" type="slidenum">
              <a:rPr lang="ca-ES" sz="1200" b="0" strike="noStrike" spc="-1">
                <a:solidFill>
                  <a:srgbClr val="8B8B8B"/>
                </a:solidFill>
                <a:latin typeface="Calibri"/>
              </a:rPr>
              <a:t>21</a:t>
            </a:fld>
            <a:endParaRPr lang="ca-ES" sz="1200" b="0" strike="noStrike" spc="-1">
              <a:latin typeface="Times New Roman"/>
            </a:endParaRPr>
          </a:p>
        </p:txBody>
      </p:sp>
      <p:sp>
        <p:nvSpPr>
          <p:cNvPr id="581" name="TextShape 2"/>
          <p:cNvSpPr txBox="1"/>
          <p:nvPr/>
        </p:nvSpPr>
        <p:spPr>
          <a:xfrm>
            <a:off x="2843640" y="1052640"/>
            <a:ext cx="597636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Start to search: SEEKING vs FINDING</a:t>
            </a:r>
            <a:b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582" name="Imatge 39"/>
          <p:cNvPicPr/>
          <p:nvPr/>
        </p:nvPicPr>
        <p:blipFill>
          <a:blip r:embed="rId3"/>
          <a:stretch/>
        </p:blipFill>
        <p:spPr>
          <a:xfrm>
            <a:off x="-36360" y="0"/>
            <a:ext cx="2821680" cy="6855480"/>
          </a:xfrm>
          <a:prstGeom prst="rect">
            <a:avLst/>
          </a:prstGeom>
          <a:ln>
            <a:noFill/>
          </a:ln>
        </p:spPr>
      </p:pic>
      <p:sp>
        <p:nvSpPr>
          <p:cNvPr id="583"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84" name="CustomShape 4"/>
          <p:cNvSpPr/>
          <p:nvPr/>
        </p:nvSpPr>
        <p:spPr>
          <a:xfrm>
            <a:off x="4231080" y="6013440"/>
            <a:ext cx="356148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Demana’ns sessions a mida: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585" name="CustomShape 5"/>
          <p:cNvSpPr/>
          <p:nvPr/>
        </p:nvSpPr>
        <p:spPr>
          <a:xfrm>
            <a:off x="2483640" y="1268640"/>
            <a:ext cx="6202800" cy="5339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a:latin typeface="Arial"/>
            </a:endParaRPr>
          </a:p>
          <a:p>
            <a:pPr marL="457200" algn="just">
              <a:lnSpc>
                <a:spcPct val="100000"/>
              </a:lnSpc>
              <a:spcBef>
                <a:spcPts val="499"/>
              </a:spcBef>
            </a:pPr>
            <a:endParaRPr lang="ca-ES" sz="1800" b="0" strike="noStrike" spc="-1">
              <a:latin typeface="Arial"/>
            </a:endParaRPr>
          </a:p>
          <a:p>
            <a:pPr marL="457200" algn="just">
              <a:lnSpc>
                <a:spcPct val="100000"/>
              </a:lnSpc>
              <a:spcBef>
                <a:spcPts val="499"/>
              </a:spcBef>
            </a:pPr>
            <a:r>
              <a:rPr lang="ca-ES" sz="1200" b="1" u="sng" strike="noStrike" spc="-1">
                <a:solidFill>
                  <a:srgbClr val="0000FF"/>
                </a:solidFill>
                <a:uFillTx/>
                <a:latin typeface="Verdana"/>
                <a:ea typeface="Verdana"/>
                <a:hlinkClick r:id="rId5"/>
              </a:rPr>
              <a:t>Dipòsit Digital</a:t>
            </a:r>
            <a:r>
              <a:rPr lang="ca-ES" sz="1200" b="0" strike="noStrike" spc="-1">
                <a:solidFill>
                  <a:srgbClr val="000000"/>
                </a:solidFill>
                <a:latin typeface="Verdana"/>
                <a:ea typeface="Verdana"/>
              </a:rPr>
              <a:t>: Resource that store full text and open access publications resulting from institutional activity by UB community, including Final Degree works. All universities have open digital and searchable repositories (even through Google). </a:t>
            </a:r>
            <a:endParaRPr lang="ca-ES" sz="1200" b="0" strike="noStrike" spc="-1">
              <a:latin typeface="Arial"/>
            </a:endParaRPr>
          </a:p>
          <a:p>
            <a:pPr marL="457200" algn="just">
              <a:lnSpc>
                <a:spcPct val="100000"/>
              </a:lnSpc>
              <a:spcBef>
                <a:spcPts val="499"/>
              </a:spcBef>
            </a:pPr>
            <a:r>
              <a:rPr lang="ca-ES" sz="1200" b="1" u="sng" strike="noStrike" spc="-1">
                <a:solidFill>
                  <a:srgbClr val="0000FF"/>
                </a:solidFill>
                <a:uFillTx/>
                <a:latin typeface="Verdana"/>
                <a:ea typeface="Verdana"/>
                <a:hlinkClick r:id="rId6"/>
              </a:rPr>
              <a:t>Open Access button</a:t>
            </a:r>
            <a:r>
              <a:rPr lang="ca-ES" sz="1200" b="0" strike="noStrike" spc="-1">
                <a:solidFill>
                  <a:srgbClr val="000000"/>
                </a:solidFill>
                <a:latin typeface="Verdana"/>
                <a:ea typeface="Verdana"/>
              </a:rPr>
              <a:t>: browser extension that searches articles and neat datasets. If you can’t find and item, you can use the extension to send an email to the author. </a:t>
            </a:r>
            <a:endParaRPr lang="ca-ES" sz="1200" b="0" strike="noStrike" spc="-1">
              <a:latin typeface="Arial"/>
            </a:endParaRPr>
          </a:p>
          <a:p>
            <a:pPr marL="457200" algn="just">
              <a:lnSpc>
                <a:spcPct val="100000"/>
              </a:lnSpc>
              <a:spcBef>
                <a:spcPts val="499"/>
              </a:spcBef>
            </a:pPr>
            <a:r>
              <a:rPr lang="ca-ES" sz="1200" b="1" u="sng" strike="noStrike" spc="-1">
                <a:solidFill>
                  <a:srgbClr val="0000FF"/>
                </a:solidFill>
                <a:uFillTx/>
                <a:latin typeface="Verdana"/>
                <a:ea typeface="Verdana"/>
                <a:hlinkClick r:id="rId7"/>
              </a:rPr>
              <a:t>Creative Commons Search</a:t>
            </a:r>
            <a:r>
              <a:rPr lang="ca-ES" sz="1200" b="0" strike="noStrike" spc="-1">
                <a:solidFill>
                  <a:srgbClr val="000000"/>
                </a:solidFill>
                <a:latin typeface="Verdana"/>
                <a:ea typeface="Verdana"/>
              </a:rPr>
              <a:t>:  to “find content you can share, use and remix”. It’s helpful to avoid misunderstandings with exploitation, reproduction and distribution rights.</a:t>
            </a:r>
            <a:endParaRPr lang="ca-ES" sz="1200" b="0" strike="noStrike" spc="-1">
              <a:latin typeface="Arial"/>
            </a:endParaRPr>
          </a:p>
          <a:p>
            <a:pPr marL="743040" indent="-285480">
              <a:lnSpc>
                <a:spcPct val="100000"/>
              </a:lnSpc>
            </a:pPr>
            <a:r>
              <a:rPr lang="ca-ES" sz="1200" b="1" u="sng" strike="noStrike" spc="-1">
                <a:solidFill>
                  <a:srgbClr val="0000FF"/>
                </a:solidFill>
                <a:uFillTx/>
                <a:latin typeface="Verdana"/>
                <a:ea typeface="Verdana"/>
                <a:hlinkClick r:id="rId8"/>
              </a:rPr>
              <a:t>Arxiv</a:t>
            </a:r>
            <a:r>
              <a:rPr lang="ca-ES" sz="1200" b="0" strike="noStrike" spc="-1">
                <a:solidFill>
                  <a:srgbClr val="000000"/>
                </a:solidFill>
                <a:latin typeface="Verdana"/>
                <a:ea typeface="Verdana"/>
              </a:rPr>
              <a:t>: Self-managed and open access pre-print electronic repository</a:t>
            </a:r>
            <a:endParaRPr lang="ca-ES" sz="1200" b="0" strike="noStrike" spc="-1">
              <a:latin typeface="Arial"/>
            </a:endParaRPr>
          </a:p>
          <a:p>
            <a:pPr marL="743040" indent="-285480">
              <a:lnSpc>
                <a:spcPct val="100000"/>
              </a:lnSpc>
            </a:pPr>
            <a:r>
              <a:rPr lang="ca-ES" sz="1200" b="0" strike="noStrike" spc="-1">
                <a:solidFill>
                  <a:srgbClr val="000000"/>
                </a:solidFill>
                <a:latin typeface="Verdana"/>
                <a:ea typeface="Verdana"/>
              </a:rPr>
              <a:t>specialized in mathematics, physics, astronomy, computer science,</a:t>
            </a:r>
            <a:endParaRPr lang="ca-ES" sz="1200" b="0" strike="noStrike" spc="-1">
              <a:latin typeface="Arial"/>
            </a:endParaRPr>
          </a:p>
          <a:p>
            <a:pPr marL="743040" indent="-285480">
              <a:lnSpc>
                <a:spcPct val="100000"/>
              </a:lnSpc>
            </a:pPr>
            <a:r>
              <a:rPr lang="ca-ES" sz="1200" b="0" strike="noStrike" spc="-1">
                <a:solidFill>
                  <a:srgbClr val="000000"/>
                </a:solidFill>
                <a:latin typeface="Verdana"/>
                <a:ea typeface="Verdana"/>
              </a:rPr>
              <a:t>biology, quantitative finance and statistics.</a:t>
            </a:r>
            <a:endParaRPr lang="ca-ES" sz="1200" b="0" strike="noStrike" spc="-1">
              <a:latin typeface="Arial"/>
            </a:endParaRPr>
          </a:p>
          <a:p>
            <a:pPr marL="743040" indent="-285480">
              <a:lnSpc>
                <a:spcPct val="100000"/>
              </a:lnSpc>
            </a:pPr>
            <a:r>
              <a:rPr lang="ca-ES" sz="1200" b="1" u="sng" strike="noStrike" spc="-1">
                <a:solidFill>
                  <a:srgbClr val="0000FF"/>
                </a:solidFill>
                <a:uFillTx/>
                <a:latin typeface="Verdana"/>
                <a:ea typeface="Verdana"/>
                <a:hlinkClick r:id="rId9"/>
              </a:rPr>
              <a:t>Unpaywall</a:t>
            </a:r>
            <a:r>
              <a:rPr lang="ca-ES" sz="1200" b="0" strike="noStrike" spc="-1">
                <a:solidFill>
                  <a:srgbClr val="000000"/>
                </a:solidFill>
                <a:latin typeface="Verdana"/>
                <a:ea typeface="Verdana"/>
              </a:rPr>
              <a:t>: Legal collector of articles from free access and full text</a:t>
            </a:r>
            <a:endParaRPr lang="ca-ES" sz="1200" b="0" strike="noStrike" spc="-1">
              <a:latin typeface="Arial"/>
            </a:endParaRPr>
          </a:p>
          <a:p>
            <a:pPr marL="743040" indent="-285480">
              <a:lnSpc>
                <a:spcPct val="100000"/>
              </a:lnSpc>
            </a:pPr>
            <a:r>
              <a:rPr lang="ca-ES" sz="1200" b="0" strike="noStrike" spc="-1">
                <a:solidFill>
                  <a:srgbClr val="000000"/>
                </a:solidFill>
                <a:latin typeface="Verdana"/>
                <a:ea typeface="Verdana"/>
              </a:rPr>
              <a:t>repositories and open data.</a:t>
            </a:r>
            <a:endParaRPr lang="ca-ES" sz="1200" b="0" strike="noStrike" spc="-1">
              <a:latin typeface="Arial"/>
            </a:endParaRPr>
          </a:p>
          <a:p>
            <a:pPr marL="743040" indent="-285480">
              <a:lnSpc>
                <a:spcPct val="100000"/>
              </a:lnSpc>
            </a:pPr>
            <a:r>
              <a:rPr lang="ca-ES" sz="1200" b="1" u="sng" strike="noStrike" spc="-1">
                <a:solidFill>
                  <a:srgbClr val="0000FF"/>
                </a:solidFill>
                <a:uFillTx/>
                <a:latin typeface="Verdana"/>
                <a:ea typeface="Verdana"/>
                <a:hlinkClick r:id="rId10"/>
              </a:rPr>
              <a:t>DOAJ</a:t>
            </a:r>
            <a:r>
              <a:rPr lang="ca-ES" sz="1200" b="0" strike="noStrike" spc="-1">
                <a:solidFill>
                  <a:srgbClr val="000000"/>
                </a:solidFill>
                <a:latin typeface="Verdana"/>
                <a:ea typeface="Verdana"/>
              </a:rPr>
              <a:t>:  Directory of open access and peer-reviewed journals.</a:t>
            </a:r>
            <a:endParaRPr lang="ca-ES" sz="1200" b="0" strike="noStrike" spc="-1">
              <a:latin typeface="Arial"/>
            </a:endParaRPr>
          </a:p>
          <a:p>
            <a:pPr marL="743040" indent="-285480">
              <a:lnSpc>
                <a:spcPct val="100000"/>
              </a:lnSpc>
            </a:pPr>
            <a:r>
              <a:rPr lang="ca-ES" sz="1200" b="1" u="sng" strike="noStrike" spc="-1">
                <a:solidFill>
                  <a:srgbClr val="0000FF"/>
                </a:solidFill>
                <a:uFillTx/>
                <a:latin typeface="Verdana"/>
                <a:ea typeface="Verdana"/>
                <a:hlinkClick r:id="rId11"/>
              </a:rPr>
              <a:t>DBLP</a:t>
            </a:r>
            <a:r>
              <a:rPr lang="ca-ES" sz="1200" b="0" strike="noStrike" spc="-1">
                <a:solidFill>
                  <a:srgbClr val="000000"/>
                </a:solidFill>
                <a:latin typeface="Verdana"/>
                <a:ea typeface="Verdana"/>
              </a:rPr>
              <a:t>: open access repository specialized in computer science.</a:t>
            </a:r>
            <a:endParaRPr lang="ca-ES" sz="1200" b="0" strike="noStrike" spc="-1">
              <a:latin typeface="Arial"/>
            </a:endParaRPr>
          </a:p>
          <a:p>
            <a:pPr marL="743040" indent="-285480">
              <a:lnSpc>
                <a:spcPct val="100000"/>
              </a:lnSpc>
            </a:pPr>
            <a:r>
              <a:rPr lang="ca-ES" sz="1200" b="1" u="sng" strike="noStrike" spc="-1">
                <a:solidFill>
                  <a:srgbClr val="0000FF"/>
                </a:solidFill>
                <a:uFillTx/>
                <a:latin typeface="Verdana"/>
                <a:ea typeface="Verdana"/>
                <a:hlinkClick r:id="rId12"/>
              </a:rPr>
              <a:t>Github</a:t>
            </a:r>
            <a:r>
              <a:rPr lang="ca-ES" sz="1200" b="0" strike="noStrike" spc="-1">
                <a:solidFill>
                  <a:srgbClr val="000000"/>
                </a:solidFill>
                <a:latin typeface="Verdana"/>
                <a:ea typeface="Verdana"/>
              </a:rPr>
              <a:t>: a Git repository service. In addition to the source code, it also</a:t>
            </a:r>
            <a:endParaRPr lang="ca-ES" sz="1200" b="0" strike="noStrike" spc="-1">
              <a:latin typeface="Arial"/>
            </a:endParaRPr>
          </a:p>
          <a:p>
            <a:pPr marL="743040" indent="-285480">
              <a:lnSpc>
                <a:spcPct val="100000"/>
              </a:lnSpc>
            </a:pPr>
            <a:r>
              <a:rPr lang="ca-ES" sz="1200" b="0" strike="noStrike" spc="-1">
                <a:solidFill>
                  <a:srgbClr val="000000"/>
                </a:solidFill>
                <a:latin typeface="Verdana"/>
                <a:ea typeface="Verdana"/>
              </a:rPr>
              <a:t>includes comments, bug reports, role requests, and change history.</a:t>
            </a:r>
            <a:endParaRPr lang="ca-ES" sz="1200" b="0" strike="noStrike" spc="-1">
              <a:latin typeface="Arial"/>
            </a:endParaRPr>
          </a:p>
          <a:p>
            <a:pPr marL="457200" algn="just">
              <a:lnSpc>
                <a:spcPct val="100000"/>
              </a:lnSpc>
              <a:spcBef>
                <a:spcPts val="499"/>
              </a:spcBef>
            </a:pPr>
            <a:endParaRPr lang="ca-ES" sz="1200" b="0" strike="noStrike" spc="-1">
              <a:latin typeface="Arial"/>
            </a:endParaRPr>
          </a:p>
          <a:p>
            <a:pPr marL="457200">
              <a:lnSpc>
                <a:spcPct val="100000"/>
              </a:lnSpc>
              <a:spcBef>
                <a:spcPts val="499"/>
              </a:spcBef>
            </a:pPr>
            <a:endParaRPr lang="ca-ES" sz="1200" b="0" strike="noStrike" spc="-1">
              <a:latin typeface="Arial"/>
            </a:endParaRPr>
          </a:p>
          <a:p>
            <a:pPr>
              <a:lnSpc>
                <a:spcPct val="100000"/>
              </a:lnSpc>
              <a:spcBef>
                <a:spcPts val="1001"/>
              </a:spcBef>
            </a:pPr>
            <a:endParaRPr lang="ca-ES" sz="12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TextShape 1"/>
          <p:cNvSpPr txBox="1"/>
          <p:nvPr/>
        </p:nvSpPr>
        <p:spPr>
          <a:xfrm>
            <a:off x="6553080" y="6356520"/>
            <a:ext cx="2133360" cy="364680"/>
          </a:xfrm>
          <a:prstGeom prst="rect">
            <a:avLst/>
          </a:prstGeom>
          <a:noFill/>
          <a:ln>
            <a:noFill/>
          </a:ln>
        </p:spPr>
        <p:txBody>
          <a:bodyPr anchor="ctr"/>
          <a:lstStyle/>
          <a:p>
            <a:pPr algn="r">
              <a:lnSpc>
                <a:spcPct val="100000"/>
              </a:lnSpc>
            </a:pPr>
            <a:fld id="{4D7738E3-C4A5-4EE1-9AE6-41509402499A}" type="slidenum">
              <a:rPr lang="ca-ES" sz="1200" b="0" strike="noStrike" spc="-1">
                <a:solidFill>
                  <a:srgbClr val="8B8B8B"/>
                </a:solidFill>
                <a:latin typeface="Calibri"/>
              </a:rPr>
              <a:t>22</a:t>
            </a:fld>
            <a:endParaRPr lang="ca-ES" sz="1200" b="0" strike="noStrike" spc="-1">
              <a:latin typeface="Times New Roman"/>
            </a:endParaRPr>
          </a:p>
        </p:txBody>
      </p:sp>
      <p:sp>
        <p:nvSpPr>
          <p:cNvPr id="569" name="TextShape 2"/>
          <p:cNvSpPr txBox="1"/>
          <p:nvPr/>
        </p:nvSpPr>
        <p:spPr>
          <a:xfrm>
            <a:off x="2785320" y="1052640"/>
            <a:ext cx="603468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err="1">
                <a:solidFill>
                  <a:srgbClr val="000000"/>
                </a:solidFill>
                <a:latin typeface="Verdana"/>
                <a:ea typeface="Verdana"/>
              </a:rPr>
              <a:t>Start</a:t>
            </a:r>
            <a:r>
              <a:rPr lang="es-ES" sz="2000" b="1" strike="noStrike" spc="-1" dirty="0">
                <a:solidFill>
                  <a:srgbClr val="000000"/>
                </a:solidFill>
                <a:latin typeface="Verdana"/>
                <a:ea typeface="Verdana"/>
              </a:rPr>
              <a:t> to </a:t>
            </a: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SEEKING vs FINDING</a:t>
            </a:r>
            <a:br>
              <a:rPr dirty="0"/>
            </a:b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r>
              <a:rPr lang="es-ES" sz="1600" b="0" strike="noStrike" spc="-1" dirty="0">
                <a:solidFill>
                  <a:srgbClr val="000000"/>
                </a:solidFill>
                <a:latin typeface="Verdana"/>
                <a:ea typeface="Verdana"/>
              </a:rPr>
              <a:t>	</a:t>
            </a:r>
            <a:endParaRPr lang="es-ES" sz="1600" spc="-1" dirty="0">
              <a:solidFill>
                <a:srgbClr val="000000"/>
              </a:solidFill>
              <a:latin typeface="Verdana"/>
              <a:ea typeface="Verdana"/>
            </a:endParaRPr>
          </a:p>
          <a:p>
            <a:pPr>
              <a:lnSpc>
                <a:spcPct val="80000"/>
              </a:lnSpc>
              <a:spcBef>
                <a:spcPts val="320"/>
              </a:spcBef>
            </a:pPr>
            <a:endParaRPr lang="es-ES" sz="1600" b="0" strike="noStrike" spc="-1" dirty="0">
              <a:solidFill>
                <a:srgbClr val="000000"/>
              </a:solidFill>
              <a:latin typeface="Verdana"/>
              <a:ea typeface="Verdana"/>
            </a:endParaRPr>
          </a:p>
          <a:p>
            <a:pPr>
              <a:lnSpc>
                <a:spcPct val="80000"/>
              </a:lnSpc>
              <a:spcBef>
                <a:spcPts val="320"/>
              </a:spcBef>
            </a:pPr>
            <a:r>
              <a:rPr lang="es-ES" sz="1600" spc="-1" dirty="0">
                <a:solidFill>
                  <a:srgbClr val="000000"/>
                </a:solidFill>
                <a:latin typeface="Verdana"/>
                <a:ea typeface="Verdana"/>
              </a:rPr>
              <a:t>  	</a:t>
            </a:r>
            <a:r>
              <a:rPr lang="es-ES" sz="1600" spc="-1" dirty="0" err="1">
                <a:solidFill>
                  <a:srgbClr val="000000"/>
                </a:solidFill>
                <a:latin typeface="Verdana"/>
                <a:ea typeface="Verdana"/>
                <a:hlinkClick r:id="rId3"/>
              </a:rPr>
              <a:t>MathSciNet</a:t>
            </a:r>
            <a:endParaRPr lang="es-ES" sz="1600" spc="-1" dirty="0">
              <a:solidFill>
                <a:srgbClr val="000000"/>
              </a:solidFill>
              <a:latin typeface="Verdana"/>
              <a:ea typeface="Verdana"/>
            </a:endParaRPr>
          </a:p>
          <a:p>
            <a:pPr>
              <a:lnSpc>
                <a:spcPct val="80000"/>
              </a:lnSpc>
              <a:spcBef>
                <a:spcPts val="320"/>
              </a:spcBef>
            </a:pPr>
            <a:endParaRPr lang="es-ES" sz="1600" spc="-1" dirty="0">
              <a:solidFill>
                <a:srgbClr val="000000"/>
              </a:solidFill>
              <a:latin typeface="Verdana"/>
              <a:ea typeface="Verdana"/>
            </a:endParaRPr>
          </a:p>
          <a:p>
            <a:pPr>
              <a:lnSpc>
                <a:spcPct val="80000"/>
              </a:lnSpc>
              <a:spcBef>
                <a:spcPts val="320"/>
              </a:spcBef>
            </a:pPr>
            <a:r>
              <a:rPr lang="es-ES" sz="1600" spc="-1" dirty="0">
                <a:solidFill>
                  <a:srgbClr val="000000"/>
                </a:solidFill>
                <a:latin typeface="Verdana"/>
                <a:ea typeface="Verdana"/>
              </a:rPr>
              <a:t>	</a:t>
            </a:r>
            <a:r>
              <a:rPr lang="es-ES" sz="1600" spc="-1" dirty="0" err="1">
                <a:solidFill>
                  <a:srgbClr val="000000"/>
                </a:solidFill>
                <a:latin typeface="Verdana"/>
                <a:ea typeface="Verdana"/>
                <a:hlinkClick r:id="rId4"/>
              </a:rPr>
              <a:t>Zentralblatt</a:t>
            </a:r>
            <a:r>
              <a:rPr lang="es-ES" sz="1600" spc="-1" dirty="0">
                <a:solidFill>
                  <a:srgbClr val="000000"/>
                </a:solidFill>
                <a:latin typeface="Verdana"/>
                <a:ea typeface="Verdana"/>
                <a:hlinkClick r:id="rId4"/>
              </a:rPr>
              <a:t> </a:t>
            </a:r>
            <a:r>
              <a:rPr lang="es-ES" sz="1600" spc="-1" dirty="0" err="1">
                <a:solidFill>
                  <a:srgbClr val="000000"/>
                </a:solidFill>
                <a:latin typeface="Verdana"/>
                <a:ea typeface="Verdana"/>
                <a:hlinkClick r:id="rId4"/>
              </a:rPr>
              <a:t>Math</a:t>
            </a:r>
            <a:endParaRPr lang="es-ES" sz="1600" b="0" strike="noStrike" spc="-1" dirty="0">
              <a:solidFill>
                <a:srgbClr val="000000"/>
              </a:solidFill>
              <a:latin typeface="Calibri"/>
            </a:endParaRPr>
          </a:p>
        </p:txBody>
      </p:sp>
      <p:pic>
        <p:nvPicPr>
          <p:cNvPr id="570" name="Imatge 39"/>
          <p:cNvPicPr/>
          <p:nvPr/>
        </p:nvPicPr>
        <p:blipFill>
          <a:blip r:embed="rId5"/>
          <a:stretch/>
        </p:blipFill>
        <p:spPr>
          <a:xfrm>
            <a:off x="-36360" y="0"/>
            <a:ext cx="2821680" cy="6855480"/>
          </a:xfrm>
          <a:prstGeom prst="rect">
            <a:avLst/>
          </a:prstGeom>
          <a:ln>
            <a:noFill/>
          </a:ln>
        </p:spPr>
      </p:pic>
      <p:sp>
        <p:nvSpPr>
          <p:cNvPr id="571"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72" name="CustomShape 4"/>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6"/>
              </a:rPr>
              <a:t>bibmat@ub.edu</a:t>
            </a:r>
            <a:endParaRPr lang="ca-ES" sz="1100" b="0" strike="noStrike" spc="-1">
              <a:latin typeface="Arial"/>
            </a:endParaRPr>
          </a:p>
          <a:p>
            <a:pPr>
              <a:lnSpc>
                <a:spcPct val="100000"/>
              </a:lnSpc>
            </a:pPr>
            <a:endParaRPr lang="ca-ES" sz="1100" b="0" strike="noStrike" spc="-1">
              <a:latin typeface="Arial"/>
            </a:endParaRPr>
          </a:p>
        </p:txBody>
      </p:sp>
      <p:sp>
        <p:nvSpPr>
          <p:cNvPr id="573" name="CustomShape 5"/>
          <p:cNvSpPr/>
          <p:nvPr/>
        </p:nvSpPr>
        <p:spPr>
          <a:xfrm>
            <a:off x="2915640" y="1570680"/>
            <a:ext cx="593640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1" strike="noStrike" spc="-1" dirty="0">
                <a:solidFill>
                  <a:srgbClr val="000000"/>
                </a:solidFill>
                <a:latin typeface="Verdana"/>
                <a:ea typeface="Verdana"/>
              </a:rPr>
              <a:t>Full text </a:t>
            </a:r>
            <a:r>
              <a:rPr lang="ca-ES" sz="1800" b="1" strike="noStrike" spc="-1" dirty="0" err="1">
                <a:solidFill>
                  <a:srgbClr val="000000"/>
                </a:solidFill>
                <a:latin typeface="Verdana"/>
                <a:ea typeface="Verdana"/>
              </a:rPr>
              <a:t>resources</a:t>
            </a:r>
            <a:r>
              <a:rPr lang="ca-ES" sz="1800" b="1" strike="noStrike" spc="-1" dirty="0">
                <a:solidFill>
                  <a:srgbClr val="000000"/>
                </a:solidFill>
                <a:latin typeface="Verdana"/>
                <a:ea typeface="Verdana"/>
              </a:rPr>
              <a:t>:</a:t>
            </a:r>
            <a:endParaRPr lang="ca-ES" sz="1800" b="0" strike="noStrike" spc="-1" dirty="0">
              <a:latin typeface="Arial"/>
            </a:endParaRPr>
          </a:p>
          <a:p>
            <a:pPr>
              <a:lnSpc>
                <a:spcPct val="100000"/>
              </a:lnSpc>
            </a:pPr>
            <a:endParaRPr lang="ca-ES" sz="1800" b="0" strike="noStrike" spc="-1" dirty="0">
              <a:latin typeface="Arial"/>
            </a:endParaRPr>
          </a:p>
          <a:p>
            <a:pPr>
              <a:lnSpc>
                <a:spcPct val="100000"/>
              </a:lnSpc>
            </a:pPr>
            <a:r>
              <a:rPr lang="ca-ES" sz="1800" b="1" strike="noStrike" spc="-1" dirty="0">
                <a:solidFill>
                  <a:srgbClr val="000000"/>
                </a:solidFill>
                <a:latin typeface="Verdana"/>
                <a:ea typeface="Verdana"/>
              </a:rPr>
              <a:t>                    </a:t>
            </a:r>
            <a:endParaRPr lang="ca-ES" sz="1800" b="0" strike="noStrike" spc="-1" dirty="0">
              <a:latin typeface="Arial"/>
            </a:endParaRPr>
          </a:p>
          <a:p>
            <a:pPr>
              <a:lnSpc>
                <a:spcPct val="100000"/>
              </a:lnSpc>
            </a:pPr>
            <a:endParaRPr lang="ca-ES" sz="1800" b="0" strike="noStrike" spc="-1" dirty="0">
              <a:latin typeface="Arial"/>
            </a:endParaRPr>
          </a:p>
        </p:txBody>
      </p:sp>
      <p:graphicFrame>
        <p:nvGraphicFramePr>
          <p:cNvPr id="3" name="Tabla 2"/>
          <p:cNvGraphicFramePr>
            <a:graphicFrameLocks noGrp="1"/>
          </p:cNvGraphicFramePr>
          <p:nvPr>
            <p:extLst>
              <p:ext uri="{D42A27DB-BD31-4B8C-83A1-F6EECF244321}">
                <p14:modId xmlns:p14="http://schemas.microsoft.com/office/powerpoint/2010/main" val="3555860125"/>
              </p:ext>
            </p:extLst>
          </p:nvPr>
        </p:nvGraphicFramePr>
        <p:xfrm>
          <a:off x="2915280" y="2320788"/>
          <a:ext cx="5611415" cy="2065091"/>
        </p:xfrm>
        <a:graphic>
          <a:graphicData uri="http://schemas.openxmlformats.org/drawingml/2006/table">
            <a:tbl>
              <a:tblPr firstRow="1" bandRow="1">
                <a:tableStyleId>{5C22544A-7EE6-4342-B048-85BDC9FD1C3A}</a:tableStyleId>
              </a:tblPr>
              <a:tblGrid>
                <a:gridCol w="5611415">
                  <a:extLst>
                    <a:ext uri="{9D8B030D-6E8A-4147-A177-3AD203B41FA5}">
                      <a16:colId xmlns:a16="http://schemas.microsoft.com/office/drawing/2014/main" val="20000"/>
                    </a:ext>
                  </a:extLst>
                </a:gridCol>
              </a:tblGrid>
              <a:tr h="522729">
                <a:tc>
                  <a:txBody>
                    <a:bodyPr/>
                    <a:lstStyle/>
                    <a:p>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required</a:t>
                      </a:r>
                      <a:r>
                        <a:rPr lang="ca-ES" sz="1800" b="1" strike="noStrike" spc="-1" dirty="0">
                          <a:solidFill>
                            <a:srgbClr val="000000"/>
                          </a:solidFill>
                          <a:latin typeface="Verdana"/>
                          <a:ea typeface="Verdana"/>
                        </a:rPr>
                        <a:t> to </a:t>
                      </a:r>
                      <a:r>
                        <a:rPr lang="ca-ES" sz="1800" b="1" strike="noStrike" spc="-1" dirty="0" err="1">
                          <a:solidFill>
                            <a:srgbClr val="000000"/>
                          </a:solidFill>
                          <a:latin typeface="Verdana"/>
                          <a:ea typeface="Verdana"/>
                        </a:rPr>
                        <a:t>start</a:t>
                      </a:r>
                      <a:r>
                        <a:rPr lang="ca-ES" sz="1800" b="1" strike="noStrike" spc="-1" dirty="0">
                          <a:solidFill>
                            <a:srgbClr val="000000"/>
                          </a:solidFill>
                          <a:latin typeface="Verdana"/>
                          <a:ea typeface="Verdana"/>
                        </a:rPr>
                        <a:t> to </a:t>
                      </a:r>
                      <a:r>
                        <a:rPr lang="ca-ES" sz="1800" b="1" strike="noStrike" spc="-1" dirty="0" err="1">
                          <a:solidFill>
                            <a:srgbClr val="000000"/>
                          </a:solidFill>
                          <a:latin typeface="Verdana"/>
                          <a:ea typeface="Verdana"/>
                        </a:rPr>
                        <a:t>search</a:t>
                      </a:r>
                      <a:r>
                        <a:rPr lang="ca-ES" sz="1800" b="1" strike="noStrike" spc="-1" dirty="0">
                          <a:solidFill>
                            <a:srgbClr val="000000"/>
                          </a:solidFill>
                          <a:latin typeface="Verdana"/>
                          <a:ea typeface="Verdana"/>
                        </a:rPr>
                        <a:t> </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542362">
                <a:tc>
                  <a:txBody>
                    <a:bodyPr/>
                    <a:lstStyle/>
                    <a:p>
                      <a:endParaRPr lang="es-ES" sz="1800" b="0" u="sng" strike="noStrike" spc="-1" dirty="0">
                        <a:solidFill>
                          <a:srgbClr val="0000FF"/>
                        </a:solidFill>
                        <a:uFillTx/>
                        <a:latin typeface="Verdana"/>
                        <a:ea typeface="Verdana"/>
                        <a:hlinkClick r:id="rId7"/>
                      </a:endParaRPr>
                    </a:p>
                    <a:p>
                      <a:r>
                        <a:rPr lang="es-ES" sz="1800" b="0" u="none" strike="noStrike" spc="-1" dirty="0">
                          <a:solidFill>
                            <a:srgbClr val="0000FF"/>
                          </a:solidFill>
                          <a:uFillTx/>
                          <a:latin typeface="Verdana"/>
                          <a:ea typeface="Verdana"/>
                        </a:rPr>
                        <a:t>                       </a:t>
                      </a:r>
                      <a:r>
                        <a:rPr lang="es-ES" sz="1800" b="0" u="sng" strike="noStrike" spc="-1" dirty="0" err="1">
                          <a:solidFill>
                            <a:srgbClr val="0000FF"/>
                          </a:solidFill>
                          <a:uFillTx/>
                          <a:latin typeface="Verdana"/>
                          <a:ea typeface="Verdana"/>
                          <a:hlinkClick r:id="rId7"/>
                        </a:rPr>
                        <a:t>Ebooks</a:t>
                      </a:r>
                      <a:r>
                        <a:rPr lang="es-ES" sz="1800" b="0" u="sng" strike="noStrike" spc="-1" dirty="0">
                          <a:solidFill>
                            <a:srgbClr val="0000FF"/>
                          </a:solidFill>
                          <a:uFillTx/>
                          <a:latin typeface="Verdana"/>
                          <a:ea typeface="Verdana"/>
                          <a:hlinkClick r:id="rId7"/>
                        </a:rPr>
                        <a:t> and </a:t>
                      </a:r>
                      <a:r>
                        <a:rPr lang="es-ES" sz="1800" b="0" u="sng" strike="noStrike" spc="-1" dirty="0" err="1">
                          <a:solidFill>
                            <a:srgbClr val="0000FF"/>
                          </a:solidFill>
                          <a:uFillTx/>
                          <a:latin typeface="Verdana"/>
                          <a:ea typeface="Verdana"/>
                          <a:hlinkClick r:id="rId7"/>
                        </a:rPr>
                        <a:t>ejournals</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pic>
        <p:nvPicPr>
          <p:cNvPr id="21" name="Imagen 1">
            <a:hlinkClick r:id="rId8"/>
          </p:cNvPr>
          <p:cNvPicPr/>
          <p:nvPr/>
        </p:nvPicPr>
        <p:blipFill>
          <a:blip r:embed="rId9"/>
          <a:stretch/>
        </p:blipFill>
        <p:spPr>
          <a:xfrm>
            <a:off x="3236339" y="2406092"/>
            <a:ext cx="1342800" cy="294840"/>
          </a:xfrm>
          <a:prstGeom prst="rect">
            <a:avLst/>
          </a:prstGeom>
          <a:ln>
            <a:noFill/>
          </a:ln>
        </p:spPr>
      </p:pic>
      <p:pic>
        <p:nvPicPr>
          <p:cNvPr id="22" name="Imatge 47"/>
          <p:cNvPicPr/>
          <p:nvPr/>
        </p:nvPicPr>
        <p:blipFill>
          <a:blip r:embed="rId10"/>
          <a:stretch/>
        </p:blipFill>
        <p:spPr>
          <a:xfrm>
            <a:off x="3115919" y="3100976"/>
            <a:ext cx="1583640" cy="363960"/>
          </a:xfrm>
          <a:prstGeom prst="rect">
            <a:avLst/>
          </a:prstGeom>
          <a:ln>
            <a:solidFill>
              <a:schemeClr val="tx1"/>
            </a:solidFill>
          </a:ln>
        </p:spPr>
      </p:pic>
      <p:pic>
        <p:nvPicPr>
          <p:cNvPr id="23" name="Imagen 5">
            <a:hlinkClick r:id="rId11"/>
          </p:cNvPr>
          <p:cNvPicPr/>
          <p:nvPr/>
        </p:nvPicPr>
        <p:blipFill>
          <a:blip r:embed="rId12"/>
          <a:stretch/>
        </p:blipFill>
        <p:spPr>
          <a:xfrm>
            <a:off x="3236339" y="3859640"/>
            <a:ext cx="1580760" cy="218880"/>
          </a:xfrm>
          <a:prstGeom prst="rect">
            <a:avLst/>
          </a:prstGeom>
          <a:ln>
            <a:noFill/>
          </a:ln>
        </p:spPr>
      </p:pic>
      <p:pic>
        <p:nvPicPr>
          <p:cNvPr id="24" name="Imagen 6">
            <a:hlinkClick r:id="rId13"/>
          </p:cNvPr>
          <p:cNvPicPr/>
          <p:nvPr/>
        </p:nvPicPr>
        <p:blipFill>
          <a:blip r:embed="rId14"/>
          <a:stretch/>
        </p:blipFill>
        <p:spPr>
          <a:xfrm>
            <a:off x="5883840" y="3752820"/>
            <a:ext cx="1599840" cy="266400"/>
          </a:xfrm>
          <a:prstGeom prst="rect">
            <a:avLst/>
          </a:prstGeom>
          <a:ln>
            <a:noFill/>
          </a:ln>
        </p:spPr>
      </p:pic>
      <p:pic>
        <p:nvPicPr>
          <p:cNvPr id="13" name="Imagen 1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393117" y="4772647"/>
            <a:ext cx="372832" cy="326228"/>
          </a:xfrm>
          <a:prstGeom prst="rect">
            <a:avLst/>
          </a:prstGeom>
        </p:spPr>
      </p:pic>
      <p:pic>
        <p:nvPicPr>
          <p:cNvPr id="14" name="Imagen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393117" y="5294153"/>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TextShape 1"/>
          <p:cNvSpPr txBox="1"/>
          <p:nvPr/>
        </p:nvSpPr>
        <p:spPr>
          <a:xfrm>
            <a:off x="6553080" y="6356520"/>
            <a:ext cx="2133360" cy="364680"/>
          </a:xfrm>
          <a:prstGeom prst="rect">
            <a:avLst/>
          </a:prstGeom>
          <a:noFill/>
          <a:ln>
            <a:noFill/>
          </a:ln>
        </p:spPr>
        <p:txBody>
          <a:bodyPr anchor="ctr"/>
          <a:lstStyle/>
          <a:p>
            <a:pPr algn="r">
              <a:lnSpc>
                <a:spcPct val="100000"/>
              </a:lnSpc>
            </a:pPr>
            <a:fld id="{742CAB50-9DAB-490A-8F89-4086C86685CB}" type="slidenum">
              <a:rPr lang="ca-ES" sz="1200" b="0" strike="noStrike" spc="-1">
                <a:solidFill>
                  <a:srgbClr val="8B8B8B"/>
                </a:solidFill>
                <a:latin typeface="Calibri"/>
              </a:rPr>
              <a:t>23</a:t>
            </a:fld>
            <a:endParaRPr lang="ca-ES" sz="1200" b="0" strike="noStrike" spc="-1">
              <a:latin typeface="Times New Roman"/>
            </a:endParaRPr>
          </a:p>
        </p:txBody>
      </p:sp>
      <p:sp>
        <p:nvSpPr>
          <p:cNvPr id="587" name="TextShape 2"/>
          <p:cNvSpPr txBox="1"/>
          <p:nvPr/>
        </p:nvSpPr>
        <p:spPr>
          <a:xfrm>
            <a:off x="2785320" y="1052640"/>
            <a:ext cx="603468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   What to consult and what to cite </a:t>
            </a:r>
            <a:br/>
            <a:r>
              <a:rPr lang="es-ES" sz="2000" b="1"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588" name="Imatge 39"/>
          <p:cNvPicPr/>
          <p:nvPr/>
        </p:nvPicPr>
        <p:blipFill>
          <a:blip r:embed="rId3"/>
          <a:stretch/>
        </p:blipFill>
        <p:spPr>
          <a:xfrm>
            <a:off x="-36360" y="0"/>
            <a:ext cx="2821680" cy="6855480"/>
          </a:xfrm>
          <a:prstGeom prst="rect">
            <a:avLst/>
          </a:prstGeom>
          <a:ln>
            <a:noFill/>
          </a:ln>
        </p:spPr>
      </p:pic>
      <p:sp>
        <p:nvSpPr>
          <p:cNvPr id="589"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90" name="CustomShape 4"/>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591" name="CustomShape 5"/>
          <p:cNvSpPr/>
          <p:nvPr/>
        </p:nvSpPr>
        <p:spPr>
          <a:xfrm>
            <a:off x="2699640" y="1685520"/>
            <a:ext cx="6336360" cy="134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r>
              <a:rPr lang="ca-ES" sz="1400" b="0" strike="noStrike" spc="-1">
                <a:solidFill>
                  <a:srgbClr val="000000"/>
                </a:solidFill>
                <a:latin typeface="Verdana"/>
                <a:ea typeface="Verdana"/>
              </a:rPr>
              <a:t>	</a:t>
            </a:r>
            <a:endParaRPr lang="ca-ES" sz="1400" b="0" strike="noStrike" spc="-1">
              <a:latin typeface="Arial"/>
            </a:endParaRPr>
          </a:p>
          <a:p>
            <a:pPr marL="457200" algn="just">
              <a:lnSpc>
                <a:spcPct val="100000"/>
              </a:lnSpc>
              <a:spcBef>
                <a:spcPts val="499"/>
              </a:spcBef>
            </a:pPr>
            <a:endParaRPr lang="ca-ES" sz="1400" b="0" strike="noStrike" spc="-1">
              <a:latin typeface="Arial"/>
            </a:endParaRPr>
          </a:p>
          <a:p>
            <a:pPr marL="457200">
              <a:lnSpc>
                <a:spcPct val="100000"/>
              </a:lnSpc>
              <a:spcBef>
                <a:spcPts val="499"/>
              </a:spcBef>
            </a:pPr>
            <a:endParaRPr lang="ca-ES" sz="1400" b="0" strike="noStrike" spc="-1">
              <a:latin typeface="Arial"/>
            </a:endParaRPr>
          </a:p>
          <a:p>
            <a:pPr>
              <a:lnSpc>
                <a:spcPct val="100000"/>
              </a:lnSpc>
              <a:spcBef>
                <a:spcPts val="1001"/>
              </a:spcBef>
            </a:pPr>
            <a:endParaRPr lang="ca-ES" sz="1400" b="0" strike="noStrike" spc="-1">
              <a:latin typeface="Arial"/>
            </a:endParaRPr>
          </a:p>
        </p:txBody>
      </p:sp>
      <p:graphicFrame>
        <p:nvGraphicFramePr>
          <p:cNvPr id="592" name="Table 6"/>
          <p:cNvGraphicFramePr/>
          <p:nvPr/>
        </p:nvGraphicFramePr>
        <p:xfrm>
          <a:off x="2871000" y="1604160"/>
          <a:ext cx="6095520" cy="3476520"/>
        </p:xfrm>
        <a:graphic>
          <a:graphicData uri="http://schemas.openxmlformats.org/drawingml/2006/table">
            <a:tbl>
              <a:tblPr/>
              <a:tblGrid>
                <a:gridCol w="3047760">
                  <a:extLst>
                    <a:ext uri="{9D8B030D-6E8A-4147-A177-3AD203B41FA5}">
                      <a16:colId xmlns:a16="http://schemas.microsoft.com/office/drawing/2014/main" val="20000"/>
                    </a:ext>
                  </a:extLst>
                </a:gridCol>
                <a:gridCol w="3047760">
                  <a:extLst>
                    <a:ext uri="{9D8B030D-6E8A-4147-A177-3AD203B41FA5}">
                      <a16:colId xmlns:a16="http://schemas.microsoft.com/office/drawing/2014/main" val="20001"/>
                    </a:ext>
                  </a:extLst>
                </a:gridCol>
              </a:tblGrid>
              <a:tr h="366120">
                <a:tc>
                  <a:txBody>
                    <a:bodyPr/>
                    <a:lstStyle/>
                    <a:p>
                      <a:pPr>
                        <a:lnSpc>
                          <a:spcPct val="100000"/>
                        </a:lnSpc>
                      </a:pPr>
                      <a:r>
                        <a:rPr lang="ca-ES" sz="1800" b="1" strike="noStrike" spc="-1">
                          <a:solidFill>
                            <a:srgbClr val="000000"/>
                          </a:solidFill>
                          <a:latin typeface="Calibri"/>
                        </a:rPr>
                        <a:t>Consult but not Cite</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800" b="1" strike="noStrike" spc="-1">
                          <a:solidFill>
                            <a:srgbClr val="000000"/>
                          </a:solidFill>
                          <a:latin typeface="Calibri"/>
                        </a:rPr>
                        <a:t>Consult and Cite</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640440">
                <a:tc>
                  <a:txBody>
                    <a:bodyPr/>
                    <a:lstStyle/>
                    <a:p>
                      <a:pPr>
                        <a:lnSpc>
                          <a:spcPct val="100000"/>
                        </a:lnSpc>
                      </a:pPr>
                      <a:r>
                        <a:rPr lang="ca-ES" sz="1800" b="0" strike="noStrike" spc="-1">
                          <a:solidFill>
                            <a:srgbClr val="000000"/>
                          </a:solidFill>
                          <a:latin typeface="Verdana"/>
                        </a:rPr>
                        <a:t>Reference sources (wikipedia)</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800" b="0" strike="noStrike" spc="-1">
                          <a:solidFill>
                            <a:srgbClr val="000000"/>
                          </a:solidFill>
                          <a:latin typeface="Verdana"/>
                        </a:rPr>
                        <a:t>Items that have helped you to prove and solve</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1"/>
                  </a:ext>
                </a:extLst>
              </a:tr>
              <a:tr h="366120">
                <a:tc>
                  <a:txBody>
                    <a:bodyPr/>
                    <a:lstStyle/>
                    <a:p>
                      <a:pPr>
                        <a:lnSpc>
                          <a:spcPct val="100000"/>
                        </a:lnSpc>
                      </a:pPr>
                      <a:r>
                        <a:rPr lang="ca-ES" sz="1800" b="0" strike="noStrike" spc="-1">
                          <a:solidFill>
                            <a:srgbClr val="000000"/>
                          </a:solidFill>
                          <a:latin typeface="Verdana"/>
                        </a:rPr>
                        <a:t>Search engines</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800" b="0" strike="noStrike" spc="-1">
                          <a:solidFill>
                            <a:srgbClr val="000000"/>
                          </a:solidFill>
                          <a:latin typeface="Verdana"/>
                        </a:rPr>
                        <a:t>Information sources</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2"/>
                  </a:ext>
                </a:extLst>
              </a:tr>
              <a:tr h="1463400">
                <a:tc>
                  <a:txBody>
                    <a:bodyPr/>
                    <a:lstStyle/>
                    <a:p>
                      <a:pPr>
                        <a:lnSpc>
                          <a:spcPct val="100000"/>
                        </a:lnSpc>
                      </a:pPr>
                      <a:r>
                        <a:rPr lang="ca-ES" sz="1800" b="0" strike="noStrike" spc="-1">
                          <a:solidFill>
                            <a:srgbClr val="000000"/>
                          </a:solidFill>
                          <a:latin typeface="Verdana"/>
                        </a:rPr>
                        <a:t>“Anybody can ask a question - Anybody can answer - The best answers are voted up and rise to the top”</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800" b="0" strike="noStrike" spc="-1">
                          <a:solidFill>
                            <a:srgbClr val="000000"/>
                          </a:solidFill>
                          <a:latin typeface="Verdana"/>
                          <a:ea typeface="Verdana"/>
                        </a:rPr>
                        <a:t>Accredited and well-identified contributors who can prove how they found the answer</a:t>
                      </a: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3"/>
                  </a:ext>
                </a:extLst>
              </a:tr>
              <a:tr h="640440">
                <a:tc>
                  <a:txBody>
                    <a:bodyPr/>
                    <a:lstStyle/>
                    <a:p>
                      <a:pPr>
                        <a:lnSpc>
                          <a:spcPct val="100000"/>
                        </a:lnSpc>
                      </a:pPr>
                      <a:r>
                        <a:rPr lang="ca-ES" sz="1800" b="0" strike="noStrike" spc="-1">
                          <a:solidFill>
                            <a:srgbClr val="000000"/>
                          </a:solidFill>
                          <a:latin typeface="Verdana"/>
                        </a:rPr>
                        <a:t>Assigned information</a:t>
                      </a:r>
                      <a:endParaRPr lang="ca-ES" sz="1800" b="0" strike="noStrike" spc="-1">
                        <a:latin typeface="Arial"/>
                      </a:endParaRPr>
                    </a:p>
                    <a:p>
                      <a:pPr>
                        <a:lnSpc>
                          <a:spcPct val="100000"/>
                        </a:lnSpc>
                      </a:pP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800" b="0" strike="noStrike" spc="-1">
                          <a:solidFill>
                            <a:srgbClr val="000000"/>
                          </a:solidFill>
                          <a:latin typeface="Verdana"/>
                        </a:rPr>
                        <a:t>Proven information</a:t>
                      </a:r>
                      <a:endParaRPr lang="ca-ES" sz="1800" b="0" strike="noStrike" spc="-1">
                        <a:latin typeface="Arial"/>
                      </a:endParaRPr>
                    </a:p>
                    <a:p>
                      <a:pPr>
                        <a:lnSpc>
                          <a:spcPct val="100000"/>
                        </a:lnSpc>
                      </a:pPr>
                      <a:endParaRPr lang="ca-E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4"/>
                  </a:ext>
                </a:extLst>
              </a:tr>
            </a:tbl>
          </a:graphicData>
        </a:graphic>
      </p:graphicFrame>
      <p:sp>
        <p:nvSpPr>
          <p:cNvPr id="593" name="CustomShape 7"/>
          <p:cNvSpPr/>
          <p:nvPr/>
        </p:nvSpPr>
        <p:spPr>
          <a:xfrm>
            <a:off x="3348000" y="5594760"/>
            <a:ext cx="56163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1" strike="noStrike" spc="-1">
                <a:solidFill>
                  <a:srgbClr val="000000"/>
                </a:solidFill>
                <a:latin typeface="Verdana"/>
              </a:rPr>
              <a:t>Talk to your tutor about your concerns</a:t>
            </a:r>
            <a:endParaRPr lang="ca-ES" sz="18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TextShape 1"/>
          <p:cNvSpPr txBox="1"/>
          <p:nvPr/>
        </p:nvSpPr>
        <p:spPr>
          <a:xfrm>
            <a:off x="6553080" y="6356520"/>
            <a:ext cx="2133360" cy="364680"/>
          </a:xfrm>
          <a:prstGeom prst="rect">
            <a:avLst/>
          </a:prstGeom>
          <a:noFill/>
          <a:ln>
            <a:noFill/>
          </a:ln>
        </p:spPr>
        <p:txBody>
          <a:bodyPr anchor="ctr"/>
          <a:lstStyle/>
          <a:p>
            <a:pPr algn="r">
              <a:lnSpc>
                <a:spcPct val="100000"/>
              </a:lnSpc>
            </a:pPr>
            <a:fld id="{2070A829-2822-4BF6-9DDF-EF9162DDC789}" type="slidenum">
              <a:rPr lang="ca-ES" sz="1200" b="0" strike="noStrike" spc="-1">
                <a:solidFill>
                  <a:srgbClr val="8B8B8B"/>
                </a:solidFill>
                <a:latin typeface="Calibri"/>
              </a:rPr>
              <a:t>24</a:t>
            </a:fld>
            <a:endParaRPr lang="ca-ES" sz="1200" b="0" strike="noStrike" spc="-1">
              <a:latin typeface="Times New Roman"/>
            </a:endParaRPr>
          </a:p>
        </p:txBody>
      </p:sp>
      <p:sp>
        <p:nvSpPr>
          <p:cNvPr id="595" name="TextShape 2"/>
          <p:cNvSpPr txBox="1"/>
          <p:nvPr/>
        </p:nvSpPr>
        <p:spPr>
          <a:xfrm>
            <a:off x="2785320" y="1052640"/>
            <a:ext cx="6034680" cy="540036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   What to consult and what to cite </a:t>
            </a:r>
            <a:br/>
            <a:br/>
            <a:r>
              <a:rPr lang="es-ES" sz="2000" b="1"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596" name="Imatge 39"/>
          <p:cNvPicPr/>
          <p:nvPr/>
        </p:nvPicPr>
        <p:blipFill>
          <a:blip r:embed="rId3"/>
          <a:stretch/>
        </p:blipFill>
        <p:spPr>
          <a:xfrm>
            <a:off x="-36360" y="0"/>
            <a:ext cx="2821680" cy="6855480"/>
          </a:xfrm>
          <a:prstGeom prst="rect">
            <a:avLst/>
          </a:prstGeom>
          <a:ln>
            <a:noFill/>
          </a:ln>
        </p:spPr>
      </p:pic>
      <p:sp>
        <p:nvSpPr>
          <p:cNvPr id="597"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598" name="CustomShape 4"/>
          <p:cNvSpPr/>
          <p:nvPr/>
        </p:nvSpPr>
        <p:spPr>
          <a:xfrm>
            <a:off x="2834280" y="1677600"/>
            <a:ext cx="5986800" cy="292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r>
              <a:rPr lang="ca-ES" sz="1400" b="0" strike="noStrike" spc="-1">
                <a:solidFill>
                  <a:srgbClr val="000000"/>
                </a:solidFill>
                <a:latin typeface="Verdana"/>
                <a:ea typeface="Verdana"/>
              </a:rPr>
              <a:t>Maybe you are not sure about the concepts you have to use, and you want to look for definitions; or not sure about the source of specific data; or you may want to compare / expand your knowledge on a subject. The bibliography must include ONLY the documents that helped you solve and demonstrate your thesis, there is no need to cite complementary bibliography you have looked it up. Forums and similar: even though accredited contributors are reliably identified, they give plain answers as they do not give a developed reason on how they have reached the answer. Think about consulting any doubt with your tutor.</a:t>
            </a:r>
            <a:endParaRPr lang="ca-ES" sz="1400" b="0" strike="noStrike" spc="-1">
              <a:latin typeface="Arial"/>
            </a:endParaRPr>
          </a:p>
          <a:p>
            <a:pPr algn="just">
              <a:lnSpc>
                <a:spcPct val="100000"/>
              </a:lnSpc>
              <a:spcBef>
                <a:spcPts val="499"/>
              </a:spcBef>
            </a:pPr>
            <a:r>
              <a:rPr lang="ca-ES" sz="1400" b="0" strike="noStrike" spc="-1">
                <a:solidFill>
                  <a:srgbClr val="000000"/>
                </a:solidFill>
                <a:latin typeface="Verdana"/>
                <a:ea typeface="Verdana"/>
              </a:rPr>
              <a:t>Learn to tell the difference between a search engine and a source of information. </a:t>
            </a:r>
            <a:endParaRPr lang="ca-ES" sz="1400" b="0" strike="noStrike" spc="-1">
              <a:latin typeface="Arial"/>
            </a:endParaRPr>
          </a:p>
        </p:txBody>
      </p:sp>
      <p:sp>
        <p:nvSpPr>
          <p:cNvPr id="599" name="CustomShape 5"/>
          <p:cNvSpPr/>
          <p:nvPr/>
        </p:nvSpPr>
        <p:spPr>
          <a:xfrm>
            <a:off x="4064400" y="601344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TextShape 1"/>
          <p:cNvSpPr txBox="1"/>
          <p:nvPr/>
        </p:nvSpPr>
        <p:spPr>
          <a:xfrm>
            <a:off x="6553080" y="6356520"/>
            <a:ext cx="2133360" cy="364680"/>
          </a:xfrm>
          <a:prstGeom prst="rect">
            <a:avLst/>
          </a:prstGeom>
          <a:noFill/>
          <a:ln>
            <a:noFill/>
          </a:ln>
        </p:spPr>
        <p:txBody>
          <a:bodyPr anchor="ctr"/>
          <a:lstStyle/>
          <a:p>
            <a:pPr algn="r">
              <a:lnSpc>
                <a:spcPct val="100000"/>
              </a:lnSpc>
            </a:pPr>
            <a:fld id="{334A6E91-2ADF-41F8-A79C-9E98D72D2B62}" type="slidenum">
              <a:rPr lang="ca-ES" sz="1200" b="0" strike="noStrike" spc="-1">
                <a:solidFill>
                  <a:srgbClr val="8B8B8B"/>
                </a:solidFill>
                <a:latin typeface="Calibri"/>
              </a:rPr>
              <a:t>25</a:t>
            </a:fld>
            <a:endParaRPr lang="ca-ES" sz="1200" b="0" strike="noStrike" spc="-1">
              <a:latin typeface="Times New Roman"/>
            </a:endParaRPr>
          </a:p>
        </p:txBody>
      </p:sp>
      <p:sp>
        <p:nvSpPr>
          <p:cNvPr id="601" name="TextShape 2"/>
          <p:cNvSpPr txBox="1"/>
          <p:nvPr/>
        </p:nvSpPr>
        <p:spPr>
          <a:xfrm>
            <a:off x="3337560" y="124488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r>
              <a:rPr lang="es-ES" sz="2000" b="0" strike="noStrike" spc="-1" dirty="0" err="1">
                <a:solidFill>
                  <a:srgbClr val="000000"/>
                </a:solidFill>
                <a:latin typeface="Calibri"/>
                <a:ea typeface="Verdana"/>
              </a:rPr>
              <a:t>Follow</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certain</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criteria</a:t>
            </a:r>
            <a:r>
              <a:rPr lang="es-ES" sz="2000" b="0" strike="noStrike" spc="-1" dirty="0">
                <a:solidFill>
                  <a:srgbClr val="000000"/>
                </a:solidFill>
                <a:latin typeface="Calibri"/>
                <a:ea typeface="Verdana"/>
              </a:rPr>
              <a:t> to pick and </a:t>
            </a:r>
            <a:r>
              <a:rPr lang="es-ES" sz="2000" b="0" strike="noStrike" spc="-1" dirty="0" err="1">
                <a:solidFill>
                  <a:srgbClr val="000000"/>
                </a:solidFill>
                <a:latin typeface="Calibri"/>
                <a:ea typeface="Verdana"/>
              </a:rPr>
              <a:t>evaluate</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the</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information</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before</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using</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it</a:t>
            </a:r>
            <a:r>
              <a:rPr lang="es-ES" sz="2000" b="0" strike="noStrike" spc="-1" dirty="0">
                <a:solidFill>
                  <a:srgbClr val="000000"/>
                </a:solidFill>
                <a:latin typeface="Calibri"/>
                <a:ea typeface="Verdana"/>
              </a:rPr>
              <a:t>, In </a:t>
            </a:r>
            <a:r>
              <a:rPr lang="es-ES" sz="2000" b="0" strike="noStrike" spc="-1" dirty="0" err="1">
                <a:solidFill>
                  <a:srgbClr val="000000"/>
                </a:solidFill>
                <a:latin typeface="Calibri"/>
                <a:ea typeface="Verdana"/>
              </a:rPr>
              <a:t>order</a:t>
            </a:r>
            <a:r>
              <a:rPr lang="es-ES" sz="2000" b="0" strike="noStrike" spc="-1" dirty="0">
                <a:solidFill>
                  <a:srgbClr val="000000"/>
                </a:solidFill>
                <a:latin typeface="Calibri"/>
                <a:ea typeface="Verdana"/>
              </a:rPr>
              <a:t> to </a:t>
            </a:r>
            <a:r>
              <a:rPr lang="es-ES" sz="2000" b="0" strike="noStrike" spc="-1" dirty="0" err="1">
                <a:solidFill>
                  <a:srgbClr val="000000"/>
                </a:solidFill>
                <a:latin typeface="Calibri"/>
                <a:ea typeface="Verdana"/>
              </a:rPr>
              <a:t>tell</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if</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it’s</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useful</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for</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your</a:t>
            </a:r>
            <a:r>
              <a:rPr lang="es-ES" sz="2000" b="0" strike="noStrike" spc="-1" dirty="0">
                <a:solidFill>
                  <a:srgbClr val="000000"/>
                </a:solidFill>
                <a:latin typeface="Calibri"/>
                <a:ea typeface="Verdana"/>
              </a:rPr>
              <a:t> </a:t>
            </a:r>
            <a:r>
              <a:rPr lang="es-ES" sz="2000" b="0" strike="noStrike" spc="-1" dirty="0" err="1">
                <a:solidFill>
                  <a:srgbClr val="000000"/>
                </a:solidFill>
                <a:latin typeface="Calibri"/>
                <a:ea typeface="Verdana"/>
              </a:rPr>
              <a:t>work</a:t>
            </a:r>
            <a:r>
              <a:rPr lang="es-ES" sz="2000" b="0" strike="noStrike" spc="-1" dirty="0">
                <a:solidFill>
                  <a:srgbClr val="000000"/>
                </a:solidFill>
                <a:latin typeface="Calibri"/>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Author</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gn="just">
              <a:spcBef>
                <a:spcPts val="499"/>
              </a:spcBef>
            </a:pP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Updated</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information</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gn="just">
              <a:spcBef>
                <a:spcPts val="499"/>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Topics</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Objectivity</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Impact</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629" name="Imatge 39"/>
          <p:cNvPicPr/>
          <p:nvPr/>
        </p:nvPicPr>
        <p:blipFill>
          <a:blip r:embed="rId3"/>
          <a:stretch/>
        </p:blipFill>
        <p:spPr>
          <a:xfrm>
            <a:off x="-36360" y="0"/>
            <a:ext cx="2821680" cy="6855480"/>
          </a:xfrm>
          <a:prstGeom prst="rect">
            <a:avLst/>
          </a:prstGeom>
          <a:ln>
            <a:noFill/>
          </a:ln>
        </p:spPr>
      </p:pic>
      <p:sp>
        <p:nvSpPr>
          <p:cNvPr id="630" name="CustomShape 30"/>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4</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Criteria to evaluate  information</a:t>
            </a:r>
            <a:endParaRPr lang="ca-ES" sz="2800" b="0" strike="noStrike" spc="-1">
              <a:latin typeface="Arial"/>
            </a:endParaRPr>
          </a:p>
        </p:txBody>
      </p:sp>
      <p:sp>
        <p:nvSpPr>
          <p:cNvPr id="631" name="CustomShape 31"/>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52" name="Imagen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4495" y="2749531"/>
            <a:ext cx="372832" cy="326228"/>
          </a:xfrm>
          <a:prstGeom prst="rect">
            <a:avLst/>
          </a:prstGeom>
        </p:spPr>
      </p:pic>
      <p:pic>
        <p:nvPicPr>
          <p:cNvPr id="53" name="Imagen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4495" y="3348425"/>
            <a:ext cx="372832" cy="326228"/>
          </a:xfrm>
          <a:prstGeom prst="rect">
            <a:avLst/>
          </a:prstGeom>
        </p:spPr>
      </p:pic>
      <p:pic>
        <p:nvPicPr>
          <p:cNvPr id="54" name="Imagen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4495" y="4055398"/>
            <a:ext cx="372832" cy="326228"/>
          </a:xfrm>
          <a:prstGeom prst="rect">
            <a:avLst/>
          </a:prstGeom>
        </p:spPr>
      </p:pic>
      <p:pic>
        <p:nvPicPr>
          <p:cNvPr id="55" name="Imagen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4495" y="4671640"/>
            <a:ext cx="372832" cy="326228"/>
          </a:xfrm>
          <a:prstGeom prst="rect">
            <a:avLst/>
          </a:prstGeom>
        </p:spPr>
      </p:pic>
      <p:pic>
        <p:nvPicPr>
          <p:cNvPr id="56" name="Imagen 5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82220" y="5270534"/>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 name="TextShape 1"/>
          <p:cNvSpPr txBox="1"/>
          <p:nvPr/>
        </p:nvSpPr>
        <p:spPr>
          <a:xfrm>
            <a:off x="6553080" y="6356520"/>
            <a:ext cx="2133360" cy="364680"/>
          </a:xfrm>
          <a:prstGeom prst="rect">
            <a:avLst/>
          </a:prstGeom>
          <a:noFill/>
          <a:ln>
            <a:noFill/>
          </a:ln>
        </p:spPr>
        <p:txBody>
          <a:bodyPr anchor="ctr"/>
          <a:lstStyle/>
          <a:p>
            <a:pPr algn="r">
              <a:lnSpc>
                <a:spcPct val="100000"/>
              </a:lnSpc>
            </a:pPr>
            <a:fld id="{096BD310-3D43-4C5E-BEE8-E7677B37123E}" type="slidenum">
              <a:rPr lang="ca-ES" sz="1200" b="0" strike="noStrike" spc="-1">
                <a:solidFill>
                  <a:srgbClr val="8B8B8B"/>
                </a:solidFill>
                <a:latin typeface="Calibri"/>
              </a:rPr>
              <a:t>26</a:t>
            </a:fld>
            <a:endParaRPr lang="ca-ES" sz="1200" b="0" strike="noStrike" spc="-1">
              <a:latin typeface="Times New Roman"/>
            </a:endParaRPr>
          </a:p>
        </p:txBody>
      </p:sp>
      <p:sp>
        <p:nvSpPr>
          <p:cNvPr id="651" name="TextShape 2"/>
          <p:cNvSpPr txBox="1"/>
          <p:nvPr/>
        </p:nvSpPr>
        <p:spPr>
          <a:xfrm>
            <a:off x="3204000" y="144972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652" name="Imatge 39"/>
          <p:cNvPicPr/>
          <p:nvPr/>
        </p:nvPicPr>
        <p:blipFill>
          <a:blip r:embed="rId3"/>
          <a:stretch/>
        </p:blipFill>
        <p:spPr>
          <a:xfrm>
            <a:off x="-36360" y="0"/>
            <a:ext cx="2821680" cy="6855480"/>
          </a:xfrm>
          <a:prstGeom prst="rect">
            <a:avLst/>
          </a:prstGeom>
          <a:ln>
            <a:noFill/>
          </a:ln>
        </p:spPr>
      </p:pic>
      <p:sp>
        <p:nvSpPr>
          <p:cNvPr id="653"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4</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Criteria to evaluate  information</a:t>
            </a:r>
            <a:endParaRPr lang="ca-ES" sz="2800" b="0" strike="noStrike" spc="-1">
              <a:latin typeface="Arial"/>
            </a:endParaRPr>
          </a:p>
        </p:txBody>
      </p:sp>
      <p:sp>
        <p:nvSpPr>
          <p:cNvPr id="654" name="CustomShape 4"/>
          <p:cNvSpPr/>
          <p:nvPr/>
        </p:nvSpPr>
        <p:spPr>
          <a:xfrm>
            <a:off x="2988000" y="1449720"/>
            <a:ext cx="5348880" cy="3771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strike="noStrike" spc="-1">
                <a:solidFill>
                  <a:srgbClr val="000000"/>
                </a:solidFill>
                <a:latin typeface="Verdana"/>
                <a:ea typeface="Verdana"/>
              </a:rPr>
              <a:t> </a:t>
            </a:r>
            <a:endParaRPr lang="ca-ES" sz="1800" b="0" strike="noStrike" spc="-1">
              <a:latin typeface="Arial"/>
            </a:endParaRPr>
          </a:p>
          <a:p>
            <a:pPr>
              <a:lnSpc>
                <a:spcPct val="100000"/>
              </a:lnSpc>
            </a:pPr>
            <a:r>
              <a:rPr lang="ca-ES" sz="1600" b="1" strike="noStrike" spc="-1">
                <a:solidFill>
                  <a:srgbClr val="000000"/>
                </a:solidFill>
                <a:latin typeface="Verdana"/>
                <a:ea typeface="Verdana"/>
              </a:rPr>
              <a:t>Author: </a:t>
            </a:r>
            <a:r>
              <a:rPr lang="ca-ES" sz="1600" b="0" strike="noStrike" spc="-1">
                <a:solidFill>
                  <a:srgbClr val="000000"/>
                </a:solidFill>
                <a:latin typeface="Verdana"/>
                <a:ea typeface="Verdana"/>
              </a:rPr>
              <a:t>Who is the author? Do they cite their sources? Do they include contact details? </a:t>
            </a:r>
            <a:endParaRPr lang="ca-ES" sz="1600" b="0" strike="noStrike" spc="-1">
              <a:latin typeface="Arial"/>
            </a:endParaRPr>
          </a:p>
          <a:p>
            <a:pPr>
              <a:lnSpc>
                <a:spcPct val="100000"/>
              </a:lnSpc>
            </a:pPr>
            <a:r>
              <a:rPr lang="ca-ES" sz="1600" b="1" strike="noStrike" spc="-1">
                <a:solidFill>
                  <a:srgbClr val="000000"/>
                </a:solidFill>
                <a:latin typeface="Verdana"/>
                <a:ea typeface="Verdana"/>
              </a:rPr>
              <a:t>Update:  </a:t>
            </a:r>
            <a:r>
              <a:rPr lang="ca-ES" sz="1600" b="0" strike="noStrike" spc="-1">
                <a:solidFill>
                  <a:srgbClr val="000000"/>
                </a:solidFill>
                <a:latin typeface="Verdana"/>
                <a:ea typeface="Verdana"/>
              </a:rPr>
              <a:t>Is it easy to locate a publication or the latest update? </a:t>
            </a:r>
            <a:endParaRPr lang="ca-ES" sz="1600" b="0" strike="noStrike" spc="-1">
              <a:latin typeface="Arial"/>
            </a:endParaRPr>
          </a:p>
          <a:p>
            <a:pPr>
              <a:lnSpc>
                <a:spcPct val="100000"/>
              </a:lnSpc>
            </a:pPr>
            <a:r>
              <a:rPr lang="ca-ES" sz="1600" b="1" strike="noStrike" spc="-1">
                <a:solidFill>
                  <a:srgbClr val="000000"/>
                </a:solidFill>
                <a:latin typeface="Verdana"/>
                <a:ea typeface="Verdana"/>
              </a:rPr>
              <a:t>Topics: </a:t>
            </a:r>
            <a:r>
              <a:rPr lang="ca-ES" sz="1600" b="0" strike="noStrike" spc="-1">
                <a:solidFill>
                  <a:srgbClr val="000000"/>
                </a:solidFill>
                <a:latin typeface="Verdana"/>
                <a:ea typeface="Verdana"/>
              </a:rPr>
              <a:t>Who is the intended audience. Is the content relevant and useful for your work? Is it inaccurate? If so, it is not a peer reviewed work, and maybe you should not consider it. </a:t>
            </a:r>
            <a:endParaRPr lang="ca-ES" sz="1600" b="0" strike="noStrike" spc="-1">
              <a:latin typeface="Arial"/>
            </a:endParaRPr>
          </a:p>
          <a:p>
            <a:pPr>
              <a:lnSpc>
                <a:spcPct val="100000"/>
              </a:lnSpc>
            </a:pPr>
            <a:r>
              <a:rPr lang="ca-ES" sz="1600" b="1" strike="noStrike" spc="-1">
                <a:solidFill>
                  <a:srgbClr val="000000"/>
                </a:solidFill>
                <a:latin typeface="Verdana"/>
                <a:ea typeface="Verdana"/>
              </a:rPr>
              <a:t>Objectivity: </a:t>
            </a:r>
            <a:r>
              <a:rPr lang="ca-ES" sz="1600" b="0" strike="noStrike" spc="-1">
                <a:solidFill>
                  <a:srgbClr val="000000"/>
                </a:solidFill>
                <a:latin typeface="Verdana"/>
                <a:ea typeface="Verdana"/>
              </a:rPr>
              <a:t>Is the information given unbiased? Does it contain reasoned opinions? Is it verified with references?</a:t>
            </a:r>
            <a:endParaRPr lang="ca-ES" sz="1600" b="0" strike="noStrike" spc="-1">
              <a:latin typeface="Arial"/>
            </a:endParaRPr>
          </a:p>
          <a:p>
            <a:pPr>
              <a:lnSpc>
                <a:spcPct val="100000"/>
              </a:lnSpc>
            </a:pPr>
            <a:r>
              <a:rPr lang="ca-ES" sz="1600" b="1" strike="noStrike" spc="-1">
                <a:solidFill>
                  <a:srgbClr val="000000"/>
                </a:solidFill>
                <a:latin typeface="Verdana"/>
                <a:ea typeface="Verdana"/>
              </a:rPr>
              <a:t>Impact: </a:t>
            </a:r>
            <a:r>
              <a:rPr lang="ca-ES" sz="1600" b="0" strike="noStrike" spc="-1">
                <a:solidFill>
                  <a:srgbClr val="000000"/>
                </a:solidFill>
                <a:latin typeface="Verdana"/>
                <a:ea typeface="Verdana"/>
              </a:rPr>
              <a:t>How many downloads, citations, references have the source?</a:t>
            </a:r>
            <a:endParaRPr lang="ca-ES" sz="1600" b="0" strike="noStrike" spc="-1">
              <a:latin typeface="Arial"/>
            </a:endParaRPr>
          </a:p>
          <a:p>
            <a:pPr>
              <a:lnSpc>
                <a:spcPct val="100000"/>
              </a:lnSpc>
            </a:pPr>
            <a:endParaRPr lang="ca-ES" sz="1600" b="0" strike="noStrike" spc="-1">
              <a:latin typeface="Arial"/>
            </a:endParaRPr>
          </a:p>
        </p:txBody>
      </p:sp>
      <p:sp>
        <p:nvSpPr>
          <p:cNvPr id="655" name="CustomShape 5"/>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 name="TextShape 1"/>
          <p:cNvSpPr txBox="1"/>
          <p:nvPr/>
        </p:nvSpPr>
        <p:spPr>
          <a:xfrm>
            <a:off x="6553080" y="6356520"/>
            <a:ext cx="2133360" cy="364680"/>
          </a:xfrm>
          <a:prstGeom prst="rect">
            <a:avLst/>
          </a:prstGeom>
          <a:noFill/>
          <a:ln>
            <a:noFill/>
          </a:ln>
        </p:spPr>
        <p:txBody>
          <a:bodyPr anchor="ctr"/>
          <a:lstStyle/>
          <a:p>
            <a:pPr algn="r">
              <a:lnSpc>
                <a:spcPct val="100000"/>
              </a:lnSpc>
            </a:pPr>
            <a:fld id="{46E2E4B9-D29B-4BAE-92D2-FC8A3B06D868}" type="slidenum">
              <a:rPr lang="ca-ES" sz="1200" b="0" strike="noStrike" spc="-1">
                <a:solidFill>
                  <a:srgbClr val="8B8B8B"/>
                </a:solidFill>
                <a:latin typeface="Calibri"/>
              </a:rPr>
              <a:t>27</a:t>
            </a:fld>
            <a:endParaRPr lang="ca-ES" sz="1200" b="0" strike="noStrike" spc="-1">
              <a:latin typeface="Times New Roman"/>
            </a:endParaRPr>
          </a:p>
        </p:txBody>
      </p:sp>
      <p:sp>
        <p:nvSpPr>
          <p:cNvPr id="657" name="TextShape 2"/>
          <p:cNvSpPr txBox="1"/>
          <p:nvPr/>
        </p:nvSpPr>
        <p:spPr>
          <a:xfrm>
            <a:off x="3204000" y="144972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a:solidFill>
                  <a:srgbClr val="000000"/>
                </a:solidFill>
                <a:latin typeface="Verdana"/>
              </a:rPr>
              <a:t>         </a:t>
            </a:r>
            <a:endParaRPr lang="es-ES" sz="400" b="0" strike="noStrike" spc="-1">
              <a:solidFill>
                <a:srgbClr val="000000"/>
              </a:solidFill>
              <a:latin typeface="Calibri"/>
            </a:endParaRPr>
          </a:p>
          <a:p>
            <a:pPr>
              <a:lnSpc>
                <a:spcPct val="80000"/>
              </a:lnSpc>
              <a:spcBef>
                <a:spcPts val="400"/>
              </a:spcBef>
            </a:pPr>
            <a:r>
              <a:rPr lang="es-ES" sz="2000" b="1"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400"/>
              </a:spcBef>
            </a:pPr>
            <a:endParaRPr lang="es-ES" sz="2000" b="0" strike="noStrike" spc="-1">
              <a:solidFill>
                <a:srgbClr val="000000"/>
              </a:solidFill>
              <a:latin typeface="Calibri"/>
            </a:endParaRPr>
          </a:p>
          <a:p>
            <a:pPr>
              <a:lnSpc>
                <a:spcPct val="80000"/>
              </a:lnSpc>
              <a:spcBef>
                <a:spcPts val="400"/>
              </a:spcBef>
            </a:pPr>
            <a:r>
              <a:rPr lang="es-ES" sz="2000" b="0" strike="noStrike" spc="-1">
                <a:solidFill>
                  <a:srgbClr val="000000"/>
                </a:solidFill>
                <a:latin typeface="Verdana"/>
                <a:ea typeface="Verdana"/>
              </a:rPr>
              <a:t>        					</a:t>
            </a:r>
            <a:endParaRPr lang="es-ES" sz="2000" b="0" strike="noStrike" spc="-1">
              <a:solidFill>
                <a:srgbClr val="000000"/>
              </a:solidFill>
              <a:latin typeface="Calibri"/>
            </a:endParaRPr>
          </a:p>
          <a:p>
            <a:pPr>
              <a:lnSpc>
                <a:spcPct val="80000"/>
              </a:lnSpc>
              <a:spcBef>
                <a:spcPts val="320"/>
              </a:spcBef>
            </a:pPr>
            <a:endParaRPr lang="es-ES" sz="2000" b="0" strike="noStrike" spc="-1">
              <a:solidFill>
                <a:srgbClr val="000000"/>
              </a:solidFill>
              <a:latin typeface="Calibri"/>
            </a:endParaRPr>
          </a:p>
        </p:txBody>
      </p:sp>
      <p:pic>
        <p:nvPicPr>
          <p:cNvPr id="658" name="Imatge 39"/>
          <p:cNvPicPr/>
          <p:nvPr/>
        </p:nvPicPr>
        <p:blipFill>
          <a:blip r:embed="rId3"/>
          <a:stretch/>
        </p:blipFill>
        <p:spPr>
          <a:xfrm>
            <a:off x="-36360" y="0"/>
            <a:ext cx="2821680" cy="6855480"/>
          </a:xfrm>
          <a:prstGeom prst="rect">
            <a:avLst/>
          </a:prstGeom>
          <a:ln>
            <a:noFill/>
          </a:ln>
        </p:spPr>
      </p:pic>
      <p:sp>
        <p:nvSpPr>
          <p:cNvPr id="659"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4</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Criteria to evaluate information</a:t>
            </a:r>
            <a:endParaRPr lang="ca-ES" sz="2800" b="0" strike="noStrike" spc="-1">
              <a:latin typeface="Arial"/>
            </a:endParaRPr>
          </a:p>
        </p:txBody>
      </p:sp>
      <p:sp>
        <p:nvSpPr>
          <p:cNvPr id="660" name="CustomShape 4"/>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661" name="Imatge 2"/>
          <p:cNvPicPr/>
          <p:nvPr/>
        </p:nvPicPr>
        <p:blipFill>
          <a:blip r:embed="rId5"/>
          <a:stretch/>
        </p:blipFill>
        <p:spPr>
          <a:xfrm>
            <a:off x="3204000" y="954720"/>
            <a:ext cx="3752640" cy="5005080"/>
          </a:xfrm>
          <a:prstGeom prst="rect">
            <a:avLst/>
          </a:prstGeom>
          <a:ln>
            <a:noFill/>
          </a:ln>
        </p:spPr>
      </p:pic>
      <p:sp>
        <p:nvSpPr>
          <p:cNvPr id="662" name="CustomShape 5"/>
          <p:cNvSpPr/>
          <p:nvPr/>
        </p:nvSpPr>
        <p:spPr>
          <a:xfrm>
            <a:off x="7179840" y="1593720"/>
            <a:ext cx="1506600" cy="252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600" b="0" strike="noStrike" spc="-1">
                <a:solidFill>
                  <a:srgbClr val="000000"/>
                </a:solidFill>
                <a:latin typeface="Verdana"/>
                <a:ea typeface="Verdana"/>
              </a:rPr>
              <a:t>IFLA. </a:t>
            </a:r>
            <a:r>
              <a:rPr lang="ca-ES" sz="1600" b="0" i="1" strike="noStrike" spc="-1">
                <a:solidFill>
                  <a:srgbClr val="000000"/>
                </a:solidFill>
                <a:latin typeface="Verdana"/>
                <a:ea typeface="Verdana"/>
              </a:rPr>
              <a:t>How to Spot Fake News</a:t>
            </a:r>
            <a:r>
              <a:rPr lang="ca-ES" sz="1600" b="0" strike="noStrike" spc="-1">
                <a:solidFill>
                  <a:srgbClr val="000000"/>
                </a:solidFill>
                <a:latin typeface="Verdana"/>
                <a:ea typeface="Verdana"/>
              </a:rPr>
              <a:t>. A: FactCheck.org [2016]. Disponible a: </a:t>
            </a:r>
            <a:r>
              <a:rPr lang="ca-ES" sz="1600" b="0" u="sng" strike="noStrike" spc="-1">
                <a:solidFill>
                  <a:srgbClr val="0000FF"/>
                </a:solidFill>
                <a:uFillTx/>
                <a:latin typeface="Verdana"/>
                <a:ea typeface="Verdana"/>
                <a:hlinkClick r:id="rId6"/>
              </a:rPr>
              <a:t>http://www.factcheck.org/2016/11/how-to-spot-fake-news/</a:t>
            </a:r>
            <a:r>
              <a:rPr lang="ca-ES" sz="1600" b="0" strike="noStrike" spc="-1">
                <a:solidFill>
                  <a:srgbClr val="000000"/>
                </a:solidFill>
                <a:latin typeface="Verdana"/>
                <a:ea typeface="Verdana"/>
              </a:rPr>
              <a:t> [Consultat el 25/1/17]</a:t>
            </a:r>
            <a:r>
              <a:rPr lang="ca-ES" sz="1600" b="0" strike="noStrike" spc="-1">
                <a:solidFill>
                  <a:srgbClr val="000000"/>
                </a:solidFill>
                <a:latin typeface="Arial"/>
                <a:ea typeface="Verdana"/>
              </a:rPr>
              <a:t> </a:t>
            </a:r>
            <a:endParaRPr lang="ca-ES" sz="16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 name="TextShape 1"/>
          <p:cNvSpPr txBox="1"/>
          <p:nvPr/>
        </p:nvSpPr>
        <p:spPr>
          <a:xfrm>
            <a:off x="6553080" y="6356520"/>
            <a:ext cx="2133360" cy="364680"/>
          </a:xfrm>
          <a:prstGeom prst="rect">
            <a:avLst/>
          </a:prstGeom>
          <a:noFill/>
          <a:ln>
            <a:noFill/>
          </a:ln>
        </p:spPr>
        <p:txBody>
          <a:bodyPr anchor="ctr"/>
          <a:lstStyle/>
          <a:p>
            <a:pPr algn="r">
              <a:lnSpc>
                <a:spcPct val="100000"/>
              </a:lnSpc>
            </a:pPr>
            <a:fld id="{5D084083-46CF-4CAC-B03F-9ED1DABC6524}" type="slidenum">
              <a:rPr lang="ca-ES" sz="1200" b="0" strike="noStrike" spc="-1">
                <a:solidFill>
                  <a:srgbClr val="8B8B8B"/>
                </a:solidFill>
                <a:latin typeface="Calibri"/>
              </a:rPr>
              <a:t>28</a:t>
            </a:fld>
            <a:endParaRPr lang="ca-ES" sz="1200" b="0" strike="noStrike" spc="-1">
              <a:latin typeface="Times New Roman"/>
            </a:endParaRPr>
          </a:p>
        </p:txBody>
      </p:sp>
      <p:pic>
        <p:nvPicPr>
          <p:cNvPr id="664" name="Imatge 39"/>
          <p:cNvPicPr/>
          <p:nvPr/>
        </p:nvPicPr>
        <p:blipFill>
          <a:blip r:embed="rId3"/>
          <a:stretch/>
        </p:blipFill>
        <p:spPr>
          <a:xfrm>
            <a:off x="-36360" y="0"/>
            <a:ext cx="2821680" cy="6855480"/>
          </a:xfrm>
          <a:prstGeom prst="rect">
            <a:avLst/>
          </a:prstGeom>
          <a:ln>
            <a:noFill/>
          </a:ln>
        </p:spPr>
      </p:pic>
      <p:sp>
        <p:nvSpPr>
          <p:cNvPr id="665" name="CustomShape 2"/>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666" name="CustomShape 3"/>
          <p:cNvSpPr/>
          <p:nvPr/>
        </p:nvSpPr>
        <p:spPr>
          <a:xfrm>
            <a:off x="3129840" y="1094400"/>
            <a:ext cx="6048360" cy="5664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a:latin typeface="Arial"/>
            </a:endParaRPr>
          </a:p>
          <a:p>
            <a:pPr>
              <a:lnSpc>
                <a:spcPct val="100000"/>
              </a:lnSpc>
            </a:pPr>
            <a:r>
              <a:rPr lang="ca-ES" sz="1800" b="1" strike="noStrike" spc="-1">
                <a:solidFill>
                  <a:srgbClr val="000000"/>
                </a:solidFill>
                <a:latin typeface="Verdana"/>
                <a:ea typeface="Verdana"/>
              </a:rPr>
              <a:t>Avoid plagiarism</a:t>
            </a:r>
            <a:r>
              <a:rPr lang="ca-ES" sz="1800" b="0" strike="noStrike" spc="-1">
                <a:solidFill>
                  <a:srgbClr val="000000"/>
                </a:solidFill>
                <a:latin typeface="Verdana"/>
                <a:ea typeface="Verdana"/>
              </a:rPr>
              <a:t>: using someone else's intellectual work can be considered plagiarism if there is no mention made of the sources consulted to produce your own production.</a:t>
            </a:r>
            <a:endParaRPr lang="ca-ES" sz="1800" b="0" strike="noStrike" spc="-1">
              <a:latin typeface="Arial"/>
            </a:endParaRPr>
          </a:p>
          <a:p>
            <a:pPr>
              <a:lnSpc>
                <a:spcPct val="100000"/>
              </a:lnSpc>
            </a:pPr>
            <a:endParaRPr lang="ca-ES" sz="1800" b="0" strike="noStrike" spc="-1">
              <a:latin typeface="Arial"/>
            </a:endParaRPr>
          </a:p>
          <a:p>
            <a:pPr>
              <a:lnSpc>
                <a:spcPct val="100000"/>
              </a:lnSpc>
            </a:pPr>
            <a:r>
              <a:rPr lang="ca-ES" sz="1800" b="1" strike="noStrike" spc="-1">
                <a:solidFill>
                  <a:srgbClr val="000000"/>
                </a:solidFill>
                <a:latin typeface="Verdana"/>
                <a:ea typeface="Verdana"/>
              </a:rPr>
              <a:t>Always cite the source </a:t>
            </a:r>
            <a:r>
              <a:rPr lang="ca-ES" sz="1800" b="0" strike="noStrike" spc="-1">
                <a:solidFill>
                  <a:srgbClr val="000000"/>
                </a:solidFill>
                <a:latin typeface="Verdana"/>
                <a:ea typeface="Verdana"/>
              </a:rPr>
              <a:t>when:</a:t>
            </a:r>
            <a:endParaRPr lang="ca-ES" sz="1800" b="0" strike="noStrike" spc="-1">
              <a:latin typeface="Arial"/>
            </a:endParaRPr>
          </a:p>
          <a:p>
            <a:pPr>
              <a:lnSpc>
                <a:spcPct val="100000"/>
              </a:lnSpc>
            </a:pPr>
            <a:endParaRPr lang="ca-ES" sz="1800" b="0" strike="noStrike" spc="-1">
              <a:latin typeface="Arial"/>
            </a:endParaRPr>
          </a:p>
          <a:p>
            <a:pPr marL="285840" indent="-285480">
              <a:lnSpc>
                <a:spcPct val="100000"/>
              </a:lnSpc>
              <a:buClr>
                <a:srgbClr val="000000"/>
              </a:buClr>
              <a:buFont typeface="Arial"/>
              <a:buChar char="•"/>
            </a:pPr>
            <a:r>
              <a:rPr lang="ca-ES" sz="1800" b="0" strike="noStrike" spc="-1">
                <a:solidFill>
                  <a:srgbClr val="000000"/>
                </a:solidFill>
                <a:latin typeface="Verdana"/>
                <a:ea typeface="Verdana"/>
              </a:rPr>
              <a:t>copying fragments, images, graphics, and other items.</a:t>
            </a:r>
            <a:endParaRPr lang="ca-ES" sz="1800" b="0" strike="noStrike" spc="-1">
              <a:latin typeface="Arial"/>
            </a:endParaRPr>
          </a:p>
          <a:p>
            <a:pPr marL="285840" indent="-285480">
              <a:lnSpc>
                <a:spcPct val="100000"/>
              </a:lnSpc>
              <a:buClr>
                <a:srgbClr val="000000"/>
              </a:buClr>
              <a:buFont typeface="Arial"/>
              <a:buChar char="•"/>
            </a:pPr>
            <a:r>
              <a:rPr lang="ca-ES" sz="1800" b="0" strike="noStrike" spc="-1">
                <a:solidFill>
                  <a:srgbClr val="000000"/>
                </a:solidFill>
                <a:latin typeface="Verdana"/>
                <a:ea typeface="Verdana"/>
              </a:rPr>
              <a:t>you use information from another author’s work or publication.</a:t>
            </a:r>
            <a:endParaRPr lang="ca-ES" sz="1800" b="0" strike="noStrike" spc="-1">
              <a:latin typeface="Arial"/>
            </a:endParaRPr>
          </a:p>
          <a:p>
            <a:pPr marL="285840" indent="-285480">
              <a:lnSpc>
                <a:spcPct val="100000"/>
              </a:lnSpc>
              <a:buClr>
                <a:srgbClr val="000000"/>
              </a:buClr>
              <a:buFont typeface="Arial"/>
              <a:buChar char="•"/>
            </a:pPr>
            <a:r>
              <a:rPr lang="ca-ES" sz="1800" b="0" strike="noStrike" spc="-1">
                <a:solidFill>
                  <a:srgbClr val="000000"/>
                </a:solidFill>
                <a:latin typeface="Verdana"/>
                <a:ea typeface="Verdana"/>
              </a:rPr>
              <a:t>paraphrase, rewrite or translate a text.</a:t>
            </a:r>
            <a:endParaRPr lang="ca-ES" sz="1800" b="0" strike="noStrike" spc="-1">
              <a:latin typeface="Arial"/>
            </a:endParaRPr>
          </a:p>
          <a:p>
            <a:pPr marL="285840" indent="-285480">
              <a:lnSpc>
                <a:spcPct val="100000"/>
              </a:lnSpc>
              <a:buClr>
                <a:srgbClr val="000000"/>
              </a:buClr>
              <a:buFont typeface="Arial"/>
              <a:buChar char="•"/>
            </a:pPr>
            <a:r>
              <a:rPr lang="ca-ES" sz="1800" b="0" strike="noStrike" spc="-1">
                <a:solidFill>
                  <a:srgbClr val="000000"/>
                </a:solidFill>
                <a:latin typeface="Verdana"/>
                <a:ea typeface="Verdana"/>
              </a:rPr>
              <a:t>reuse previous own work (auto plagiarism).</a:t>
            </a:r>
            <a:endParaRPr lang="ca-ES" sz="1800" b="0" strike="noStrike" spc="-1">
              <a:latin typeface="Arial"/>
            </a:endParaRPr>
          </a:p>
          <a:p>
            <a:pPr marL="285840" indent="-285480">
              <a:lnSpc>
                <a:spcPct val="100000"/>
              </a:lnSpc>
              <a:buClr>
                <a:srgbClr val="000000"/>
              </a:buClr>
              <a:buFont typeface="Arial"/>
              <a:buChar char="•"/>
            </a:pPr>
            <a:r>
              <a:rPr lang="ca-ES" sz="1800" b="0" strike="noStrike" spc="-1">
                <a:solidFill>
                  <a:srgbClr val="000000"/>
                </a:solidFill>
                <a:latin typeface="Verdana"/>
                <a:ea typeface="Verdana"/>
              </a:rPr>
              <a:t>you use other people's ideas or words as your own and these are not considered part of general knowledge.</a:t>
            </a:r>
            <a:endParaRPr lang="ca-ES" sz="1800" b="0" strike="noStrike" spc="-1">
              <a:latin typeface="Arial"/>
            </a:endParaRPr>
          </a:p>
          <a:p>
            <a:pPr>
              <a:lnSpc>
                <a:spcPct val="100000"/>
              </a:lnSpc>
            </a:pPr>
            <a:endParaRPr lang="ca-ES" sz="1800" b="0" strike="noStrike" spc="-1">
              <a:latin typeface="Arial"/>
            </a:endParaRPr>
          </a:p>
          <a:p>
            <a:pPr algn="just">
              <a:lnSpc>
                <a:spcPct val="100000"/>
              </a:lnSpc>
              <a:spcBef>
                <a:spcPts val="451"/>
              </a:spcBef>
            </a:pPr>
            <a:endParaRPr lang="ca-ES" sz="1800" b="0" strike="noStrike" spc="-1">
              <a:latin typeface="Arial"/>
            </a:endParaRPr>
          </a:p>
          <a:p>
            <a:pPr>
              <a:lnSpc>
                <a:spcPct val="100000"/>
              </a:lnSpc>
            </a:pPr>
            <a:endParaRPr lang="ca-ES" sz="1800" b="0" strike="noStrike" spc="-1">
              <a:latin typeface="Arial"/>
            </a:endParaRPr>
          </a:p>
        </p:txBody>
      </p:sp>
      <p:sp>
        <p:nvSpPr>
          <p:cNvPr id="667" name="CustomShape 4"/>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TextShape 1"/>
          <p:cNvSpPr txBox="1"/>
          <p:nvPr/>
        </p:nvSpPr>
        <p:spPr>
          <a:xfrm>
            <a:off x="6553080" y="6356520"/>
            <a:ext cx="2133360" cy="364680"/>
          </a:xfrm>
          <a:prstGeom prst="rect">
            <a:avLst/>
          </a:prstGeom>
          <a:noFill/>
          <a:ln>
            <a:noFill/>
          </a:ln>
        </p:spPr>
        <p:txBody>
          <a:bodyPr anchor="ctr"/>
          <a:lstStyle/>
          <a:p>
            <a:pPr algn="r">
              <a:lnSpc>
                <a:spcPct val="100000"/>
              </a:lnSpc>
            </a:pPr>
            <a:fld id="{F413A315-C09F-496D-A2A4-2E37976C78BC}" type="slidenum">
              <a:rPr lang="ca-ES" sz="1200" b="0" strike="noStrike" spc="-1">
                <a:solidFill>
                  <a:srgbClr val="8B8B8B"/>
                </a:solidFill>
                <a:latin typeface="Calibri"/>
              </a:rPr>
              <a:t>29</a:t>
            </a:fld>
            <a:endParaRPr lang="ca-ES" sz="1200" b="0" strike="noStrike" spc="-1">
              <a:latin typeface="Times New Roman"/>
            </a:endParaRPr>
          </a:p>
        </p:txBody>
      </p:sp>
      <p:pic>
        <p:nvPicPr>
          <p:cNvPr id="669" name="Imatge 39"/>
          <p:cNvPicPr/>
          <p:nvPr/>
        </p:nvPicPr>
        <p:blipFill>
          <a:blip r:embed="rId3"/>
          <a:stretch/>
        </p:blipFill>
        <p:spPr>
          <a:xfrm>
            <a:off x="-36360" y="0"/>
            <a:ext cx="2821680" cy="6855480"/>
          </a:xfrm>
          <a:prstGeom prst="rect">
            <a:avLst/>
          </a:prstGeom>
          <a:ln>
            <a:noFill/>
          </a:ln>
        </p:spPr>
      </p:pic>
      <p:sp>
        <p:nvSpPr>
          <p:cNvPr id="670" name="CustomShape 2"/>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671" name="CustomShape 3"/>
          <p:cNvSpPr/>
          <p:nvPr/>
        </p:nvSpPr>
        <p:spPr>
          <a:xfrm>
            <a:off x="3071160" y="932040"/>
            <a:ext cx="6061680" cy="5668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a:latin typeface="Arial"/>
            </a:endParaRPr>
          </a:p>
          <a:p>
            <a:pPr>
              <a:lnSpc>
                <a:spcPct val="100000"/>
              </a:lnSpc>
            </a:pPr>
            <a:r>
              <a:rPr lang="ca-ES" sz="2000" b="1" strike="noStrike" spc="-1">
                <a:solidFill>
                  <a:srgbClr val="000000"/>
                </a:solidFill>
                <a:latin typeface="Verdana"/>
                <a:ea typeface="Verdana"/>
              </a:rPr>
              <a:t>Avoid plagiarism </a:t>
            </a:r>
            <a:endParaRPr lang="ca-ES" sz="2000" b="0" strike="noStrike" spc="-1">
              <a:latin typeface="Arial"/>
            </a:endParaRPr>
          </a:p>
          <a:p>
            <a:pPr>
              <a:lnSpc>
                <a:spcPct val="100000"/>
              </a:lnSpc>
            </a:pPr>
            <a:r>
              <a:rPr lang="ca-ES" sz="2000" b="0" strike="noStrike" spc="-1">
                <a:solidFill>
                  <a:srgbClr val="000000"/>
                </a:solidFill>
                <a:latin typeface="Calibri"/>
                <a:ea typeface="Verdana"/>
              </a:rPr>
              <a:t>Your work must be original; however you can take a look at other works to get inspiration to develop yours.</a:t>
            </a:r>
            <a:endParaRPr lang="ca-ES" sz="2000" b="0" strike="noStrike" spc="-1">
              <a:latin typeface="Arial"/>
            </a:endParaRPr>
          </a:p>
          <a:p>
            <a:pPr>
              <a:lnSpc>
                <a:spcPct val="100000"/>
              </a:lnSpc>
            </a:pPr>
            <a:r>
              <a:rPr lang="ca-ES" sz="2000" b="0" strike="noStrike" spc="-1">
                <a:solidFill>
                  <a:srgbClr val="000000"/>
                </a:solidFill>
                <a:latin typeface="Calibri"/>
                <a:ea typeface="Verdana"/>
              </a:rPr>
              <a:t>Give credit to the texts reproduced in the body of the TFM:</a:t>
            </a:r>
            <a:endParaRPr lang="ca-ES" sz="2000" b="0" strike="noStrike" spc="-1">
              <a:latin typeface="Arial"/>
            </a:endParaRPr>
          </a:p>
          <a:p>
            <a:pPr>
              <a:lnSpc>
                <a:spcPct val="100000"/>
              </a:lnSpc>
            </a:pPr>
            <a:endParaRPr lang="ca-ES" sz="2000" b="0" strike="noStrike" spc="-1">
              <a:latin typeface="Arial"/>
            </a:endParaRPr>
          </a:p>
          <a:p>
            <a:pPr>
              <a:lnSpc>
                <a:spcPct val="100000"/>
              </a:lnSpc>
            </a:pPr>
            <a:r>
              <a:rPr lang="ca-ES" sz="1800" b="0" strike="noStrike" spc="-1">
                <a:solidFill>
                  <a:srgbClr val="000000"/>
                </a:solidFill>
                <a:latin typeface="Calibri"/>
                <a:ea typeface="Verdana"/>
              </a:rPr>
              <a:t>	Identify texts copied literally in quotes. Cite the 	source in a footnote.</a:t>
            </a:r>
            <a:endParaRPr lang="ca-ES" sz="1800" b="0" strike="noStrike" spc="-1">
              <a:latin typeface="Arial"/>
            </a:endParaRPr>
          </a:p>
          <a:p>
            <a:pPr>
              <a:lnSpc>
                <a:spcPct val="100000"/>
              </a:lnSpc>
            </a:pPr>
            <a:r>
              <a:rPr lang="ca-ES" sz="1800" b="0" strike="noStrike" spc="-1">
                <a:solidFill>
                  <a:srgbClr val="000000"/>
                </a:solidFill>
                <a:latin typeface="Calibri"/>
                <a:ea typeface="Verdana"/>
              </a:rPr>
              <a:t> </a:t>
            </a:r>
            <a:endParaRPr lang="ca-ES" sz="1800" b="0" strike="noStrike" spc="-1">
              <a:latin typeface="Arial"/>
            </a:endParaRPr>
          </a:p>
          <a:p>
            <a:pPr>
              <a:lnSpc>
                <a:spcPct val="100000"/>
              </a:lnSpc>
            </a:pPr>
            <a:r>
              <a:rPr lang="ca-ES" sz="1800" b="0" strike="noStrike" spc="-1">
                <a:solidFill>
                  <a:srgbClr val="000000"/>
                </a:solidFill>
                <a:latin typeface="Calibri"/>
                <a:ea typeface="Verdana"/>
              </a:rPr>
              <a:t>	Write in your own words.</a:t>
            </a:r>
            <a:endParaRPr lang="ca-ES" sz="1800" b="0" strike="noStrike" spc="-1">
              <a:latin typeface="Arial"/>
            </a:endParaRPr>
          </a:p>
          <a:p>
            <a:pPr>
              <a:lnSpc>
                <a:spcPct val="100000"/>
              </a:lnSpc>
            </a:pPr>
            <a:r>
              <a:rPr lang="ca-ES" sz="1800" b="0" strike="noStrike" spc="-1">
                <a:solidFill>
                  <a:srgbClr val="000000"/>
                </a:solidFill>
                <a:latin typeface="Calibri"/>
                <a:ea typeface="Verdana"/>
              </a:rPr>
              <a:t> </a:t>
            </a:r>
            <a:endParaRPr lang="ca-ES" sz="1800" b="0" strike="noStrike" spc="-1">
              <a:latin typeface="Arial"/>
            </a:endParaRPr>
          </a:p>
          <a:p>
            <a:pPr>
              <a:lnSpc>
                <a:spcPct val="100000"/>
              </a:lnSpc>
            </a:pPr>
            <a:r>
              <a:rPr lang="ca-ES" sz="1800" b="0" strike="noStrike" spc="-1">
                <a:solidFill>
                  <a:srgbClr val="000000"/>
                </a:solidFill>
                <a:latin typeface="Calibri"/>
                <a:ea typeface="Verdana"/>
              </a:rPr>
              <a:t>	Identify used sources including bibliographical 	references.</a:t>
            </a:r>
            <a:endParaRPr lang="ca-ES" sz="1800" b="0" strike="noStrike" spc="-1">
              <a:latin typeface="Arial"/>
            </a:endParaRPr>
          </a:p>
          <a:p>
            <a:pPr>
              <a:lnSpc>
                <a:spcPct val="100000"/>
              </a:lnSpc>
            </a:pPr>
            <a:r>
              <a:rPr lang="ca-ES" sz="1800" b="0" strike="noStrike" spc="-1">
                <a:solidFill>
                  <a:srgbClr val="000000"/>
                </a:solidFill>
                <a:latin typeface="Calibri"/>
                <a:ea typeface="Verdana"/>
              </a:rPr>
              <a:t> </a:t>
            </a:r>
            <a:endParaRPr lang="ca-ES" sz="1800" b="0" strike="noStrike" spc="-1">
              <a:latin typeface="Arial"/>
            </a:endParaRPr>
          </a:p>
          <a:p>
            <a:pPr>
              <a:lnSpc>
                <a:spcPct val="100000"/>
              </a:lnSpc>
            </a:pPr>
            <a:r>
              <a:rPr lang="ca-ES" sz="1800" b="0" strike="noStrike" spc="-1">
                <a:solidFill>
                  <a:srgbClr val="000000"/>
                </a:solidFill>
                <a:latin typeface="Calibri"/>
                <a:ea typeface="Verdana"/>
              </a:rPr>
              <a:t>	Quote correctly, following a single citation style.</a:t>
            </a: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672" name="CustomShape 4"/>
          <p:cNvSpPr/>
          <p:nvPr/>
        </p:nvSpPr>
        <p:spPr>
          <a:xfrm>
            <a:off x="3476880" y="5279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3" name="CustomShape 5"/>
          <p:cNvSpPr/>
          <p:nvPr/>
        </p:nvSpPr>
        <p:spPr>
          <a:xfrm>
            <a:off x="3475080" y="5469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4" name="CustomShape 6"/>
          <p:cNvSpPr/>
          <p:nvPr/>
        </p:nvSpPr>
        <p:spPr>
          <a:xfrm>
            <a:off x="3576960" y="5339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5" name="CustomShape 7"/>
          <p:cNvSpPr/>
          <p:nvPr/>
        </p:nvSpPr>
        <p:spPr>
          <a:xfrm>
            <a:off x="3713760" y="5415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6" name="CustomShape 8"/>
          <p:cNvSpPr/>
          <p:nvPr/>
        </p:nvSpPr>
        <p:spPr>
          <a:xfrm>
            <a:off x="3708000" y="52293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7" name="CustomShape 9"/>
          <p:cNvSpPr/>
          <p:nvPr/>
        </p:nvSpPr>
        <p:spPr>
          <a:xfrm>
            <a:off x="3600000" y="5473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78" name="Line 10"/>
          <p:cNvSpPr/>
          <p:nvPr/>
        </p:nvSpPr>
        <p:spPr>
          <a:xfrm>
            <a:off x="3508200" y="53103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79" name="Line 11"/>
          <p:cNvSpPr/>
          <p:nvPr/>
        </p:nvSpPr>
        <p:spPr>
          <a:xfrm flipV="1">
            <a:off x="3511080" y="5274720"/>
            <a:ext cx="20484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80" name="Line 12"/>
          <p:cNvSpPr/>
          <p:nvPr/>
        </p:nvSpPr>
        <p:spPr>
          <a:xfrm flipH="1" flipV="1">
            <a:off x="3617640" y="540432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81" name="CustomShape 13"/>
          <p:cNvSpPr/>
          <p:nvPr/>
        </p:nvSpPr>
        <p:spPr>
          <a:xfrm>
            <a:off x="3498480" y="4487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2" name="CustomShape 14"/>
          <p:cNvSpPr/>
          <p:nvPr/>
        </p:nvSpPr>
        <p:spPr>
          <a:xfrm>
            <a:off x="3496320" y="4677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3" name="CustomShape 15"/>
          <p:cNvSpPr/>
          <p:nvPr/>
        </p:nvSpPr>
        <p:spPr>
          <a:xfrm>
            <a:off x="3598560" y="4547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4" name="CustomShape 16"/>
          <p:cNvSpPr/>
          <p:nvPr/>
        </p:nvSpPr>
        <p:spPr>
          <a:xfrm>
            <a:off x="3735360" y="4623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5" name="CustomShape 17"/>
          <p:cNvSpPr/>
          <p:nvPr/>
        </p:nvSpPr>
        <p:spPr>
          <a:xfrm>
            <a:off x="3729600" y="44370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6" name="CustomShape 18"/>
          <p:cNvSpPr/>
          <p:nvPr/>
        </p:nvSpPr>
        <p:spPr>
          <a:xfrm>
            <a:off x="3621240" y="4681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87" name="Line 19"/>
          <p:cNvSpPr/>
          <p:nvPr/>
        </p:nvSpPr>
        <p:spPr>
          <a:xfrm>
            <a:off x="3529800" y="45183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88" name="Line 20"/>
          <p:cNvSpPr/>
          <p:nvPr/>
        </p:nvSpPr>
        <p:spPr>
          <a:xfrm flipV="1">
            <a:off x="3532680" y="4482720"/>
            <a:ext cx="20448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89" name="Line 21"/>
          <p:cNvSpPr/>
          <p:nvPr/>
        </p:nvSpPr>
        <p:spPr>
          <a:xfrm flipH="1" flipV="1">
            <a:off x="3639240" y="461232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90" name="CustomShape 22"/>
          <p:cNvSpPr/>
          <p:nvPr/>
        </p:nvSpPr>
        <p:spPr>
          <a:xfrm>
            <a:off x="3476880" y="310932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1" name="CustomShape 23"/>
          <p:cNvSpPr/>
          <p:nvPr/>
        </p:nvSpPr>
        <p:spPr>
          <a:xfrm>
            <a:off x="3475080" y="329868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2" name="CustomShape 24"/>
          <p:cNvSpPr/>
          <p:nvPr/>
        </p:nvSpPr>
        <p:spPr>
          <a:xfrm>
            <a:off x="3576960" y="316944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3" name="CustomShape 25"/>
          <p:cNvSpPr/>
          <p:nvPr/>
        </p:nvSpPr>
        <p:spPr>
          <a:xfrm>
            <a:off x="3713760" y="324540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4" name="CustomShape 26"/>
          <p:cNvSpPr/>
          <p:nvPr/>
        </p:nvSpPr>
        <p:spPr>
          <a:xfrm>
            <a:off x="3708000" y="30585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5" name="CustomShape 27"/>
          <p:cNvSpPr/>
          <p:nvPr/>
        </p:nvSpPr>
        <p:spPr>
          <a:xfrm>
            <a:off x="3600000" y="33033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696" name="Line 28"/>
          <p:cNvSpPr/>
          <p:nvPr/>
        </p:nvSpPr>
        <p:spPr>
          <a:xfrm>
            <a:off x="3508200" y="3139920"/>
            <a:ext cx="210960" cy="11088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97" name="Line 29"/>
          <p:cNvSpPr/>
          <p:nvPr/>
        </p:nvSpPr>
        <p:spPr>
          <a:xfrm flipV="1">
            <a:off x="3511080" y="3104280"/>
            <a:ext cx="20484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98" name="Line 30"/>
          <p:cNvSpPr/>
          <p:nvPr/>
        </p:nvSpPr>
        <p:spPr>
          <a:xfrm flipH="1" flipV="1">
            <a:off x="3617640" y="323388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699" name="CustomShape 31"/>
          <p:cNvSpPr/>
          <p:nvPr/>
        </p:nvSpPr>
        <p:spPr>
          <a:xfrm>
            <a:off x="3471480" y="3911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0" name="CustomShape 32"/>
          <p:cNvSpPr/>
          <p:nvPr/>
        </p:nvSpPr>
        <p:spPr>
          <a:xfrm>
            <a:off x="3469680" y="4101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1" name="CustomShape 33"/>
          <p:cNvSpPr/>
          <p:nvPr/>
        </p:nvSpPr>
        <p:spPr>
          <a:xfrm>
            <a:off x="3571560" y="3971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2" name="CustomShape 34"/>
          <p:cNvSpPr/>
          <p:nvPr/>
        </p:nvSpPr>
        <p:spPr>
          <a:xfrm>
            <a:off x="3708360" y="4047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3" name="CustomShape 35"/>
          <p:cNvSpPr/>
          <p:nvPr/>
        </p:nvSpPr>
        <p:spPr>
          <a:xfrm>
            <a:off x="3702600" y="38610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4" name="CustomShape 36"/>
          <p:cNvSpPr/>
          <p:nvPr/>
        </p:nvSpPr>
        <p:spPr>
          <a:xfrm>
            <a:off x="3594600" y="4105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705" name="Line 37"/>
          <p:cNvSpPr/>
          <p:nvPr/>
        </p:nvSpPr>
        <p:spPr>
          <a:xfrm>
            <a:off x="3502800" y="3942360"/>
            <a:ext cx="210960" cy="11088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706" name="Line 38"/>
          <p:cNvSpPr/>
          <p:nvPr/>
        </p:nvSpPr>
        <p:spPr>
          <a:xfrm flipV="1">
            <a:off x="3505680" y="3906720"/>
            <a:ext cx="20484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707" name="Line 39"/>
          <p:cNvSpPr/>
          <p:nvPr/>
        </p:nvSpPr>
        <p:spPr>
          <a:xfrm flipH="1" flipV="1">
            <a:off x="3612240" y="403632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708" name="CustomShape 40"/>
          <p:cNvSpPr/>
          <p:nvPr/>
        </p:nvSpPr>
        <p:spPr>
          <a:xfrm>
            <a:off x="333612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Shape 1"/>
          <p:cNvSpPr txBox="1"/>
          <p:nvPr/>
        </p:nvSpPr>
        <p:spPr>
          <a:xfrm>
            <a:off x="6553080" y="6356520"/>
            <a:ext cx="2133360" cy="364680"/>
          </a:xfrm>
          <a:prstGeom prst="rect">
            <a:avLst/>
          </a:prstGeom>
          <a:noFill/>
          <a:ln>
            <a:noFill/>
          </a:ln>
        </p:spPr>
        <p:txBody>
          <a:bodyPr anchor="ctr"/>
          <a:lstStyle/>
          <a:p>
            <a:pPr algn="r">
              <a:lnSpc>
                <a:spcPct val="100000"/>
              </a:lnSpc>
            </a:pPr>
            <a:fld id="{F37A251A-4C73-42FC-B07A-4B871235AFD5}" type="slidenum">
              <a:rPr lang="ca-ES" sz="1200" b="0" strike="noStrike" spc="-1">
                <a:solidFill>
                  <a:srgbClr val="8B8B8B"/>
                </a:solidFill>
                <a:latin typeface="Calibri"/>
              </a:rPr>
              <a:t>3</a:t>
            </a:fld>
            <a:endParaRPr lang="ca-ES" sz="1200" b="0" strike="noStrike" spc="-1">
              <a:latin typeface="Times New Roman"/>
            </a:endParaRPr>
          </a:p>
        </p:txBody>
      </p:sp>
      <p:sp>
        <p:nvSpPr>
          <p:cNvPr id="180" name="TextShape 2"/>
          <p:cNvSpPr txBox="1"/>
          <p:nvPr/>
        </p:nvSpPr>
        <p:spPr>
          <a:xfrm>
            <a:off x="468360" y="459720"/>
            <a:ext cx="8152920" cy="1585080"/>
          </a:xfrm>
          <a:prstGeom prst="rect">
            <a:avLst/>
          </a:prstGeom>
          <a:noFill/>
          <a:ln>
            <a:noFill/>
          </a:ln>
        </p:spPr>
        <p:txBody>
          <a:bodyPr anchor="ctr"/>
          <a:lstStyle/>
          <a:p>
            <a:pPr>
              <a:lnSpc>
                <a:spcPct val="100000"/>
              </a:lnSpc>
            </a:pPr>
            <a:br/>
            <a:r>
              <a:rPr lang="es-ES" sz="4400" b="1" strike="noStrike" spc="-1">
                <a:solidFill>
                  <a:srgbClr val="000000"/>
                </a:solidFill>
                <a:latin typeface="Calibri"/>
              </a:rPr>
              <a:t>During the COVID-19 pandemic</a:t>
            </a:r>
            <a:endParaRPr lang="es-ES" sz="4400" b="0" strike="noStrike" spc="-1">
              <a:solidFill>
                <a:srgbClr val="000000"/>
              </a:solidFill>
              <a:latin typeface="Calibri"/>
            </a:endParaRPr>
          </a:p>
        </p:txBody>
      </p:sp>
      <p:sp>
        <p:nvSpPr>
          <p:cNvPr id="181" name="TextShape 3"/>
          <p:cNvSpPr txBox="1"/>
          <p:nvPr/>
        </p:nvSpPr>
        <p:spPr>
          <a:xfrm>
            <a:off x="578880" y="2197080"/>
            <a:ext cx="8496000" cy="3978720"/>
          </a:xfrm>
          <a:prstGeom prst="rect">
            <a:avLst/>
          </a:prstGeom>
          <a:noFill/>
          <a:ln>
            <a:noFill/>
          </a:ln>
        </p:spPr>
        <p:txBody>
          <a:bodyPr/>
          <a:lstStyle/>
          <a:p>
            <a:pPr>
              <a:lnSpc>
                <a:spcPct val="100000"/>
              </a:lnSpc>
              <a:spcBef>
                <a:spcPts val="479"/>
              </a:spcBef>
            </a:pPr>
            <a:r>
              <a:rPr lang="es-ES" sz="2400" b="1" strike="noStrike" spc="-1" dirty="0">
                <a:solidFill>
                  <a:srgbClr val="000000"/>
                </a:solidFill>
                <a:latin typeface="Calibri"/>
              </a:rPr>
              <a:t>	</a:t>
            </a:r>
            <a:r>
              <a:rPr lang="es-ES" sz="2400" b="1" u="sng" strike="noStrike" spc="-1" dirty="0">
                <a:solidFill>
                  <a:srgbClr val="0000FF"/>
                </a:solidFill>
                <a:uFillTx/>
                <a:latin typeface="Calibri"/>
                <a:hlinkClick r:id="rId3"/>
              </a:rPr>
              <a:t>Ask </a:t>
            </a:r>
            <a:r>
              <a:rPr lang="es-ES" sz="2400" b="1" u="sng" strike="noStrike" spc="-1" dirty="0" err="1">
                <a:solidFill>
                  <a:srgbClr val="0000FF"/>
                </a:solidFill>
                <a:uFillTx/>
                <a:latin typeface="Calibri"/>
                <a:hlinkClick r:id="rId3"/>
              </a:rPr>
              <a:t>for</a:t>
            </a:r>
            <a:r>
              <a:rPr lang="es-ES" sz="2400" b="1" u="sng" strike="noStrike" spc="-1" dirty="0">
                <a:solidFill>
                  <a:srgbClr val="0000FF"/>
                </a:solidFill>
                <a:uFillTx/>
                <a:latin typeface="Calibri"/>
                <a:hlinkClick r:id="rId3"/>
              </a:rPr>
              <a:t> </a:t>
            </a:r>
            <a:r>
              <a:rPr lang="es-ES" sz="2400" b="1" u="sng" strike="noStrike" spc="-1" dirty="0" err="1">
                <a:solidFill>
                  <a:srgbClr val="0000FF"/>
                </a:solidFill>
                <a:uFillTx/>
                <a:latin typeface="Calibri"/>
                <a:hlinkClick r:id="rId3"/>
              </a:rPr>
              <a:t>customized</a:t>
            </a:r>
            <a:r>
              <a:rPr lang="es-ES" sz="2400" b="1" u="sng" strike="noStrike" spc="-1" dirty="0">
                <a:solidFill>
                  <a:srgbClr val="0000FF"/>
                </a:solidFill>
                <a:uFillTx/>
                <a:latin typeface="Calibri"/>
                <a:hlinkClick r:id="rId3"/>
              </a:rPr>
              <a:t> training </a:t>
            </a:r>
            <a:r>
              <a:rPr lang="es-ES" sz="2400" b="1" u="sng" strike="noStrike" spc="-1" dirty="0" err="1">
                <a:solidFill>
                  <a:srgbClr val="0000FF"/>
                </a:solidFill>
                <a:uFillTx/>
                <a:latin typeface="Calibri"/>
                <a:hlinkClick r:id="rId3"/>
              </a:rPr>
              <a:t>sessions</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nSpc>
                <a:spcPct val="100000"/>
              </a:lnSpc>
              <a:spcBef>
                <a:spcPts val="479"/>
              </a:spcBef>
            </a:pPr>
            <a:r>
              <a:rPr lang="es-ES" sz="2400" b="1" spc="-1" dirty="0">
                <a:solidFill>
                  <a:srgbClr val="000000"/>
                </a:solidFill>
                <a:latin typeface="Calibri"/>
                <a:ea typeface="Verdana"/>
              </a:rPr>
              <a:t>	</a:t>
            </a:r>
            <a:r>
              <a:rPr lang="es-ES" sz="2400" b="1" u="sng" strike="noStrike" spc="-1" dirty="0" err="1">
                <a:solidFill>
                  <a:srgbClr val="0000FF"/>
                </a:solidFill>
                <a:uFillTx/>
                <a:latin typeface="Calibri"/>
                <a:ea typeface="Verdana"/>
                <a:hlinkClick r:id="rId4"/>
              </a:rPr>
              <a:t>Check</a:t>
            </a:r>
            <a:r>
              <a:rPr lang="es-ES" sz="2400" b="1" u="sng" strike="noStrike" spc="-1" dirty="0">
                <a:solidFill>
                  <a:srgbClr val="0000FF"/>
                </a:solidFill>
                <a:uFillTx/>
                <a:latin typeface="Calibri"/>
                <a:ea typeface="Verdana"/>
                <a:hlinkClick r:id="rId4"/>
              </a:rPr>
              <a:t> </a:t>
            </a:r>
            <a:r>
              <a:rPr lang="es-ES" sz="2400" b="1" u="sng" strike="noStrike" spc="-1" dirty="0" err="1">
                <a:solidFill>
                  <a:srgbClr val="0000FF"/>
                </a:solidFill>
                <a:uFillTx/>
                <a:latin typeface="Calibri"/>
                <a:ea typeface="Verdana"/>
                <a:hlinkClick r:id="rId4"/>
              </a:rPr>
              <a:t>the</a:t>
            </a:r>
            <a:r>
              <a:rPr lang="es-ES" sz="2400" b="1" u="sng" strike="noStrike" spc="-1" dirty="0">
                <a:solidFill>
                  <a:srgbClr val="0000FF"/>
                </a:solidFill>
                <a:uFillTx/>
                <a:latin typeface="Calibri"/>
                <a:ea typeface="Verdana"/>
                <a:hlinkClick r:id="rId4"/>
              </a:rPr>
              <a:t> open </a:t>
            </a:r>
            <a:r>
              <a:rPr lang="es-ES" sz="2400" b="1" u="sng" strike="noStrike" spc="-1" dirty="0" err="1">
                <a:solidFill>
                  <a:srgbClr val="0000FF"/>
                </a:solidFill>
                <a:uFillTx/>
                <a:latin typeface="Calibri"/>
                <a:ea typeface="Verdana"/>
                <a:hlinkClick r:id="rId4"/>
              </a:rPr>
              <a:t>access</a:t>
            </a:r>
            <a:r>
              <a:rPr lang="es-ES" sz="2400" b="1" u="sng" strike="noStrike" spc="-1" dirty="0">
                <a:solidFill>
                  <a:srgbClr val="0000FF"/>
                </a:solidFill>
                <a:uFillTx/>
                <a:latin typeface="Calibri"/>
                <a:ea typeface="Verdana"/>
                <a:hlinkClick r:id="rId4"/>
              </a:rPr>
              <a:t> e-</a:t>
            </a:r>
            <a:r>
              <a:rPr lang="es-ES" sz="2400" b="1" u="sng" strike="noStrike" spc="-1" dirty="0" err="1">
                <a:solidFill>
                  <a:srgbClr val="0000FF"/>
                </a:solidFill>
                <a:uFillTx/>
                <a:latin typeface="Calibri"/>
                <a:ea typeface="Verdana"/>
                <a:hlinkClick r:id="rId4"/>
              </a:rPr>
              <a:t>resources</a:t>
            </a:r>
            <a:endParaRPr lang="es-ES" sz="2400" b="0" strike="noStrike" spc="-1" dirty="0">
              <a:solidFill>
                <a:srgbClr val="000000"/>
              </a:solidFill>
              <a:latin typeface="Calibri"/>
            </a:endParaRPr>
          </a:p>
          <a:p>
            <a:pPr algn="ctr">
              <a:lnSpc>
                <a:spcPct val="100000"/>
              </a:lnSpc>
              <a:spcBef>
                <a:spcPts val="479"/>
              </a:spcBef>
            </a:pPr>
            <a:r>
              <a:rPr lang="es-ES" sz="2400" b="0" strike="noStrike" spc="-1" dirty="0">
                <a:solidFill>
                  <a:srgbClr val="000000"/>
                </a:solidFill>
                <a:latin typeface="Verdana"/>
                <a:ea typeface="Verdana"/>
              </a:rPr>
              <a:t>   </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nSpc>
                <a:spcPct val="100000"/>
              </a:lnSpc>
              <a:spcBef>
                <a:spcPts val="479"/>
              </a:spcBef>
            </a:pPr>
            <a:r>
              <a:rPr lang="es-ES" sz="2400" b="0" strike="noStrike" spc="-1" dirty="0">
                <a:solidFill>
                  <a:srgbClr val="000000"/>
                </a:solidFill>
                <a:latin typeface="Verdana"/>
                <a:ea typeface="Verdana"/>
              </a:rPr>
              <a:t>    </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p:txBody>
      </p:sp>
      <p:pic>
        <p:nvPicPr>
          <p:cNvPr id="182" name="Imatge 2"/>
          <p:cNvPicPr/>
          <p:nvPr/>
        </p:nvPicPr>
        <p:blipFill>
          <a:blip r:embed="rId5"/>
          <a:stretch/>
        </p:blipFill>
        <p:spPr>
          <a:xfrm>
            <a:off x="0" y="6351840"/>
            <a:ext cx="9149040" cy="505800"/>
          </a:xfrm>
          <a:prstGeom prst="rect">
            <a:avLst/>
          </a:prstGeom>
          <a:ln>
            <a:noFill/>
          </a:ln>
        </p:spPr>
      </p:pic>
      <p:sp>
        <p:nvSpPr>
          <p:cNvPr id="183" name="CustomShape 4"/>
          <p:cNvSpPr/>
          <p:nvPr/>
        </p:nvSpPr>
        <p:spPr>
          <a:xfrm>
            <a:off x="2413800" y="6093360"/>
            <a:ext cx="4007880" cy="808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nSpc>
                <a:spcPct val="100000"/>
              </a:lnSpc>
            </a:pPr>
            <a:r>
              <a:rPr lang="ca-ES" sz="1100" b="1" strike="noStrike" spc="-1">
                <a:solidFill>
                  <a:srgbClr val="FFFFFF"/>
                </a:solidFill>
                <a:latin typeface="Verdana"/>
                <a:ea typeface="Verdana"/>
              </a:rPr>
              <a:t>Ask us for customized sessions:  </a:t>
            </a:r>
            <a:r>
              <a:rPr lang="ca-ES" sz="1100" b="1" u="sng" strike="noStrike" spc="-1">
                <a:solidFill>
                  <a:srgbClr val="0000FF"/>
                </a:solidFill>
                <a:uFillTx/>
                <a:latin typeface="Verdana"/>
                <a:ea typeface="Verdana"/>
                <a:hlinkClick r:id="rId6"/>
              </a:rPr>
              <a:t>bibmat@ub.edu</a:t>
            </a:r>
            <a:endParaRPr lang="ca-ES" sz="1100" b="0" strike="noStrike" spc="-1">
              <a:latin typeface="Arial"/>
            </a:endParaRPr>
          </a:p>
          <a:p>
            <a:pPr>
              <a:lnSpc>
                <a:spcPct val="100000"/>
              </a:lnSpc>
            </a:pPr>
            <a:endParaRPr lang="ca-ES" sz="1100" b="0" strike="noStrike" spc="-1">
              <a:latin typeface="Arial"/>
            </a:endParaRPr>
          </a:p>
        </p:txBody>
      </p:sp>
      <p:sp>
        <p:nvSpPr>
          <p:cNvPr id="193" name="CustomShape 14"/>
          <p:cNvSpPr/>
          <p:nvPr/>
        </p:nvSpPr>
        <p:spPr>
          <a:xfrm>
            <a:off x="833040" y="3209760"/>
            <a:ext cx="79196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ca-ES" sz="2400" b="0" strike="noStrike" spc="-1">
                <a:solidFill>
                  <a:srgbClr val="000000"/>
                </a:solidFill>
                <a:latin typeface="Verdana"/>
                <a:ea typeface="Verdana"/>
              </a:rPr>
              <a:t> </a:t>
            </a:r>
            <a:endParaRPr lang="ca-ES" sz="2400" b="0" strike="noStrike" spc="-1">
              <a:latin typeface="Arial"/>
            </a:endParaRPr>
          </a:p>
        </p:txBody>
      </p:sp>
      <p:pic>
        <p:nvPicPr>
          <p:cNvPr id="3" name="Imagen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2114" y="2287440"/>
            <a:ext cx="372832" cy="326228"/>
          </a:xfrm>
          <a:prstGeom prst="rect">
            <a:avLst/>
          </a:prstGeom>
        </p:spPr>
      </p:pic>
      <p:pic>
        <p:nvPicPr>
          <p:cNvPr id="28" name="Imagen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2114" y="3576613"/>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TextShape 1"/>
          <p:cNvSpPr txBox="1"/>
          <p:nvPr/>
        </p:nvSpPr>
        <p:spPr>
          <a:xfrm>
            <a:off x="6553080" y="6356520"/>
            <a:ext cx="2133360" cy="364680"/>
          </a:xfrm>
          <a:prstGeom prst="rect">
            <a:avLst/>
          </a:prstGeom>
          <a:noFill/>
          <a:ln>
            <a:noFill/>
          </a:ln>
        </p:spPr>
        <p:txBody>
          <a:bodyPr anchor="ctr"/>
          <a:lstStyle/>
          <a:p>
            <a:pPr algn="r">
              <a:lnSpc>
                <a:spcPct val="100000"/>
              </a:lnSpc>
            </a:pPr>
            <a:fld id="{70602BEF-ECFA-4058-9D2C-E65412C7CF00}" type="slidenum">
              <a:rPr lang="ca-ES" sz="1200" b="0" strike="noStrike" spc="-1">
                <a:solidFill>
                  <a:srgbClr val="8B8B8B"/>
                </a:solidFill>
                <a:latin typeface="Calibri"/>
              </a:rPr>
              <a:t>30</a:t>
            </a:fld>
            <a:endParaRPr lang="ca-ES" sz="1200" b="0" strike="noStrike" spc="-1">
              <a:latin typeface="Times New Roman"/>
            </a:endParaRPr>
          </a:p>
        </p:txBody>
      </p:sp>
      <p:pic>
        <p:nvPicPr>
          <p:cNvPr id="710" name="Imatge 39"/>
          <p:cNvPicPr/>
          <p:nvPr/>
        </p:nvPicPr>
        <p:blipFill>
          <a:blip r:embed="rId3"/>
          <a:stretch/>
        </p:blipFill>
        <p:spPr>
          <a:xfrm>
            <a:off x="-36360" y="0"/>
            <a:ext cx="2821680" cy="6855480"/>
          </a:xfrm>
          <a:prstGeom prst="rect">
            <a:avLst/>
          </a:prstGeom>
          <a:ln>
            <a:noFill/>
          </a:ln>
        </p:spPr>
      </p:pic>
      <p:sp>
        <p:nvSpPr>
          <p:cNvPr id="711" name="CustomShape 2"/>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712" name="CustomShape 3"/>
          <p:cNvSpPr/>
          <p:nvPr/>
        </p:nvSpPr>
        <p:spPr>
          <a:xfrm>
            <a:off x="3060000" y="1238040"/>
            <a:ext cx="5616360" cy="419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r>
              <a:rPr lang="ca-ES" sz="2000" b="0" strike="noStrike" spc="-1">
                <a:solidFill>
                  <a:srgbClr val="000000"/>
                </a:solidFill>
                <a:latin typeface="Verdana"/>
                <a:ea typeface="Verdana"/>
              </a:rPr>
              <a:t>Find out about which </a:t>
            </a:r>
            <a:r>
              <a:rPr lang="ca-ES" sz="2000" b="0" u="sng" strike="noStrike" spc="-1">
                <a:solidFill>
                  <a:srgbClr val="0000FF"/>
                </a:solidFill>
                <a:uFillTx/>
                <a:latin typeface="Verdana"/>
                <a:ea typeface="Verdana"/>
                <a:hlinkClick r:id="rId4"/>
              </a:rPr>
              <a:t>licences</a:t>
            </a:r>
            <a:r>
              <a:rPr lang="ca-ES" sz="2000" b="0" strike="noStrike" spc="-1">
                <a:solidFill>
                  <a:srgbClr val="000000"/>
                </a:solidFill>
                <a:latin typeface="Verdana"/>
                <a:ea typeface="Verdana"/>
              </a:rPr>
              <a:t> protect the information you have used:</a:t>
            </a:r>
            <a:endParaRPr lang="ca-ES" sz="2000" b="0" strike="noStrike" spc="-1">
              <a:latin typeface="Arial"/>
            </a:endParaRPr>
          </a:p>
          <a:p>
            <a:pPr algn="just">
              <a:lnSpc>
                <a:spcPct val="100000"/>
              </a:lnSpc>
              <a:spcBef>
                <a:spcPts val="499"/>
              </a:spcBef>
            </a:pPr>
            <a:endParaRPr lang="ca-ES" sz="2000" b="0" strike="noStrike" spc="-1">
              <a:latin typeface="Arial"/>
            </a:endParaRPr>
          </a:p>
          <a:p>
            <a:pPr marL="800280" lvl="1" indent="-342720" algn="just">
              <a:lnSpc>
                <a:spcPct val="100000"/>
              </a:lnSpc>
              <a:spcBef>
                <a:spcPts val="451"/>
              </a:spcBef>
              <a:buClr>
                <a:srgbClr val="CCCCFF"/>
              </a:buClr>
              <a:buFont typeface="Arial"/>
              <a:buChar char="•"/>
            </a:pPr>
            <a:r>
              <a:rPr lang="ca-ES" sz="2000" b="0" u="sng" strike="noStrike" spc="-1">
                <a:solidFill>
                  <a:srgbClr val="0000FF"/>
                </a:solidFill>
                <a:uFillTx/>
                <a:latin typeface="Verdana"/>
                <a:ea typeface="Verdana"/>
                <a:hlinkClick r:id="rId5"/>
              </a:rPr>
              <a:t>Copyright</a:t>
            </a:r>
            <a:endParaRPr lang="ca-ES" sz="2000" b="0" strike="noStrike" spc="-1">
              <a:latin typeface="Arial"/>
            </a:endParaRPr>
          </a:p>
          <a:p>
            <a:pPr marL="800280" lvl="1" indent="-342720" algn="just">
              <a:lnSpc>
                <a:spcPct val="100000"/>
              </a:lnSpc>
              <a:spcBef>
                <a:spcPts val="451"/>
              </a:spcBef>
              <a:buClr>
                <a:srgbClr val="CCCCFF"/>
              </a:buClr>
              <a:buFont typeface="Arial"/>
              <a:buChar char="•"/>
            </a:pPr>
            <a:r>
              <a:rPr lang="ca-ES" sz="2000" b="0" u="sng" strike="noStrike" spc="-1">
                <a:solidFill>
                  <a:srgbClr val="0000FF"/>
                </a:solidFill>
                <a:uFillTx/>
                <a:latin typeface="Verdana"/>
                <a:ea typeface="Verdana"/>
                <a:hlinkClick r:id="rId6"/>
              </a:rPr>
              <a:t>Copyleft</a:t>
            </a:r>
            <a:endParaRPr lang="ca-ES" sz="2000" b="0" strike="noStrike" spc="-1">
              <a:latin typeface="Arial"/>
            </a:endParaRPr>
          </a:p>
          <a:p>
            <a:pPr marL="800280" lvl="1" indent="-342720" algn="just">
              <a:lnSpc>
                <a:spcPct val="100000"/>
              </a:lnSpc>
              <a:spcBef>
                <a:spcPts val="451"/>
              </a:spcBef>
              <a:buClr>
                <a:srgbClr val="CCCCFF"/>
              </a:buClr>
              <a:buFont typeface="Arial"/>
              <a:buChar char="•"/>
            </a:pPr>
            <a:r>
              <a:rPr lang="ca-ES" sz="2000" b="0" u="sng" strike="noStrike" spc="-1">
                <a:solidFill>
                  <a:srgbClr val="0000FF"/>
                </a:solidFill>
                <a:uFillTx/>
                <a:latin typeface="Verdana"/>
                <a:ea typeface="Verdana"/>
                <a:hlinkClick r:id="rId7"/>
              </a:rPr>
              <a:t>Creative Commons</a:t>
            </a:r>
            <a:endParaRPr lang="ca-ES" sz="2000" b="0" strike="noStrike" spc="-1">
              <a:latin typeface="Arial"/>
            </a:endParaRPr>
          </a:p>
          <a:p>
            <a:pPr marL="800280" lvl="1" indent="-342720" algn="just">
              <a:lnSpc>
                <a:spcPct val="100000"/>
              </a:lnSpc>
              <a:spcBef>
                <a:spcPts val="451"/>
              </a:spcBef>
              <a:buClr>
                <a:srgbClr val="CCCCFF"/>
              </a:buClr>
              <a:buFont typeface="Arial"/>
              <a:buChar char="•"/>
            </a:pPr>
            <a:r>
              <a:rPr lang="ca-ES" sz="2000" b="0" u="sng" strike="noStrike" spc="-1">
                <a:solidFill>
                  <a:srgbClr val="0000FF"/>
                </a:solidFill>
                <a:uFillTx/>
                <a:latin typeface="Verdana"/>
                <a:ea typeface="Verdana"/>
                <a:hlinkClick r:id="rId8"/>
              </a:rPr>
              <a:t>GPL/GNU</a:t>
            </a:r>
            <a:endParaRPr lang="ca-ES" sz="2000" b="0" strike="noStrike" spc="-1">
              <a:latin typeface="Arial"/>
            </a:endParaRPr>
          </a:p>
          <a:p>
            <a:pPr algn="just">
              <a:lnSpc>
                <a:spcPct val="100000"/>
              </a:lnSpc>
              <a:spcBef>
                <a:spcPts val="499"/>
              </a:spcBef>
            </a:pPr>
            <a:endParaRPr lang="ca-ES" sz="2000" b="0" strike="noStrike" spc="-1">
              <a:latin typeface="Arial"/>
            </a:endParaRPr>
          </a:p>
          <a:p>
            <a:pPr algn="just">
              <a:lnSpc>
                <a:spcPct val="100000"/>
              </a:lnSpc>
              <a:spcBef>
                <a:spcPts val="499"/>
              </a:spcBef>
            </a:pPr>
            <a:endParaRPr lang="ca-ES" sz="2000" b="0" strike="noStrike" spc="-1">
              <a:latin typeface="Arial"/>
            </a:endParaRPr>
          </a:p>
          <a:p>
            <a:pPr algn="just">
              <a:lnSpc>
                <a:spcPct val="100000"/>
              </a:lnSpc>
              <a:spcBef>
                <a:spcPts val="499"/>
              </a:spcBef>
            </a:pPr>
            <a:endParaRPr lang="ca-ES" sz="2000" b="0" strike="noStrike" spc="-1">
              <a:latin typeface="Arial"/>
            </a:endParaRPr>
          </a:p>
          <a:p>
            <a:pPr algn="just">
              <a:lnSpc>
                <a:spcPct val="100000"/>
              </a:lnSpc>
              <a:spcBef>
                <a:spcPts val="499"/>
              </a:spcBef>
            </a:pPr>
            <a:endParaRPr lang="ca-ES" sz="2000" b="0" strike="noStrike" spc="-1">
              <a:latin typeface="Arial"/>
            </a:endParaRPr>
          </a:p>
          <a:p>
            <a:pPr>
              <a:lnSpc>
                <a:spcPct val="100000"/>
              </a:lnSpc>
            </a:pPr>
            <a:endParaRPr lang="ca-ES" sz="2000" b="0" strike="noStrike" spc="-1">
              <a:latin typeface="Arial"/>
            </a:endParaRPr>
          </a:p>
        </p:txBody>
      </p:sp>
      <p:sp>
        <p:nvSpPr>
          <p:cNvPr id="713" name="CustomShape 4"/>
          <p:cNvSpPr/>
          <p:nvPr/>
        </p:nvSpPr>
        <p:spPr>
          <a:xfrm>
            <a:off x="3312720" y="5960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9"/>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 name="TextShape 1"/>
          <p:cNvSpPr txBox="1"/>
          <p:nvPr/>
        </p:nvSpPr>
        <p:spPr>
          <a:xfrm>
            <a:off x="6553080" y="6356520"/>
            <a:ext cx="2133360" cy="364680"/>
          </a:xfrm>
          <a:prstGeom prst="rect">
            <a:avLst/>
          </a:prstGeom>
          <a:noFill/>
          <a:ln>
            <a:noFill/>
          </a:ln>
        </p:spPr>
        <p:txBody>
          <a:bodyPr anchor="ctr"/>
          <a:lstStyle/>
          <a:p>
            <a:pPr algn="r">
              <a:lnSpc>
                <a:spcPct val="100000"/>
              </a:lnSpc>
            </a:pPr>
            <a:fld id="{3738AE2E-06E8-4C36-9AB0-EC3BFC217366}" type="slidenum">
              <a:rPr lang="ca-ES" sz="1200" b="0" strike="noStrike" spc="-1">
                <a:solidFill>
                  <a:srgbClr val="8B8B8B"/>
                </a:solidFill>
                <a:latin typeface="Calibri"/>
              </a:rPr>
              <a:t>31</a:t>
            </a:fld>
            <a:endParaRPr lang="ca-ES" sz="1200" b="0" strike="noStrike" spc="-1">
              <a:latin typeface="Times New Roman"/>
            </a:endParaRPr>
          </a:p>
        </p:txBody>
      </p:sp>
      <p:sp>
        <p:nvSpPr>
          <p:cNvPr id="715" name="TextShape 2"/>
          <p:cNvSpPr txBox="1"/>
          <p:nvPr/>
        </p:nvSpPr>
        <p:spPr>
          <a:xfrm>
            <a:off x="3161160" y="153072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1" strike="noStrike" spc="-1" dirty="0">
                <a:solidFill>
                  <a:srgbClr val="000000"/>
                </a:solidFill>
                <a:latin typeface="Verdana"/>
                <a:ea typeface="Verdana"/>
              </a:rPr>
              <a:t> </a:t>
            </a:r>
            <a:endParaRPr lang="es-ES" sz="2000"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Reference: </a:t>
            </a:r>
            <a:r>
              <a:rPr lang="es-ES" sz="2000" b="0" strike="noStrike" spc="-1" dirty="0" err="1">
                <a:solidFill>
                  <a:srgbClr val="000000"/>
                </a:solidFill>
                <a:latin typeface="Verdana"/>
                <a:ea typeface="Verdana"/>
              </a:rPr>
              <a:t>finding</a:t>
            </a:r>
            <a:r>
              <a:rPr lang="es-ES" sz="2000" b="0" strike="noStrike" spc="-1" dirty="0">
                <a:solidFill>
                  <a:srgbClr val="000000"/>
                </a:solidFill>
                <a:latin typeface="Verdana"/>
                <a:ea typeface="Verdana"/>
              </a:rPr>
              <a:t> and 	</a:t>
            </a:r>
            <a:r>
              <a:rPr lang="es-ES" sz="2000" b="0" strike="noStrike" spc="-1" dirty="0" err="1">
                <a:solidFill>
                  <a:srgbClr val="000000"/>
                </a:solidFill>
                <a:latin typeface="Verdana"/>
                <a:ea typeface="Verdana"/>
              </a:rPr>
              <a:t>identifying</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a:p>
            <a:r>
              <a:rPr lang="es-ES" sz="12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Citation</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footnote</a:t>
            </a:r>
            <a:r>
              <a:rPr lang="es-ES" sz="2000" b="0" strike="noStrike" spc="-1" dirty="0">
                <a:solidFill>
                  <a:srgbClr val="000000"/>
                </a:solidFill>
                <a:latin typeface="Verdana"/>
                <a:ea typeface="Verdana"/>
              </a:rPr>
              <a:t>.</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Bibliography</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list</a:t>
            </a:r>
            <a:r>
              <a:rPr lang="es-ES" sz="2000" b="0" strike="noStrike" spc="-1" dirty="0">
                <a:solidFill>
                  <a:srgbClr val="000000"/>
                </a:solidFill>
                <a:latin typeface="Verdana"/>
                <a:ea typeface="Verdana"/>
              </a:rPr>
              <a:t> of </a:t>
            </a:r>
            <a:r>
              <a:rPr lang="es-ES" sz="2000" b="0" strike="noStrike" spc="-1" dirty="0" err="1">
                <a:solidFill>
                  <a:srgbClr val="000000"/>
                </a:solidFill>
                <a:latin typeface="Verdana"/>
                <a:ea typeface="Verdana"/>
              </a:rPr>
              <a:t>references</a:t>
            </a: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r>
              <a:rPr lang="es-ES" sz="1200" b="0" strike="noStrike" spc="-1" dirty="0">
                <a:solidFill>
                  <a:srgbClr val="000000"/>
                </a:solidFill>
                <a:latin typeface="Verdana"/>
                <a:ea typeface="Verdana"/>
              </a:rPr>
              <a:t>  </a:t>
            </a:r>
            <a:endParaRPr lang="es-ES" sz="1200" b="0" strike="noStrike" spc="-1" dirty="0">
              <a:solidFill>
                <a:srgbClr val="000000"/>
              </a:solidFill>
              <a:latin typeface="Calibri"/>
            </a:endParaRPr>
          </a:p>
        </p:txBody>
      </p:sp>
      <p:pic>
        <p:nvPicPr>
          <p:cNvPr id="734" name="Imatge 39"/>
          <p:cNvPicPr/>
          <p:nvPr/>
        </p:nvPicPr>
        <p:blipFill>
          <a:blip r:embed="rId3"/>
          <a:stretch/>
        </p:blipFill>
        <p:spPr>
          <a:xfrm>
            <a:off x="-36360" y="0"/>
            <a:ext cx="2821680" cy="6855480"/>
          </a:xfrm>
          <a:prstGeom prst="rect">
            <a:avLst/>
          </a:prstGeom>
          <a:ln>
            <a:noFill/>
          </a:ln>
        </p:spPr>
      </p:pic>
      <p:sp>
        <p:nvSpPr>
          <p:cNvPr id="735" name="CustomShape 21"/>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736" name="CustomShape 22"/>
          <p:cNvSpPr/>
          <p:nvPr/>
        </p:nvSpPr>
        <p:spPr>
          <a:xfrm>
            <a:off x="3312720" y="5960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746" name="CustomShape 32"/>
          <p:cNvSpPr/>
          <p:nvPr/>
        </p:nvSpPr>
        <p:spPr>
          <a:xfrm>
            <a:off x="2950200" y="4365000"/>
            <a:ext cx="5770800" cy="119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50000"/>
              </a:lnSpc>
              <a:spcBef>
                <a:spcPts val="499"/>
              </a:spcBef>
            </a:pPr>
            <a:r>
              <a:rPr lang="ca-ES" sz="1800" b="0" strike="noStrike" spc="-1">
                <a:solidFill>
                  <a:srgbClr val="000000"/>
                </a:solidFill>
                <a:latin typeface="Verdana"/>
                <a:ea typeface="Verdana"/>
              </a:rPr>
              <a:t>Any doubts concerning how to cite, or which citation style to choose? </a:t>
            </a:r>
            <a:r>
              <a:rPr lang="ca-ES" sz="1800" b="1" u="sng" strike="noStrike" spc="-1">
                <a:solidFill>
                  <a:srgbClr val="0000FF"/>
                </a:solidFill>
                <a:uFillTx/>
                <a:latin typeface="Verdana"/>
                <a:ea typeface="Verdana"/>
                <a:hlinkClick r:id="rId5"/>
              </a:rPr>
              <a:t>How to cite and manage the bibliography</a:t>
            </a:r>
            <a:endParaRPr lang="ca-ES" sz="1800" b="0" strike="noStrike" spc="-1">
              <a:latin typeface="Arial"/>
            </a:endParaRPr>
          </a:p>
        </p:txBody>
      </p:sp>
      <p:sp>
        <p:nvSpPr>
          <p:cNvPr id="747" name="TextShape 33"/>
          <p:cNvSpPr txBox="1"/>
          <p:nvPr/>
        </p:nvSpPr>
        <p:spPr>
          <a:xfrm>
            <a:off x="2966040" y="1296000"/>
            <a:ext cx="2577960" cy="399960"/>
          </a:xfrm>
          <a:prstGeom prst="rect">
            <a:avLst/>
          </a:prstGeom>
          <a:noFill/>
          <a:ln>
            <a:noFill/>
          </a:ln>
        </p:spPr>
        <p:txBody>
          <a:bodyPr lIns="90000" tIns="45000" rIns="90000" bIns="45000"/>
          <a:lstStyle/>
          <a:p>
            <a:pPr>
              <a:lnSpc>
                <a:spcPct val="100000"/>
              </a:lnSpc>
            </a:pPr>
            <a:r>
              <a:rPr lang="ca-ES" sz="2000" b="1" strike="noStrike" spc="-1">
                <a:solidFill>
                  <a:srgbClr val="000000"/>
                </a:solidFill>
                <a:latin typeface="Verdana"/>
                <a:ea typeface="Verdana"/>
              </a:rPr>
              <a:t>Avoid plagiarism</a:t>
            </a:r>
            <a:endParaRPr lang="ca-ES" sz="2000" b="0" strike="noStrike" spc="-1">
              <a:latin typeface="Arial"/>
            </a:endParaRPr>
          </a:p>
        </p:txBody>
      </p:sp>
      <p:pic>
        <p:nvPicPr>
          <p:cNvPr id="36" name="Imagen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8058" y="1930680"/>
            <a:ext cx="372832" cy="326228"/>
          </a:xfrm>
          <a:prstGeom prst="rect">
            <a:avLst/>
          </a:prstGeom>
        </p:spPr>
      </p:pic>
      <p:pic>
        <p:nvPicPr>
          <p:cNvPr id="37" name="Imagen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8058" y="2734705"/>
            <a:ext cx="372832" cy="326228"/>
          </a:xfrm>
          <a:prstGeom prst="rect">
            <a:avLst/>
          </a:prstGeom>
        </p:spPr>
      </p:pic>
      <p:pic>
        <p:nvPicPr>
          <p:cNvPr id="38" name="Imagen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8058" y="3375616"/>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 name="TextShape 1"/>
          <p:cNvSpPr txBox="1"/>
          <p:nvPr/>
        </p:nvSpPr>
        <p:spPr>
          <a:xfrm>
            <a:off x="6553080" y="6356520"/>
            <a:ext cx="2133360" cy="364680"/>
          </a:xfrm>
          <a:prstGeom prst="rect">
            <a:avLst/>
          </a:prstGeom>
          <a:noFill/>
          <a:ln>
            <a:noFill/>
          </a:ln>
        </p:spPr>
        <p:txBody>
          <a:bodyPr anchor="ctr"/>
          <a:lstStyle/>
          <a:p>
            <a:pPr algn="r">
              <a:lnSpc>
                <a:spcPct val="100000"/>
              </a:lnSpc>
            </a:pPr>
            <a:fld id="{66DAB7C7-77B9-487D-9258-3F7E91A8DE8E}" type="slidenum">
              <a:rPr lang="ca-ES" sz="1200" b="0" strike="noStrike" spc="-1">
                <a:solidFill>
                  <a:srgbClr val="8B8B8B"/>
                </a:solidFill>
                <a:latin typeface="Calibri"/>
              </a:rPr>
              <a:t>32</a:t>
            </a:fld>
            <a:endParaRPr lang="ca-ES" sz="1200" b="0" strike="noStrike" spc="-1">
              <a:latin typeface="Times New Roman"/>
            </a:endParaRPr>
          </a:p>
        </p:txBody>
      </p:sp>
      <p:sp>
        <p:nvSpPr>
          <p:cNvPr id="749" name="TextShape 2"/>
          <p:cNvSpPr txBox="1"/>
          <p:nvPr/>
        </p:nvSpPr>
        <p:spPr>
          <a:xfrm>
            <a:off x="3337560" y="1134360"/>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1600" b="1" strike="noStrike" spc="-1" dirty="0">
                <a:solidFill>
                  <a:srgbClr val="000000"/>
                </a:solidFill>
                <a:latin typeface="Verdana"/>
                <a:ea typeface="Verdana"/>
              </a:rPr>
              <a:t>Reference</a:t>
            </a:r>
            <a:r>
              <a:rPr lang="es-ES" sz="1600" b="0" strike="noStrike" spc="-1" dirty="0">
                <a:solidFill>
                  <a:srgbClr val="000000"/>
                </a:solidFill>
                <a:latin typeface="Verdana"/>
                <a:ea typeface="Verdana"/>
              </a:rPr>
              <a:t>:  a </a:t>
            </a:r>
            <a:r>
              <a:rPr lang="es-ES" sz="1600" b="0" strike="noStrike" spc="-1" dirty="0" err="1">
                <a:solidFill>
                  <a:srgbClr val="000000"/>
                </a:solidFill>
                <a:latin typeface="Verdana"/>
                <a:ea typeface="Verdana"/>
              </a:rPr>
              <a:t>dataset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that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identifies</a:t>
            </a:r>
            <a:r>
              <a:rPr lang="es-ES" sz="1600" b="0" strike="noStrike" spc="-1" dirty="0">
                <a:solidFill>
                  <a:srgbClr val="000000"/>
                </a:solidFill>
                <a:latin typeface="Verdana"/>
                <a:ea typeface="Verdana"/>
              </a:rPr>
              <a:t> a </a:t>
            </a:r>
            <a:endParaRPr lang="es-ES" sz="1600" b="0" strike="noStrike" spc="-1" dirty="0">
              <a:solidFill>
                <a:srgbClr val="000000"/>
              </a:solidFill>
              <a:latin typeface="Calibri"/>
            </a:endParaRPr>
          </a:p>
          <a:p>
            <a:r>
              <a:rPr lang="es-ES" sz="1600" b="0" strike="noStrike" spc="-1" dirty="0" err="1">
                <a:solidFill>
                  <a:srgbClr val="000000"/>
                </a:solidFill>
                <a:latin typeface="Verdana"/>
                <a:ea typeface="Verdana"/>
              </a:rPr>
              <a:t>document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source</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information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makes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possible</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find</a:t>
            </a:r>
            <a:r>
              <a:rPr lang="es-ES" sz="1600" b="0" strike="noStrike" spc="-1" dirty="0">
                <a:solidFill>
                  <a:srgbClr val="000000"/>
                </a:solidFill>
                <a:latin typeface="Verdana"/>
                <a:ea typeface="Verdana"/>
              </a:rPr>
              <a:t> and </a:t>
            </a:r>
            <a:r>
              <a:rPr lang="es-ES" sz="1600" b="0" strike="noStrike" spc="-1" dirty="0" err="1">
                <a:solidFill>
                  <a:srgbClr val="000000"/>
                </a:solidFill>
                <a:latin typeface="Verdana"/>
                <a:ea typeface="Verdana"/>
              </a:rPr>
              <a:t>identify</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item</a:t>
            </a:r>
            <a:r>
              <a:rPr lang="es-ES" sz="1600" b="0" strike="noStrike" spc="-1" dirty="0">
                <a:solidFill>
                  <a:srgbClr val="000000"/>
                </a:solidFill>
                <a:latin typeface="Verdana"/>
                <a:ea typeface="Verdana"/>
              </a:rPr>
              <a:t>, so </a:t>
            </a:r>
            <a:r>
              <a:rPr lang="es-ES" sz="1600" b="0" strike="noStrike" spc="-1" dirty="0" err="1">
                <a:solidFill>
                  <a:srgbClr val="000000"/>
                </a:solidFill>
                <a:latin typeface="Verdana"/>
                <a:ea typeface="Verdana"/>
              </a:rPr>
              <a:t>others</a:t>
            </a:r>
            <a:r>
              <a:rPr lang="es-ES" sz="1600" b="0" strike="noStrike" spc="-1" dirty="0">
                <a:solidFill>
                  <a:srgbClr val="000000"/>
                </a:solidFill>
                <a:latin typeface="Verdana"/>
                <a:ea typeface="Verdana"/>
              </a:rPr>
              <a:t> can </a:t>
            </a:r>
            <a:r>
              <a:rPr lang="es-ES" sz="1600" b="0" strike="noStrike" spc="-1" dirty="0" err="1">
                <a:solidFill>
                  <a:srgbClr val="000000"/>
                </a:solidFill>
                <a:latin typeface="Verdana"/>
                <a:ea typeface="Verdana"/>
              </a:rPr>
              <a:t>read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same</a:t>
            </a:r>
            <a:r>
              <a:rPr lang="es-ES" sz="1600" b="0" strike="noStrike" spc="-1" dirty="0">
                <a:solidFill>
                  <a:srgbClr val="000000"/>
                </a:solidFill>
                <a:latin typeface="Verdana"/>
                <a:ea typeface="Verdana"/>
              </a:rPr>
              <a:t> material.</a:t>
            </a:r>
            <a:endParaRPr lang="es-ES" sz="1600" b="0" strike="noStrike" spc="-1" dirty="0">
              <a:solidFill>
                <a:srgbClr val="000000"/>
              </a:solidFill>
              <a:latin typeface="Calibri"/>
            </a:endParaRPr>
          </a:p>
          <a:p>
            <a:pPr>
              <a:lnSpc>
                <a:spcPct val="80000"/>
              </a:lnSpc>
              <a:spcBef>
                <a:spcPts val="400"/>
              </a:spcBef>
            </a:pPr>
            <a:endParaRPr lang="es-ES" sz="1600" b="0" strike="noStrike" spc="-1" dirty="0">
              <a:solidFill>
                <a:srgbClr val="000000"/>
              </a:solidFill>
              <a:latin typeface="Calibri"/>
            </a:endParaRPr>
          </a:p>
          <a:p>
            <a:r>
              <a:rPr lang="es-ES" sz="1600" b="1" strike="noStrike" spc="-1" dirty="0" err="1">
                <a:solidFill>
                  <a:srgbClr val="000000"/>
                </a:solidFill>
                <a:latin typeface="Verdana"/>
                <a:ea typeface="Verdana"/>
              </a:rPr>
              <a:t>Citation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abbreviated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form</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reference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inserted</a:t>
            </a:r>
            <a:r>
              <a:rPr lang="es-ES" sz="1600" b="0" strike="noStrike" spc="-1" dirty="0">
                <a:solidFill>
                  <a:srgbClr val="000000"/>
                </a:solidFill>
                <a:latin typeface="Verdana"/>
                <a:ea typeface="Verdana"/>
              </a:rPr>
              <a:t> in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text</a:t>
            </a:r>
            <a:r>
              <a:rPr lang="es-ES" sz="1600" b="0" strike="noStrike" spc="-1" dirty="0">
                <a:solidFill>
                  <a:srgbClr val="000000"/>
                </a:solidFill>
                <a:latin typeface="Verdana"/>
                <a:ea typeface="Verdana"/>
              </a:rPr>
              <a:t> of a </a:t>
            </a:r>
            <a:r>
              <a:rPr lang="es-ES" sz="1600" b="0" strike="noStrike" spc="-1" dirty="0" err="1">
                <a:solidFill>
                  <a:srgbClr val="000000"/>
                </a:solidFill>
                <a:latin typeface="Verdana"/>
                <a:ea typeface="Verdana"/>
              </a:rPr>
              <a:t>work</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gives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credit</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texts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reproduced</a:t>
            </a:r>
            <a:r>
              <a:rPr lang="es-ES" sz="1600" b="0" strike="noStrike" spc="-1" dirty="0">
                <a:solidFill>
                  <a:srgbClr val="000000"/>
                </a:solidFill>
                <a:latin typeface="Verdana"/>
                <a:ea typeface="Verdana"/>
              </a:rPr>
              <a:t> in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body</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Thesis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allows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reader</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identify</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source</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information</a:t>
            </a:r>
            <a:r>
              <a:rPr lang="es-ES" sz="1600" b="0" strike="noStrike" spc="-1" dirty="0">
                <a:solidFill>
                  <a:srgbClr val="000000"/>
                </a:solidFill>
                <a:latin typeface="Verdana"/>
                <a:ea typeface="Verdana"/>
              </a:rPr>
              <a:t> and </a:t>
            </a:r>
            <a:r>
              <a:rPr lang="es-ES" sz="1600" b="0" strike="noStrike" spc="-1" dirty="0" err="1">
                <a:solidFill>
                  <a:srgbClr val="000000"/>
                </a:solidFill>
                <a:latin typeface="Verdana"/>
                <a:ea typeface="Verdana"/>
              </a:rPr>
              <a:t>helps</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avoid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plagiarism</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indicator</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quality</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completeness</a:t>
            </a:r>
            <a:r>
              <a:rPr lang="es-ES" sz="1600" b="0" strike="noStrike" spc="-1" dirty="0">
                <a:solidFill>
                  <a:srgbClr val="000000"/>
                </a:solidFill>
                <a:latin typeface="Verdana"/>
                <a:ea typeface="Verdana"/>
              </a:rPr>
              <a:t> and </a:t>
            </a:r>
            <a:r>
              <a:rPr lang="es-ES" sz="1600" b="0" strike="noStrike" spc="-1" dirty="0" err="1">
                <a:solidFill>
                  <a:srgbClr val="000000"/>
                </a:solidFill>
                <a:latin typeface="Verdana"/>
                <a:ea typeface="Verdana"/>
              </a:rPr>
              <a:t>accuracy</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work</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Usually</a:t>
            </a:r>
            <a:r>
              <a:rPr lang="es-ES" sz="1600" b="0" strike="noStrike" spc="-1" dirty="0">
                <a:solidFill>
                  <a:srgbClr val="000000"/>
                </a:solidFill>
                <a:latin typeface="Verdana"/>
                <a:ea typeface="Verdana"/>
              </a:rPr>
              <a:t> placed as a </a:t>
            </a:r>
            <a:r>
              <a:rPr lang="es-ES" sz="1600" b="0" strike="noStrike" spc="-1" dirty="0" err="1">
                <a:solidFill>
                  <a:srgbClr val="000000"/>
                </a:solidFill>
                <a:latin typeface="Verdana"/>
                <a:ea typeface="Verdana"/>
              </a:rPr>
              <a:t>footnote</a:t>
            </a:r>
            <a:r>
              <a:rPr lang="es-ES" sz="1600" b="0" strike="noStrike" spc="-1" dirty="0">
                <a:solidFill>
                  <a:srgbClr val="000000"/>
                </a:solidFill>
                <a:latin typeface="Verdana"/>
                <a:ea typeface="Verdana"/>
              </a:rPr>
              <a:t> in a page, </a:t>
            </a:r>
            <a:r>
              <a:rPr lang="es-ES" sz="1600" b="0" strike="noStrike" spc="-1" dirty="0" err="1">
                <a:solidFill>
                  <a:srgbClr val="000000"/>
                </a:solidFill>
                <a:latin typeface="Verdana"/>
                <a:ea typeface="Verdana"/>
              </a:rPr>
              <a:t>indicating</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author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year</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publication</a:t>
            </a:r>
            <a:r>
              <a:rPr lang="es-ES" sz="1600" b="0" strike="noStrike" spc="-1" dirty="0">
                <a:solidFill>
                  <a:srgbClr val="000000"/>
                </a:solidFill>
                <a:latin typeface="Verdana"/>
                <a:ea typeface="Verdana"/>
              </a:rPr>
              <a:t> and page </a:t>
            </a:r>
            <a:r>
              <a:rPr lang="es-ES" sz="1600" b="0" strike="noStrike" spc="-1" dirty="0" err="1">
                <a:solidFill>
                  <a:srgbClr val="000000"/>
                </a:solidFill>
                <a:latin typeface="Verdana"/>
                <a:ea typeface="Verdana"/>
              </a:rPr>
              <a:t>number</a:t>
            </a:r>
            <a:r>
              <a:rPr lang="es-ES" sz="1600" b="0" strike="noStrike" spc="-1" dirty="0">
                <a:solidFill>
                  <a:srgbClr val="000000"/>
                </a:solidFill>
                <a:latin typeface="Verdana"/>
                <a:ea typeface="Verdana"/>
              </a:rPr>
              <a:t>.</a:t>
            </a:r>
            <a:endParaRPr lang="es-ES" sz="1600" b="0" strike="noStrike" spc="-1" dirty="0">
              <a:solidFill>
                <a:srgbClr val="000000"/>
              </a:solidFill>
              <a:latin typeface="Calibri"/>
            </a:endParaRPr>
          </a:p>
          <a:p>
            <a:endParaRPr lang="es-ES" sz="1600" b="0" strike="noStrike" spc="-1" dirty="0">
              <a:solidFill>
                <a:srgbClr val="000000"/>
              </a:solidFill>
              <a:latin typeface="Calibri"/>
            </a:endParaRPr>
          </a:p>
          <a:p>
            <a:r>
              <a:rPr lang="es-ES" sz="1600" b="1" strike="noStrike" spc="-1" dirty="0" err="1">
                <a:solidFill>
                  <a:srgbClr val="000000"/>
                </a:solidFill>
                <a:latin typeface="Verdana"/>
                <a:ea typeface="Verdana"/>
              </a:rPr>
              <a:t>Bibliography</a:t>
            </a:r>
            <a:r>
              <a:rPr lang="es-ES" sz="1600" b="0" strike="noStrike" spc="-1" dirty="0">
                <a:solidFill>
                  <a:srgbClr val="000000"/>
                </a:solidFill>
                <a:latin typeface="Verdana"/>
                <a:ea typeface="Verdana"/>
              </a:rPr>
              <a:t>: a </a:t>
            </a:r>
            <a:r>
              <a:rPr lang="es-ES" sz="1600" b="0" strike="noStrike" spc="-1" dirty="0" err="1">
                <a:solidFill>
                  <a:srgbClr val="000000"/>
                </a:solidFill>
                <a:latin typeface="Verdana"/>
                <a:ea typeface="Verdana"/>
              </a:rPr>
              <a:t>list</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references</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items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consulted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when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writing</a:t>
            </a:r>
            <a:r>
              <a:rPr lang="es-ES" sz="1600" b="0" strike="noStrike" spc="-1" dirty="0">
                <a:solidFill>
                  <a:srgbClr val="000000"/>
                </a:solidFill>
                <a:latin typeface="Verdana"/>
                <a:ea typeface="Verdana"/>
              </a:rPr>
              <a:t> a </a:t>
            </a:r>
            <a:r>
              <a:rPr lang="es-ES" sz="1600" b="0" strike="noStrike" spc="-1" dirty="0" err="1">
                <a:solidFill>
                  <a:srgbClr val="000000"/>
                </a:solidFill>
                <a:latin typeface="Verdana"/>
                <a:ea typeface="Verdana"/>
              </a:rPr>
              <a:t>paper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Usually</a:t>
            </a:r>
            <a:r>
              <a:rPr lang="es-ES" sz="1600" b="0" strike="noStrike" spc="-1" dirty="0">
                <a:solidFill>
                  <a:srgbClr val="000000"/>
                </a:solidFill>
                <a:latin typeface="Verdana"/>
                <a:ea typeface="Verdana"/>
              </a:rPr>
              <a:t> placed at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end</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work</a:t>
            </a:r>
            <a:r>
              <a:rPr lang="es-ES" sz="1600" b="0" strike="noStrike" spc="-1" dirty="0">
                <a:solidFill>
                  <a:srgbClr val="000000"/>
                </a:solidFill>
                <a:latin typeface="Verdana"/>
                <a:ea typeface="Verdana"/>
              </a:rPr>
              <a:t>.</a:t>
            </a: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p:txBody>
      </p:sp>
      <p:pic>
        <p:nvPicPr>
          <p:cNvPr id="768" name="Imatge 39"/>
          <p:cNvPicPr/>
          <p:nvPr/>
        </p:nvPicPr>
        <p:blipFill>
          <a:blip r:embed="rId3"/>
          <a:stretch/>
        </p:blipFill>
        <p:spPr>
          <a:xfrm>
            <a:off x="-36360" y="0"/>
            <a:ext cx="2821680" cy="6855480"/>
          </a:xfrm>
          <a:prstGeom prst="rect">
            <a:avLst/>
          </a:prstGeom>
          <a:ln>
            <a:noFill/>
          </a:ln>
        </p:spPr>
      </p:pic>
      <p:sp>
        <p:nvSpPr>
          <p:cNvPr id="769" name="CustomShape 21"/>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770" name="CustomShape 22"/>
          <p:cNvSpPr/>
          <p:nvPr/>
        </p:nvSpPr>
        <p:spPr>
          <a:xfrm>
            <a:off x="3312720" y="5960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TextShape 1"/>
          <p:cNvSpPr txBox="1"/>
          <p:nvPr/>
        </p:nvSpPr>
        <p:spPr>
          <a:xfrm>
            <a:off x="6553080" y="6356520"/>
            <a:ext cx="2133360" cy="364680"/>
          </a:xfrm>
          <a:prstGeom prst="rect">
            <a:avLst/>
          </a:prstGeom>
          <a:noFill/>
          <a:ln>
            <a:noFill/>
          </a:ln>
        </p:spPr>
        <p:txBody>
          <a:bodyPr anchor="ctr"/>
          <a:lstStyle/>
          <a:p>
            <a:pPr algn="r">
              <a:lnSpc>
                <a:spcPct val="100000"/>
              </a:lnSpc>
            </a:pPr>
            <a:fld id="{BD0C9D54-441C-46FB-A89C-0CDE4FCDE496}" type="slidenum">
              <a:rPr lang="ca-ES" sz="1200" b="0" strike="noStrike" spc="-1">
                <a:solidFill>
                  <a:srgbClr val="8B8B8B"/>
                </a:solidFill>
                <a:latin typeface="Calibri"/>
              </a:rPr>
              <a:t>33</a:t>
            </a:fld>
            <a:endParaRPr lang="ca-ES" sz="1200" b="0" strike="noStrike" spc="-1">
              <a:latin typeface="Times New Roman"/>
            </a:endParaRPr>
          </a:p>
        </p:txBody>
      </p:sp>
      <p:sp>
        <p:nvSpPr>
          <p:cNvPr id="781" name="TextShape 2"/>
          <p:cNvSpPr txBox="1"/>
          <p:nvPr/>
        </p:nvSpPr>
        <p:spPr>
          <a:xfrm>
            <a:off x="3122588" y="1678142"/>
            <a:ext cx="5636880" cy="4752000"/>
          </a:xfrm>
          <a:prstGeom prst="rect">
            <a:avLst/>
          </a:prstGeom>
          <a:noFill/>
          <a:ln>
            <a:noFill/>
          </a:ln>
        </p:spPr>
        <p:txBody>
          <a:bodyPr>
            <a:normAutofit fontScale="77500" lnSpcReduction="20000"/>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endParaRPr lang="es-ES" sz="400" b="0" strike="noStrike" spc="-1" dirty="0">
              <a:solidFill>
                <a:srgbClr val="000000"/>
              </a:solidFill>
              <a:latin typeface="Calibri"/>
            </a:endParaRPr>
          </a:p>
          <a:p>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After</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deciding</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which</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information</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sources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you</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include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bibliography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of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your</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work</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and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before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starting</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write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references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correctly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very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useful</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arrange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them</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Bibliography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shouldn’t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long</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but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if</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start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sorting</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items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out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type</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monographs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websites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figures, etc.); and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then</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list</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items</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alphabetically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es-ES" sz="210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by</a:t>
            </a:r>
            <a:r>
              <a:rPr lang="es-ES" sz="210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block. </a:t>
            </a:r>
          </a:p>
          <a:p>
            <a:pPr>
              <a:lnSpc>
                <a:spcPct val="80000"/>
              </a:lnSpc>
              <a:spcBef>
                <a:spcPts val="400"/>
              </a:spcBef>
            </a:pPr>
            <a:endParaRPr lang="es-ES" sz="21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        </a:t>
            </a:r>
            <a:endParaRPr lang="es-ES" sz="2000" b="0" strike="noStrike" spc="-1" dirty="0">
              <a:solidFill>
                <a:srgbClr val="000000"/>
              </a:solidFill>
              <a:latin typeface="Calibri"/>
            </a:endParaRPr>
          </a:p>
          <a:p>
            <a:pPr>
              <a:lnSpc>
                <a:spcPct val="80000"/>
              </a:lnSpc>
              <a:spcBef>
                <a:spcPts val="320"/>
              </a:spcBef>
            </a:pPr>
            <a:r>
              <a:rPr lang="es-ES" sz="1600" b="0" strike="noStrike" spc="-1" dirty="0">
                <a:solidFill>
                  <a:srgbClr val="FF0000"/>
                </a:solidFill>
                <a:latin typeface="Calibri"/>
                <a:ea typeface="Verdana"/>
              </a:rPr>
              <a:t>                                                </a:t>
            </a: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r>
              <a:rPr lang="es-ES" sz="1600" b="0" strike="noStrike" spc="-1" dirty="0">
                <a:solidFill>
                  <a:srgbClr val="FF0000"/>
                </a:solidFill>
                <a:latin typeface="Calibri"/>
                <a:ea typeface="Verdana"/>
              </a:rPr>
              <a:t>	</a:t>
            </a: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r>
              <a:rPr lang="es-ES" sz="1600" b="0" strike="noStrike" spc="-1" dirty="0">
                <a:solidFill>
                  <a:srgbClr val="FF0000"/>
                </a:solidFill>
                <a:latin typeface="Calibri"/>
                <a:ea typeface="Verdana"/>
              </a:rPr>
              <a:t>(Access </a:t>
            </a:r>
            <a:r>
              <a:rPr lang="es-ES" sz="1600" b="0" strike="noStrike" spc="-1" dirty="0" err="1">
                <a:solidFill>
                  <a:srgbClr val="FF0000"/>
                </a:solidFill>
                <a:latin typeface="Calibri"/>
                <a:ea typeface="Verdana"/>
              </a:rPr>
              <a:t>by</a:t>
            </a:r>
            <a:r>
              <a:rPr lang="es-ES" sz="1600" b="0" strike="noStrike" spc="-1" dirty="0">
                <a:solidFill>
                  <a:srgbClr val="FF0000"/>
                </a:solidFill>
                <a:latin typeface="Calibri"/>
                <a:ea typeface="Verdana"/>
              </a:rPr>
              <a:t> </a:t>
            </a:r>
            <a:r>
              <a:rPr lang="es-ES" sz="1600" b="0" strike="noStrike" spc="-1" dirty="0" err="1">
                <a:solidFill>
                  <a:srgbClr val="FF0000"/>
                </a:solidFill>
                <a:latin typeface="Calibri"/>
                <a:ea typeface="Verdana"/>
              </a:rPr>
              <a:t>using</a:t>
            </a:r>
            <a:r>
              <a:rPr lang="es-ES" sz="1600" b="0" strike="noStrike" spc="-1" dirty="0">
                <a:solidFill>
                  <a:srgbClr val="FF0000"/>
                </a:solidFill>
                <a:latin typeface="Calibri"/>
                <a:ea typeface="Verdana"/>
              </a:rPr>
              <a:t> UB e-mail </a:t>
            </a:r>
            <a:r>
              <a:rPr lang="es-ES" sz="1600" b="0" strike="noStrike" spc="-1" dirty="0" err="1">
                <a:solidFill>
                  <a:srgbClr val="FF0000"/>
                </a:solidFill>
                <a:latin typeface="Calibri"/>
                <a:ea typeface="Verdana"/>
              </a:rPr>
              <a:t>address</a:t>
            </a:r>
            <a:r>
              <a:rPr lang="es-ES" sz="1600" b="0" strike="noStrike" spc="-1" dirty="0">
                <a:solidFill>
                  <a:srgbClr val="FF0000"/>
                </a:solidFill>
                <a:latin typeface="Calibri"/>
                <a:ea typeface="Verdana"/>
              </a:rPr>
              <a:t> </a:t>
            </a:r>
            <a:r>
              <a:rPr lang="es-ES" sz="1600" b="0" strike="noStrike" spc="-1" dirty="0" err="1">
                <a:solidFill>
                  <a:srgbClr val="FF0000"/>
                </a:solidFill>
                <a:latin typeface="Calibri"/>
                <a:ea typeface="Verdana"/>
              </a:rPr>
              <a:t>or</a:t>
            </a:r>
            <a:r>
              <a:rPr lang="es-ES" sz="1600" b="0" strike="noStrike" spc="-1" dirty="0">
                <a:solidFill>
                  <a:srgbClr val="FF0000"/>
                </a:solidFill>
                <a:latin typeface="Calibri"/>
                <a:ea typeface="Verdana"/>
              </a:rPr>
              <a:t> ID) </a:t>
            </a: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r>
              <a:rPr lang="es-ES" sz="1200" b="0" strike="noStrike" spc="-1" dirty="0">
                <a:solidFill>
                  <a:srgbClr val="000000"/>
                </a:solidFill>
                <a:latin typeface="Verdana"/>
                <a:ea typeface="Verdana"/>
              </a:rPr>
              <a:t>     </a:t>
            </a:r>
            <a:endParaRPr lang="es-ES" sz="1200" b="0" strike="noStrike" spc="-1" dirty="0">
              <a:solidFill>
                <a:srgbClr val="000000"/>
              </a:solidFill>
              <a:latin typeface="Calibri"/>
            </a:endParaRPr>
          </a:p>
        </p:txBody>
      </p:sp>
      <p:pic>
        <p:nvPicPr>
          <p:cNvPr id="782" name="Imatge 39"/>
          <p:cNvPicPr/>
          <p:nvPr/>
        </p:nvPicPr>
        <p:blipFill>
          <a:blip r:embed="rId3"/>
          <a:stretch/>
        </p:blipFill>
        <p:spPr>
          <a:xfrm>
            <a:off x="-36360" y="0"/>
            <a:ext cx="2821680" cy="6855480"/>
          </a:xfrm>
          <a:prstGeom prst="rect">
            <a:avLst/>
          </a:prstGeom>
          <a:ln>
            <a:noFill/>
          </a:ln>
        </p:spPr>
      </p:pic>
      <p:sp>
        <p:nvSpPr>
          <p:cNvPr id="783" name="CustomShape 3"/>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pic>
        <p:nvPicPr>
          <p:cNvPr id="784" name="Imatge 3"/>
          <p:cNvPicPr/>
          <p:nvPr/>
        </p:nvPicPr>
        <p:blipFill>
          <a:blip r:embed="rId4"/>
          <a:stretch/>
        </p:blipFill>
        <p:spPr>
          <a:xfrm>
            <a:off x="4644000" y="3521160"/>
            <a:ext cx="1944000" cy="486360"/>
          </a:xfrm>
          <a:prstGeom prst="rect">
            <a:avLst/>
          </a:prstGeom>
          <a:ln>
            <a:noFill/>
          </a:ln>
        </p:spPr>
      </p:pic>
      <p:sp>
        <p:nvSpPr>
          <p:cNvPr id="785" name="CustomShape 4"/>
          <p:cNvSpPr/>
          <p:nvPr/>
        </p:nvSpPr>
        <p:spPr>
          <a:xfrm>
            <a:off x="3049560" y="4007880"/>
            <a:ext cx="5914440" cy="106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440" algn="just">
              <a:lnSpc>
                <a:spcPct val="100000"/>
              </a:lnSpc>
              <a:spcBef>
                <a:spcPts val="499"/>
              </a:spcBef>
            </a:pP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Reference</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citation</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manager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integrated</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with</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commercial</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databases</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UB's</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institutional</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repository</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CRAI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Cercabib</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can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work</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as a document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search</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engine</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has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characteristics</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of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6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advanced</a:t>
            </a:r>
            <a:r>
              <a:rPr lang="ca-ES" sz="16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social network.</a:t>
            </a:r>
            <a:r>
              <a:rPr lang="ca-ES" sz="1600" b="0" strike="noStrike" spc="-1" dirty="0">
                <a:solidFill>
                  <a:srgbClr val="000000"/>
                </a:solidFill>
                <a:latin typeface="Calibri"/>
              </a:rPr>
              <a:t> </a:t>
            </a:r>
            <a:r>
              <a:rPr lang="ca-ES" sz="1600" b="0" strike="noStrike" spc="-1" dirty="0">
                <a:solidFill>
                  <a:srgbClr val="000000"/>
                </a:solidFill>
                <a:latin typeface="Verdana"/>
                <a:ea typeface="Verdana"/>
              </a:rPr>
              <a:t> (</a:t>
            </a:r>
            <a:r>
              <a:rPr lang="ca-ES" sz="1600" b="0" u="sng" strike="noStrike" spc="-1" dirty="0" err="1">
                <a:solidFill>
                  <a:srgbClr val="0000FF"/>
                </a:solidFill>
                <a:uFillTx/>
                <a:latin typeface="Verdana"/>
                <a:ea typeface="Verdana"/>
                <a:hlinkClick r:id="rId5"/>
              </a:rPr>
              <a:t>Help</a:t>
            </a:r>
            <a:r>
              <a:rPr lang="ca-ES" sz="1600" b="0" strike="noStrike" spc="-1" dirty="0">
                <a:solidFill>
                  <a:srgbClr val="000000"/>
                </a:solidFill>
                <a:latin typeface="Verdana"/>
                <a:ea typeface="Verdana"/>
              </a:rPr>
              <a:t>)</a:t>
            </a:r>
            <a:endParaRPr lang="ca-ES" sz="1600" b="0" strike="noStrike" spc="-1" dirty="0">
              <a:latin typeface="Arial"/>
            </a:endParaRPr>
          </a:p>
        </p:txBody>
      </p:sp>
      <p:sp>
        <p:nvSpPr>
          <p:cNvPr id="795" name="CustomShape 14"/>
          <p:cNvSpPr/>
          <p:nvPr/>
        </p:nvSpPr>
        <p:spPr>
          <a:xfrm>
            <a:off x="3312720" y="5960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6"/>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 name="TextShape 1"/>
          <p:cNvSpPr txBox="1"/>
          <p:nvPr/>
        </p:nvSpPr>
        <p:spPr>
          <a:xfrm>
            <a:off x="6553080" y="6356520"/>
            <a:ext cx="2133360" cy="364680"/>
          </a:xfrm>
          <a:prstGeom prst="rect">
            <a:avLst/>
          </a:prstGeom>
          <a:noFill/>
          <a:ln>
            <a:noFill/>
          </a:ln>
        </p:spPr>
        <p:txBody>
          <a:bodyPr anchor="ctr"/>
          <a:lstStyle/>
          <a:p>
            <a:pPr algn="r">
              <a:lnSpc>
                <a:spcPct val="100000"/>
              </a:lnSpc>
            </a:pPr>
            <a:fld id="{046C9943-E916-4D76-BC90-26F7160ED671}" type="slidenum">
              <a:rPr lang="ca-ES" sz="1200" b="0" strike="noStrike" spc="-1">
                <a:solidFill>
                  <a:srgbClr val="8B8B8B"/>
                </a:solidFill>
                <a:latin typeface="Calibri"/>
              </a:rPr>
              <a:t>34</a:t>
            </a:fld>
            <a:endParaRPr lang="ca-ES" sz="1200" b="0" strike="noStrike" spc="-1">
              <a:latin typeface="Times New Roman"/>
            </a:endParaRPr>
          </a:p>
        </p:txBody>
      </p:sp>
      <p:pic>
        <p:nvPicPr>
          <p:cNvPr id="797" name="Imatge 39"/>
          <p:cNvPicPr/>
          <p:nvPr/>
        </p:nvPicPr>
        <p:blipFill>
          <a:blip r:embed="rId3"/>
          <a:stretch/>
        </p:blipFill>
        <p:spPr>
          <a:xfrm>
            <a:off x="-36360" y="0"/>
            <a:ext cx="2821680" cy="6855480"/>
          </a:xfrm>
          <a:prstGeom prst="rect">
            <a:avLst/>
          </a:prstGeom>
          <a:ln>
            <a:noFill/>
          </a:ln>
        </p:spPr>
      </p:pic>
      <p:sp>
        <p:nvSpPr>
          <p:cNvPr id="798" name="CustomShape 2"/>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799" name="CustomShape 3"/>
          <p:cNvSpPr/>
          <p:nvPr/>
        </p:nvSpPr>
        <p:spPr>
          <a:xfrm>
            <a:off x="3060000" y="1268640"/>
            <a:ext cx="5976360" cy="433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University of Barcelona has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institutional</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repository</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nSpc>
                <a:spcPct val="100000"/>
              </a:lnSpc>
            </a:pP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-Dipòsit Digital- to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collect</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all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production</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generated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institution</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Your</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TFM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published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Dipòsit Digital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unless</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you</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specifically</a:t>
            </a:r>
            <a:r>
              <a:rPr lang="ca-ES" sz="18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tell </a:t>
            </a:r>
            <a:r>
              <a:rPr lang="ca-ES" sz="18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otherwise</a:t>
            </a:r>
            <a:r>
              <a:rPr lang="ca-ES" sz="1800" b="0" i="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nSpc>
                <a:spcPct val="100000"/>
              </a:lnSpc>
            </a:pP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materials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included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Dipòsit Digital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are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freely</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accessible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searchable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nSpc>
                <a:spcPct val="100000"/>
              </a:lnSpc>
            </a:pP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Whenever</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possible,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they</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are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assigned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Creative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Commons</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license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accordance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with</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authors</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which</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allows</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reusing</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works</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data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18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information</a:t>
            </a:r>
            <a:r>
              <a:rPr lang="ca-ES" sz="18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ca-ES" sz="1800" b="0" strike="noStrike" spc="-1" dirty="0">
              <a:latin typeface="Verdana" panose="020B0604030504040204" pitchFamily="34" charset="0"/>
              <a:ea typeface="Verdana" panose="020B0604030504040204" pitchFamily="34" charset="0"/>
              <a:cs typeface="Verdana" panose="020B0604030504040204" pitchFamily="34" charset="0"/>
            </a:endParaRPr>
          </a:p>
          <a:p>
            <a:pPr>
              <a:lnSpc>
                <a:spcPct val="100000"/>
              </a:lnSpc>
            </a:pPr>
            <a:endParaRPr lang="ca-ES" sz="1800" b="0" strike="noStrike" spc="-1" dirty="0">
              <a:latin typeface="Arial"/>
            </a:endParaRPr>
          </a:p>
          <a:p>
            <a:pPr>
              <a:lnSpc>
                <a:spcPct val="100000"/>
              </a:lnSpc>
            </a:pPr>
            <a:r>
              <a:rPr lang="ca-ES" sz="1800" b="1" strike="noStrike" spc="-1" dirty="0" err="1">
                <a:solidFill>
                  <a:srgbClr val="000000"/>
                </a:solidFill>
                <a:latin typeface="Verdana"/>
                <a:ea typeface="Verdana"/>
              </a:rPr>
              <a:t>Make</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sure</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your</a:t>
            </a:r>
            <a:r>
              <a:rPr lang="ca-ES" sz="1800" b="1" strike="noStrike" spc="-1" dirty="0">
                <a:solidFill>
                  <a:srgbClr val="000000"/>
                </a:solidFill>
                <a:latin typeface="Verdana"/>
                <a:ea typeface="Verdana"/>
              </a:rPr>
              <a:t> </a:t>
            </a:r>
            <a:r>
              <a:rPr lang="ca-ES" sz="1800" b="1" u="sng" strike="noStrike" spc="-1" dirty="0" err="1">
                <a:solidFill>
                  <a:srgbClr val="0000FF"/>
                </a:solidFill>
                <a:uFillTx/>
                <a:latin typeface="Verdana"/>
                <a:ea typeface="Verdana"/>
                <a:hlinkClick r:id="rId4"/>
              </a:rPr>
              <a:t>authorization</a:t>
            </a:r>
            <a:r>
              <a:rPr lang="ca-ES" sz="1800" b="1" strike="noStrike" spc="-1" dirty="0">
                <a:solidFill>
                  <a:srgbClr val="000000"/>
                </a:solidFill>
                <a:latin typeface="Verdana"/>
                <a:ea typeface="Verdana"/>
              </a:rPr>
              <a:t> is </a:t>
            </a:r>
            <a:r>
              <a:rPr lang="ca-ES" sz="1800" b="1" strike="noStrike" spc="-1" dirty="0" err="1">
                <a:solidFill>
                  <a:srgbClr val="000000"/>
                </a:solidFill>
                <a:latin typeface="Verdana"/>
                <a:ea typeface="Verdana"/>
              </a:rPr>
              <a:t>properly</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signed</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when</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delivering</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your</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Master</a:t>
            </a:r>
            <a:r>
              <a:rPr lang="ca-ES" sz="1800" b="1" strike="noStrike" spc="-1" dirty="0">
                <a:solidFill>
                  <a:srgbClr val="000000"/>
                </a:solidFill>
                <a:latin typeface="Verdana"/>
                <a:ea typeface="Verdana"/>
              </a:rPr>
              <a:t> </a:t>
            </a:r>
            <a:r>
              <a:rPr lang="ca-ES" sz="1800" b="1" strike="noStrike" spc="-1" dirty="0" err="1">
                <a:solidFill>
                  <a:srgbClr val="000000"/>
                </a:solidFill>
                <a:latin typeface="Verdana"/>
                <a:ea typeface="Verdana"/>
              </a:rPr>
              <a:t>Thesis</a:t>
            </a:r>
            <a:r>
              <a:rPr lang="ca-ES" sz="1800" b="1" strike="noStrike" spc="-1" dirty="0">
                <a:solidFill>
                  <a:srgbClr val="000000"/>
                </a:solidFill>
                <a:latin typeface="Verdana"/>
                <a:ea typeface="Verdana"/>
              </a:rPr>
              <a:t>.</a:t>
            </a:r>
            <a:endParaRPr lang="ca-ES" sz="1800" b="0" strike="noStrike" spc="-1" dirty="0">
              <a:latin typeface="Arial"/>
            </a:endParaRPr>
          </a:p>
          <a:p>
            <a:pPr algn="just">
              <a:lnSpc>
                <a:spcPct val="100000"/>
              </a:lnSpc>
              <a:spcBef>
                <a:spcPts val="499"/>
              </a:spcBef>
            </a:pPr>
            <a:endParaRPr lang="ca-ES" sz="1800" b="0" strike="noStrike" spc="-1" dirty="0">
              <a:latin typeface="Arial"/>
            </a:endParaRPr>
          </a:p>
          <a:p>
            <a:pPr algn="just">
              <a:lnSpc>
                <a:spcPct val="100000"/>
              </a:lnSpc>
              <a:spcBef>
                <a:spcPts val="499"/>
              </a:spcBef>
            </a:pPr>
            <a:endParaRPr lang="ca-ES" sz="1800" b="0" strike="noStrike" spc="-1" dirty="0">
              <a:latin typeface="Arial"/>
            </a:endParaRPr>
          </a:p>
          <a:p>
            <a:pPr>
              <a:lnSpc>
                <a:spcPct val="100000"/>
              </a:lnSpc>
            </a:pPr>
            <a:endParaRPr lang="ca-ES" sz="1800" b="0" strike="noStrike" spc="-1" dirty="0">
              <a:latin typeface="Arial"/>
            </a:endParaRPr>
          </a:p>
        </p:txBody>
      </p:sp>
      <p:sp>
        <p:nvSpPr>
          <p:cNvPr id="800" name="CustomShape 4"/>
          <p:cNvSpPr/>
          <p:nvPr/>
        </p:nvSpPr>
        <p:spPr>
          <a:xfrm>
            <a:off x="3967560" y="567540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5"/>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 name="TextShape 1"/>
          <p:cNvSpPr txBox="1"/>
          <p:nvPr/>
        </p:nvSpPr>
        <p:spPr>
          <a:xfrm>
            <a:off x="6553080" y="6356520"/>
            <a:ext cx="2133360" cy="364680"/>
          </a:xfrm>
          <a:prstGeom prst="rect">
            <a:avLst/>
          </a:prstGeom>
          <a:noFill/>
          <a:ln>
            <a:noFill/>
          </a:ln>
        </p:spPr>
        <p:txBody>
          <a:bodyPr anchor="ctr"/>
          <a:lstStyle/>
          <a:p>
            <a:pPr algn="r">
              <a:lnSpc>
                <a:spcPct val="100000"/>
              </a:lnSpc>
            </a:pPr>
            <a:fld id="{CAF9F2C5-873A-4688-9199-6D9DB764F56B}" type="slidenum">
              <a:rPr lang="ca-ES" sz="1200" b="0" strike="noStrike" spc="-1">
                <a:solidFill>
                  <a:srgbClr val="8B8B8B"/>
                </a:solidFill>
                <a:latin typeface="Calibri"/>
              </a:rPr>
              <a:t>35</a:t>
            </a:fld>
            <a:endParaRPr lang="ca-ES" sz="1200" b="0" strike="noStrike" spc="-1">
              <a:latin typeface="Times New Roman"/>
            </a:endParaRPr>
          </a:p>
        </p:txBody>
      </p:sp>
      <p:pic>
        <p:nvPicPr>
          <p:cNvPr id="802" name="Imatge 39"/>
          <p:cNvPicPr/>
          <p:nvPr/>
        </p:nvPicPr>
        <p:blipFill>
          <a:blip r:embed="rId3"/>
          <a:stretch/>
        </p:blipFill>
        <p:spPr>
          <a:xfrm>
            <a:off x="-36360" y="0"/>
            <a:ext cx="2821680" cy="6855480"/>
          </a:xfrm>
          <a:prstGeom prst="rect">
            <a:avLst/>
          </a:prstGeom>
          <a:ln>
            <a:noFill/>
          </a:ln>
        </p:spPr>
      </p:pic>
      <p:sp>
        <p:nvSpPr>
          <p:cNvPr id="803" name="CustomShape 2"/>
          <p:cNvSpPr/>
          <p:nvPr/>
        </p:nvSpPr>
        <p:spPr>
          <a:xfrm>
            <a:off x="-39960" y="94104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5</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Dealing with Copyright</a:t>
            </a:r>
            <a:endParaRPr lang="ca-ES" sz="2800" b="0" strike="noStrike" spc="-1">
              <a:latin typeface="Arial"/>
            </a:endParaRPr>
          </a:p>
        </p:txBody>
      </p:sp>
      <p:sp>
        <p:nvSpPr>
          <p:cNvPr id="804" name="CustomShape 3"/>
          <p:cNvSpPr/>
          <p:nvPr/>
        </p:nvSpPr>
        <p:spPr>
          <a:xfrm>
            <a:off x="4405320" y="5915520"/>
            <a:ext cx="38466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805" name="CustomShape 4"/>
          <p:cNvSpPr/>
          <p:nvPr/>
        </p:nvSpPr>
        <p:spPr>
          <a:xfrm>
            <a:off x="3095640" y="1383660"/>
            <a:ext cx="6048360" cy="4311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dirty="0">
              <a:latin typeface="Arial"/>
            </a:endParaRPr>
          </a:p>
          <a:p>
            <a:pPr algn="just">
              <a:lnSpc>
                <a:spcPct val="100000"/>
              </a:lnSpc>
              <a:spcBef>
                <a:spcPts val="499"/>
              </a:spcBef>
            </a:pPr>
            <a:r>
              <a:rPr lang="ca-ES" sz="2000" b="1" strike="noStrike" spc="-1" dirty="0" err="1">
                <a:solidFill>
                  <a:srgbClr val="000000"/>
                </a:solidFill>
                <a:latin typeface="Verdana"/>
                <a:ea typeface="Verdana"/>
              </a:rPr>
              <a:t>Avoid</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plagiarism</a:t>
            </a:r>
            <a:r>
              <a:rPr lang="ca-ES" sz="20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There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are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currently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several</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programs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that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automatically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detect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evidence</a:t>
            </a:r>
            <a:r>
              <a:rPr lang="ca-ES" sz="1800" b="0" strike="noStrike" spc="-1" dirty="0">
                <a:solidFill>
                  <a:srgbClr val="000000"/>
                </a:solidFill>
                <a:latin typeface="Verdana"/>
                <a:ea typeface="Verdana"/>
              </a:rPr>
              <a:t> of </a:t>
            </a:r>
            <a:r>
              <a:rPr lang="ca-ES" sz="1800" b="0" strike="noStrike" spc="-1" dirty="0" err="1">
                <a:solidFill>
                  <a:srgbClr val="000000"/>
                </a:solidFill>
                <a:latin typeface="Verdana"/>
                <a:ea typeface="Verdana"/>
              </a:rPr>
              <a:t>plagiarism</a:t>
            </a:r>
            <a:r>
              <a:rPr lang="ca-ES" sz="1800" b="0" strike="noStrike" spc="-1" dirty="0">
                <a:solidFill>
                  <a:srgbClr val="000000"/>
                </a:solidFill>
                <a:latin typeface="Verdana"/>
                <a:ea typeface="Verdana"/>
              </a:rPr>
              <a:t> in a </a:t>
            </a:r>
            <a:r>
              <a:rPr lang="ca-ES" sz="1800" b="0" strike="noStrike" spc="-1" dirty="0" err="1">
                <a:solidFill>
                  <a:srgbClr val="000000"/>
                </a:solidFill>
                <a:latin typeface="Verdana"/>
                <a:ea typeface="Verdana"/>
              </a:rPr>
              <a:t>work</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University of Barcelona has </a:t>
            </a:r>
            <a:r>
              <a:rPr lang="ca-ES" sz="1800" b="0" strike="noStrike" spc="-1" dirty="0" err="1">
                <a:solidFill>
                  <a:srgbClr val="000000"/>
                </a:solidFill>
                <a:latin typeface="Verdana"/>
                <a:ea typeface="Verdana"/>
              </a:rPr>
              <a:t>subscribed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one</a:t>
            </a:r>
            <a:r>
              <a:rPr lang="ca-ES" sz="1800" b="0" strike="noStrike" spc="-1" dirty="0">
                <a:solidFill>
                  <a:srgbClr val="000000"/>
                </a:solidFill>
                <a:latin typeface="Verdana"/>
                <a:ea typeface="Verdana"/>
              </a:rPr>
              <a:t> of </a:t>
            </a:r>
            <a:r>
              <a:rPr lang="ca-ES" sz="1800" b="0" strike="noStrike" spc="-1" dirty="0" err="1">
                <a:solidFill>
                  <a:srgbClr val="000000"/>
                </a:solidFill>
                <a:latin typeface="Verdana"/>
                <a:ea typeface="Verdana"/>
              </a:rPr>
              <a:t>these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programs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called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Urkund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used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by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many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universities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and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academic</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institutions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around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world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It</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works</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integrated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into</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Virtual Campus </a:t>
            </a:r>
            <a:r>
              <a:rPr lang="ca-ES" sz="1800" b="0" strike="noStrike" spc="-1" dirty="0" err="1">
                <a:solidFill>
                  <a:srgbClr val="000000"/>
                </a:solidFill>
                <a:latin typeface="Verdana"/>
                <a:ea typeface="Verdana"/>
              </a:rPr>
              <a:t>and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also</a:t>
            </a:r>
            <a:r>
              <a:rPr lang="ca-ES" sz="1800" b="0" strike="noStrike" spc="-1" dirty="0">
                <a:solidFill>
                  <a:srgbClr val="000000"/>
                </a:solidFill>
                <a:latin typeface="Verdana"/>
                <a:ea typeface="Verdana"/>
              </a:rPr>
              <a:t> can be </a:t>
            </a:r>
            <a:r>
              <a:rPr lang="ca-ES" sz="1800" b="0" strike="noStrike" spc="-1" dirty="0" err="1">
                <a:solidFill>
                  <a:srgbClr val="000000"/>
                </a:solidFill>
                <a:latin typeface="Verdana"/>
                <a:ea typeface="Verdana"/>
              </a:rPr>
              <a:t>used</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directly</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from</a:t>
            </a:r>
            <a:r>
              <a:rPr lang="ca-ES" sz="1800" b="0" strike="noStrike" spc="-1" dirty="0">
                <a:solidFill>
                  <a:srgbClr val="000000"/>
                </a:solidFill>
                <a:latin typeface="Verdana"/>
                <a:ea typeface="Verdana"/>
              </a:rPr>
              <a:t> </a:t>
            </a:r>
            <a:r>
              <a:rPr lang="ca-ES" sz="1800" b="0" strike="noStrike" spc="-1" dirty="0" err="1">
                <a:solidFill>
                  <a:srgbClr val="000000"/>
                </a:solidFill>
                <a:latin typeface="Verdana"/>
                <a:ea typeface="Verdana"/>
              </a:rPr>
              <a:t>the</a:t>
            </a:r>
            <a:r>
              <a:rPr lang="ca-ES" sz="1800" b="0" strike="noStrike" spc="-1" dirty="0">
                <a:solidFill>
                  <a:srgbClr val="000000"/>
                </a:solidFill>
                <a:latin typeface="Verdana"/>
                <a:ea typeface="Verdana"/>
              </a:rPr>
              <a:t> web </a:t>
            </a:r>
            <a:r>
              <a:rPr lang="ca-ES" sz="1800" b="0" strike="noStrike" spc="-1" dirty="0" err="1">
                <a:solidFill>
                  <a:srgbClr val="000000"/>
                </a:solidFill>
                <a:latin typeface="Verdana"/>
                <a:ea typeface="Verdana"/>
              </a:rPr>
              <a:t>with</a:t>
            </a:r>
            <a:r>
              <a:rPr lang="ca-ES" sz="1800" b="0" strike="noStrike" spc="-1" dirty="0">
                <a:solidFill>
                  <a:srgbClr val="000000"/>
                </a:solidFill>
                <a:latin typeface="Verdana"/>
                <a:ea typeface="Verdana"/>
              </a:rPr>
              <a:t> any </a:t>
            </a:r>
            <a:r>
              <a:rPr lang="ca-ES" sz="1800" b="0" strike="noStrike" spc="-1" dirty="0" err="1">
                <a:solidFill>
                  <a:srgbClr val="000000"/>
                </a:solidFill>
                <a:latin typeface="Verdana"/>
                <a:ea typeface="Verdana"/>
              </a:rPr>
              <a:t>browser</a:t>
            </a:r>
            <a:r>
              <a:rPr lang="ca-ES" sz="1800" b="0" strike="noStrike" spc="-1" dirty="0">
                <a:solidFill>
                  <a:srgbClr val="000000"/>
                </a:solidFill>
                <a:latin typeface="Verdana"/>
                <a:ea typeface="Verdana"/>
              </a:rPr>
              <a:t>.</a:t>
            </a:r>
            <a:endParaRPr lang="ca-ES" sz="1800" b="0" strike="noStrike" spc="-1" dirty="0">
              <a:latin typeface="Arial"/>
            </a:endParaRPr>
          </a:p>
          <a:p>
            <a:pPr algn="just">
              <a:lnSpc>
                <a:spcPct val="100000"/>
              </a:lnSpc>
              <a:spcBef>
                <a:spcPts val="499"/>
              </a:spcBef>
            </a:pPr>
            <a:r>
              <a:rPr lang="ca-ES" sz="2000" b="0" strike="noStrike" spc="-1" dirty="0">
                <a:solidFill>
                  <a:srgbClr val="000000"/>
                </a:solidFill>
                <a:latin typeface="Verdana"/>
                <a:ea typeface="Verdana"/>
              </a:rPr>
              <a:t>	</a:t>
            </a:r>
            <a:r>
              <a:rPr lang="en-US" sz="2000" b="0" strike="noStrike" spc="-1" dirty="0">
                <a:solidFill>
                  <a:srgbClr val="000000"/>
                </a:solidFill>
                <a:latin typeface="Verdana"/>
                <a:ea typeface="Verdana"/>
                <a:hlinkClick r:id="rId5"/>
              </a:rPr>
              <a:t>Plagiarism and academic works: tools </a:t>
            </a:r>
            <a:r>
              <a:rPr lang="en-US" sz="2000" b="0" strike="noStrike" spc="-1" dirty="0">
                <a:solidFill>
                  <a:srgbClr val="000000"/>
                </a:solidFill>
                <a:latin typeface="Verdana"/>
                <a:ea typeface="Verdana"/>
              </a:rPr>
              <a:t>	</a:t>
            </a:r>
            <a:r>
              <a:rPr lang="en-US" sz="2000" b="0" strike="noStrike" spc="-1" dirty="0">
                <a:solidFill>
                  <a:srgbClr val="000000"/>
                </a:solidFill>
                <a:latin typeface="Verdana"/>
                <a:ea typeface="Verdana"/>
                <a:hlinkClick r:id="rId5"/>
              </a:rPr>
              <a:t>for students</a:t>
            </a:r>
            <a:endParaRPr lang="ca-ES" sz="2000" b="0" strike="noStrike" spc="-1" dirty="0">
              <a:latin typeface="Arial"/>
            </a:endParaRPr>
          </a:p>
          <a:p>
            <a:pPr marL="914400" algn="just">
              <a:lnSpc>
                <a:spcPct val="100000"/>
              </a:lnSpc>
              <a:spcBef>
                <a:spcPts val="499"/>
              </a:spcBef>
            </a:pPr>
            <a:endParaRPr lang="ca-ES" sz="2000" b="0" strike="noStrike" spc="-1" dirty="0">
              <a:latin typeface="Arial"/>
            </a:endParaRPr>
          </a:p>
          <a:p>
            <a:pPr marL="914400" algn="just">
              <a:lnSpc>
                <a:spcPct val="100000"/>
              </a:lnSpc>
              <a:spcBef>
                <a:spcPts val="499"/>
              </a:spcBef>
            </a:pPr>
            <a:r>
              <a:rPr lang="ca-ES" sz="2000" b="0" u="sng" strike="noStrike" spc="-1" dirty="0" err="1">
                <a:solidFill>
                  <a:srgbClr val="0000FF"/>
                </a:solidFill>
                <a:uFillTx/>
                <a:latin typeface="Verdana"/>
                <a:ea typeface="Verdana"/>
                <a:hlinkClick r:id="rId6"/>
              </a:rPr>
              <a:t>Urkund</a:t>
            </a:r>
            <a:endParaRPr lang="ca-ES" sz="2000" b="0" strike="noStrike" spc="-1" dirty="0">
              <a:latin typeface="Arial"/>
            </a:endParaRPr>
          </a:p>
          <a:p>
            <a:pPr algn="just">
              <a:lnSpc>
                <a:spcPct val="100000"/>
              </a:lnSpc>
              <a:spcBef>
                <a:spcPts val="451"/>
              </a:spcBef>
            </a:pPr>
            <a:endParaRPr lang="ca-ES" sz="2000" b="0" strike="noStrike" spc="-1" dirty="0">
              <a:latin typeface="Arial"/>
            </a:endParaRPr>
          </a:p>
          <a:p>
            <a:pPr>
              <a:lnSpc>
                <a:spcPct val="100000"/>
              </a:lnSpc>
            </a:pPr>
            <a:endParaRPr lang="ca-ES" sz="2000" b="0" strike="noStrike" spc="-1" dirty="0">
              <a:latin typeface="Arial"/>
            </a:endParaRPr>
          </a:p>
        </p:txBody>
      </p:sp>
      <p:pic>
        <p:nvPicPr>
          <p:cNvPr id="25" name="Imagen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10940" y="4115622"/>
            <a:ext cx="372832" cy="326228"/>
          </a:xfrm>
          <a:prstGeom prst="rect">
            <a:avLst/>
          </a:prstGeom>
        </p:spPr>
      </p:pic>
      <p:pic>
        <p:nvPicPr>
          <p:cNvPr id="26" name="Imagen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10940" y="5052055"/>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Shape 1"/>
          <p:cNvSpPr txBox="1"/>
          <p:nvPr/>
        </p:nvSpPr>
        <p:spPr>
          <a:xfrm>
            <a:off x="6553080" y="6356520"/>
            <a:ext cx="2133360" cy="364680"/>
          </a:xfrm>
          <a:prstGeom prst="rect">
            <a:avLst/>
          </a:prstGeom>
          <a:noFill/>
          <a:ln>
            <a:noFill/>
          </a:ln>
        </p:spPr>
        <p:txBody>
          <a:bodyPr anchor="ctr"/>
          <a:lstStyle/>
          <a:p>
            <a:pPr algn="r">
              <a:lnSpc>
                <a:spcPct val="100000"/>
              </a:lnSpc>
            </a:pPr>
            <a:fld id="{709AB494-606F-444B-AFFE-B300DE3AD7A2}" type="slidenum">
              <a:rPr lang="ca-ES" sz="1200" b="0" strike="noStrike" spc="-1">
                <a:solidFill>
                  <a:srgbClr val="8B8B8B"/>
                </a:solidFill>
                <a:latin typeface="Calibri"/>
              </a:rPr>
              <a:t>36</a:t>
            </a:fld>
            <a:endParaRPr lang="ca-ES" sz="1200" b="0" strike="noStrike" spc="-1">
              <a:latin typeface="Times New Roman"/>
            </a:endParaRPr>
          </a:p>
        </p:txBody>
      </p:sp>
      <p:pic>
        <p:nvPicPr>
          <p:cNvPr id="825" name="Imatge 7"/>
          <p:cNvPicPr/>
          <p:nvPr/>
        </p:nvPicPr>
        <p:blipFill>
          <a:blip r:embed="rId3"/>
          <a:stretch/>
        </p:blipFill>
        <p:spPr>
          <a:xfrm>
            <a:off x="-36360" y="0"/>
            <a:ext cx="2821680" cy="6855480"/>
          </a:xfrm>
          <a:prstGeom prst="rect">
            <a:avLst/>
          </a:prstGeom>
          <a:ln>
            <a:noFill/>
          </a:ln>
        </p:spPr>
      </p:pic>
      <p:sp>
        <p:nvSpPr>
          <p:cNvPr id="826" name="CustomShape 2"/>
          <p:cNvSpPr/>
          <p:nvPr/>
        </p:nvSpPr>
        <p:spPr>
          <a:xfrm>
            <a:off x="-39960" y="941760"/>
            <a:ext cx="2824920" cy="20732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6</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Before submission</a:t>
            </a:r>
            <a:endParaRPr lang="ca-ES" sz="2800" b="0" strike="noStrike" spc="-1">
              <a:latin typeface="Arial"/>
            </a:endParaRPr>
          </a:p>
        </p:txBody>
      </p:sp>
      <p:sp>
        <p:nvSpPr>
          <p:cNvPr id="827" name="CustomShape 3"/>
          <p:cNvSpPr/>
          <p:nvPr/>
        </p:nvSpPr>
        <p:spPr>
          <a:xfrm>
            <a:off x="3420000" y="813600"/>
            <a:ext cx="5040360" cy="556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endParaRPr lang="ca-ES" sz="1800" b="0" strike="noStrike" spc="-1" dirty="0">
              <a:latin typeface="Arial"/>
            </a:endParaRPr>
          </a:p>
          <a:p>
            <a:pPr algn="just">
              <a:lnSpc>
                <a:spcPct val="150000"/>
              </a:lnSpc>
              <a:spcBef>
                <a:spcPts val="499"/>
              </a:spcBef>
            </a:pPr>
            <a:r>
              <a:rPr lang="ca-ES" sz="2000" b="0" strike="noStrike" spc="-1" dirty="0" err="1">
                <a:solidFill>
                  <a:srgbClr val="000000"/>
                </a:solidFill>
                <a:latin typeface="Verdana"/>
                <a:ea typeface="Verdana"/>
              </a:rPr>
              <a:t>Number</a:t>
            </a:r>
            <a:r>
              <a:rPr lang="ca-ES" sz="2000" b="0" strike="noStrike" spc="-1" dirty="0">
                <a:solidFill>
                  <a:srgbClr val="000000"/>
                </a:solidFill>
                <a:latin typeface="Verdana"/>
                <a:ea typeface="Verdana"/>
              </a:rPr>
              <a:t> all </a:t>
            </a:r>
            <a:r>
              <a:rPr lang="ca-ES" sz="2000" b="0" strike="noStrike" spc="-1" dirty="0" err="1">
                <a:solidFill>
                  <a:srgbClr val="000000"/>
                </a:solidFill>
                <a:latin typeface="Verdana"/>
                <a:ea typeface="Verdana"/>
              </a:rPr>
              <a:t>pages</a:t>
            </a:r>
            <a:r>
              <a:rPr lang="ca-ES" sz="2000" b="0" strike="noStrike" spc="-1" dirty="0">
                <a:solidFill>
                  <a:srgbClr val="000000"/>
                </a:solidFill>
                <a:latin typeface="Verdana"/>
                <a:ea typeface="Verdana"/>
              </a:rPr>
              <a:t> in </a:t>
            </a:r>
            <a:r>
              <a:rPr lang="ca-ES" sz="2000" b="0" strike="noStrike" spc="-1" dirty="0" err="1">
                <a:solidFill>
                  <a:srgbClr val="000000"/>
                </a:solidFill>
                <a:latin typeface="Verdana"/>
                <a:ea typeface="Verdana"/>
              </a:rPr>
              <a:t>your</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work</a:t>
            </a:r>
            <a:r>
              <a:rPr lang="ca-ES" sz="2000" b="0" strike="noStrike" spc="-1" dirty="0">
                <a:solidFill>
                  <a:srgbClr val="000000"/>
                </a:solidFill>
                <a:latin typeface="Verdana"/>
                <a:ea typeface="Verdana"/>
              </a:rPr>
              <a:t>.</a:t>
            </a:r>
            <a:endParaRPr lang="ca-ES" sz="2000" b="0" strike="noStrike" spc="-1" dirty="0">
              <a:latin typeface="Arial"/>
            </a:endParaRPr>
          </a:p>
          <a:p>
            <a:pPr algn="just">
              <a:lnSpc>
                <a:spcPct val="150000"/>
              </a:lnSpc>
              <a:spcBef>
                <a:spcPts val="499"/>
              </a:spcBef>
            </a:pPr>
            <a:r>
              <a:rPr lang="ca-ES" sz="2000" b="0" strike="noStrike" spc="-1" dirty="0" err="1">
                <a:solidFill>
                  <a:srgbClr val="000000"/>
                </a:solidFill>
                <a:latin typeface="Verdana"/>
                <a:ea typeface="Verdana"/>
              </a:rPr>
              <a:t>Include</a:t>
            </a:r>
            <a:r>
              <a:rPr lang="ca-ES" sz="2000" b="0" strike="noStrike" spc="-1" dirty="0">
                <a:solidFill>
                  <a:srgbClr val="000000"/>
                </a:solidFill>
                <a:latin typeface="Verdana"/>
                <a:ea typeface="Verdana"/>
              </a:rPr>
              <a:t> a </a:t>
            </a:r>
            <a:r>
              <a:rPr lang="ca-ES" sz="2000" b="0" strike="noStrike" spc="-1" dirty="0" err="1">
                <a:solidFill>
                  <a:srgbClr val="000000"/>
                </a:solidFill>
                <a:latin typeface="Verdana"/>
                <a:ea typeface="Verdana"/>
              </a:rPr>
              <a:t>summary</a:t>
            </a:r>
            <a:r>
              <a:rPr lang="ca-ES" sz="2000" b="0" strike="noStrike" spc="-1" dirty="0">
                <a:solidFill>
                  <a:srgbClr val="000000"/>
                </a:solidFill>
                <a:latin typeface="Verdana"/>
                <a:ea typeface="Verdana"/>
              </a:rPr>
              <a:t>.</a:t>
            </a:r>
            <a:endParaRPr lang="ca-ES" sz="2000" b="0" strike="noStrike" spc="-1" dirty="0">
              <a:latin typeface="Arial"/>
            </a:endParaRPr>
          </a:p>
          <a:p>
            <a:pPr algn="just">
              <a:lnSpc>
                <a:spcPct val="150000"/>
              </a:lnSpc>
              <a:spcBef>
                <a:spcPts val="499"/>
              </a:spcBef>
            </a:pPr>
            <a:r>
              <a:rPr lang="ca-ES" sz="2000" b="0" strike="noStrike" spc="-1" dirty="0" err="1">
                <a:solidFill>
                  <a:srgbClr val="000000"/>
                </a:solidFill>
                <a:latin typeface="Verdana"/>
                <a:ea typeface="Verdana"/>
              </a:rPr>
              <a:t>Translate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this</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summary</a:t>
            </a:r>
            <a:r>
              <a:rPr lang="ca-ES" sz="2000" b="0" strike="noStrike" spc="-1" dirty="0">
                <a:solidFill>
                  <a:srgbClr val="000000"/>
                </a:solidFill>
                <a:latin typeface="Verdana"/>
                <a:ea typeface="Verdana"/>
              </a:rPr>
              <a:t>. </a:t>
            </a:r>
            <a:endParaRPr lang="ca-ES" sz="2000" b="0" strike="noStrike" spc="-1" dirty="0">
              <a:latin typeface="Arial"/>
            </a:endParaRPr>
          </a:p>
          <a:p>
            <a:pPr algn="just">
              <a:lnSpc>
                <a:spcPct val="150000"/>
              </a:lnSpc>
              <a:spcBef>
                <a:spcPts val="499"/>
              </a:spcBef>
            </a:pPr>
            <a:r>
              <a:rPr lang="ca-ES" sz="2000" b="1" strike="noStrike" spc="-1" dirty="0" err="1">
                <a:solidFill>
                  <a:srgbClr val="000000"/>
                </a:solidFill>
                <a:latin typeface="Verdana"/>
                <a:ea typeface="Verdana"/>
              </a:rPr>
              <a:t>Check</a:t>
            </a:r>
            <a:r>
              <a:rPr lang="ca-ES" sz="2000" b="1" strike="noStrike" spc="-1" dirty="0">
                <a:solidFill>
                  <a:srgbClr val="18A3AF"/>
                </a:solidFill>
                <a:latin typeface="Verdana"/>
                <a:ea typeface="Verdana"/>
              </a:rPr>
              <a:t> </a:t>
            </a:r>
            <a:r>
              <a:rPr lang="ca-ES" sz="2000" b="1" strike="noStrike" spc="-1" dirty="0" err="1">
                <a:solidFill>
                  <a:srgbClr val="000000"/>
                </a:solidFill>
                <a:latin typeface="Verdana"/>
                <a:ea typeface="Verdana"/>
              </a:rPr>
              <a:t>if</a:t>
            </a:r>
            <a:r>
              <a:rPr lang="ca-ES" sz="2000" b="1" strike="noStrike" spc="-1" dirty="0">
                <a:solidFill>
                  <a:srgbClr val="18A3AF"/>
                </a:solidFill>
                <a:latin typeface="Verdana"/>
                <a:ea typeface="Verdana"/>
              </a:rPr>
              <a:t> </a:t>
            </a:r>
            <a:r>
              <a:rPr lang="ca-ES" sz="2000" b="1" strike="noStrike" spc="-1" dirty="0" err="1">
                <a:solidFill>
                  <a:srgbClr val="000000"/>
                </a:solidFill>
                <a:latin typeface="Verdana"/>
                <a:ea typeface="Verdana"/>
              </a:rPr>
              <a:t>you</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have</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filled</a:t>
            </a:r>
            <a:r>
              <a:rPr lang="ca-ES" sz="2000" b="1" strike="noStrike" spc="-1" dirty="0">
                <a:solidFill>
                  <a:srgbClr val="000000"/>
                </a:solidFill>
                <a:latin typeface="Verdana"/>
                <a:ea typeface="Verdana"/>
              </a:rPr>
              <a:t> in </a:t>
            </a:r>
            <a:r>
              <a:rPr lang="ca-ES" sz="2000" b="1" strike="noStrike" spc="-1" dirty="0" err="1">
                <a:solidFill>
                  <a:srgbClr val="000000"/>
                </a:solidFill>
                <a:latin typeface="Verdana"/>
                <a:ea typeface="Verdana"/>
              </a:rPr>
              <a:t>your</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rights</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licence</a:t>
            </a:r>
            <a:r>
              <a:rPr lang="ca-ES" sz="2000" b="1" strike="noStrike" spc="-1" dirty="0">
                <a:solidFill>
                  <a:srgbClr val="000000"/>
                </a:solidFill>
                <a:latin typeface="Verdana"/>
                <a:ea typeface="Verdana"/>
              </a:rPr>
              <a:t> </a:t>
            </a:r>
            <a:r>
              <a:rPr lang="ca-ES" sz="2000" b="1" strike="noStrike" spc="-1" dirty="0" err="1">
                <a:solidFill>
                  <a:srgbClr val="000000"/>
                </a:solidFill>
                <a:latin typeface="Verdana"/>
                <a:ea typeface="Verdana"/>
              </a:rPr>
              <a:t>properly</a:t>
            </a:r>
            <a:r>
              <a:rPr lang="ca-ES" sz="2000" b="1" strike="noStrike" spc="-1" dirty="0">
                <a:solidFill>
                  <a:srgbClr val="000000"/>
                </a:solidFill>
                <a:latin typeface="Verdana"/>
                <a:ea typeface="Verdana"/>
              </a:rPr>
              <a:t>.</a:t>
            </a:r>
            <a:endParaRPr lang="ca-ES" sz="2000" b="0" strike="noStrike" spc="-1" dirty="0">
              <a:latin typeface="Arial"/>
            </a:endParaRPr>
          </a:p>
          <a:p>
            <a:pPr algn="just">
              <a:lnSpc>
                <a:spcPct val="100000"/>
              </a:lnSpc>
              <a:spcBef>
                <a:spcPts val="499"/>
              </a:spcBef>
            </a:pPr>
            <a:r>
              <a:rPr lang="ca-ES" sz="2000" b="1" strike="noStrike" spc="-1" dirty="0" err="1">
                <a:solidFill>
                  <a:srgbClr val="000000"/>
                </a:solidFill>
                <a:latin typeface="Verdana"/>
                <a:ea typeface="Verdana"/>
              </a:rPr>
              <a:t>Sign</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your</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rights</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licence</a:t>
            </a:r>
            <a:r>
              <a:rPr lang="ca-ES" sz="2000" b="0" strike="noStrike" spc="-1" dirty="0">
                <a:solidFill>
                  <a:srgbClr val="000000"/>
                </a:solidFill>
                <a:latin typeface="Verdana"/>
                <a:ea typeface="Verdana"/>
              </a:rPr>
              <a:t>.</a:t>
            </a:r>
            <a:endParaRPr lang="ca-ES" sz="2000" b="0" strike="noStrike" spc="-1" dirty="0">
              <a:latin typeface="Arial"/>
            </a:endParaRPr>
          </a:p>
          <a:p>
            <a:endParaRPr lang="ca-ES" sz="20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r>
              <a:rPr lang="ca-ES" sz="20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Check</a:t>
            </a:r>
            <a:r>
              <a:rPr lang="ca-ES" sz="20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20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spelling</a:t>
            </a:r>
            <a:r>
              <a:rPr lang="ca-ES" sz="2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20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vocabulary</a:t>
            </a:r>
            <a:r>
              <a:rPr lang="ca-ES" sz="2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20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ca-ES" sz="2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ca-ES" sz="2000" b="0"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syntax</a:t>
            </a:r>
            <a:r>
              <a:rPr lang="ca-ES" sz="2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a:t>
            </a:r>
            <a:endParaRPr lang="ca-ES" sz="2000" b="0" strike="noStrike" spc="-1" dirty="0">
              <a:latin typeface="Verdana" panose="020B0604030504040204" pitchFamily="34" charset="0"/>
              <a:ea typeface="Verdana" panose="020B0604030504040204" pitchFamily="34" charset="0"/>
              <a:cs typeface="Verdana" panose="020B0604030504040204" pitchFamily="34" charset="0"/>
            </a:endParaRPr>
          </a:p>
          <a:p>
            <a:endParaRPr lang="ca-ES" sz="2000" b="0"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a:lnSpc>
                <a:spcPct val="100000"/>
              </a:lnSpc>
              <a:spcBef>
                <a:spcPts val="499"/>
              </a:spcBef>
            </a:pPr>
            <a:endParaRPr lang="ca-ES" sz="2000" b="0" strike="noStrike" spc="-1" dirty="0">
              <a:latin typeface="Arial"/>
            </a:endParaRPr>
          </a:p>
          <a:p>
            <a:pPr>
              <a:lnSpc>
                <a:spcPct val="100000"/>
              </a:lnSpc>
            </a:pPr>
            <a:endParaRPr lang="ca-ES" sz="2000" b="0" strike="noStrike" spc="-1" dirty="0">
              <a:latin typeface="Arial"/>
            </a:endParaRPr>
          </a:p>
        </p:txBody>
      </p:sp>
      <p:sp>
        <p:nvSpPr>
          <p:cNvPr id="828" name="CustomShape 4"/>
          <p:cNvSpPr/>
          <p:nvPr/>
        </p:nvSpPr>
        <p:spPr>
          <a:xfrm>
            <a:off x="3123360" y="154728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29" name="CustomShape 5"/>
          <p:cNvSpPr/>
          <p:nvPr/>
        </p:nvSpPr>
        <p:spPr>
          <a:xfrm>
            <a:off x="3121560" y="17366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0" name="CustomShape 6"/>
          <p:cNvSpPr/>
          <p:nvPr/>
        </p:nvSpPr>
        <p:spPr>
          <a:xfrm>
            <a:off x="3223440" y="160704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1" name="CustomShape 7"/>
          <p:cNvSpPr/>
          <p:nvPr/>
        </p:nvSpPr>
        <p:spPr>
          <a:xfrm>
            <a:off x="3360240" y="16833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2" name="CustomShape 8"/>
          <p:cNvSpPr/>
          <p:nvPr/>
        </p:nvSpPr>
        <p:spPr>
          <a:xfrm>
            <a:off x="3354480" y="14965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3" name="CustomShape 9"/>
          <p:cNvSpPr/>
          <p:nvPr/>
        </p:nvSpPr>
        <p:spPr>
          <a:xfrm>
            <a:off x="3246480" y="17413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4" name="Line 10"/>
          <p:cNvSpPr/>
          <p:nvPr/>
        </p:nvSpPr>
        <p:spPr>
          <a:xfrm>
            <a:off x="3155040" y="157752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35" name="Line 11"/>
          <p:cNvSpPr/>
          <p:nvPr/>
        </p:nvSpPr>
        <p:spPr>
          <a:xfrm flipV="1">
            <a:off x="3157920" y="1542240"/>
            <a:ext cx="20448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36" name="Line 12"/>
          <p:cNvSpPr/>
          <p:nvPr/>
        </p:nvSpPr>
        <p:spPr>
          <a:xfrm flipH="1" flipV="1">
            <a:off x="3264120" y="167184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37" name="CustomShape 13"/>
          <p:cNvSpPr/>
          <p:nvPr/>
        </p:nvSpPr>
        <p:spPr>
          <a:xfrm>
            <a:off x="3113280" y="209700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8" name="CustomShape 14"/>
          <p:cNvSpPr/>
          <p:nvPr/>
        </p:nvSpPr>
        <p:spPr>
          <a:xfrm>
            <a:off x="3111480" y="22863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39" name="CustomShape 15"/>
          <p:cNvSpPr/>
          <p:nvPr/>
        </p:nvSpPr>
        <p:spPr>
          <a:xfrm>
            <a:off x="3213360" y="215676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0" name="CustomShape 16"/>
          <p:cNvSpPr/>
          <p:nvPr/>
        </p:nvSpPr>
        <p:spPr>
          <a:xfrm>
            <a:off x="3350160" y="223308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1" name="CustomShape 17"/>
          <p:cNvSpPr/>
          <p:nvPr/>
        </p:nvSpPr>
        <p:spPr>
          <a:xfrm>
            <a:off x="3344400" y="20462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2" name="CustomShape 18"/>
          <p:cNvSpPr/>
          <p:nvPr/>
        </p:nvSpPr>
        <p:spPr>
          <a:xfrm>
            <a:off x="3236400" y="22910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3" name="Line 19"/>
          <p:cNvSpPr/>
          <p:nvPr/>
        </p:nvSpPr>
        <p:spPr>
          <a:xfrm>
            <a:off x="3144600" y="212724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44" name="Line 20"/>
          <p:cNvSpPr/>
          <p:nvPr/>
        </p:nvSpPr>
        <p:spPr>
          <a:xfrm flipV="1">
            <a:off x="3147480" y="2091600"/>
            <a:ext cx="20484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45" name="Line 21"/>
          <p:cNvSpPr/>
          <p:nvPr/>
        </p:nvSpPr>
        <p:spPr>
          <a:xfrm flipH="1" flipV="1">
            <a:off x="3254040" y="222156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46" name="CustomShape 22"/>
          <p:cNvSpPr/>
          <p:nvPr/>
        </p:nvSpPr>
        <p:spPr>
          <a:xfrm>
            <a:off x="3112200" y="25941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7" name="CustomShape 23"/>
          <p:cNvSpPr/>
          <p:nvPr/>
        </p:nvSpPr>
        <p:spPr>
          <a:xfrm>
            <a:off x="3110040" y="27835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8" name="CustomShape 24"/>
          <p:cNvSpPr/>
          <p:nvPr/>
        </p:nvSpPr>
        <p:spPr>
          <a:xfrm>
            <a:off x="3211920" y="26542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49" name="CustomShape 25"/>
          <p:cNvSpPr/>
          <p:nvPr/>
        </p:nvSpPr>
        <p:spPr>
          <a:xfrm>
            <a:off x="3348720" y="27302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0" name="CustomShape 26"/>
          <p:cNvSpPr/>
          <p:nvPr/>
        </p:nvSpPr>
        <p:spPr>
          <a:xfrm>
            <a:off x="3342960" y="25434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1" name="CustomShape 27"/>
          <p:cNvSpPr/>
          <p:nvPr/>
        </p:nvSpPr>
        <p:spPr>
          <a:xfrm>
            <a:off x="3234960" y="27882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2" name="Line 28"/>
          <p:cNvSpPr/>
          <p:nvPr/>
        </p:nvSpPr>
        <p:spPr>
          <a:xfrm>
            <a:off x="3143520" y="26247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53" name="Line 29"/>
          <p:cNvSpPr/>
          <p:nvPr/>
        </p:nvSpPr>
        <p:spPr>
          <a:xfrm flipV="1">
            <a:off x="3146400" y="2589120"/>
            <a:ext cx="20448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54" name="Line 30"/>
          <p:cNvSpPr/>
          <p:nvPr/>
        </p:nvSpPr>
        <p:spPr>
          <a:xfrm flipH="1" flipV="1">
            <a:off x="3252600" y="2718720"/>
            <a:ext cx="1188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55" name="CustomShape 31"/>
          <p:cNvSpPr/>
          <p:nvPr/>
        </p:nvSpPr>
        <p:spPr>
          <a:xfrm>
            <a:off x="3128040" y="3129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6" name="CustomShape 32"/>
          <p:cNvSpPr/>
          <p:nvPr/>
        </p:nvSpPr>
        <p:spPr>
          <a:xfrm>
            <a:off x="3126240" y="33192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7" name="CustomShape 33"/>
          <p:cNvSpPr/>
          <p:nvPr/>
        </p:nvSpPr>
        <p:spPr>
          <a:xfrm>
            <a:off x="3228120" y="318996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8" name="CustomShape 34"/>
          <p:cNvSpPr/>
          <p:nvPr/>
        </p:nvSpPr>
        <p:spPr>
          <a:xfrm>
            <a:off x="3364920" y="326592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59" name="CustomShape 35"/>
          <p:cNvSpPr/>
          <p:nvPr/>
        </p:nvSpPr>
        <p:spPr>
          <a:xfrm>
            <a:off x="3359160" y="30794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0" name="CustomShape 36"/>
          <p:cNvSpPr/>
          <p:nvPr/>
        </p:nvSpPr>
        <p:spPr>
          <a:xfrm>
            <a:off x="3251160" y="332388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1" name="Line 37"/>
          <p:cNvSpPr/>
          <p:nvPr/>
        </p:nvSpPr>
        <p:spPr>
          <a:xfrm>
            <a:off x="3159720" y="316044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62" name="Line 38"/>
          <p:cNvSpPr/>
          <p:nvPr/>
        </p:nvSpPr>
        <p:spPr>
          <a:xfrm flipV="1">
            <a:off x="3162600" y="3124800"/>
            <a:ext cx="20448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63" name="Line 39"/>
          <p:cNvSpPr/>
          <p:nvPr/>
        </p:nvSpPr>
        <p:spPr>
          <a:xfrm flipH="1" flipV="1">
            <a:off x="3268800" y="325440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64" name="CustomShape 40"/>
          <p:cNvSpPr/>
          <p:nvPr/>
        </p:nvSpPr>
        <p:spPr>
          <a:xfrm>
            <a:off x="3136680" y="39765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5" name="CustomShape 41"/>
          <p:cNvSpPr/>
          <p:nvPr/>
        </p:nvSpPr>
        <p:spPr>
          <a:xfrm>
            <a:off x="3134880" y="41659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6" name="CustomShape 42"/>
          <p:cNvSpPr/>
          <p:nvPr/>
        </p:nvSpPr>
        <p:spPr>
          <a:xfrm>
            <a:off x="3236760" y="40366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7" name="CustomShape 43"/>
          <p:cNvSpPr/>
          <p:nvPr/>
        </p:nvSpPr>
        <p:spPr>
          <a:xfrm>
            <a:off x="3373560" y="41126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8" name="CustomShape 44"/>
          <p:cNvSpPr/>
          <p:nvPr/>
        </p:nvSpPr>
        <p:spPr>
          <a:xfrm>
            <a:off x="3367800" y="3925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69" name="CustomShape 45"/>
          <p:cNvSpPr/>
          <p:nvPr/>
        </p:nvSpPr>
        <p:spPr>
          <a:xfrm>
            <a:off x="3259800" y="41706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870" name="Line 46"/>
          <p:cNvSpPr/>
          <p:nvPr/>
        </p:nvSpPr>
        <p:spPr>
          <a:xfrm>
            <a:off x="3168000" y="40071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71" name="Line 47"/>
          <p:cNvSpPr/>
          <p:nvPr/>
        </p:nvSpPr>
        <p:spPr>
          <a:xfrm flipV="1">
            <a:off x="3170880" y="3971520"/>
            <a:ext cx="20484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72" name="Line 48"/>
          <p:cNvSpPr/>
          <p:nvPr/>
        </p:nvSpPr>
        <p:spPr>
          <a:xfrm flipH="1" flipV="1">
            <a:off x="3277440" y="410112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873" name="CustomShape 49"/>
          <p:cNvSpPr/>
          <p:nvPr/>
        </p:nvSpPr>
        <p:spPr>
          <a:xfrm>
            <a:off x="3968640" y="5978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52" name="Imagen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0584" y="4489560"/>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 name="TextShape 1"/>
          <p:cNvSpPr txBox="1"/>
          <p:nvPr/>
        </p:nvSpPr>
        <p:spPr>
          <a:xfrm>
            <a:off x="6553080" y="6356520"/>
            <a:ext cx="2133360" cy="364680"/>
          </a:xfrm>
          <a:prstGeom prst="rect">
            <a:avLst/>
          </a:prstGeom>
          <a:noFill/>
          <a:ln>
            <a:noFill/>
          </a:ln>
        </p:spPr>
        <p:txBody>
          <a:bodyPr anchor="ctr"/>
          <a:lstStyle/>
          <a:p>
            <a:pPr algn="r">
              <a:lnSpc>
                <a:spcPct val="100000"/>
              </a:lnSpc>
            </a:pPr>
            <a:fld id="{05B28042-8761-44D4-A936-76578EC56DD2}" type="slidenum">
              <a:rPr lang="ca-ES" sz="1200" b="0" strike="noStrike" spc="-1">
                <a:solidFill>
                  <a:srgbClr val="8B8B8B"/>
                </a:solidFill>
                <a:latin typeface="Calibri"/>
              </a:rPr>
              <a:t>37</a:t>
            </a:fld>
            <a:endParaRPr lang="ca-ES" sz="1200" b="0" strike="noStrike" spc="-1">
              <a:latin typeface="Times New Roman"/>
            </a:endParaRPr>
          </a:p>
        </p:txBody>
      </p:sp>
      <p:pic>
        <p:nvPicPr>
          <p:cNvPr id="875" name="Imatge 7"/>
          <p:cNvPicPr/>
          <p:nvPr/>
        </p:nvPicPr>
        <p:blipFill>
          <a:blip r:embed="rId3"/>
          <a:stretch/>
        </p:blipFill>
        <p:spPr>
          <a:xfrm>
            <a:off x="-36360" y="0"/>
            <a:ext cx="2821680" cy="6855480"/>
          </a:xfrm>
          <a:prstGeom prst="rect">
            <a:avLst/>
          </a:prstGeom>
          <a:ln>
            <a:noFill/>
          </a:ln>
        </p:spPr>
      </p:pic>
      <p:sp>
        <p:nvSpPr>
          <p:cNvPr id="876" name="CustomShape 2"/>
          <p:cNvSpPr/>
          <p:nvPr/>
        </p:nvSpPr>
        <p:spPr>
          <a:xfrm>
            <a:off x="-39960" y="1154880"/>
            <a:ext cx="2824920" cy="1646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dirty="0">
              <a:latin typeface="Arial"/>
            </a:endParaRPr>
          </a:p>
          <a:p>
            <a:pPr algn="ctr">
              <a:lnSpc>
                <a:spcPct val="100000"/>
              </a:lnSpc>
            </a:pPr>
            <a:r>
              <a:rPr lang="ca-ES" sz="5400" b="1" strike="noStrike" spc="-1" dirty="0">
                <a:solidFill>
                  <a:srgbClr val="FFFFFF"/>
                </a:solidFill>
                <a:latin typeface="Verdana"/>
                <a:ea typeface="Verdana"/>
              </a:rPr>
              <a:t>7</a:t>
            </a:r>
            <a:endParaRPr lang="ca-ES" sz="5400" b="0" strike="noStrike" spc="-1" dirty="0">
              <a:latin typeface="Arial"/>
            </a:endParaRPr>
          </a:p>
          <a:p>
            <a:pPr algn="ctr">
              <a:lnSpc>
                <a:spcPct val="100000"/>
              </a:lnSpc>
            </a:pPr>
            <a:r>
              <a:rPr lang="ca-ES" sz="2800" b="1" strike="noStrike" spc="-1" dirty="0" err="1">
                <a:solidFill>
                  <a:srgbClr val="FFFFFF"/>
                </a:solidFill>
                <a:latin typeface="Verdana"/>
                <a:ea typeface="Verdana"/>
              </a:rPr>
              <a:t>Remember</a:t>
            </a:r>
            <a:r>
              <a:rPr lang="ca-ES" sz="2800" b="1" strike="noStrike" spc="-1" dirty="0">
                <a:solidFill>
                  <a:srgbClr val="FFFFFF"/>
                </a:solidFill>
                <a:latin typeface="Verdana"/>
                <a:ea typeface="Verdana"/>
              </a:rPr>
              <a:t> to</a:t>
            </a:r>
            <a:endParaRPr lang="ca-ES" sz="2800" b="0" strike="noStrike" spc="-1" dirty="0">
              <a:latin typeface="Arial"/>
            </a:endParaRPr>
          </a:p>
        </p:txBody>
      </p:sp>
      <p:sp>
        <p:nvSpPr>
          <p:cNvPr id="877" name="CustomShape 3"/>
          <p:cNvSpPr/>
          <p:nvPr/>
        </p:nvSpPr>
        <p:spPr>
          <a:xfrm>
            <a:off x="3367241" y="1658880"/>
            <a:ext cx="5662080" cy="4478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800" b="0" strike="noStrike" spc="-1" dirty="0">
                <a:solidFill>
                  <a:srgbClr val="000000"/>
                </a:solidFill>
                <a:latin typeface="Verdana"/>
                <a:ea typeface="Verdana"/>
              </a:rPr>
              <a:t>Make a summary of the contents of your MT.  It is a required field in the Digital Repository. If your work doesn't include one, the introduction will be taken as such.</a:t>
            </a:r>
            <a:endParaRPr lang="en-US" sz="1800" b="0" strike="noStrike" spc="-1" dirty="0">
              <a:latin typeface="Arial"/>
            </a:endParaRPr>
          </a:p>
          <a:p>
            <a:endParaRPr lang="en-US" sz="1800" b="0" strike="noStrike" spc="-1" dirty="0">
              <a:latin typeface="Arial"/>
            </a:endParaRPr>
          </a:p>
          <a:p>
            <a:r>
              <a:rPr lang="en-US" sz="1800" b="0" strike="noStrike" spc="-1" dirty="0">
                <a:solidFill>
                  <a:srgbClr val="000000"/>
                </a:solidFill>
                <a:latin typeface="Verdana"/>
                <a:ea typeface="Verdana"/>
              </a:rPr>
              <a:t>Review the translation of the summary. Once your work is included in the </a:t>
            </a:r>
            <a:r>
              <a:rPr lang="en-US" sz="1800" b="0" strike="noStrike" spc="-1" dirty="0" err="1">
                <a:solidFill>
                  <a:srgbClr val="000000"/>
                </a:solidFill>
                <a:latin typeface="Verdana"/>
                <a:ea typeface="Verdana"/>
              </a:rPr>
              <a:t>Univeristy</a:t>
            </a:r>
            <a:r>
              <a:rPr lang="en-US" sz="1800" b="0" strike="noStrike" spc="-1" dirty="0">
                <a:solidFill>
                  <a:srgbClr val="000000"/>
                </a:solidFill>
                <a:latin typeface="Verdana"/>
                <a:ea typeface="Verdana"/>
              </a:rPr>
              <a:t> Repository, your TFM will be searchable via Google and freely accessible through the </a:t>
            </a:r>
            <a:r>
              <a:rPr lang="en-US" sz="1800" b="0" strike="noStrike" spc="-1" dirty="0" err="1">
                <a:solidFill>
                  <a:srgbClr val="000000"/>
                </a:solidFill>
                <a:latin typeface="Verdana"/>
                <a:ea typeface="Verdana"/>
              </a:rPr>
              <a:t>Dipòsit</a:t>
            </a:r>
            <a:r>
              <a:rPr lang="en-US" sz="1800" b="0" strike="noStrike" spc="-1" dirty="0">
                <a:solidFill>
                  <a:srgbClr val="000000"/>
                </a:solidFill>
                <a:latin typeface="Verdana"/>
                <a:ea typeface="Verdana"/>
              </a:rPr>
              <a:t> Digital; therefore, available in open access and visible to everyone. </a:t>
            </a:r>
            <a:endParaRPr lang="en-US" sz="1800" b="0" strike="noStrike" spc="-1" dirty="0">
              <a:latin typeface="Arial"/>
            </a:endParaRPr>
          </a:p>
          <a:p>
            <a:r>
              <a:rPr lang="en-US" sz="1800" b="0" strike="noStrike" spc="-1" dirty="0">
                <a:solidFill>
                  <a:srgbClr val="000000"/>
                </a:solidFill>
                <a:latin typeface="Verdana"/>
                <a:ea typeface="Verdana"/>
              </a:rPr>
              <a:t> </a:t>
            </a:r>
            <a:endParaRPr lang="en-US" sz="1800" b="0" strike="noStrike" spc="-1" dirty="0">
              <a:latin typeface="Arial"/>
            </a:endParaRPr>
          </a:p>
          <a:p>
            <a:r>
              <a:rPr lang="en-US" sz="1800" b="0" strike="noStrike" spc="-1" dirty="0">
                <a:solidFill>
                  <a:srgbClr val="000000"/>
                </a:solidFill>
                <a:latin typeface="Verdana"/>
                <a:ea typeface="Verdana"/>
              </a:rPr>
              <a:t>Pay attention: review your personal details when signing the rights authorization (language, title, etc.).</a:t>
            </a:r>
            <a:endParaRPr lang="en-US" sz="1800" b="0" strike="noStrike" spc="-1" dirty="0">
              <a:latin typeface="Arial"/>
            </a:endParaRPr>
          </a:p>
        </p:txBody>
      </p:sp>
      <p:sp>
        <p:nvSpPr>
          <p:cNvPr id="878" name="TextShape 4"/>
          <p:cNvSpPr txBox="1"/>
          <p:nvPr/>
        </p:nvSpPr>
        <p:spPr>
          <a:xfrm>
            <a:off x="3024000" y="1072080"/>
            <a:ext cx="5327280" cy="367920"/>
          </a:xfrm>
          <a:prstGeom prst="rect">
            <a:avLst/>
          </a:prstGeom>
          <a:noFill/>
          <a:ln>
            <a:noFill/>
          </a:ln>
        </p:spPr>
        <p:txBody>
          <a:bodyPr lIns="90000" tIns="45000" rIns="90000" bIns="45000"/>
          <a:lstStyle/>
          <a:p>
            <a:r>
              <a:rPr lang="en-US" sz="1800" b="0" strike="noStrike" spc="-1">
                <a:solidFill>
                  <a:srgbClr val="000000"/>
                </a:solidFill>
                <a:latin typeface="Verdana"/>
                <a:ea typeface="Verdana"/>
              </a:rPr>
              <a:t>Greater accessibility means greater visibility.</a:t>
            </a:r>
            <a:endParaRPr lang="en-US" sz="1800" b="0" strike="noStrike" spc="-1">
              <a:latin typeface="Arial"/>
            </a:endParaRPr>
          </a:p>
        </p:txBody>
      </p:sp>
      <p:sp>
        <p:nvSpPr>
          <p:cNvPr id="879" name="CustomShape 5"/>
          <p:cNvSpPr/>
          <p:nvPr/>
        </p:nvSpPr>
        <p:spPr>
          <a:xfrm>
            <a:off x="3968640" y="59781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3788" y="1739107"/>
            <a:ext cx="372832" cy="326228"/>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94409" y="3097479"/>
            <a:ext cx="372832" cy="326228"/>
          </a:xfrm>
          <a:prstGeom prst="rect">
            <a:avLst/>
          </a:prstGeom>
        </p:spPr>
      </p:pic>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3788" y="5007989"/>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 name="TextShape 1"/>
          <p:cNvSpPr txBox="1"/>
          <p:nvPr/>
        </p:nvSpPr>
        <p:spPr>
          <a:xfrm>
            <a:off x="6553080" y="6356520"/>
            <a:ext cx="2133360" cy="364680"/>
          </a:xfrm>
          <a:prstGeom prst="rect">
            <a:avLst/>
          </a:prstGeom>
          <a:noFill/>
          <a:ln>
            <a:noFill/>
          </a:ln>
        </p:spPr>
        <p:txBody>
          <a:bodyPr anchor="ctr"/>
          <a:lstStyle/>
          <a:p>
            <a:pPr algn="r">
              <a:lnSpc>
                <a:spcPct val="100000"/>
              </a:lnSpc>
            </a:pPr>
            <a:fld id="{08FA73ED-E430-4671-A56A-D71002D0A6C1}" type="slidenum">
              <a:rPr lang="ca-ES" sz="1200" b="0" strike="noStrike" spc="-1">
                <a:solidFill>
                  <a:srgbClr val="8B8B8B"/>
                </a:solidFill>
                <a:latin typeface="Calibri"/>
              </a:rPr>
              <a:t>38</a:t>
            </a:fld>
            <a:endParaRPr lang="ca-ES" sz="1200" b="0" strike="noStrike" spc="-1">
              <a:latin typeface="Times New Roman"/>
            </a:endParaRPr>
          </a:p>
        </p:txBody>
      </p:sp>
      <p:sp>
        <p:nvSpPr>
          <p:cNvPr id="881" name="CustomShape 2"/>
          <p:cNvSpPr/>
          <p:nvPr/>
        </p:nvSpPr>
        <p:spPr>
          <a:xfrm>
            <a:off x="3663000" y="5877360"/>
            <a:ext cx="356148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Demana’ns sessions a mida: </a:t>
            </a:r>
            <a:r>
              <a:rPr lang="ca-ES" sz="1100" b="0" u="sng" strike="noStrike" spc="-1">
                <a:solidFill>
                  <a:srgbClr val="0000FF"/>
                </a:solidFill>
                <a:uFillTx/>
                <a:latin typeface="Verdana"/>
                <a:ea typeface="Verdana"/>
                <a:hlinkClick r:id="rId3"/>
              </a:rPr>
              <a:t>bibmat@ub.edu</a:t>
            </a:r>
            <a:endParaRPr lang="ca-ES" sz="1100" b="0" strike="noStrike" spc="-1">
              <a:latin typeface="Arial"/>
            </a:endParaRPr>
          </a:p>
          <a:p>
            <a:pPr>
              <a:lnSpc>
                <a:spcPct val="100000"/>
              </a:lnSpc>
            </a:pPr>
            <a:endParaRPr lang="ca-ES" sz="1100" b="0" strike="noStrike" spc="-1">
              <a:latin typeface="Arial"/>
            </a:endParaRPr>
          </a:p>
        </p:txBody>
      </p:sp>
      <p:pic>
        <p:nvPicPr>
          <p:cNvPr id="882" name="Imatge 7"/>
          <p:cNvPicPr/>
          <p:nvPr/>
        </p:nvPicPr>
        <p:blipFill>
          <a:blip r:embed="rId4"/>
          <a:stretch/>
        </p:blipFill>
        <p:spPr>
          <a:xfrm>
            <a:off x="-36360" y="0"/>
            <a:ext cx="2821680" cy="6855480"/>
          </a:xfrm>
          <a:prstGeom prst="rect">
            <a:avLst/>
          </a:prstGeom>
          <a:ln>
            <a:noFill/>
          </a:ln>
        </p:spPr>
      </p:pic>
      <p:sp>
        <p:nvSpPr>
          <p:cNvPr id="883" name="CustomShape 3"/>
          <p:cNvSpPr/>
          <p:nvPr/>
        </p:nvSpPr>
        <p:spPr>
          <a:xfrm>
            <a:off x="-39960" y="1154880"/>
            <a:ext cx="2824920" cy="1646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dirty="0">
              <a:latin typeface="Arial"/>
            </a:endParaRPr>
          </a:p>
          <a:p>
            <a:pPr algn="ctr">
              <a:lnSpc>
                <a:spcPct val="100000"/>
              </a:lnSpc>
            </a:pPr>
            <a:r>
              <a:rPr lang="ca-ES" sz="5400" b="1" strike="noStrike" spc="-1" dirty="0">
                <a:solidFill>
                  <a:srgbClr val="FFFFFF"/>
                </a:solidFill>
                <a:latin typeface="Verdana"/>
                <a:ea typeface="Verdana"/>
              </a:rPr>
              <a:t>7</a:t>
            </a:r>
            <a:endParaRPr lang="ca-ES" sz="5400" b="0" strike="noStrike" spc="-1" dirty="0">
              <a:latin typeface="Arial"/>
            </a:endParaRPr>
          </a:p>
          <a:p>
            <a:pPr algn="ctr">
              <a:lnSpc>
                <a:spcPct val="100000"/>
              </a:lnSpc>
            </a:pPr>
            <a:r>
              <a:rPr lang="ca-ES" sz="2800" b="1" strike="noStrike" spc="-1" dirty="0" err="1">
                <a:solidFill>
                  <a:srgbClr val="FFFFFF"/>
                </a:solidFill>
                <a:latin typeface="Verdana"/>
                <a:ea typeface="Verdana"/>
              </a:rPr>
              <a:t>Remember</a:t>
            </a:r>
            <a:r>
              <a:rPr lang="ca-ES" sz="2800" b="1" strike="noStrike" spc="-1" dirty="0">
                <a:solidFill>
                  <a:srgbClr val="FFFFFF"/>
                </a:solidFill>
                <a:latin typeface="Verdana"/>
                <a:ea typeface="Verdana"/>
              </a:rPr>
              <a:t> to</a:t>
            </a:r>
            <a:endParaRPr lang="ca-ES" sz="2800" b="0" strike="noStrike" spc="-1" dirty="0">
              <a:latin typeface="Arial"/>
            </a:endParaRPr>
          </a:p>
        </p:txBody>
      </p:sp>
      <p:sp>
        <p:nvSpPr>
          <p:cNvPr id="884" name="CustomShape 4"/>
          <p:cNvSpPr/>
          <p:nvPr/>
        </p:nvSpPr>
        <p:spPr>
          <a:xfrm>
            <a:off x="2915640" y="728280"/>
            <a:ext cx="5544360" cy="330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endParaRPr lang="ca-ES" sz="1800" b="0" strike="noStrike" spc="-1" dirty="0">
              <a:latin typeface="Arial"/>
            </a:endParaRPr>
          </a:p>
          <a:p>
            <a:pPr algn="just">
              <a:lnSpc>
                <a:spcPct val="150000"/>
              </a:lnSpc>
              <a:spcBef>
                <a:spcPts val="499"/>
              </a:spcBef>
            </a:pPr>
            <a:r>
              <a:rPr lang="ca-ES" sz="20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The</a:t>
            </a:r>
            <a:r>
              <a:rPr lang="ca-ES" sz="2000" b="1" strike="noStrike" spc="-1" dirty="0">
                <a:solidFill>
                  <a:srgbClr val="000000"/>
                </a:solidFill>
                <a:latin typeface="Verdana" panose="020B0604030504040204" pitchFamily="34" charset="0"/>
                <a:ea typeface="Verdana" panose="020B0604030504040204" pitchFamily="34" charset="0"/>
                <a:cs typeface="Verdana" panose="020B0604030504040204" pitchFamily="34" charset="0"/>
              </a:rPr>
              <a:t> oral </a:t>
            </a:r>
            <a:r>
              <a:rPr lang="ca-ES" sz="2000" b="1" strike="noStrike" spc="-1" dirty="0" err="1">
                <a:solidFill>
                  <a:srgbClr val="000000"/>
                </a:solidFill>
                <a:latin typeface="Verdana" panose="020B0604030504040204" pitchFamily="34" charset="0"/>
                <a:ea typeface="Verdana" panose="020B0604030504040204" pitchFamily="34" charset="0"/>
                <a:cs typeface="Verdana" panose="020B0604030504040204" pitchFamily="34" charset="0"/>
              </a:rPr>
              <a:t>presentation</a:t>
            </a:r>
            <a:endParaRPr lang="ca-ES" sz="2000" b="1" strike="noStrike" spc="-1" dirty="0">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Bef>
                <a:spcPts val="499"/>
              </a:spcBef>
            </a:pPr>
            <a:r>
              <a:rPr lang="ca-ES" sz="2000" b="0" strike="noStrike" spc="-1" dirty="0">
                <a:solidFill>
                  <a:srgbClr val="000000"/>
                </a:solidFill>
                <a:latin typeface="Verdana"/>
                <a:ea typeface="Verdana"/>
              </a:rPr>
              <a:t>Oral </a:t>
            </a:r>
            <a:r>
              <a:rPr lang="ca-ES" sz="2000" b="0" strike="noStrike" spc="-1" dirty="0" err="1">
                <a:solidFill>
                  <a:srgbClr val="000000"/>
                </a:solidFill>
                <a:latin typeface="Verdana"/>
                <a:ea typeface="Verdana"/>
              </a:rPr>
              <a:t>expository</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quality</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and</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the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ability</a:t>
            </a:r>
            <a:r>
              <a:rPr lang="ca-ES" sz="2000" b="0" strike="noStrike" spc="-1" dirty="0">
                <a:solidFill>
                  <a:srgbClr val="000000"/>
                </a:solidFill>
                <a:latin typeface="Verdana"/>
                <a:ea typeface="Verdana"/>
              </a:rPr>
              <a:t> to </a:t>
            </a:r>
            <a:r>
              <a:rPr lang="ca-ES" sz="2000" b="0" strike="noStrike" spc="-1" dirty="0" err="1">
                <a:solidFill>
                  <a:srgbClr val="000000"/>
                </a:solidFill>
                <a:latin typeface="Verdana"/>
                <a:ea typeface="Verdana"/>
              </a:rPr>
              <a:t>debate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and</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defend</a:t>
            </a:r>
            <a:r>
              <a:rPr lang="ca-ES" sz="2000" b="0" strike="noStrike" spc="-1" dirty="0">
                <a:solidFill>
                  <a:srgbClr val="000000"/>
                </a:solidFill>
                <a:latin typeface="Verdana"/>
                <a:ea typeface="Verdana"/>
              </a:rPr>
              <a:t> arguments </a:t>
            </a:r>
            <a:r>
              <a:rPr lang="ca-ES" sz="2000" b="0" strike="noStrike" spc="-1" dirty="0" err="1">
                <a:solidFill>
                  <a:srgbClr val="000000"/>
                </a:solidFill>
                <a:latin typeface="Verdana"/>
                <a:ea typeface="Verdana"/>
              </a:rPr>
              <a:t>represent</a:t>
            </a:r>
            <a:r>
              <a:rPr lang="ca-ES" sz="2000" b="0" strike="noStrike" spc="-1" dirty="0">
                <a:solidFill>
                  <a:srgbClr val="000000"/>
                </a:solidFill>
                <a:latin typeface="Verdana"/>
                <a:ea typeface="Verdana"/>
              </a:rPr>
              <a:t> 20% of </a:t>
            </a:r>
            <a:r>
              <a:rPr lang="ca-ES" sz="2000" b="0" strike="noStrike" spc="-1" dirty="0" err="1">
                <a:solidFill>
                  <a:srgbClr val="000000"/>
                </a:solidFill>
                <a:latin typeface="Verdana"/>
                <a:ea typeface="Verdana"/>
              </a:rPr>
              <a:t>the</a:t>
            </a:r>
            <a:r>
              <a:rPr lang="ca-ES" sz="2000" b="0" strike="noStrike" spc="-1" dirty="0">
                <a:solidFill>
                  <a:srgbClr val="000000"/>
                </a:solidFill>
                <a:latin typeface="Verdana"/>
                <a:ea typeface="Verdana"/>
              </a:rPr>
              <a:t> final </a:t>
            </a:r>
            <a:r>
              <a:rPr lang="ca-ES" sz="2000" b="0" strike="noStrike" spc="-1" dirty="0" err="1">
                <a:solidFill>
                  <a:srgbClr val="000000"/>
                </a:solidFill>
                <a:latin typeface="Verdana"/>
                <a:ea typeface="Verdana"/>
              </a:rPr>
              <a:t>grade</a:t>
            </a:r>
            <a:r>
              <a:rPr lang="ca-ES" sz="2000" b="0" strike="noStrike" spc="-1" dirty="0">
                <a:solidFill>
                  <a:srgbClr val="000000"/>
                </a:solidFill>
                <a:latin typeface="Verdana"/>
                <a:ea typeface="Verdana"/>
              </a:rPr>
              <a:t>.</a:t>
            </a:r>
            <a:endParaRPr lang="ca-ES" sz="2000" b="0" strike="noStrike" spc="-1" dirty="0">
              <a:latin typeface="Arial"/>
            </a:endParaRPr>
          </a:p>
          <a:p>
            <a:pPr algn="just">
              <a:lnSpc>
                <a:spcPct val="150000"/>
              </a:lnSpc>
              <a:spcBef>
                <a:spcPts val="499"/>
              </a:spcBef>
            </a:pPr>
            <a:r>
              <a:rPr lang="ca-ES" sz="1800" b="1" u="sng" strike="noStrike" spc="-1" dirty="0">
                <a:solidFill>
                  <a:srgbClr val="0000FF"/>
                </a:solidFill>
                <a:uFillTx/>
                <a:latin typeface="Verdana"/>
                <a:ea typeface="Verdana"/>
                <a:hlinkClick r:id="rId5"/>
              </a:rPr>
              <a:t>CUB: criteris de la UB: Presentació oral</a:t>
            </a:r>
            <a:endParaRPr lang="ca-ES" sz="1800" b="0" strike="noStrike" spc="-1" dirty="0">
              <a:latin typeface="Arial"/>
            </a:endParaRPr>
          </a:p>
          <a:p>
            <a:pPr algn="just">
              <a:lnSpc>
                <a:spcPct val="150000"/>
              </a:lnSpc>
              <a:spcBef>
                <a:spcPts val="499"/>
              </a:spcBef>
            </a:pPr>
            <a:endParaRPr lang="ca-ES" sz="1800" b="0" strike="noStrike" spc="-1" dirty="0">
              <a:latin typeface="Arial"/>
            </a:endParaRPr>
          </a:p>
        </p:txBody>
      </p:sp>
      <p:sp>
        <p:nvSpPr>
          <p:cNvPr id="885" name="TextShape 5"/>
          <p:cNvSpPr txBox="1"/>
          <p:nvPr/>
        </p:nvSpPr>
        <p:spPr>
          <a:xfrm>
            <a:off x="3024000" y="4032000"/>
            <a:ext cx="5976000" cy="863280"/>
          </a:xfrm>
          <a:prstGeom prst="rect">
            <a:avLst/>
          </a:prstGeom>
          <a:noFill/>
          <a:ln>
            <a:noFill/>
          </a:ln>
        </p:spPr>
        <p:txBody>
          <a:bodyPr lIns="90000" tIns="45000" rIns="90000" bIns="45000"/>
          <a:lstStyle/>
          <a:p>
            <a:pPr algn="just">
              <a:lnSpc>
                <a:spcPct val="150000"/>
              </a:lnSpc>
              <a:spcBef>
                <a:spcPts val="499"/>
              </a:spcBef>
            </a:pPr>
            <a:r>
              <a:rPr lang="ca-ES" sz="2000" b="0" strike="noStrike" spc="-1">
                <a:solidFill>
                  <a:srgbClr val="000000"/>
                </a:solidFill>
                <a:latin typeface="Verdana"/>
                <a:ea typeface="Verdana"/>
              </a:rPr>
              <a:t>See the bibliography in the guide for further information sources.</a:t>
            </a:r>
            <a:endParaRPr lang="ca-ES" sz="20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TextShape 1"/>
          <p:cNvSpPr txBox="1"/>
          <p:nvPr/>
        </p:nvSpPr>
        <p:spPr>
          <a:xfrm>
            <a:off x="6553080" y="6356520"/>
            <a:ext cx="2133360" cy="364680"/>
          </a:xfrm>
          <a:prstGeom prst="rect">
            <a:avLst/>
          </a:prstGeom>
          <a:noFill/>
          <a:ln>
            <a:noFill/>
          </a:ln>
        </p:spPr>
        <p:txBody>
          <a:bodyPr anchor="ctr"/>
          <a:lstStyle/>
          <a:p>
            <a:pPr algn="r">
              <a:lnSpc>
                <a:spcPct val="100000"/>
              </a:lnSpc>
            </a:pPr>
            <a:fld id="{0D6E7B0A-55A1-4E48-9016-CB2035DD3FEE}" type="slidenum">
              <a:rPr lang="ca-ES" sz="1200" b="0" strike="noStrike" spc="-1">
                <a:solidFill>
                  <a:srgbClr val="8B8B8B"/>
                </a:solidFill>
                <a:latin typeface="Calibri"/>
              </a:rPr>
              <a:t>39</a:t>
            </a:fld>
            <a:endParaRPr lang="ca-ES" sz="1200" b="0" strike="noStrike" spc="-1">
              <a:latin typeface="Times New Roman"/>
            </a:endParaRPr>
          </a:p>
        </p:txBody>
      </p:sp>
      <p:pic>
        <p:nvPicPr>
          <p:cNvPr id="887" name="Imatge 7"/>
          <p:cNvPicPr/>
          <p:nvPr/>
        </p:nvPicPr>
        <p:blipFill>
          <a:blip r:embed="rId3"/>
          <a:stretch/>
        </p:blipFill>
        <p:spPr>
          <a:xfrm>
            <a:off x="-36360" y="0"/>
            <a:ext cx="2821680" cy="6855480"/>
          </a:xfrm>
          <a:prstGeom prst="rect">
            <a:avLst/>
          </a:prstGeom>
          <a:ln>
            <a:noFill/>
          </a:ln>
        </p:spPr>
      </p:pic>
      <p:sp>
        <p:nvSpPr>
          <p:cNvPr id="888" name="CustomShape 2"/>
          <p:cNvSpPr/>
          <p:nvPr/>
        </p:nvSpPr>
        <p:spPr>
          <a:xfrm>
            <a:off x="-39960" y="1154880"/>
            <a:ext cx="2824920" cy="1646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8</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Need help?</a:t>
            </a:r>
            <a:endParaRPr lang="ca-ES" sz="2800" b="0" strike="noStrike" spc="-1">
              <a:latin typeface="Arial"/>
            </a:endParaRPr>
          </a:p>
        </p:txBody>
      </p:sp>
      <p:sp>
        <p:nvSpPr>
          <p:cNvPr id="898" name="CustomShape 12"/>
          <p:cNvSpPr/>
          <p:nvPr/>
        </p:nvSpPr>
        <p:spPr>
          <a:xfrm>
            <a:off x="3340144" y="1112040"/>
            <a:ext cx="5617080" cy="4765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endParaRPr lang="ca-ES" sz="1800" b="0" strike="noStrike" spc="-1" dirty="0">
              <a:latin typeface="Arial"/>
            </a:endParaRPr>
          </a:p>
          <a:p>
            <a:pPr algn="just">
              <a:lnSpc>
                <a:spcPct val="100000"/>
              </a:lnSpc>
              <a:spcBef>
                <a:spcPts val="499"/>
              </a:spcBef>
            </a:pPr>
            <a:r>
              <a:rPr lang="ca-ES" sz="2000" b="0" strike="noStrike" spc="-1" dirty="0">
                <a:solidFill>
                  <a:srgbClr val="000000"/>
                </a:solidFill>
                <a:latin typeface="Verdana"/>
                <a:ea typeface="Verdana"/>
              </a:rPr>
              <a:t>At </a:t>
            </a:r>
            <a:r>
              <a:rPr lang="ca-ES" sz="2000" b="0" strike="noStrike" spc="-1" dirty="0" err="1">
                <a:solidFill>
                  <a:srgbClr val="000000"/>
                </a:solidFill>
                <a:latin typeface="Verdana"/>
                <a:ea typeface="Verdana"/>
              </a:rPr>
              <a:t>the</a:t>
            </a:r>
            <a:r>
              <a:rPr lang="ca-ES" sz="2000" b="0" strike="noStrike" spc="-1" dirty="0">
                <a:solidFill>
                  <a:srgbClr val="000000"/>
                </a:solidFill>
                <a:latin typeface="Verdana"/>
                <a:ea typeface="Verdana"/>
              </a:rPr>
              <a:t> UB CRAI web, </a:t>
            </a:r>
            <a:r>
              <a:rPr lang="ca-ES" sz="2000" b="0" strike="noStrike" spc="-1" dirty="0" err="1">
                <a:solidFill>
                  <a:srgbClr val="000000"/>
                </a:solidFill>
                <a:latin typeface="Verdana"/>
                <a:ea typeface="Verdana"/>
              </a:rPr>
              <a:t>under</a:t>
            </a:r>
            <a:r>
              <a:rPr lang="ca-ES" sz="2000" b="0" strike="noStrike" spc="-1" dirty="0">
                <a:solidFill>
                  <a:srgbClr val="000000"/>
                </a:solidFill>
                <a:latin typeface="Verdana"/>
                <a:ea typeface="Verdana"/>
              </a:rPr>
              <a:t> </a:t>
            </a:r>
            <a:r>
              <a:rPr lang="ca-ES" sz="2000" b="0" u="sng" strike="noStrike" spc="-1" dirty="0">
                <a:solidFill>
                  <a:srgbClr val="0000FF"/>
                </a:solidFill>
                <a:uFillTx/>
                <a:latin typeface="Verdana"/>
                <a:ea typeface="Verdana"/>
                <a:hlinkClick r:id="rId4"/>
              </a:rPr>
              <a:t>CRAI Services</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you</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will</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find</a:t>
            </a:r>
            <a:r>
              <a:rPr lang="ca-ES" sz="2000" b="0" strike="noStrike" spc="-1" dirty="0">
                <a:solidFill>
                  <a:srgbClr val="000000"/>
                </a:solidFill>
                <a:latin typeface="Verdana"/>
                <a:ea typeface="Verdana"/>
              </a:rPr>
              <a:t> a </a:t>
            </a:r>
            <a:r>
              <a:rPr lang="ca-ES" sz="2000" b="0" strike="noStrike" spc="-1" dirty="0" err="1">
                <a:solidFill>
                  <a:srgbClr val="000000"/>
                </a:solidFill>
                <a:latin typeface="Verdana"/>
                <a:ea typeface="Verdana"/>
              </a:rPr>
              <a:t>compilation</a:t>
            </a:r>
            <a:r>
              <a:rPr lang="ca-ES" sz="2000" b="0" strike="noStrike" spc="-1" dirty="0">
                <a:solidFill>
                  <a:srgbClr val="000000"/>
                </a:solidFill>
                <a:latin typeface="Verdana"/>
                <a:ea typeface="Verdana"/>
              </a:rPr>
              <a:t> of </a:t>
            </a:r>
            <a:r>
              <a:rPr lang="ca-ES" sz="2000" b="0" strike="noStrike" spc="-1" dirty="0" err="1">
                <a:solidFill>
                  <a:srgbClr val="000000"/>
                </a:solidFill>
                <a:latin typeface="Verdana"/>
                <a:ea typeface="Verdana"/>
              </a:rPr>
              <a:t>resources</a:t>
            </a:r>
            <a:r>
              <a:rPr lang="ca-ES" sz="2000" b="0" strike="noStrike" spc="-1" dirty="0">
                <a:solidFill>
                  <a:srgbClr val="000000"/>
                </a:solidFill>
                <a:latin typeface="Verdana"/>
                <a:ea typeface="Verdana"/>
              </a:rPr>
              <a:t> to </a:t>
            </a:r>
            <a:r>
              <a:rPr lang="ca-ES" sz="2000" b="0" strike="noStrike" spc="-1" dirty="0" err="1">
                <a:solidFill>
                  <a:srgbClr val="000000"/>
                </a:solidFill>
                <a:latin typeface="Verdana"/>
                <a:ea typeface="Verdana"/>
              </a:rPr>
              <a:t>help</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you</a:t>
            </a:r>
            <a:r>
              <a:rPr lang="ca-ES" sz="2000" b="0" strike="noStrike" spc="-1" dirty="0">
                <a:solidFill>
                  <a:srgbClr val="000000"/>
                </a:solidFill>
                <a:latin typeface="Verdana"/>
                <a:ea typeface="Verdana"/>
              </a:rPr>
              <a:t> to </a:t>
            </a:r>
            <a:r>
              <a:rPr lang="ca-ES" sz="2000" b="0" u="sng" strike="noStrike" spc="-1" dirty="0" err="1">
                <a:solidFill>
                  <a:srgbClr val="0000FF"/>
                </a:solidFill>
                <a:uFillTx/>
                <a:latin typeface="Verdana"/>
                <a:ea typeface="Verdana"/>
                <a:hlinkClick r:id="rId5"/>
              </a:rPr>
              <a:t>write</a:t>
            </a:r>
            <a:r>
              <a:rPr lang="ca-ES" sz="2000" b="0" u="sng" strike="noStrike" spc="-1" dirty="0">
                <a:solidFill>
                  <a:srgbClr val="0000FF"/>
                </a:solidFill>
                <a:uFillTx/>
                <a:latin typeface="Verdana"/>
                <a:ea typeface="Verdana"/>
                <a:hlinkClick r:id="rId5"/>
              </a:rPr>
              <a:t> </a:t>
            </a:r>
            <a:r>
              <a:rPr lang="ca-ES" sz="2000" b="0" u="sng" strike="noStrike" spc="-1" dirty="0" err="1">
                <a:solidFill>
                  <a:srgbClr val="0000FF"/>
                </a:solidFill>
                <a:uFillTx/>
                <a:latin typeface="Verdana"/>
                <a:ea typeface="Verdana"/>
                <a:hlinkClick r:id="rId5"/>
              </a:rPr>
              <a:t>academic</a:t>
            </a:r>
            <a:r>
              <a:rPr lang="ca-ES" sz="2000" b="0" u="sng" strike="noStrike" spc="-1" dirty="0">
                <a:solidFill>
                  <a:srgbClr val="0000FF"/>
                </a:solidFill>
                <a:uFillTx/>
                <a:latin typeface="Verdana"/>
                <a:ea typeface="Verdana"/>
                <a:hlinkClick r:id="rId5"/>
              </a:rPr>
              <a:t> papers</a:t>
            </a:r>
            <a:r>
              <a:rPr lang="ca-ES" sz="2000" b="0" strike="noStrike" spc="-1" dirty="0">
                <a:solidFill>
                  <a:srgbClr val="000000"/>
                </a:solidFill>
                <a:latin typeface="Verdana"/>
                <a:ea typeface="Verdana"/>
              </a:rPr>
              <a:t>.</a:t>
            </a:r>
            <a:endParaRPr lang="ca-ES" sz="2000" b="0" strike="noStrike" spc="-1" dirty="0">
              <a:latin typeface="Arial"/>
            </a:endParaRPr>
          </a:p>
          <a:p>
            <a:pPr algn="just">
              <a:lnSpc>
                <a:spcPct val="100000"/>
              </a:lnSpc>
              <a:spcBef>
                <a:spcPts val="499"/>
              </a:spcBef>
            </a:pPr>
            <a:endParaRPr lang="ca-ES" sz="2000" b="0" strike="noStrike" spc="-1" dirty="0">
              <a:latin typeface="Arial"/>
            </a:endParaRPr>
          </a:p>
          <a:p>
            <a:pPr algn="just">
              <a:lnSpc>
                <a:spcPct val="100000"/>
              </a:lnSpc>
              <a:spcBef>
                <a:spcPts val="499"/>
              </a:spcBef>
            </a:pPr>
            <a:endParaRPr lang="ca-ES" sz="2000" b="0" strike="noStrike" spc="-1" dirty="0">
              <a:latin typeface="Arial"/>
            </a:endParaRPr>
          </a:p>
          <a:p>
            <a:pPr algn="just">
              <a:lnSpc>
                <a:spcPct val="100000"/>
              </a:lnSpc>
              <a:spcBef>
                <a:spcPts val="499"/>
              </a:spcBef>
            </a:pPr>
            <a:endParaRPr lang="ca-ES" sz="2000" b="0" strike="noStrike" spc="-1" dirty="0">
              <a:latin typeface="Arial"/>
            </a:endParaRPr>
          </a:p>
          <a:p>
            <a:pPr algn="just">
              <a:lnSpc>
                <a:spcPct val="100000"/>
              </a:lnSpc>
              <a:spcBef>
                <a:spcPts val="499"/>
              </a:spcBef>
            </a:pPr>
            <a:r>
              <a:rPr lang="ca-ES" sz="2000" b="0" strike="noStrike" spc="-1" dirty="0" err="1">
                <a:solidFill>
                  <a:srgbClr val="000000"/>
                </a:solidFill>
                <a:latin typeface="Verdana"/>
                <a:ea typeface="Verdana"/>
              </a:rPr>
              <a:t>Take</a:t>
            </a:r>
            <a:r>
              <a:rPr lang="ca-ES" sz="2000" b="0" strike="noStrike" spc="-1" dirty="0">
                <a:solidFill>
                  <a:srgbClr val="000000"/>
                </a:solidFill>
                <a:latin typeface="Verdana"/>
                <a:ea typeface="Verdana"/>
              </a:rPr>
              <a:t> a </a:t>
            </a:r>
            <a:r>
              <a:rPr lang="ca-ES" sz="2000" b="0" strike="noStrike" spc="-1" dirty="0" err="1">
                <a:solidFill>
                  <a:srgbClr val="000000"/>
                </a:solidFill>
                <a:latin typeface="Verdana"/>
                <a:ea typeface="Verdana"/>
              </a:rPr>
              <a:t>look</a:t>
            </a:r>
            <a:r>
              <a:rPr lang="ca-ES" sz="2000" b="0" strike="noStrike" spc="-1" dirty="0">
                <a:solidFill>
                  <a:srgbClr val="000000"/>
                </a:solidFill>
                <a:latin typeface="Verdana"/>
                <a:ea typeface="Verdana"/>
              </a:rPr>
              <a:t> to </a:t>
            </a:r>
            <a:r>
              <a:rPr lang="ca-ES" sz="2000" b="0" strike="noStrike" spc="-1" dirty="0" err="1">
                <a:solidFill>
                  <a:srgbClr val="000000"/>
                </a:solidFill>
                <a:latin typeface="Verdana"/>
                <a:ea typeface="Verdana"/>
              </a:rPr>
              <a:t>these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tutorials</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complementing</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the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above</a:t>
            </a:r>
            <a:r>
              <a:rPr lang="ca-ES" sz="2000" b="0" strike="noStrike" spc="-1" dirty="0">
                <a:solidFill>
                  <a:srgbClr val="000000"/>
                </a:solidFill>
                <a:latin typeface="Verdana"/>
                <a:ea typeface="Verdana"/>
              </a:rPr>
              <a:t> </a:t>
            </a:r>
            <a:r>
              <a:rPr lang="ca-ES" sz="2000" b="0" strike="noStrike" spc="-1" dirty="0" err="1">
                <a:solidFill>
                  <a:srgbClr val="000000"/>
                </a:solidFill>
                <a:latin typeface="Verdana"/>
                <a:ea typeface="Verdana"/>
              </a:rPr>
              <a:t>information</a:t>
            </a:r>
            <a:r>
              <a:rPr lang="ca-ES" sz="2000" b="0" strike="noStrike" spc="-1" dirty="0">
                <a:solidFill>
                  <a:srgbClr val="000000"/>
                </a:solidFill>
                <a:latin typeface="Verdana"/>
                <a:ea typeface="Verdana"/>
              </a:rPr>
              <a:t>: </a:t>
            </a:r>
            <a:endParaRPr lang="ca-ES" sz="2000" b="0" strike="noStrike" spc="-1" dirty="0">
              <a:latin typeface="Arial"/>
            </a:endParaRPr>
          </a:p>
          <a:p>
            <a:pPr marL="457200" algn="just">
              <a:lnSpc>
                <a:spcPct val="100000"/>
              </a:lnSpc>
              <a:spcBef>
                <a:spcPts val="499"/>
              </a:spcBef>
            </a:pPr>
            <a:r>
              <a:rPr lang="ca-ES" sz="2000" b="0" u="sng" strike="noStrike" spc="-1" dirty="0" err="1">
                <a:solidFill>
                  <a:srgbClr val="0000FF"/>
                </a:solidFill>
                <a:uFillTx/>
                <a:latin typeface="Verdana"/>
                <a:ea typeface="Verdana"/>
                <a:hlinkClick r:id="rId6"/>
              </a:rPr>
              <a:t>How</a:t>
            </a:r>
            <a:r>
              <a:rPr lang="ca-ES" sz="2000" b="0" u="sng" strike="noStrike" spc="-1" dirty="0">
                <a:solidFill>
                  <a:srgbClr val="0000FF"/>
                </a:solidFill>
                <a:uFillTx/>
                <a:latin typeface="Verdana"/>
                <a:ea typeface="Verdana"/>
                <a:hlinkClick r:id="rId6"/>
              </a:rPr>
              <a:t> to </a:t>
            </a:r>
            <a:r>
              <a:rPr lang="ca-ES" sz="2000" b="0" u="sng" strike="noStrike" spc="-1" dirty="0" err="1">
                <a:solidFill>
                  <a:srgbClr val="0000FF"/>
                </a:solidFill>
                <a:uFillTx/>
                <a:latin typeface="Verdana"/>
                <a:ea typeface="Verdana"/>
                <a:hlinkClick r:id="rId6"/>
              </a:rPr>
              <a:t>include</a:t>
            </a:r>
            <a:r>
              <a:rPr lang="ca-ES" sz="2000" b="0" u="sng" strike="noStrike" spc="-1" dirty="0">
                <a:solidFill>
                  <a:srgbClr val="0000FF"/>
                </a:solidFill>
                <a:uFillTx/>
                <a:latin typeface="Verdana"/>
                <a:ea typeface="Verdana"/>
                <a:hlinkClick r:id="rId6"/>
              </a:rPr>
              <a:t> </a:t>
            </a:r>
            <a:r>
              <a:rPr lang="ca-ES" sz="2000" b="0" u="sng" strike="noStrike" spc="-1" dirty="0" err="1">
                <a:solidFill>
                  <a:srgbClr val="0000FF"/>
                </a:solidFill>
                <a:uFillTx/>
                <a:latin typeface="Verdana"/>
                <a:ea typeface="Verdana"/>
                <a:hlinkClick r:id="rId6"/>
              </a:rPr>
              <a:t>bibliography</a:t>
            </a:r>
            <a:r>
              <a:rPr lang="ca-ES" sz="2000" b="0" u="sng" strike="noStrike" spc="-1" dirty="0">
                <a:solidFill>
                  <a:srgbClr val="0000FF"/>
                </a:solidFill>
                <a:uFillTx/>
                <a:latin typeface="Verdana"/>
                <a:ea typeface="Verdana"/>
                <a:hlinkClick r:id="rId6"/>
              </a:rPr>
              <a:t> </a:t>
            </a:r>
            <a:r>
              <a:rPr lang="ca-ES" sz="2000" b="0" u="sng" strike="noStrike" spc="-1" dirty="0" err="1">
                <a:solidFill>
                  <a:srgbClr val="0000FF"/>
                </a:solidFill>
                <a:uFillTx/>
                <a:latin typeface="Verdana"/>
                <a:ea typeface="Verdana"/>
                <a:hlinkClick r:id="rId6"/>
              </a:rPr>
              <a:t>using</a:t>
            </a:r>
            <a:r>
              <a:rPr lang="ca-ES" sz="2000" b="0" u="sng" strike="noStrike" spc="-1" dirty="0">
                <a:solidFill>
                  <a:srgbClr val="0000FF"/>
                </a:solidFill>
                <a:uFillTx/>
                <a:latin typeface="Verdana"/>
                <a:ea typeface="Verdana"/>
                <a:hlinkClick r:id="rId6"/>
              </a:rPr>
              <a:t> </a:t>
            </a:r>
            <a:r>
              <a:rPr lang="ca-ES" sz="2000" b="0" u="sng" strike="noStrike" spc="-1" dirty="0" err="1">
                <a:solidFill>
                  <a:srgbClr val="0000FF"/>
                </a:solidFill>
                <a:uFillTx/>
                <a:latin typeface="Verdana"/>
                <a:ea typeface="Verdana"/>
                <a:hlinkClick r:id="rId6"/>
              </a:rPr>
              <a:t>bibtex</a:t>
            </a:r>
            <a:endParaRPr lang="ca-ES" sz="2000" b="0" strike="noStrike" spc="-1" dirty="0">
              <a:latin typeface="Arial"/>
            </a:endParaRPr>
          </a:p>
          <a:p>
            <a:pPr marL="457200" algn="just">
              <a:lnSpc>
                <a:spcPct val="100000"/>
              </a:lnSpc>
              <a:spcBef>
                <a:spcPts val="499"/>
              </a:spcBef>
            </a:pPr>
            <a:endParaRPr lang="ca-ES" sz="2000" b="0" strike="noStrike" spc="-1" dirty="0">
              <a:latin typeface="Arial"/>
            </a:endParaRPr>
          </a:p>
          <a:p>
            <a:pPr marL="457200" algn="just">
              <a:lnSpc>
                <a:spcPct val="100000"/>
              </a:lnSpc>
              <a:spcBef>
                <a:spcPts val="499"/>
              </a:spcBef>
            </a:pPr>
            <a:r>
              <a:rPr lang="ca-ES" sz="2000" b="0" u="sng" strike="noStrike" spc="-1" dirty="0" err="1">
                <a:solidFill>
                  <a:srgbClr val="0000FF"/>
                </a:solidFill>
                <a:uFillTx/>
                <a:latin typeface="Verdana"/>
                <a:ea typeface="Verdana"/>
                <a:hlinkClick r:id="rId7"/>
              </a:rPr>
              <a:t>Plagiarism</a:t>
            </a:r>
            <a:r>
              <a:rPr lang="ca-ES" sz="2000" b="0" u="sng" strike="noStrike" spc="-1" dirty="0">
                <a:solidFill>
                  <a:srgbClr val="0000FF"/>
                </a:solidFill>
                <a:uFillTx/>
                <a:latin typeface="Verdana"/>
                <a:ea typeface="Verdana"/>
                <a:hlinkClick r:id="rId7"/>
              </a:rPr>
              <a:t>: </a:t>
            </a:r>
            <a:r>
              <a:rPr lang="ca-ES" sz="2000" b="0" u="sng" strike="noStrike" spc="-1" dirty="0" err="1">
                <a:solidFill>
                  <a:srgbClr val="0000FF"/>
                </a:solidFill>
                <a:uFillTx/>
                <a:latin typeface="Verdana"/>
                <a:ea typeface="Verdana"/>
                <a:hlinkClick r:id="rId7"/>
              </a:rPr>
              <a:t>how</a:t>
            </a:r>
            <a:r>
              <a:rPr lang="ca-ES" sz="2000" b="0" u="sng" strike="noStrike" spc="-1" dirty="0">
                <a:solidFill>
                  <a:srgbClr val="0000FF"/>
                </a:solidFill>
                <a:uFillTx/>
                <a:latin typeface="Verdana"/>
                <a:ea typeface="Verdana"/>
                <a:hlinkClick r:id="rId7"/>
              </a:rPr>
              <a:t> to </a:t>
            </a:r>
            <a:r>
              <a:rPr lang="ca-ES" sz="2000" b="0" u="sng" strike="noStrike" spc="-1" dirty="0" err="1">
                <a:solidFill>
                  <a:srgbClr val="0000FF"/>
                </a:solidFill>
                <a:uFillTx/>
                <a:latin typeface="Verdana"/>
                <a:ea typeface="Verdana"/>
                <a:hlinkClick r:id="rId7"/>
              </a:rPr>
              <a:t>avoid</a:t>
            </a:r>
            <a:r>
              <a:rPr lang="ca-ES" sz="2000" b="0" u="sng" strike="noStrike" spc="-1" dirty="0">
                <a:solidFill>
                  <a:srgbClr val="0000FF"/>
                </a:solidFill>
                <a:uFillTx/>
                <a:latin typeface="Verdana"/>
                <a:ea typeface="Verdana"/>
                <a:hlinkClick r:id="rId7"/>
              </a:rPr>
              <a:t> </a:t>
            </a:r>
            <a:r>
              <a:rPr lang="ca-ES" sz="2000" b="0" u="sng" strike="noStrike" spc="-1" dirty="0" err="1">
                <a:solidFill>
                  <a:srgbClr val="0000FF"/>
                </a:solidFill>
                <a:uFillTx/>
                <a:latin typeface="Verdana"/>
                <a:ea typeface="Verdana"/>
                <a:hlinkClick r:id="rId7"/>
              </a:rPr>
              <a:t>it</a:t>
            </a:r>
            <a:endParaRPr lang="ca-ES" sz="2000" b="0" strike="noStrike" spc="-1" dirty="0">
              <a:latin typeface="Arial"/>
            </a:endParaRPr>
          </a:p>
          <a:p>
            <a:pPr>
              <a:lnSpc>
                <a:spcPct val="100000"/>
              </a:lnSpc>
            </a:pPr>
            <a:endParaRPr lang="ca-ES" sz="2000" b="0" strike="noStrike" spc="-1" dirty="0">
              <a:latin typeface="Arial"/>
            </a:endParaRPr>
          </a:p>
        </p:txBody>
      </p:sp>
      <p:sp>
        <p:nvSpPr>
          <p:cNvPr id="908" name="CustomShape 22"/>
          <p:cNvSpPr/>
          <p:nvPr/>
        </p:nvSpPr>
        <p:spPr>
          <a:xfrm>
            <a:off x="3956760" y="58773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8"/>
              </a:rPr>
              <a:t>bibmat@ub.edu</a:t>
            </a:r>
            <a:endParaRPr lang="ca-ES" sz="1100" b="0" strike="noStrike" spc="-1">
              <a:latin typeface="Arial"/>
            </a:endParaRPr>
          </a:p>
          <a:p>
            <a:pPr>
              <a:lnSpc>
                <a:spcPct val="100000"/>
              </a:lnSpc>
            </a:pPr>
            <a:endParaRPr lang="ca-ES" sz="1100" b="0" strike="noStrike" spc="-1">
              <a:latin typeface="Arial"/>
            </a:endParaRPr>
          </a:p>
        </p:txBody>
      </p:sp>
      <p:pic>
        <p:nvPicPr>
          <p:cNvPr id="25" name="Imagen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10507" y="1526658"/>
            <a:ext cx="372832" cy="326228"/>
          </a:xfrm>
          <a:prstGeom prst="rect">
            <a:avLst/>
          </a:prstGeom>
        </p:spPr>
      </p:pic>
      <p:pic>
        <p:nvPicPr>
          <p:cNvPr id="26" name="Imagen 2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44405" y="3608946"/>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extShape 1"/>
          <p:cNvSpPr txBox="1"/>
          <p:nvPr/>
        </p:nvSpPr>
        <p:spPr>
          <a:xfrm>
            <a:off x="6553080" y="6356520"/>
            <a:ext cx="2133360" cy="364680"/>
          </a:xfrm>
          <a:prstGeom prst="rect">
            <a:avLst/>
          </a:prstGeom>
          <a:noFill/>
          <a:ln>
            <a:noFill/>
          </a:ln>
        </p:spPr>
        <p:txBody>
          <a:bodyPr anchor="ctr"/>
          <a:lstStyle/>
          <a:p>
            <a:pPr algn="r">
              <a:lnSpc>
                <a:spcPct val="100000"/>
              </a:lnSpc>
            </a:pPr>
            <a:fld id="{42960069-B429-42D8-A432-B20C28E462CF}" type="slidenum">
              <a:rPr lang="ca-ES" sz="1200" b="0" strike="noStrike" spc="-1">
                <a:solidFill>
                  <a:srgbClr val="898989"/>
                </a:solidFill>
                <a:latin typeface="Arial"/>
              </a:rPr>
              <a:t>4</a:t>
            </a:fld>
            <a:endParaRPr lang="ca-ES" sz="1200" b="0" strike="noStrike" spc="-1">
              <a:latin typeface="Times New Roman"/>
            </a:endParaRPr>
          </a:p>
        </p:txBody>
      </p:sp>
      <p:sp>
        <p:nvSpPr>
          <p:cNvPr id="204" name="CustomShape 2"/>
          <p:cNvSpPr/>
          <p:nvPr/>
        </p:nvSpPr>
        <p:spPr>
          <a:xfrm>
            <a:off x="3060000" y="1234440"/>
            <a:ext cx="5112360" cy="4902840"/>
          </a:xfrm>
          <a:prstGeom prst="rect">
            <a:avLst/>
          </a:prstGeom>
          <a:noFill/>
          <a:ln>
            <a:noFill/>
          </a:ln>
        </p:spPr>
        <p:style>
          <a:lnRef idx="0">
            <a:scrgbClr r="0" g="0" b="0"/>
          </a:lnRef>
          <a:fillRef idx="0">
            <a:scrgbClr r="0" g="0" b="0"/>
          </a:fillRef>
          <a:effectRef idx="0">
            <a:scrgbClr r="0" g="0" b="0"/>
          </a:effectRef>
          <a:fontRef idx="minor"/>
        </p:style>
        <p:txBody>
          <a:bodyPr/>
          <a:lstStyle/>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3" action="ppaction://hlinksldjump"/>
              </a:rPr>
              <a:t>What</a:t>
            </a:r>
            <a:r>
              <a:rPr lang="ca-ES" sz="1800" b="0" strike="noStrike" spc="-1" dirty="0">
                <a:solidFill>
                  <a:srgbClr val="000000"/>
                </a:solidFill>
                <a:latin typeface="Verdana"/>
                <a:ea typeface="Verdana"/>
                <a:hlinkClick r:id="rId3" action="ppaction://hlinksldjump"/>
              </a:rPr>
              <a:t> is </a:t>
            </a:r>
            <a:r>
              <a:rPr lang="ca-ES" sz="1800" b="0" strike="noStrike" spc="-1" dirty="0" err="1">
                <a:solidFill>
                  <a:srgbClr val="000000"/>
                </a:solidFill>
                <a:latin typeface="Verdana"/>
                <a:ea typeface="Verdana"/>
                <a:hlinkClick r:id="rId3" action="ppaction://hlinksldjump"/>
              </a:rPr>
              <a:t>the</a:t>
            </a:r>
            <a:r>
              <a:rPr lang="ca-ES" sz="1800" b="0" strike="noStrike" spc="-1" dirty="0">
                <a:solidFill>
                  <a:srgbClr val="000000"/>
                </a:solidFill>
                <a:latin typeface="Verdana"/>
                <a:ea typeface="Verdana"/>
                <a:hlinkClick r:id="rId3" action="ppaction://hlinksldjump"/>
              </a:rPr>
              <a:t> </a:t>
            </a:r>
            <a:r>
              <a:rPr lang="ca-ES" sz="1800" b="0" strike="noStrike" spc="-1" dirty="0" err="1">
                <a:solidFill>
                  <a:srgbClr val="000000"/>
                </a:solidFill>
                <a:latin typeface="Verdana"/>
                <a:ea typeface="Verdana"/>
                <a:hlinkClick r:id="rId3" action="ppaction://hlinksldjump"/>
              </a:rPr>
              <a:t>aim</a:t>
            </a:r>
            <a:r>
              <a:rPr lang="ca-ES" sz="1800" b="0" strike="noStrike" spc="-1" dirty="0">
                <a:solidFill>
                  <a:srgbClr val="000000"/>
                </a:solidFill>
                <a:latin typeface="Verdana"/>
                <a:ea typeface="Verdana"/>
                <a:hlinkClick r:id="rId3" action="ppaction://hlinksldjump"/>
              </a:rPr>
              <a:t> of </a:t>
            </a:r>
            <a:r>
              <a:rPr lang="ca-ES" sz="1800" b="0" strike="noStrike" spc="-1" dirty="0" err="1">
                <a:solidFill>
                  <a:srgbClr val="000000"/>
                </a:solidFill>
                <a:latin typeface="Verdana"/>
                <a:ea typeface="Verdana"/>
                <a:hlinkClick r:id="rId3" action="ppaction://hlinksldjump"/>
              </a:rPr>
              <a:t>this</a:t>
            </a:r>
            <a:r>
              <a:rPr lang="ca-ES" sz="1800" b="0" strike="noStrike" spc="-1" dirty="0">
                <a:solidFill>
                  <a:srgbClr val="000000"/>
                </a:solidFill>
                <a:latin typeface="Verdana"/>
                <a:ea typeface="Verdana"/>
                <a:hlinkClick r:id="rId3" action="ppaction://hlinksldjump"/>
              </a:rPr>
              <a:t> </a:t>
            </a:r>
            <a:r>
              <a:rPr lang="ca-ES" sz="1800" b="0" strike="noStrike" spc="-1" dirty="0" err="1">
                <a:solidFill>
                  <a:srgbClr val="000000"/>
                </a:solidFill>
                <a:latin typeface="Verdana"/>
                <a:ea typeface="Verdana"/>
                <a:hlinkClick r:id="rId3" action="ppaction://hlinksldjump"/>
              </a:rPr>
              <a:t>presentation</a:t>
            </a:r>
            <a:r>
              <a:rPr lang="ca-ES" sz="1800" b="0" strike="noStrike" spc="-1" dirty="0">
                <a:solidFill>
                  <a:srgbClr val="000000"/>
                </a:solidFill>
                <a:latin typeface="Verdana"/>
                <a:ea typeface="Verdana"/>
                <a:hlinkClick r:id="rId3" action="ppaction://hlinksldjump"/>
              </a:rPr>
              <a:t>?</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4" action="ppaction://hlinksldjump"/>
              </a:rPr>
              <a:t>Preliminary</a:t>
            </a:r>
            <a:r>
              <a:rPr lang="ca-ES" sz="1800" b="0" strike="noStrike" spc="-1" dirty="0">
                <a:solidFill>
                  <a:srgbClr val="000000"/>
                </a:solidFill>
                <a:latin typeface="Verdana"/>
                <a:ea typeface="Verdana"/>
                <a:hlinkClick r:id="rId4" action="ppaction://hlinksldjump"/>
              </a:rPr>
              <a:t> </a:t>
            </a:r>
            <a:r>
              <a:rPr lang="ca-ES" sz="1800" b="0" strike="noStrike" spc="-1" dirty="0" err="1">
                <a:solidFill>
                  <a:srgbClr val="000000"/>
                </a:solidFill>
                <a:latin typeface="Verdana"/>
                <a:ea typeface="Verdana"/>
                <a:hlinkClick r:id="rId4" action="ppaction://hlinksldjump"/>
              </a:rPr>
              <a:t>considerations</a:t>
            </a:r>
            <a:r>
              <a:rPr lang="ca-ES" sz="1800" b="0" strike="noStrike" spc="-1" dirty="0">
                <a:solidFill>
                  <a:srgbClr val="000000"/>
                </a:solidFill>
                <a:latin typeface="Verdana"/>
                <a:ea typeface="Verdana"/>
                <a:hlinkClick r:id="rId4" action="ppaction://hlinksldjump"/>
              </a:rPr>
              <a:t> </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5" action="ppaction://hlinksldjump"/>
              </a:rPr>
              <a:t>Information</a:t>
            </a:r>
            <a:r>
              <a:rPr lang="ca-ES" sz="1800" b="0" strike="noStrike" spc="-1" dirty="0">
                <a:solidFill>
                  <a:srgbClr val="000000"/>
                </a:solidFill>
                <a:latin typeface="Verdana"/>
                <a:ea typeface="Verdana"/>
                <a:hlinkClick r:id="rId5" action="ppaction://hlinksldjump"/>
              </a:rPr>
              <a:t> </a:t>
            </a:r>
            <a:r>
              <a:rPr lang="ca-ES" sz="1800" b="0" strike="noStrike" spc="-1" dirty="0" err="1">
                <a:solidFill>
                  <a:srgbClr val="000000"/>
                </a:solidFill>
                <a:latin typeface="Verdana"/>
                <a:ea typeface="Verdana"/>
                <a:hlinkClick r:id="rId5" action="ppaction://hlinksldjump"/>
              </a:rPr>
              <a:t>search</a:t>
            </a:r>
            <a:r>
              <a:rPr lang="ca-ES" sz="1800" b="0" strike="noStrike" spc="-1" dirty="0">
                <a:solidFill>
                  <a:srgbClr val="000000"/>
                </a:solidFill>
                <a:latin typeface="Verdana"/>
                <a:ea typeface="Verdana"/>
                <a:hlinkClick r:id="rId5" action="ppaction://hlinksldjump"/>
              </a:rPr>
              <a:t> </a:t>
            </a:r>
            <a:r>
              <a:rPr lang="ca-ES" sz="1800" b="0" strike="noStrike" spc="-1" dirty="0" err="1">
                <a:solidFill>
                  <a:srgbClr val="000000"/>
                </a:solidFill>
                <a:latin typeface="Verdana"/>
                <a:ea typeface="Verdana"/>
                <a:hlinkClick r:id="rId5" action="ppaction://hlinksldjump"/>
              </a:rPr>
              <a:t>and</a:t>
            </a:r>
            <a:r>
              <a:rPr lang="ca-ES" sz="1800" b="0" strike="noStrike" spc="-1" dirty="0">
                <a:solidFill>
                  <a:srgbClr val="000000"/>
                </a:solidFill>
                <a:latin typeface="Verdana"/>
                <a:ea typeface="Verdana"/>
                <a:hlinkClick r:id="rId5" action="ppaction://hlinksldjump"/>
              </a:rPr>
              <a:t> management </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6" action="ppaction://hlinksldjump"/>
              </a:rPr>
              <a:t>Criteria</a:t>
            </a:r>
            <a:r>
              <a:rPr lang="ca-ES" sz="1800" b="0" strike="noStrike" spc="-1" dirty="0">
                <a:solidFill>
                  <a:srgbClr val="000000"/>
                </a:solidFill>
                <a:latin typeface="Verdana"/>
                <a:ea typeface="Verdana"/>
                <a:hlinkClick r:id="rId6" action="ppaction://hlinksldjump"/>
              </a:rPr>
              <a:t> to </a:t>
            </a:r>
            <a:r>
              <a:rPr lang="ca-ES" sz="1800" b="0" strike="noStrike" spc="-1" dirty="0" err="1">
                <a:solidFill>
                  <a:srgbClr val="000000"/>
                </a:solidFill>
                <a:latin typeface="Verdana"/>
                <a:ea typeface="Verdana"/>
                <a:hlinkClick r:id="rId6" action="ppaction://hlinksldjump"/>
              </a:rPr>
              <a:t>evaluate</a:t>
            </a:r>
            <a:r>
              <a:rPr lang="ca-ES" sz="1800" b="0" strike="noStrike" spc="-1" dirty="0">
                <a:solidFill>
                  <a:srgbClr val="000000"/>
                </a:solidFill>
                <a:latin typeface="Verdana"/>
                <a:ea typeface="Verdana"/>
                <a:hlinkClick r:id="rId6" action="ppaction://hlinksldjump"/>
              </a:rPr>
              <a:t> </a:t>
            </a:r>
            <a:r>
              <a:rPr lang="ca-ES" sz="1800" b="0" strike="noStrike" spc="-1" dirty="0" err="1">
                <a:solidFill>
                  <a:srgbClr val="000000"/>
                </a:solidFill>
                <a:latin typeface="Verdana"/>
                <a:ea typeface="Verdana"/>
                <a:hlinkClick r:id="rId6" action="ppaction://hlinksldjump"/>
              </a:rPr>
              <a:t>information</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7" action="ppaction://hlinksldjump"/>
              </a:rPr>
              <a:t>Dealing</a:t>
            </a:r>
            <a:r>
              <a:rPr lang="ca-ES" sz="1800" b="0" strike="noStrike" spc="-1" dirty="0">
                <a:solidFill>
                  <a:srgbClr val="000000"/>
                </a:solidFill>
                <a:latin typeface="Verdana"/>
                <a:ea typeface="Verdana"/>
                <a:hlinkClick r:id="rId7" action="ppaction://hlinksldjump"/>
              </a:rPr>
              <a:t> </a:t>
            </a:r>
            <a:r>
              <a:rPr lang="ca-ES" sz="1800" b="0" strike="noStrike" spc="-1" dirty="0" err="1">
                <a:solidFill>
                  <a:srgbClr val="000000"/>
                </a:solidFill>
                <a:latin typeface="Verdana"/>
                <a:ea typeface="Verdana"/>
                <a:hlinkClick r:id="rId7" action="ppaction://hlinksldjump"/>
              </a:rPr>
              <a:t>with</a:t>
            </a:r>
            <a:r>
              <a:rPr lang="ca-ES" sz="1800" b="0" strike="noStrike" spc="-1" dirty="0">
                <a:solidFill>
                  <a:srgbClr val="000000"/>
                </a:solidFill>
                <a:latin typeface="Verdana"/>
                <a:ea typeface="Verdana"/>
                <a:hlinkClick r:id="rId7" action="ppaction://hlinksldjump"/>
              </a:rPr>
              <a:t> Copyright</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8" action="ppaction://hlinksldjump"/>
              </a:rPr>
              <a:t>Before</a:t>
            </a:r>
            <a:r>
              <a:rPr lang="ca-ES" sz="1800" b="0" strike="noStrike" spc="-1" dirty="0">
                <a:solidFill>
                  <a:srgbClr val="000000"/>
                </a:solidFill>
                <a:latin typeface="Verdana"/>
                <a:ea typeface="Verdana"/>
                <a:hlinkClick r:id="rId8" action="ppaction://hlinksldjump"/>
              </a:rPr>
              <a:t> </a:t>
            </a:r>
            <a:r>
              <a:rPr lang="ca-ES" sz="1800" b="0" strike="noStrike" spc="-1" dirty="0" err="1">
                <a:solidFill>
                  <a:srgbClr val="000000"/>
                </a:solidFill>
                <a:latin typeface="Verdana"/>
                <a:ea typeface="Verdana"/>
                <a:hlinkClick r:id="rId8" action="ppaction://hlinksldjump"/>
              </a:rPr>
              <a:t>submission</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9" action="ppaction://hlinksldjump"/>
              </a:rPr>
              <a:t>Remember</a:t>
            </a:r>
            <a:r>
              <a:rPr lang="ca-ES" sz="1800" b="0" strike="noStrike" spc="-1" dirty="0">
                <a:solidFill>
                  <a:srgbClr val="000000"/>
                </a:solidFill>
                <a:latin typeface="Verdana"/>
                <a:ea typeface="Verdana"/>
                <a:hlinkClick r:id="rId9" action="ppaction://hlinksldjump"/>
              </a:rPr>
              <a:t> to</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10" action="ppaction://hlinksldjump"/>
              </a:rPr>
              <a:t>Need</a:t>
            </a:r>
            <a:r>
              <a:rPr lang="ca-ES" sz="1800" b="0" strike="noStrike" spc="-1" dirty="0">
                <a:solidFill>
                  <a:srgbClr val="000000"/>
                </a:solidFill>
                <a:latin typeface="Verdana"/>
                <a:ea typeface="Verdana"/>
                <a:hlinkClick r:id="rId10" action="ppaction://hlinksldjump"/>
              </a:rPr>
              <a:t> </a:t>
            </a:r>
            <a:r>
              <a:rPr lang="ca-ES" sz="1800" b="0" strike="noStrike" spc="-1" dirty="0" err="1">
                <a:solidFill>
                  <a:srgbClr val="000000"/>
                </a:solidFill>
                <a:latin typeface="Verdana"/>
                <a:ea typeface="Verdana"/>
                <a:hlinkClick r:id="rId10" action="ppaction://hlinksldjump"/>
              </a:rPr>
              <a:t>help</a:t>
            </a:r>
            <a:r>
              <a:rPr lang="ca-ES" sz="1800" b="0" strike="noStrike" spc="-1" dirty="0">
                <a:solidFill>
                  <a:srgbClr val="000000"/>
                </a:solidFill>
                <a:latin typeface="Verdana"/>
                <a:ea typeface="Verdana"/>
                <a:hlinkClick r:id="rId10" action="ppaction://hlinksldjump"/>
              </a:rPr>
              <a:t>?</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11" action="ppaction://hlinksldjump"/>
              </a:rPr>
              <a:t>Make</a:t>
            </a:r>
            <a:r>
              <a:rPr lang="ca-ES" sz="1800" b="0" strike="noStrike" spc="-1" dirty="0">
                <a:solidFill>
                  <a:srgbClr val="000000"/>
                </a:solidFill>
                <a:latin typeface="Verdana"/>
                <a:ea typeface="Verdana"/>
                <a:hlinkClick r:id="rId11" action="ppaction://hlinksldjump"/>
              </a:rPr>
              <a:t> profit </a:t>
            </a:r>
            <a:r>
              <a:rPr lang="ca-ES" sz="1800" b="0" strike="noStrike" spc="-1" dirty="0" err="1">
                <a:solidFill>
                  <a:srgbClr val="000000"/>
                </a:solidFill>
                <a:latin typeface="Verdana"/>
                <a:ea typeface="Verdana"/>
                <a:hlinkClick r:id="rId11" action="ppaction://hlinksldjump"/>
              </a:rPr>
              <a:t>from</a:t>
            </a:r>
            <a:r>
              <a:rPr lang="ca-ES" sz="1800" b="0" strike="noStrike" spc="-1" dirty="0">
                <a:solidFill>
                  <a:srgbClr val="000000"/>
                </a:solidFill>
                <a:latin typeface="Verdana"/>
                <a:ea typeface="Verdana"/>
                <a:hlinkClick r:id="rId11" action="ppaction://hlinksldjump"/>
              </a:rPr>
              <a:t> </a:t>
            </a:r>
            <a:r>
              <a:rPr lang="ca-ES" sz="1800" b="0" strike="noStrike" spc="-1" dirty="0" err="1">
                <a:solidFill>
                  <a:srgbClr val="000000"/>
                </a:solidFill>
                <a:latin typeface="Verdana"/>
                <a:ea typeface="Verdana"/>
                <a:hlinkClick r:id="rId11" action="ppaction://hlinksldjump"/>
              </a:rPr>
              <a:t>your</a:t>
            </a:r>
            <a:r>
              <a:rPr lang="ca-ES" sz="1800" b="0" strike="noStrike" spc="-1" dirty="0">
                <a:solidFill>
                  <a:srgbClr val="000000"/>
                </a:solidFill>
                <a:latin typeface="Verdana"/>
                <a:ea typeface="Verdana"/>
                <a:hlinkClick r:id="rId11" action="ppaction://hlinksldjump"/>
              </a:rPr>
              <a:t> MT</a:t>
            </a:r>
            <a:endParaRPr lang="ca-ES" sz="1800" b="0" strike="noStrike" spc="-1" dirty="0">
              <a:latin typeface="Arial"/>
            </a:endParaRPr>
          </a:p>
          <a:p>
            <a:pPr marL="343080" indent="-342720" algn="just">
              <a:lnSpc>
                <a:spcPct val="150000"/>
              </a:lnSpc>
              <a:buClr>
                <a:srgbClr val="000000"/>
              </a:buClr>
              <a:buFont typeface="Calibri"/>
              <a:buAutoNum type="arabicPeriod"/>
            </a:pPr>
            <a:r>
              <a:rPr lang="ca-ES" sz="1800" b="0" strike="noStrike" spc="-1" dirty="0" err="1">
                <a:solidFill>
                  <a:srgbClr val="000000"/>
                </a:solidFill>
                <a:latin typeface="Verdana"/>
                <a:ea typeface="Verdana"/>
                <a:hlinkClick r:id="rId12" action="ppaction://hlinksldjump"/>
              </a:rPr>
              <a:t>Examples</a:t>
            </a:r>
            <a:r>
              <a:rPr lang="ca-ES" sz="1800" b="0" strike="noStrike" spc="-1" dirty="0">
                <a:solidFill>
                  <a:srgbClr val="000000"/>
                </a:solidFill>
                <a:latin typeface="Verdana"/>
                <a:ea typeface="Verdana"/>
              </a:rPr>
              <a:t>  </a:t>
            </a:r>
            <a:endParaRPr lang="ca-ES" sz="1800" b="0" strike="noStrike" spc="-1" dirty="0">
              <a:latin typeface="Arial"/>
            </a:endParaRPr>
          </a:p>
          <a:p>
            <a:pPr algn="just">
              <a:lnSpc>
                <a:spcPct val="100000"/>
              </a:lnSpc>
            </a:pPr>
            <a:endParaRPr lang="ca-ES" sz="1800" b="0" strike="noStrike" spc="-1" dirty="0">
              <a:latin typeface="Arial"/>
            </a:endParaRPr>
          </a:p>
          <a:p>
            <a:pPr marL="228600" indent="-228240" algn="ctr">
              <a:lnSpc>
                <a:spcPct val="100000"/>
              </a:lnSpc>
              <a:spcBef>
                <a:spcPts val="2001"/>
              </a:spcBef>
            </a:pPr>
            <a:endParaRPr lang="ca-ES" sz="1800" b="0" strike="noStrike" spc="-1" dirty="0">
              <a:latin typeface="Arial"/>
            </a:endParaRPr>
          </a:p>
        </p:txBody>
      </p:sp>
      <p:pic>
        <p:nvPicPr>
          <p:cNvPr id="205" name="Imatge 3"/>
          <p:cNvPicPr/>
          <p:nvPr/>
        </p:nvPicPr>
        <p:blipFill>
          <a:blip r:embed="rId13"/>
          <a:stretch/>
        </p:blipFill>
        <p:spPr>
          <a:xfrm>
            <a:off x="-36360" y="0"/>
            <a:ext cx="2601360" cy="6855480"/>
          </a:xfrm>
          <a:prstGeom prst="rect">
            <a:avLst/>
          </a:prstGeom>
          <a:ln>
            <a:noFill/>
          </a:ln>
        </p:spPr>
      </p:pic>
      <p:sp>
        <p:nvSpPr>
          <p:cNvPr id="206" name="CustomShape 3"/>
          <p:cNvSpPr/>
          <p:nvPr/>
        </p:nvSpPr>
        <p:spPr>
          <a:xfrm>
            <a:off x="107640" y="1813680"/>
            <a:ext cx="2304000" cy="5796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r>
              <a:rPr lang="ca-ES" sz="3200" b="1" strike="noStrike" spc="-1">
                <a:solidFill>
                  <a:srgbClr val="FFFFFF"/>
                </a:solidFill>
                <a:latin typeface="Verdana"/>
                <a:ea typeface="Verdana"/>
              </a:rPr>
              <a:t>Contents</a:t>
            </a:r>
            <a:endParaRPr lang="ca-ES" sz="3200" b="0" strike="noStrike" spc="-1">
              <a:latin typeface="Arial"/>
            </a:endParaRPr>
          </a:p>
        </p:txBody>
      </p:sp>
      <p:sp>
        <p:nvSpPr>
          <p:cNvPr id="207" name="CustomShape 4"/>
          <p:cNvSpPr/>
          <p:nvPr/>
        </p:nvSpPr>
        <p:spPr>
          <a:xfrm>
            <a:off x="3359880" y="5960160"/>
            <a:ext cx="384804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14"/>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 name="TextShape 1"/>
          <p:cNvSpPr txBox="1"/>
          <p:nvPr/>
        </p:nvSpPr>
        <p:spPr>
          <a:xfrm>
            <a:off x="6553080" y="6356520"/>
            <a:ext cx="2133360" cy="364680"/>
          </a:xfrm>
          <a:prstGeom prst="rect">
            <a:avLst/>
          </a:prstGeom>
          <a:noFill/>
          <a:ln>
            <a:noFill/>
          </a:ln>
        </p:spPr>
        <p:txBody>
          <a:bodyPr anchor="ctr"/>
          <a:lstStyle/>
          <a:p>
            <a:pPr algn="r">
              <a:lnSpc>
                <a:spcPct val="100000"/>
              </a:lnSpc>
            </a:pPr>
            <a:fld id="{BBB4C54F-65EE-429B-A7CB-CF9DA5E4F719}" type="slidenum">
              <a:rPr lang="ca-ES" sz="1200" b="0" strike="noStrike" spc="-1">
                <a:solidFill>
                  <a:srgbClr val="8B8B8B"/>
                </a:solidFill>
                <a:latin typeface="Calibri"/>
              </a:rPr>
              <a:t>40</a:t>
            </a:fld>
            <a:endParaRPr lang="ca-ES" sz="1200" b="0" strike="noStrike" spc="-1">
              <a:latin typeface="Times New Roman"/>
            </a:endParaRPr>
          </a:p>
        </p:txBody>
      </p:sp>
      <p:pic>
        <p:nvPicPr>
          <p:cNvPr id="910" name="Imatge 7"/>
          <p:cNvPicPr/>
          <p:nvPr/>
        </p:nvPicPr>
        <p:blipFill>
          <a:blip r:embed="rId3"/>
          <a:stretch/>
        </p:blipFill>
        <p:spPr>
          <a:xfrm>
            <a:off x="-36360" y="0"/>
            <a:ext cx="2821680" cy="6855480"/>
          </a:xfrm>
          <a:prstGeom prst="rect">
            <a:avLst/>
          </a:prstGeom>
          <a:ln>
            <a:noFill/>
          </a:ln>
        </p:spPr>
      </p:pic>
      <p:sp>
        <p:nvSpPr>
          <p:cNvPr id="911" name="CustomShape 2"/>
          <p:cNvSpPr/>
          <p:nvPr/>
        </p:nvSpPr>
        <p:spPr>
          <a:xfrm>
            <a:off x="-39960" y="1154880"/>
            <a:ext cx="2824920" cy="1646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8</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Need help?</a:t>
            </a:r>
            <a:endParaRPr lang="ca-ES" sz="2800" b="0" strike="noStrike" spc="-1">
              <a:latin typeface="Arial"/>
            </a:endParaRPr>
          </a:p>
        </p:txBody>
      </p:sp>
      <p:sp>
        <p:nvSpPr>
          <p:cNvPr id="912" name="CustomShape 3"/>
          <p:cNvSpPr/>
          <p:nvPr/>
        </p:nvSpPr>
        <p:spPr>
          <a:xfrm>
            <a:off x="2988000" y="1389600"/>
            <a:ext cx="6048360" cy="319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spcBef>
                <a:spcPts val="499"/>
              </a:spcBef>
            </a:pPr>
            <a:r>
              <a:rPr lang="ca-ES" sz="2000" b="0" strike="noStrike" spc="-1">
                <a:solidFill>
                  <a:srgbClr val="000000"/>
                </a:solidFill>
                <a:latin typeface="Verdana"/>
                <a:ea typeface="Verdana"/>
              </a:rPr>
              <a:t>You can request customized training sessions:</a:t>
            </a:r>
            <a:endParaRPr lang="ca-ES" sz="2000" b="0" strike="noStrike" spc="-1">
              <a:latin typeface="Arial"/>
            </a:endParaRPr>
          </a:p>
          <a:p>
            <a:pPr algn="just">
              <a:lnSpc>
                <a:spcPct val="100000"/>
              </a:lnSpc>
              <a:spcBef>
                <a:spcPts val="499"/>
              </a:spcBef>
            </a:pPr>
            <a:endParaRPr lang="ca-ES" sz="2000" b="0" strike="noStrike" spc="-1">
              <a:latin typeface="Arial"/>
            </a:endParaRPr>
          </a:p>
          <a:p>
            <a:pPr algn="just">
              <a:lnSpc>
                <a:spcPct val="100000"/>
              </a:lnSpc>
              <a:spcBef>
                <a:spcPts val="499"/>
              </a:spcBef>
            </a:pPr>
            <a:r>
              <a:rPr lang="ca-ES" sz="2000" b="0" strike="noStrike" spc="-1">
                <a:solidFill>
                  <a:srgbClr val="000000"/>
                </a:solidFill>
                <a:latin typeface="Verdana"/>
                <a:ea typeface="Verdana"/>
              </a:rPr>
              <a:t>	Filling an online </a:t>
            </a:r>
            <a:r>
              <a:rPr lang="ca-ES" sz="2000" b="0" u="sng" strike="noStrike" spc="-1">
                <a:solidFill>
                  <a:srgbClr val="0000FF"/>
                </a:solidFill>
                <a:uFillTx/>
                <a:latin typeface="Verdana"/>
                <a:ea typeface="Verdana"/>
                <a:hlinkClick r:id="rId4"/>
              </a:rPr>
              <a:t>form</a:t>
            </a:r>
            <a:r>
              <a:rPr lang="ca-ES" sz="2000" b="0" strike="noStrike" spc="-1">
                <a:solidFill>
                  <a:srgbClr val="000000"/>
                </a:solidFill>
                <a:latin typeface="Verdana"/>
                <a:ea typeface="Verdana"/>
              </a:rPr>
              <a:t> </a:t>
            </a:r>
            <a:endParaRPr lang="ca-ES" sz="2000" b="0" strike="noStrike" spc="-1">
              <a:latin typeface="Arial"/>
            </a:endParaRPr>
          </a:p>
          <a:p>
            <a:pPr algn="just">
              <a:lnSpc>
                <a:spcPct val="100000"/>
              </a:lnSpc>
              <a:spcBef>
                <a:spcPts val="499"/>
              </a:spcBef>
            </a:pPr>
            <a:endParaRPr lang="ca-ES" sz="2000" b="0" strike="noStrike" spc="-1">
              <a:latin typeface="Arial"/>
            </a:endParaRPr>
          </a:p>
          <a:p>
            <a:pPr marL="457200" algn="just">
              <a:lnSpc>
                <a:spcPct val="100000"/>
              </a:lnSpc>
              <a:spcBef>
                <a:spcPts val="499"/>
              </a:spcBef>
            </a:pPr>
            <a:endParaRPr lang="ca-ES" sz="2000" b="0" strike="noStrike" spc="-1">
              <a:latin typeface="Arial"/>
            </a:endParaRPr>
          </a:p>
          <a:p>
            <a:pPr marL="457200" algn="just">
              <a:lnSpc>
                <a:spcPct val="100000"/>
              </a:lnSpc>
              <a:spcBef>
                <a:spcPts val="499"/>
              </a:spcBef>
            </a:pPr>
            <a:r>
              <a:rPr lang="ca-ES" sz="2000" b="0" strike="noStrike" spc="-1">
                <a:solidFill>
                  <a:srgbClr val="000000"/>
                </a:solidFill>
                <a:latin typeface="Verdana"/>
                <a:ea typeface="Verdana"/>
              </a:rPr>
              <a:t>     Sending us an </a:t>
            </a:r>
            <a:r>
              <a:rPr lang="ca-ES" sz="2000" b="0" u="sng" strike="noStrike" spc="-1">
                <a:solidFill>
                  <a:srgbClr val="0000FF"/>
                </a:solidFill>
                <a:uFillTx/>
                <a:latin typeface="Verdana"/>
                <a:ea typeface="Verdana"/>
                <a:hlinkClick r:id="rId5"/>
              </a:rPr>
              <a:t>email</a:t>
            </a:r>
            <a:r>
              <a:rPr lang="ca-ES" sz="2000" b="1" strike="noStrike" spc="-1">
                <a:solidFill>
                  <a:srgbClr val="18A3AF"/>
                </a:solidFill>
                <a:latin typeface="Verdana"/>
                <a:ea typeface="Verdana"/>
              </a:rPr>
              <a:t>.</a:t>
            </a:r>
            <a:endParaRPr lang="ca-ES" sz="2000" b="0" strike="noStrike" spc="-1">
              <a:latin typeface="Arial"/>
            </a:endParaRPr>
          </a:p>
          <a:p>
            <a:pPr algn="just">
              <a:lnSpc>
                <a:spcPct val="100000"/>
              </a:lnSpc>
              <a:spcBef>
                <a:spcPts val="499"/>
              </a:spcBef>
            </a:pPr>
            <a:r>
              <a:rPr lang="ca-ES" sz="2000" b="0" strike="noStrike" spc="-1">
                <a:solidFill>
                  <a:srgbClr val="000000"/>
                </a:solidFill>
                <a:latin typeface="Verdana"/>
                <a:ea typeface="Verdana"/>
              </a:rPr>
              <a:t> </a:t>
            </a:r>
            <a:endParaRPr lang="ca-ES" sz="2000" b="0" strike="noStrike" spc="-1">
              <a:latin typeface="Arial"/>
            </a:endParaRPr>
          </a:p>
          <a:p>
            <a:pPr>
              <a:lnSpc>
                <a:spcPct val="100000"/>
              </a:lnSpc>
            </a:pPr>
            <a:endParaRPr lang="ca-ES" sz="2000" b="0" strike="noStrike" spc="-1">
              <a:latin typeface="Arial"/>
            </a:endParaRPr>
          </a:p>
        </p:txBody>
      </p:sp>
      <p:sp>
        <p:nvSpPr>
          <p:cNvPr id="913" name="CustomShape 4"/>
          <p:cNvSpPr/>
          <p:nvPr/>
        </p:nvSpPr>
        <p:spPr>
          <a:xfrm>
            <a:off x="3379680" y="3623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4" name="CustomShape 5"/>
          <p:cNvSpPr/>
          <p:nvPr/>
        </p:nvSpPr>
        <p:spPr>
          <a:xfrm>
            <a:off x="3377880" y="3813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5" name="CustomShape 6"/>
          <p:cNvSpPr/>
          <p:nvPr/>
        </p:nvSpPr>
        <p:spPr>
          <a:xfrm>
            <a:off x="3479760" y="3683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6" name="CustomShape 7"/>
          <p:cNvSpPr/>
          <p:nvPr/>
        </p:nvSpPr>
        <p:spPr>
          <a:xfrm>
            <a:off x="3616560" y="3759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7" name="CustomShape 8"/>
          <p:cNvSpPr/>
          <p:nvPr/>
        </p:nvSpPr>
        <p:spPr>
          <a:xfrm>
            <a:off x="3610800" y="35730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8" name="CustomShape 9"/>
          <p:cNvSpPr/>
          <p:nvPr/>
        </p:nvSpPr>
        <p:spPr>
          <a:xfrm>
            <a:off x="3502800" y="3817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19" name="Line 10"/>
          <p:cNvSpPr/>
          <p:nvPr/>
        </p:nvSpPr>
        <p:spPr>
          <a:xfrm>
            <a:off x="3411000" y="365400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20" name="Line 11"/>
          <p:cNvSpPr/>
          <p:nvPr/>
        </p:nvSpPr>
        <p:spPr>
          <a:xfrm flipV="1">
            <a:off x="3413880" y="3618720"/>
            <a:ext cx="20484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21" name="Line 12"/>
          <p:cNvSpPr/>
          <p:nvPr/>
        </p:nvSpPr>
        <p:spPr>
          <a:xfrm flipH="1" flipV="1">
            <a:off x="3520440" y="374832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22" name="CustomShape 13"/>
          <p:cNvSpPr/>
          <p:nvPr/>
        </p:nvSpPr>
        <p:spPr>
          <a:xfrm>
            <a:off x="3956760" y="58773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5"/>
              </a:rPr>
              <a:t>bibmat@ub.edu</a:t>
            </a:r>
            <a:endParaRPr lang="ca-ES" sz="1100" b="0" strike="noStrike" spc="-1">
              <a:latin typeface="Arial"/>
            </a:endParaRPr>
          </a:p>
          <a:p>
            <a:pPr>
              <a:lnSpc>
                <a:spcPct val="100000"/>
              </a:lnSpc>
            </a:pPr>
            <a:endParaRPr lang="ca-ES" sz="1100" b="0" strike="noStrike" spc="-1">
              <a:latin typeface="Arial"/>
            </a:endParaRPr>
          </a:p>
        </p:txBody>
      </p:sp>
      <p:sp>
        <p:nvSpPr>
          <p:cNvPr id="923" name="CustomShape 14"/>
          <p:cNvSpPr/>
          <p:nvPr/>
        </p:nvSpPr>
        <p:spPr>
          <a:xfrm>
            <a:off x="3338640" y="2561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4" name="CustomShape 15"/>
          <p:cNvSpPr/>
          <p:nvPr/>
        </p:nvSpPr>
        <p:spPr>
          <a:xfrm>
            <a:off x="3336840" y="2751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5" name="CustomShape 16"/>
          <p:cNvSpPr/>
          <p:nvPr/>
        </p:nvSpPr>
        <p:spPr>
          <a:xfrm>
            <a:off x="3438720" y="2621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6" name="CustomShape 17"/>
          <p:cNvSpPr/>
          <p:nvPr/>
        </p:nvSpPr>
        <p:spPr>
          <a:xfrm>
            <a:off x="3575520" y="2697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7" name="CustomShape 18"/>
          <p:cNvSpPr/>
          <p:nvPr/>
        </p:nvSpPr>
        <p:spPr>
          <a:xfrm>
            <a:off x="3569760" y="25110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8" name="CustomShape 19"/>
          <p:cNvSpPr/>
          <p:nvPr/>
        </p:nvSpPr>
        <p:spPr>
          <a:xfrm>
            <a:off x="3461760" y="2755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29" name="Line 20"/>
          <p:cNvSpPr/>
          <p:nvPr/>
        </p:nvSpPr>
        <p:spPr>
          <a:xfrm>
            <a:off x="3369960" y="2592360"/>
            <a:ext cx="210960" cy="11088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30" name="Line 21"/>
          <p:cNvSpPr/>
          <p:nvPr/>
        </p:nvSpPr>
        <p:spPr>
          <a:xfrm flipV="1">
            <a:off x="3372840" y="2556720"/>
            <a:ext cx="20484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31" name="Line 22"/>
          <p:cNvSpPr/>
          <p:nvPr/>
        </p:nvSpPr>
        <p:spPr>
          <a:xfrm flipH="1" flipV="1">
            <a:off x="3479400" y="2686320"/>
            <a:ext cx="11520" cy="9576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 name="TextShape 1"/>
          <p:cNvSpPr txBox="1"/>
          <p:nvPr/>
        </p:nvSpPr>
        <p:spPr>
          <a:xfrm>
            <a:off x="6553080" y="6356520"/>
            <a:ext cx="2133360" cy="364680"/>
          </a:xfrm>
          <a:prstGeom prst="rect">
            <a:avLst/>
          </a:prstGeom>
          <a:noFill/>
          <a:ln>
            <a:noFill/>
          </a:ln>
        </p:spPr>
        <p:txBody>
          <a:bodyPr anchor="ctr"/>
          <a:lstStyle/>
          <a:p>
            <a:pPr algn="r">
              <a:lnSpc>
                <a:spcPct val="100000"/>
              </a:lnSpc>
            </a:pPr>
            <a:fld id="{29551F3E-7545-4436-B808-B4AFFDE09BF3}" type="slidenum">
              <a:rPr lang="ca-ES" sz="1200" b="0" strike="noStrike" spc="-1">
                <a:solidFill>
                  <a:srgbClr val="8B8B8B"/>
                </a:solidFill>
                <a:latin typeface="Calibri"/>
              </a:rPr>
              <a:t>41</a:t>
            </a:fld>
            <a:endParaRPr lang="ca-ES" sz="1200" b="0" strike="noStrike" spc="-1">
              <a:latin typeface="Times New Roman"/>
            </a:endParaRPr>
          </a:p>
        </p:txBody>
      </p:sp>
      <p:sp>
        <p:nvSpPr>
          <p:cNvPr id="933" name="CustomShape 2"/>
          <p:cNvSpPr/>
          <p:nvPr/>
        </p:nvSpPr>
        <p:spPr>
          <a:xfrm>
            <a:off x="3565800" y="172152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4" name="CustomShape 3"/>
          <p:cNvSpPr/>
          <p:nvPr/>
        </p:nvSpPr>
        <p:spPr>
          <a:xfrm>
            <a:off x="3564000" y="191088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5" name="CustomShape 4"/>
          <p:cNvSpPr/>
          <p:nvPr/>
        </p:nvSpPr>
        <p:spPr>
          <a:xfrm>
            <a:off x="3665880" y="178164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6" name="CustomShape 5"/>
          <p:cNvSpPr/>
          <p:nvPr/>
        </p:nvSpPr>
        <p:spPr>
          <a:xfrm>
            <a:off x="3802680" y="185760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7" name="CustomShape 6"/>
          <p:cNvSpPr/>
          <p:nvPr/>
        </p:nvSpPr>
        <p:spPr>
          <a:xfrm>
            <a:off x="3796920" y="1671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8" name="CustomShape 7"/>
          <p:cNvSpPr/>
          <p:nvPr/>
        </p:nvSpPr>
        <p:spPr>
          <a:xfrm>
            <a:off x="3688920" y="19155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39" name="Line 8"/>
          <p:cNvSpPr/>
          <p:nvPr/>
        </p:nvSpPr>
        <p:spPr>
          <a:xfrm>
            <a:off x="3597120" y="175212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40" name="Line 9"/>
          <p:cNvSpPr/>
          <p:nvPr/>
        </p:nvSpPr>
        <p:spPr>
          <a:xfrm flipV="1">
            <a:off x="3600000" y="1716480"/>
            <a:ext cx="20484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41" name="Line 10"/>
          <p:cNvSpPr/>
          <p:nvPr/>
        </p:nvSpPr>
        <p:spPr>
          <a:xfrm flipH="1" flipV="1">
            <a:off x="3706560" y="184608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42" name="CustomShape 11"/>
          <p:cNvSpPr/>
          <p:nvPr/>
        </p:nvSpPr>
        <p:spPr>
          <a:xfrm>
            <a:off x="3637800" y="31359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3" name="CustomShape 12"/>
          <p:cNvSpPr/>
          <p:nvPr/>
        </p:nvSpPr>
        <p:spPr>
          <a:xfrm>
            <a:off x="3636000" y="332568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4" name="CustomShape 13"/>
          <p:cNvSpPr/>
          <p:nvPr/>
        </p:nvSpPr>
        <p:spPr>
          <a:xfrm>
            <a:off x="3737880" y="31960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5" name="CustomShape 14"/>
          <p:cNvSpPr/>
          <p:nvPr/>
        </p:nvSpPr>
        <p:spPr>
          <a:xfrm>
            <a:off x="3874680" y="32720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6" name="CustomShape 15"/>
          <p:cNvSpPr/>
          <p:nvPr/>
        </p:nvSpPr>
        <p:spPr>
          <a:xfrm>
            <a:off x="3868920" y="30855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7" name="CustomShape 16"/>
          <p:cNvSpPr/>
          <p:nvPr/>
        </p:nvSpPr>
        <p:spPr>
          <a:xfrm>
            <a:off x="3760920" y="33303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48" name="Line 17"/>
          <p:cNvSpPr/>
          <p:nvPr/>
        </p:nvSpPr>
        <p:spPr>
          <a:xfrm>
            <a:off x="3669120" y="31665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49" name="Line 18"/>
          <p:cNvSpPr/>
          <p:nvPr/>
        </p:nvSpPr>
        <p:spPr>
          <a:xfrm flipV="1">
            <a:off x="3672000" y="3130920"/>
            <a:ext cx="20484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950" name="Line 19"/>
          <p:cNvSpPr/>
          <p:nvPr/>
        </p:nvSpPr>
        <p:spPr>
          <a:xfrm flipH="1" flipV="1">
            <a:off x="3778560" y="326052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pic>
        <p:nvPicPr>
          <p:cNvPr id="951" name="Imatge 39"/>
          <p:cNvPicPr/>
          <p:nvPr/>
        </p:nvPicPr>
        <p:blipFill>
          <a:blip r:embed="rId3"/>
          <a:stretch/>
        </p:blipFill>
        <p:spPr>
          <a:xfrm>
            <a:off x="-36360" y="0"/>
            <a:ext cx="2821680" cy="6855480"/>
          </a:xfrm>
          <a:prstGeom prst="rect">
            <a:avLst/>
          </a:prstGeom>
          <a:ln>
            <a:noFill/>
          </a:ln>
        </p:spPr>
      </p:pic>
      <p:sp>
        <p:nvSpPr>
          <p:cNvPr id="952" name="CustomShape 20"/>
          <p:cNvSpPr/>
          <p:nvPr/>
        </p:nvSpPr>
        <p:spPr>
          <a:xfrm>
            <a:off x="27360" y="1002600"/>
            <a:ext cx="2824920" cy="19515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rPr>
              <a:t>9</a:t>
            </a:r>
            <a:endParaRPr lang="ca-ES" sz="5400" b="0" strike="noStrike" spc="-1">
              <a:latin typeface="Arial"/>
            </a:endParaRPr>
          </a:p>
          <a:p>
            <a:pPr algn="ctr">
              <a:lnSpc>
                <a:spcPct val="100000"/>
              </a:lnSpc>
            </a:pPr>
            <a:r>
              <a:rPr lang="ca-ES" sz="2400" b="1" strike="noStrike" spc="-1">
                <a:solidFill>
                  <a:srgbClr val="FFFFFF"/>
                </a:solidFill>
                <a:latin typeface="Verdana"/>
              </a:rPr>
              <a:t>Make profit form your MT</a:t>
            </a:r>
            <a:endParaRPr lang="ca-ES" sz="2400" b="0" strike="noStrike" spc="-1">
              <a:latin typeface="Arial"/>
            </a:endParaRPr>
          </a:p>
        </p:txBody>
      </p:sp>
      <p:sp>
        <p:nvSpPr>
          <p:cNvPr id="953" name="CustomShape 21"/>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54" name="CustomShape 22"/>
          <p:cNvSpPr/>
          <p:nvPr/>
        </p:nvSpPr>
        <p:spPr>
          <a:xfrm>
            <a:off x="4013640" y="1628640"/>
            <a:ext cx="4824000" cy="2565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u="sng" strike="noStrike" spc="-1">
                <a:solidFill>
                  <a:srgbClr val="0000FF"/>
                </a:solidFill>
                <a:uFillTx/>
                <a:latin typeface="Verdana"/>
                <a:ea typeface="Verdana"/>
                <a:hlinkClick r:id="rId4"/>
              </a:rPr>
              <a:t>Digital Single Market</a:t>
            </a:r>
            <a:r>
              <a:rPr lang="ca-ES" sz="1800" b="0" strike="noStrike" spc="-1">
                <a:solidFill>
                  <a:srgbClr val="646464"/>
                </a:solidFill>
                <a:latin typeface="Verdana"/>
                <a:ea typeface="Verdana"/>
              </a:rPr>
              <a:t>: </a:t>
            </a:r>
            <a:r>
              <a:rPr lang="ca-ES" sz="1800" b="0" strike="noStrike" spc="-1">
                <a:solidFill>
                  <a:srgbClr val="000000"/>
                </a:solidFill>
                <a:latin typeface="Verdana"/>
                <a:ea typeface="Verdana"/>
              </a:rPr>
              <a:t>European Union </a:t>
            </a:r>
            <a:r>
              <a:rPr lang="ca-ES" sz="1800" b="0" strike="noStrike" spc="-1">
                <a:solidFill>
                  <a:srgbClr val="646464"/>
                </a:solidFill>
                <a:latin typeface="Verdana"/>
                <a:ea typeface="Verdana"/>
              </a:rPr>
              <a:t>(</a:t>
            </a:r>
            <a:r>
              <a:rPr lang="ca-ES" sz="1800" b="0" strike="noStrike" spc="-1">
                <a:solidFill>
                  <a:srgbClr val="000000"/>
                </a:solidFill>
                <a:latin typeface="Verdana"/>
                <a:ea typeface="Verdana"/>
              </a:rPr>
              <a:t>Europe 2020 Strategy).</a:t>
            </a: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r>
              <a:rPr lang="ca-ES" sz="1800" b="0" strike="noStrike" spc="-1">
                <a:solidFill>
                  <a:srgbClr val="000000"/>
                </a:solidFill>
                <a:latin typeface="Verdana"/>
                <a:ea typeface="Verdana"/>
              </a:rPr>
              <a:t>If you are registered on </a:t>
            </a:r>
            <a:r>
              <a:rPr lang="ca-ES" sz="1800" b="0" u="sng" strike="noStrike" spc="-1">
                <a:solidFill>
                  <a:srgbClr val="0000FF"/>
                </a:solidFill>
                <a:uFillTx/>
                <a:latin typeface="Verdana"/>
                <a:ea typeface="Verdana"/>
                <a:hlinkClick r:id="rId5"/>
              </a:rPr>
              <a:t>GitHub</a:t>
            </a:r>
            <a:r>
              <a:rPr lang="ca-ES" sz="1800" b="0" strike="noStrike" spc="-1">
                <a:solidFill>
                  <a:srgbClr val="000000"/>
                </a:solidFill>
                <a:latin typeface="Verdana"/>
                <a:ea typeface="Verdana"/>
              </a:rPr>
              <a:t>, check the option to upload your curriculum to be considered to be hired.</a:t>
            </a:r>
            <a:endParaRPr lang="ca-ES" sz="1800" b="0" strike="noStrike" spc="-1">
              <a:latin typeface="Arial"/>
            </a:endParaRPr>
          </a:p>
          <a:p>
            <a:pPr>
              <a:lnSpc>
                <a:spcPct val="100000"/>
              </a:lnSpc>
            </a:pPr>
            <a:endParaRPr lang="ca-ES" sz="1800" b="0" strike="noStrike" spc="-1">
              <a:latin typeface="Arial"/>
            </a:endParaRPr>
          </a:p>
        </p:txBody>
      </p:sp>
      <p:sp>
        <p:nvSpPr>
          <p:cNvPr id="955" name="CustomShape 23"/>
          <p:cNvSpPr/>
          <p:nvPr/>
        </p:nvSpPr>
        <p:spPr>
          <a:xfrm>
            <a:off x="3956760" y="5877360"/>
            <a:ext cx="39423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6"/>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 name="TextShape 1"/>
          <p:cNvSpPr txBox="1"/>
          <p:nvPr/>
        </p:nvSpPr>
        <p:spPr>
          <a:xfrm>
            <a:off x="6553080" y="6356520"/>
            <a:ext cx="2133360" cy="364680"/>
          </a:xfrm>
          <a:prstGeom prst="rect">
            <a:avLst/>
          </a:prstGeom>
          <a:noFill/>
          <a:ln>
            <a:noFill/>
          </a:ln>
        </p:spPr>
        <p:txBody>
          <a:bodyPr anchor="ctr"/>
          <a:lstStyle/>
          <a:p>
            <a:pPr algn="r">
              <a:lnSpc>
                <a:spcPct val="100000"/>
              </a:lnSpc>
            </a:pPr>
            <a:fld id="{59D29190-7D89-454C-849F-5DCC4BD688C6}" type="slidenum">
              <a:rPr lang="ca-ES" sz="1200" b="0" strike="noStrike" spc="-1">
                <a:solidFill>
                  <a:srgbClr val="8B8B8B"/>
                </a:solidFill>
                <a:latin typeface="Calibri"/>
              </a:rPr>
              <a:t>42</a:t>
            </a:fld>
            <a:endParaRPr lang="ca-ES" sz="1200" b="0" strike="noStrike" spc="-1">
              <a:latin typeface="Times New Roman"/>
            </a:endParaRPr>
          </a:p>
        </p:txBody>
      </p:sp>
      <p:sp>
        <p:nvSpPr>
          <p:cNvPr id="957"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58" name="CustomShape 3"/>
          <p:cNvSpPr/>
          <p:nvPr/>
        </p:nvSpPr>
        <p:spPr>
          <a:xfrm>
            <a:off x="428760" y="768600"/>
            <a:ext cx="8229240" cy="91512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a:solidFill>
                  <a:srgbClr val="18A3AF"/>
                </a:solidFill>
                <a:latin typeface="Verdana"/>
              </a:rPr>
              <a:t>10</a:t>
            </a:r>
            <a:r>
              <a:rPr lang="ca-ES" sz="2000" b="1" strike="noStrike" spc="-1">
                <a:solidFill>
                  <a:srgbClr val="18A3AF"/>
                </a:solidFill>
                <a:latin typeface="Verdana"/>
              </a:rPr>
              <a:t> Examples</a:t>
            </a:r>
            <a:endParaRPr lang="ca-ES" sz="2000" b="0" strike="noStrike" spc="-1">
              <a:latin typeface="Arial"/>
            </a:endParaRPr>
          </a:p>
        </p:txBody>
      </p:sp>
      <p:pic>
        <p:nvPicPr>
          <p:cNvPr id="959" name="Imatge 8"/>
          <p:cNvPicPr/>
          <p:nvPr/>
        </p:nvPicPr>
        <p:blipFill>
          <a:blip r:embed="rId3"/>
          <a:stretch/>
        </p:blipFill>
        <p:spPr>
          <a:xfrm>
            <a:off x="0" y="6384240"/>
            <a:ext cx="9149040" cy="505800"/>
          </a:xfrm>
          <a:prstGeom prst="rect">
            <a:avLst/>
          </a:prstGeom>
          <a:ln>
            <a:noFill/>
          </a:ln>
        </p:spPr>
      </p:pic>
      <p:sp>
        <p:nvSpPr>
          <p:cNvPr id="960" name="CustomShape 4"/>
          <p:cNvSpPr/>
          <p:nvPr/>
        </p:nvSpPr>
        <p:spPr>
          <a:xfrm>
            <a:off x="2354760" y="6370200"/>
            <a:ext cx="367416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Demana’ns sessions a mida: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
        <p:nvSpPr>
          <p:cNvPr id="961" name="CustomShape 5"/>
          <p:cNvSpPr/>
          <p:nvPr/>
        </p:nvSpPr>
        <p:spPr>
          <a:xfrm>
            <a:off x="800280" y="2130120"/>
            <a:ext cx="6318000"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strike="noStrike" spc="-1">
                <a:solidFill>
                  <a:srgbClr val="000000"/>
                </a:solidFill>
                <a:latin typeface="Calibri"/>
              </a:rPr>
              <a:t>On a proper bibliography: </a:t>
            </a:r>
            <a:endParaRPr lang="ca-ES" sz="1800" b="0" strike="noStrike" spc="-1">
              <a:latin typeface="Arial"/>
            </a:endParaRPr>
          </a:p>
          <a:p>
            <a:pPr>
              <a:lnSpc>
                <a:spcPct val="100000"/>
              </a:lnSpc>
            </a:pPr>
            <a:r>
              <a:rPr lang="ca-ES" sz="1800" b="0" strike="noStrike" spc="-1">
                <a:solidFill>
                  <a:srgbClr val="000000"/>
                </a:solidFill>
                <a:latin typeface="Calibri"/>
              </a:rPr>
              <a:t>Duran Prats, Joan. </a:t>
            </a:r>
            <a:r>
              <a:rPr lang="ca-ES" sz="1800" b="0" u="sng" strike="noStrike" spc="-1">
                <a:solidFill>
                  <a:srgbClr val="0000FF"/>
                </a:solidFill>
                <a:uFillTx/>
                <a:latin typeface="Calibri"/>
                <a:hlinkClick r:id="rId4"/>
              </a:rPr>
              <a:t>Polinomios y series de Ehrhart</a:t>
            </a:r>
            <a:r>
              <a:rPr lang="ca-ES" sz="1800" b="0" strike="noStrike" spc="-1">
                <a:solidFill>
                  <a:srgbClr val="000000"/>
                </a:solidFill>
                <a:latin typeface="Calibri"/>
              </a:rPr>
              <a:t>. UB, 2014. </a:t>
            </a:r>
            <a:endParaRPr lang="ca-ES" sz="1800" b="0" strike="noStrike" spc="-1">
              <a:latin typeface="Arial"/>
            </a:endParaRPr>
          </a:p>
          <a:p>
            <a:pPr>
              <a:lnSpc>
                <a:spcPct val="100000"/>
              </a:lnSpc>
            </a:pPr>
            <a:endParaRPr lang="ca-ES" sz="1800" b="0" strike="noStrike" spc="-1">
              <a:latin typeface="Arial"/>
            </a:endParaRPr>
          </a:p>
          <a:p>
            <a:pPr>
              <a:lnSpc>
                <a:spcPct val="100000"/>
              </a:lnSpc>
            </a:pPr>
            <a:r>
              <a:rPr lang="ca-ES" sz="1800" b="0" strike="noStrike" spc="-1">
                <a:solidFill>
                  <a:srgbClr val="000000"/>
                </a:solidFill>
                <a:latin typeface="Calibri"/>
              </a:rPr>
              <a:t>Salgado Corbillón, Marcos. </a:t>
            </a:r>
            <a:r>
              <a:rPr lang="ca-ES" sz="1800" b="0" u="sng" strike="noStrike" spc="-1">
                <a:solidFill>
                  <a:srgbClr val="0000FF"/>
                </a:solidFill>
                <a:uFillTx/>
                <a:latin typeface="Calibri"/>
                <a:hlinkClick r:id="rId5"/>
              </a:rPr>
              <a:t>Análisis real no estándar</a:t>
            </a:r>
            <a:r>
              <a:rPr lang="ca-ES" sz="1800" b="0" strike="noStrike" spc="-1">
                <a:solidFill>
                  <a:srgbClr val="000000"/>
                </a:solidFill>
                <a:latin typeface="Calibri"/>
              </a:rPr>
              <a:t>. UB, 2015.</a:t>
            </a: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TextShape 1"/>
          <p:cNvSpPr txBox="1"/>
          <p:nvPr/>
        </p:nvSpPr>
        <p:spPr>
          <a:xfrm>
            <a:off x="6553080" y="6356520"/>
            <a:ext cx="2133360" cy="364680"/>
          </a:xfrm>
          <a:prstGeom prst="rect">
            <a:avLst/>
          </a:prstGeom>
          <a:noFill/>
          <a:ln>
            <a:noFill/>
          </a:ln>
        </p:spPr>
        <p:txBody>
          <a:bodyPr anchor="ctr"/>
          <a:lstStyle/>
          <a:p>
            <a:pPr algn="r">
              <a:lnSpc>
                <a:spcPct val="100000"/>
              </a:lnSpc>
            </a:pPr>
            <a:fld id="{91C088D6-8284-4AA3-88F8-8F7959DFAD1C}" type="slidenum">
              <a:rPr lang="ca-ES" sz="1200" b="0" strike="noStrike" spc="-1">
                <a:solidFill>
                  <a:srgbClr val="8B8B8B"/>
                </a:solidFill>
                <a:latin typeface="Calibri"/>
              </a:rPr>
              <a:t>43</a:t>
            </a:fld>
            <a:endParaRPr lang="ca-ES" sz="1200" b="0" strike="noStrike" spc="-1">
              <a:latin typeface="Times New Roman"/>
            </a:endParaRPr>
          </a:p>
        </p:txBody>
      </p:sp>
      <p:sp>
        <p:nvSpPr>
          <p:cNvPr id="963"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64" name="CustomShape 3"/>
          <p:cNvSpPr/>
          <p:nvPr/>
        </p:nvSpPr>
        <p:spPr>
          <a:xfrm>
            <a:off x="395640" y="1056600"/>
            <a:ext cx="8229240" cy="913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a:solidFill>
                  <a:srgbClr val="18A3AF"/>
                </a:solidFill>
                <a:latin typeface="Verdana"/>
              </a:rPr>
              <a:t>10</a:t>
            </a:r>
            <a:r>
              <a:rPr lang="ca-ES" sz="2000" b="1" strike="noStrike" spc="-1">
                <a:solidFill>
                  <a:srgbClr val="18A3AF"/>
                </a:solidFill>
                <a:latin typeface="Verdana"/>
              </a:rPr>
              <a:t> Examples</a:t>
            </a:r>
            <a:endParaRPr lang="ca-ES" sz="2000" b="0" strike="noStrike" spc="-1">
              <a:latin typeface="Arial"/>
            </a:endParaRPr>
          </a:p>
        </p:txBody>
      </p:sp>
      <p:sp>
        <p:nvSpPr>
          <p:cNvPr id="965" name="CustomShape 4"/>
          <p:cNvSpPr/>
          <p:nvPr/>
        </p:nvSpPr>
        <p:spPr>
          <a:xfrm>
            <a:off x="779040" y="1989000"/>
            <a:ext cx="7919640" cy="1132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r>
              <a:rPr lang="ca-ES" sz="1600" b="1" strike="noStrike" spc="-1">
                <a:solidFill>
                  <a:srgbClr val="000000"/>
                </a:solidFill>
                <a:latin typeface="Verdana"/>
              </a:rPr>
              <a:t>As said in page 28,  check CRAI’s webpage to improve your skills on </a:t>
            </a:r>
            <a:r>
              <a:rPr lang="ca-ES" sz="1600" b="1" u="sng" strike="noStrike" spc="-1">
                <a:solidFill>
                  <a:srgbClr val="0000FF"/>
                </a:solidFill>
                <a:uFillTx/>
                <a:latin typeface="Verdana"/>
                <a:ea typeface="Verdana"/>
                <a:hlinkClick r:id="rId3"/>
              </a:rPr>
              <a:t>How to cite and manage the bibliography</a:t>
            </a:r>
            <a:r>
              <a:rPr lang="ca-ES" sz="1600" b="1" strike="noStrike" spc="-1">
                <a:solidFill>
                  <a:srgbClr val="000000"/>
                </a:solidFill>
                <a:latin typeface="Verdana"/>
                <a:ea typeface="Verdana"/>
              </a:rPr>
              <a:t>.</a:t>
            </a:r>
            <a:endParaRPr lang="ca-ES" sz="1600" b="0" strike="noStrike" spc="-1">
              <a:latin typeface="Arial"/>
            </a:endParaRPr>
          </a:p>
          <a:p>
            <a:pPr algn="just">
              <a:lnSpc>
                <a:spcPct val="150000"/>
              </a:lnSpc>
              <a:spcBef>
                <a:spcPts val="499"/>
              </a:spcBef>
            </a:pPr>
            <a:r>
              <a:rPr lang="ca-ES" sz="1600" b="0" strike="noStrike" spc="-1">
                <a:solidFill>
                  <a:srgbClr val="000000"/>
                </a:solidFill>
                <a:latin typeface="Verdana"/>
                <a:ea typeface="Verdana"/>
              </a:rPr>
              <a:t> Exemples (ISO 690:1987 (UNE 50-104-94))</a:t>
            </a:r>
            <a:endParaRPr lang="ca-ES" sz="1600" b="0" strike="noStrike" spc="-1">
              <a:latin typeface="Arial"/>
            </a:endParaRPr>
          </a:p>
        </p:txBody>
      </p:sp>
      <p:graphicFrame>
        <p:nvGraphicFramePr>
          <p:cNvPr id="966" name="Table 5"/>
          <p:cNvGraphicFramePr/>
          <p:nvPr/>
        </p:nvGraphicFramePr>
        <p:xfrm>
          <a:off x="779040" y="3469320"/>
          <a:ext cx="8057880" cy="2589720"/>
        </p:xfrm>
        <a:graphic>
          <a:graphicData uri="http://schemas.openxmlformats.org/drawingml/2006/table">
            <a:tbl>
              <a:tblPr/>
              <a:tblGrid>
                <a:gridCol w="2010240">
                  <a:extLst>
                    <a:ext uri="{9D8B030D-6E8A-4147-A177-3AD203B41FA5}">
                      <a16:colId xmlns:a16="http://schemas.microsoft.com/office/drawing/2014/main" val="20000"/>
                    </a:ext>
                  </a:extLst>
                </a:gridCol>
                <a:gridCol w="6047640">
                  <a:extLst>
                    <a:ext uri="{9D8B030D-6E8A-4147-A177-3AD203B41FA5}">
                      <a16:colId xmlns:a16="http://schemas.microsoft.com/office/drawing/2014/main" val="20001"/>
                    </a:ext>
                  </a:extLst>
                </a:gridCol>
              </a:tblGrid>
              <a:tr h="638640">
                <a:tc>
                  <a:txBody>
                    <a:bodyPr/>
                    <a:lstStyle/>
                    <a:p>
                      <a:pPr>
                        <a:lnSpc>
                          <a:spcPct val="100000"/>
                        </a:lnSpc>
                      </a:pPr>
                      <a:r>
                        <a:rPr lang="ca-ES" sz="1200" b="1" strike="noStrike" spc="-1">
                          <a:solidFill>
                            <a:srgbClr val="000000"/>
                          </a:solidFill>
                          <a:latin typeface="Verdana"/>
                        </a:rPr>
                        <a:t>Book/Monography. Whole. </a:t>
                      </a:r>
                      <a:endParaRPr lang="ca-ES" sz="1200" b="0" strike="noStrike" spc="-1">
                        <a:latin typeface="Arial"/>
                      </a:endParaRPr>
                    </a:p>
                    <a:p>
                      <a:pPr>
                        <a:lnSpc>
                          <a:spcPct val="100000"/>
                        </a:lnSpc>
                      </a:pPr>
                      <a:r>
                        <a:rPr lang="ca-ES" sz="1200" b="1" strike="noStrike" spc="-1">
                          <a:solidFill>
                            <a:srgbClr val="000000"/>
                          </a:solidFill>
                          <a:latin typeface="Verdana"/>
                        </a:rPr>
                        <a:t>(paper / online)</a:t>
                      </a: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JULIÀ de Ferran, Olga. </a:t>
                      </a:r>
                      <a:r>
                        <a:rPr lang="ca-ES" sz="1000" b="0" i="1" strike="noStrike" spc="-1">
                          <a:solidFill>
                            <a:srgbClr val="000000"/>
                          </a:solidFill>
                          <a:latin typeface="Verdana"/>
                          <a:ea typeface="Verdana"/>
                        </a:rPr>
                        <a:t>Un Primer curs d'estadística</a:t>
                      </a:r>
                      <a:r>
                        <a:rPr lang="ca-ES" sz="1000" b="0" strike="noStrike" spc="-1">
                          <a:solidFill>
                            <a:srgbClr val="000000"/>
                          </a:solidFill>
                          <a:latin typeface="Verdana"/>
                          <a:ea typeface="Verdana"/>
                        </a:rPr>
                        <a:t>. Barcelona : Publicacions i Edicions Universitat de Barcelona, 2011. ISBN 9788447534838. (Data de la consulta i URL del recurs si és en línia)</a:t>
                      </a:r>
                      <a:endParaRPr lang="ca-ES" sz="10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730440">
                <a:tc>
                  <a:txBody>
                    <a:bodyPr/>
                    <a:lstStyle/>
                    <a:p>
                      <a:pPr>
                        <a:lnSpc>
                          <a:spcPct val="100000"/>
                        </a:lnSpc>
                      </a:pPr>
                      <a:r>
                        <a:rPr lang="ca-ES" sz="1200" b="1" strike="noStrike" spc="-1">
                          <a:solidFill>
                            <a:srgbClr val="000000"/>
                          </a:solidFill>
                          <a:latin typeface="Verdana"/>
                        </a:rPr>
                        <a:t>Book chapter</a:t>
                      </a:r>
                      <a:endParaRPr lang="ca-ES" sz="1200" b="0" strike="noStrike" spc="-1">
                        <a:latin typeface="Arial"/>
                      </a:endParaRPr>
                    </a:p>
                    <a:p>
                      <a:pPr>
                        <a:lnSpc>
                          <a:spcPct val="100000"/>
                        </a:lnSpc>
                      </a:pPr>
                      <a:r>
                        <a:rPr lang="ca-ES" sz="1200" b="1" strike="noStrike" spc="-1">
                          <a:solidFill>
                            <a:srgbClr val="000000"/>
                          </a:solidFill>
                          <a:latin typeface="Verdana"/>
                        </a:rPr>
                        <a:t>(paper / online)</a:t>
                      </a: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FRANQUESA i Niubò, Carles. Els conjunts de funcions ${0},\Omega, \Theta$. Dins: FRANQUESA i Niubò, Carles. Barcelona : Publicacions i Edicions Universitat de Barcelona, 2013, p. 24-28. (Data de la consulta i URL del recurs si és en línia).</a:t>
                      </a:r>
                      <a:endParaRPr lang="ca-ES" sz="1000" b="0" strike="noStrike" spc="-1">
                        <a:latin typeface="Arial"/>
                      </a:endParaRPr>
                    </a:p>
                    <a:p>
                      <a:pPr>
                        <a:lnSpc>
                          <a:spcPct val="100000"/>
                        </a:lnSpc>
                      </a:pPr>
                      <a:endParaRPr lang="ca-ES" sz="10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1"/>
                  </a:ext>
                </a:extLst>
              </a:tr>
              <a:tr h="760680">
                <a:tc>
                  <a:txBody>
                    <a:bodyPr/>
                    <a:lstStyle/>
                    <a:p>
                      <a:pPr>
                        <a:lnSpc>
                          <a:spcPct val="100000"/>
                        </a:lnSpc>
                      </a:pPr>
                      <a:r>
                        <a:rPr lang="ca-ES" sz="1200" b="1" strike="noStrike" spc="-1">
                          <a:solidFill>
                            <a:srgbClr val="000000"/>
                          </a:solidFill>
                          <a:latin typeface="Verdana"/>
                        </a:rPr>
                        <a:t>Journal article (paper / online)</a:t>
                      </a: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rPr>
                        <a:t>MATSUMOTO, Shigenori. Horocycle flows without minimal sets. Journal of Mathematical Sciences. 2016, vol. 23, núm. 3, p. 661-673. (Data de la consulta i URL del recurs si és en línia)</a:t>
                      </a:r>
                      <a:r>
                        <a:rPr lang="ca-ES" sz="1200" b="0" strike="noStrike" spc="-1">
                          <a:solidFill>
                            <a:srgbClr val="000000"/>
                          </a:solidFill>
                          <a:latin typeface="Verdana"/>
                        </a:rPr>
                        <a:t>.</a:t>
                      </a:r>
                      <a:endParaRPr lang="ca-ES" sz="1200" b="0" strike="noStrike" spc="-1">
                        <a:latin typeface="Arial"/>
                      </a:endParaRPr>
                    </a:p>
                    <a:p>
                      <a:pPr>
                        <a:lnSpc>
                          <a:spcPct val="100000"/>
                        </a:lnSpc>
                      </a:pP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2"/>
                  </a:ext>
                </a:extLst>
              </a:tr>
              <a:tr h="456120">
                <a:tc>
                  <a:txBody>
                    <a:bodyPr/>
                    <a:lstStyle/>
                    <a:p>
                      <a:pPr>
                        <a:lnSpc>
                          <a:spcPct val="100000"/>
                        </a:lnSpc>
                      </a:pPr>
                      <a:r>
                        <a:rPr lang="ca-ES" sz="1200" b="1" strike="noStrike" spc="-1">
                          <a:solidFill>
                            <a:srgbClr val="000000"/>
                          </a:solidFill>
                          <a:latin typeface="Verdana"/>
                        </a:rPr>
                        <a:t>Blog entry / article </a:t>
                      </a:r>
                      <a:endParaRPr lang="ca-ES" sz="1200" b="0" strike="noStrike" spc="-1">
                        <a:latin typeface="Arial"/>
                      </a:endParaRPr>
                    </a:p>
                    <a:p>
                      <a:pPr>
                        <a:lnSpc>
                          <a:spcPct val="100000"/>
                        </a:lnSpc>
                      </a:pP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200" b="0" strike="noStrike" spc="-1">
                          <a:solidFill>
                            <a:srgbClr val="000000"/>
                          </a:solidFill>
                          <a:latin typeface="Calibri"/>
                        </a:rPr>
                        <a:t>Delgado, Manuel. "El mite interminable" . Dins: El cor de les aparences. Bloc de Manuel Delgado. 25 de maig de 2015. Blog. Accés el 27 de gener de 2016.</a:t>
                      </a:r>
                      <a:endParaRPr lang="ca-ES" sz="1200" b="0" strike="noStrike" spc="-1">
                        <a:latin typeface="Arial"/>
                      </a:endParaRPr>
                    </a:p>
                  </a:txBody>
                  <a:tcPr marL="91080" marR="9108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3"/>
                  </a:ext>
                </a:extLst>
              </a:tr>
            </a:tbl>
          </a:graphicData>
        </a:graphic>
      </p:graphicFrame>
      <p:pic>
        <p:nvPicPr>
          <p:cNvPr id="967" name="Imatge 45"/>
          <p:cNvPicPr/>
          <p:nvPr/>
        </p:nvPicPr>
        <p:blipFill>
          <a:blip r:embed="rId4"/>
          <a:stretch/>
        </p:blipFill>
        <p:spPr>
          <a:xfrm>
            <a:off x="0" y="6384240"/>
            <a:ext cx="9149040" cy="505800"/>
          </a:xfrm>
          <a:prstGeom prst="rect">
            <a:avLst/>
          </a:prstGeom>
          <a:ln>
            <a:noFill/>
          </a:ln>
        </p:spPr>
      </p:pic>
      <p:sp>
        <p:nvSpPr>
          <p:cNvPr id="968" name="CustomShape 6"/>
          <p:cNvSpPr/>
          <p:nvPr/>
        </p:nvSpPr>
        <p:spPr>
          <a:xfrm>
            <a:off x="2479320" y="6093360"/>
            <a:ext cx="3876840" cy="8064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nSpc>
                <a:spcPct val="100000"/>
              </a:lnSpc>
            </a:pPr>
            <a:r>
              <a:rPr lang="ca-ES" sz="1100" b="1" strike="noStrike" spc="-1">
                <a:solidFill>
                  <a:srgbClr val="FFFFFF"/>
                </a:solidFill>
                <a:latin typeface="Verdana"/>
                <a:ea typeface="Verdana"/>
              </a:rPr>
              <a:t>Ask us for customized session: </a:t>
            </a:r>
            <a:r>
              <a:rPr lang="ca-ES" sz="1100" b="1" strike="noStrike" spc="-1">
                <a:solidFill>
                  <a:srgbClr val="000000"/>
                </a:solidFill>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 name="TextShape 1"/>
          <p:cNvSpPr txBox="1"/>
          <p:nvPr/>
        </p:nvSpPr>
        <p:spPr>
          <a:xfrm>
            <a:off x="6553080" y="6356520"/>
            <a:ext cx="2133360" cy="364680"/>
          </a:xfrm>
          <a:prstGeom prst="rect">
            <a:avLst/>
          </a:prstGeom>
          <a:noFill/>
          <a:ln>
            <a:noFill/>
          </a:ln>
        </p:spPr>
        <p:txBody>
          <a:bodyPr anchor="ctr"/>
          <a:lstStyle/>
          <a:p>
            <a:pPr algn="r">
              <a:lnSpc>
                <a:spcPct val="100000"/>
              </a:lnSpc>
            </a:pPr>
            <a:fld id="{88C86793-49F9-4472-B91E-88CAE75A68FF}" type="slidenum">
              <a:rPr lang="ca-ES" sz="1200" b="0" strike="noStrike" spc="-1">
                <a:solidFill>
                  <a:srgbClr val="8B8B8B"/>
                </a:solidFill>
                <a:latin typeface="Calibri"/>
              </a:rPr>
              <a:t>44</a:t>
            </a:fld>
            <a:endParaRPr lang="ca-ES" sz="1200" b="0" strike="noStrike" spc="-1">
              <a:latin typeface="Times New Roman"/>
            </a:endParaRPr>
          </a:p>
        </p:txBody>
      </p:sp>
      <p:sp>
        <p:nvSpPr>
          <p:cNvPr id="970"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71" name="CustomShape 3"/>
          <p:cNvSpPr/>
          <p:nvPr/>
        </p:nvSpPr>
        <p:spPr>
          <a:xfrm>
            <a:off x="395640" y="903600"/>
            <a:ext cx="8229240" cy="122004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a:solidFill>
                  <a:srgbClr val="18A3AF"/>
                </a:solidFill>
                <a:latin typeface="Verdana"/>
              </a:rPr>
              <a:t>10</a:t>
            </a:r>
            <a:r>
              <a:rPr lang="ca-ES" sz="2000" b="1" strike="noStrike" spc="-1">
                <a:solidFill>
                  <a:srgbClr val="18A3AF"/>
                </a:solidFill>
                <a:latin typeface="Verdana"/>
              </a:rPr>
              <a:t> Examples   </a:t>
            </a:r>
            <a:endParaRPr lang="ca-ES" sz="2000" b="0" strike="noStrike" spc="-1">
              <a:latin typeface="Arial"/>
            </a:endParaRPr>
          </a:p>
          <a:p>
            <a:pPr>
              <a:lnSpc>
                <a:spcPct val="100000"/>
              </a:lnSpc>
            </a:pPr>
            <a:endParaRPr lang="ca-ES" sz="2000" b="0" strike="noStrike" spc="-1">
              <a:latin typeface="Arial"/>
            </a:endParaRPr>
          </a:p>
        </p:txBody>
      </p:sp>
      <p:graphicFrame>
        <p:nvGraphicFramePr>
          <p:cNvPr id="972" name="Table 4"/>
          <p:cNvGraphicFramePr/>
          <p:nvPr/>
        </p:nvGraphicFramePr>
        <p:xfrm>
          <a:off x="542880" y="2269800"/>
          <a:ext cx="8205480" cy="2438400"/>
        </p:xfrm>
        <a:graphic>
          <a:graphicData uri="http://schemas.openxmlformats.org/drawingml/2006/table">
            <a:tbl>
              <a:tblPr/>
              <a:tblGrid>
                <a:gridCol w="2588400">
                  <a:extLst>
                    <a:ext uri="{9D8B030D-6E8A-4147-A177-3AD203B41FA5}">
                      <a16:colId xmlns:a16="http://schemas.microsoft.com/office/drawing/2014/main" val="20000"/>
                    </a:ext>
                  </a:extLst>
                </a:gridCol>
                <a:gridCol w="5617080">
                  <a:extLst>
                    <a:ext uri="{9D8B030D-6E8A-4147-A177-3AD203B41FA5}">
                      <a16:colId xmlns:a16="http://schemas.microsoft.com/office/drawing/2014/main" val="20001"/>
                    </a:ext>
                  </a:extLst>
                </a:gridCol>
              </a:tblGrid>
              <a:tr h="639360">
                <a:tc>
                  <a:txBody>
                    <a:bodyPr/>
                    <a:lstStyle/>
                    <a:p>
                      <a:pPr>
                        <a:lnSpc>
                          <a:spcPct val="100000"/>
                        </a:lnSpc>
                      </a:pPr>
                      <a:r>
                        <a:rPr lang="ca-ES" sz="1200" b="1" strike="noStrike" spc="-1">
                          <a:solidFill>
                            <a:srgbClr val="000000"/>
                          </a:solidFill>
                          <a:latin typeface="Verdana"/>
                        </a:rPr>
                        <a:t>Web pages, databases and software. Whole.</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Wolfram Research Inc. </a:t>
                      </a:r>
                      <a:r>
                        <a:rPr lang="ca-ES" sz="1000" b="0" i="1" strike="noStrike" spc="-1">
                          <a:solidFill>
                            <a:srgbClr val="000000"/>
                          </a:solidFill>
                          <a:latin typeface="Verdana"/>
                          <a:ea typeface="Verdana"/>
                        </a:rPr>
                        <a:t>Wolfram Mathematica</a:t>
                      </a:r>
                      <a:r>
                        <a:rPr lang="ca-ES" sz="1000" b="0" strike="noStrike" spc="-1">
                          <a:solidFill>
                            <a:srgbClr val="000000"/>
                          </a:solidFill>
                          <a:latin typeface="Verdana"/>
                          <a:ea typeface="Verdana"/>
                        </a:rPr>
                        <a:t> </a:t>
                      </a:r>
                      <a:r>
                        <a:rPr lang="ca-ES" sz="1000" b="0" i="1" strike="noStrike" spc="-1">
                          <a:solidFill>
                            <a:srgbClr val="000000"/>
                          </a:solidFill>
                          <a:latin typeface="Verdana"/>
                          <a:ea typeface="Verdana"/>
                        </a:rPr>
                        <a:t>v. 11 </a:t>
                      </a:r>
                      <a:r>
                        <a:rPr lang="ca-ES" sz="1000" b="0" strike="noStrike" spc="-1">
                          <a:solidFill>
                            <a:srgbClr val="000000"/>
                          </a:solidFill>
                          <a:latin typeface="Verdana"/>
                          <a:ea typeface="Verdana"/>
                        </a:rPr>
                        <a:t>[amb llicència UB]. Champaign, Illinois: Wolfram Research Inc, 1988 [consulta: 7 de maig de 2016]. </a:t>
                      </a: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700920">
                <a:tc>
                  <a:txBody>
                    <a:bodyPr/>
                    <a:lstStyle/>
                    <a:p>
                      <a:pPr>
                        <a:lnSpc>
                          <a:spcPct val="100000"/>
                        </a:lnSpc>
                      </a:pPr>
                      <a:r>
                        <a:rPr lang="ca-ES" sz="1200" b="1" strike="noStrike" spc="-1">
                          <a:solidFill>
                            <a:srgbClr val="000000"/>
                          </a:solidFill>
                          <a:latin typeface="Verdana"/>
                        </a:rPr>
                        <a:t>Web pages, databases and software. Contributions.</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NASA Kennedy Space Center. Frequently Asked Questions. En </a:t>
                      </a:r>
                      <a:r>
                        <a:rPr lang="ca-ES" sz="1000" b="0" i="1" strike="noStrike" spc="-1">
                          <a:solidFill>
                            <a:srgbClr val="000000"/>
                          </a:solidFill>
                          <a:latin typeface="Verdana"/>
                          <a:ea typeface="Verdana"/>
                        </a:rPr>
                        <a:t>The NASA Homepage</a:t>
                      </a:r>
                      <a:r>
                        <a:rPr lang="ca-ES" sz="1000" b="0" strike="noStrike" spc="-1">
                          <a:solidFill>
                            <a:srgbClr val="000000"/>
                          </a:solidFill>
                          <a:latin typeface="Verdana"/>
                          <a:ea typeface="Verdana"/>
                        </a:rPr>
                        <a:t> [en línia]. 3 de maig de 2015 [consulta: 8 de maig de 2016]. Disponible a: </a:t>
                      </a:r>
                      <a:r>
                        <a:rPr lang="ca-ES" sz="1000" b="0" u="sng" strike="noStrike" spc="-1">
                          <a:solidFill>
                            <a:srgbClr val="0000FF"/>
                          </a:solidFill>
                          <a:uFillTx/>
                          <a:latin typeface="Verdana"/>
                          <a:ea typeface="Verdana"/>
                          <a:hlinkClick r:id="rId3"/>
                        </a:rPr>
                        <a:t>http://www.nasa.gov/centers/kennedy/about/information/faq.html</a:t>
                      </a:r>
                      <a:r>
                        <a:rPr lang="ca-ES" sz="1000" b="0" strike="noStrike" spc="-1">
                          <a:solidFill>
                            <a:srgbClr val="000000"/>
                          </a:solidFill>
                          <a:latin typeface="Verdana"/>
                          <a:ea typeface="Verdana"/>
                        </a:rPr>
                        <a:t>.</a:t>
                      </a:r>
                      <a:endParaRPr lang="ca-ES" sz="1000" b="0" strike="noStrike" spc="-1">
                        <a:latin typeface="Arial"/>
                      </a:endParaRPr>
                    </a:p>
                    <a:p>
                      <a:pPr>
                        <a:lnSpc>
                          <a:spcPct val="100000"/>
                        </a:lnSpc>
                      </a:pP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1"/>
                  </a:ext>
                </a:extLst>
              </a:tr>
              <a:tr h="548640">
                <a:tc>
                  <a:txBody>
                    <a:bodyPr/>
                    <a:lstStyle/>
                    <a:p>
                      <a:pPr>
                        <a:lnSpc>
                          <a:spcPct val="100000"/>
                        </a:lnSpc>
                      </a:pPr>
                      <a:r>
                        <a:rPr lang="ca-ES" sz="1200" b="1" strike="noStrike" spc="-1">
                          <a:solidFill>
                            <a:srgbClr val="000000"/>
                          </a:solidFill>
                          <a:latin typeface="Verdana"/>
                        </a:rPr>
                        <a:t>Email messages</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Gaudí, Antoni. Dubte drets autors.  En: antoni.gaudi@alumnes.ub.edu [correu-e ]. CRAI. Biblioteca de Matemàtiques i Informàtica. Barcelona, 2016. [Consulta: 26 de gener de 2016].</a:t>
                      </a: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2"/>
                  </a:ext>
                </a:extLst>
              </a:tr>
              <a:tr h="548640">
                <a:tc>
                  <a:txBody>
                    <a:bodyPr/>
                    <a:lstStyle/>
                    <a:p>
                      <a:pPr>
                        <a:lnSpc>
                          <a:spcPct val="100000"/>
                        </a:lnSpc>
                      </a:pPr>
                      <a:r>
                        <a:rPr lang="ca-ES" sz="1200" b="1" strike="noStrike" spc="-1">
                          <a:solidFill>
                            <a:srgbClr val="000000"/>
                          </a:solidFill>
                          <a:latin typeface="Verdana"/>
                        </a:rPr>
                        <a:t>Online video</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Camí de l'èxit en la cerca i ús de la informació científica. 24 de juliol de 2014. [Accés el 28 de maig de 2015. Recuperat de </a:t>
                      </a:r>
                      <a:r>
                        <a:rPr lang="ca-ES" sz="1000" b="0" u="sng" strike="noStrike" spc="-1">
                          <a:solidFill>
                            <a:srgbClr val="0000FF"/>
                          </a:solidFill>
                          <a:uFillTx/>
                          <a:latin typeface="Verdana"/>
                          <a:ea typeface="Verdana"/>
                          <a:hlinkClick r:id="rId4"/>
                        </a:rPr>
                        <a:t>https://www.youtube.com/watch?v=wSs-yPMwjYM</a:t>
                      </a:r>
                      <a:r>
                        <a:rPr lang="ca-ES" sz="1000" b="0" strike="noStrike" spc="-1">
                          <a:solidFill>
                            <a:srgbClr val="000000"/>
                          </a:solidFill>
                          <a:latin typeface="Verdana"/>
                          <a:ea typeface="Verdana"/>
                        </a:rPr>
                        <a:t>] .</a:t>
                      </a: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3"/>
                  </a:ext>
                </a:extLst>
              </a:tr>
            </a:tbl>
          </a:graphicData>
        </a:graphic>
      </p:graphicFrame>
      <p:pic>
        <p:nvPicPr>
          <p:cNvPr id="973" name="Imatge 8"/>
          <p:cNvPicPr/>
          <p:nvPr/>
        </p:nvPicPr>
        <p:blipFill>
          <a:blip r:embed="rId5"/>
          <a:stretch/>
        </p:blipFill>
        <p:spPr>
          <a:xfrm>
            <a:off x="0" y="6384240"/>
            <a:ext cx="9149040" cy="505800"/>
          </a:xfrm>
          <a:prstGeom prst="rect">
            <a:avLst/>
          </a:prstGeom>
          <a:ln>
            <a:noFill/>
          </a:ln>
        </p:spPr>
      </p:pic>
      <p:sp>
        <p:nvSpPr>
          <p:cNvPr id="974" name="CustomShape 5"/>
          <p:cNvSpPr/>
          <p:nvPr/>
        </p:nvSpPr>
        <p:spPr>
          <a:xfrm>
            <a:off x="575280" y="1681920"/>
            <a:ext cx="7569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r>
              <a:rPr lang="ca-ES" sz="1800" b="0" strike="noStrike" spc="-1">
                <a:solidFill>
                  <a:srgbClr val="000000"/>
                </a:solidFill>
                <a:latin typeface="Verdana"/>
              </a:rPr>
              <a:t>(</a:t>
            </a:r>
            <a:r>
              <a:rPr lang="ca-ES" sz="1800" b="0" strike="noStrike" spc="-1">
                <a:solidFill>
                  <a:srgbClr val="000000"/>
                </a:solidFill>
                <a:latin typeface="Arial"/>
              </a:rPr>
              <a:t>ISO 690-2 and MLA)</a:t>
            </a:r>
            <a:endParaRPr lang="ca-ES" sz="1800" b="0" strike="noStrike" spc="-1">
              <a:latin typeface="Arial"/>
            </a:endParaRPr>
          </a:p>
        </p:txBody>
      </p:sp>
      <p:sp>
        <p:nvSpPr>
          <p:cNvPr id="975" name="CustomShape 6"/>
          <p:cNvSpPr/>
          <p:nvPr/>
        </p:nvSpPr>
        <p:spPr>
          <a:xfrm>
            <a:off x="2353320" y="6370200"/>
            <a:ext cx="392400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Ask us for customized session :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 name="TextShape 1"/>
          <p:cNvSpPr txBox="1"/>
          <p:nvPr/>
        </p:nvSpPr>
        <p:spPr>
          <a:xfrm>
            <a:off x="6553080" y="6356520"/>
            <a:ext cx="2133360" cy="364680"/>
          </a:xfrm>
          <a:prstGeom prst="rect">
            <a:avLst/>
          </a:prstGeom>
          <a:noFill/>
          <a:ln>
            <a:noFill/>
          </a:ln>
        </p:spPr>
        <p:txBody>
          <a:bodyPr anchor="ctr"/>
          <a:lstStyle/>
          <a:p>
            <a:pPr algn="r">
              <a:lnSpc>
                <a:spcPct val="100000"/>
              </a:lnSpc>
            </a:pPr>
            <a:fld id="{6A9F2B22-DBEB-4379-8011-A72E5D7B71E1}" type="slidenum">
              <a:rPr lang="ca-ES" sz="1200" b="0" strike="noStrike" spc="-1">
                <a:solidFill>
                  <a:srgbClr val="8B8B8B"/>
                </a:solidFill>
                <a:latin typeface="Calibri"/>
              </a:rPr>
              <a:t>45</a:t>
            </a:fld>
            <a:endParaRPr lang="ca-ES" sz="1200" b="0" strike="noStrike" spc="-1">
              <a:latin typeface="Times New Roman"/>
            </a:endParaRPr>
          </a:p>
        </p:txBody>
      </p:sp>
      <p:sp>
        <p:nvSpPr>
          <p:cNvPr id="977"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78" name="CustomShape 3"/>
          <p:cNvSpPr/>
          <p:nvPr/>
        </p:nvSpPr>
        <p:spPr>
          <a:xfrm>
            <a:off x="395640" y="903600"/>
            <a:ext cx="8229240" cy="122004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dirty="0">
                <a:solidFill>
                  <a:srgbClr val="18A3AF"/>
                </a:solidFill>
                <a:latin typeface="Verdana"/>
              </a:rPr>
              <a:t>10</a:t>
            </a:r>
            <a:r>
              <a:rPr lang="ca-ES" sz="2000" b="1" strike="noStrike" spc="-1" dirty="0">
                <a:solidFill>
                  <a:srgbClr val="18A3AF"/>
                </a:solidFill>
                <a:latin typeface="Verdana"/>
              </a:rPr>
              <a:t> </a:t>
            </a:r>
            <a:r>
              <a:rPr lang="ca-ES" sz="2000" b="1" strike="noStrike" spc="-1" dirty="0" err="1">
                <a:solidFill>
                  <a:srgbClr val="18A3AF"/>
                </a:solidFill>
                <a:latin typeface="Verdana"/>
              </a:rPr>
              <a:t>Examples</a:t>
            </a:r>
            <a:r>
              <a:rPr lang="ca-ES" sz="2000" b="1" strike="noStrike" spc="-1" dirty="0">
                <a:solidFill>
                  <a:srgbClr val="18A3AF"/>
                </a:solidFill>
                <a:latin typeface="Verdana"/>
              </a:rPr>
              <a:t>   </a:t>
            </a:r>
            <a:endParaRPr lang="ca-ES" sz="2000" b="0" strike="noStrike" spc="-1" dirty="0">
              <a:latin typeface="Arial"/>
            </a:endParaRPr>
          </a:p>
          <a:p>
            <a:pPr>
              <a:lnSpc>
                <a:spcPct val="100000"/>
              </a:lnSpc>
            </a:pPr>
            <a:endParaRPr lang="ca-ES" sz="2000" b="0" strike="noStrike" spc="-1" dirty="0">
              <a:latin typeface="Arial"/>
            </a:endParaRPr>
          </a:p>
        </p:txBody>
      </p:sp>
      <p:pic>
        <p:nvPicPr>
          <p:cNvPr id="979" name="Imatge 8"/>
          <p:cNvPicPr/>
          <p:nvPr/>
        </p:nvPicPr>
        <p:blipFill>
          <a:blip r:embed="rId3"/>
          <a:stretch/>
        </p:blipFill>
        <p:spPr>
          <a:xfrm>
            <a:off x="0" y="6384240"/>
            <a:ext cx="9149040" cy="505800"/>
          </a:xfrm>
          <a:prstGeom prst="rect">
            <a:avLst/>
          </a:prstGeom>
          <a:ln>
            <a:noFill/>
          </a:ln>
        </p:spPr>
      </p:pic>
      <p:sp>
        <p:nvSpPr>
          <p:cNvPr id="980" name="CustomShape 4"/>
          <p:cNvSpPr/>
          <p:nvPr/>
        </p:nvSpPr>
        <p:spPr>
          <a:xfrm>
            <a:off x="575280" y="1681920"/>
            <a:ext cx="7569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r>
              <a:rPr lang="ca-ES" sz="1800" b="0" strike="noStrike" spc="-1">
                <a:solidFill>
                  <a:srgbClr val="000000"/>
                </a:solidFill>
                <a:latin typeface="Verdana"/>
              </a:rPr>
              <a:t>(</a:t>
            </a:r>
            <a:r>
              <a:rPr lang="ca-ES" sz="1800" b="0" strike="noStrike" spc="-1">
                <a:solidFill>
                  <a:srgbClr val="000000"/>
                </a:solidFill>
                <a:latin typeface="Arial"/>
              </a:rPr>
              <a:t>MLA)</a:t>
            </a:r>
            <a:endParaRPr lang="ca-ES" sz="1800" b="0" strike="noStrike" spc="-1">
              <a:latin typeface="Arial"/>
            </a:endParaRPr>
          </a:p>
        </p:txBody>
      </p:sp>
      <p:graphicFrame>
        <p:nvGraphicFramePr>
          <p:cNvPr id="981" name="Table 5"/>
          <p:cNvGraphicFramePr/>
          <p:nvPr/>
        </p:nvGraphicFramePr>
        <p:xfrm>
          <a:off x="542880" y="2372760"/>
          <a:ext cx="8205480" cy="1920240"/>
        </p:xfrm>
        <a:graphic>
          <a:graphicData uri="http://schemas.openxmlformats.org/drawingml/2006/table">
            <a:tbl>
              <a:tblPr/>
              <a:tblGrid>
                <a:gridCol w="2588400">
                  <a:extLst>
                    <a:ext uri="{9D8B030D-6E8A-4147-A177-3AD203B41FA5}">
                      <a16:colId xmlns:a16="http://schemas.microsoft.com/office/drawing/2014/main" val="20000"/>
                    </a:ext>
                  </a:extLst>
                </a:gridCol>
                <a:gridCol w="5617080">
                  <a:extLst>
                    <a:ext uri="{9D8B030D-6E8A-4147-A177-3AD203B41FA5}">
                      <a16:colId xmlns:a16="http://schemas.microsoft.com/office/drawing/2014/main" val="20001"/>
                    </a:ext>
                  </a:extLst>
                </a:gridCol>
              </a:tblGrid>
              <a:tr h="1919160">
                <a:tc>
                  <a:txBody>
                    <a:bodyPr/>
                    <a:lstStyle/>
                    <a:p>
                      <a:pPr>
                        <a:lnSpc>
                          <a:spcPct val="100000"/>
                        </a:lnSpc>
                      </a:pPr>
                      <a:r>
                        <a:rPr lang="ca-ES" sz="1200" b="1" strike="noStrike" spc="-1">
                          <a:solidFill>
                            <a:srgbClr val="000000"/>
                          </a:solidFill>
                          <a:latin typeface="Verdana"/>
                        </a:rPr>
                        <a:t>Social Media</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CRAI UB (crai_ub). "El #CRAIUB ha signat la declaració de @haguedec sobre la cerca i l'extracció de coneixement en l'era digital http://t.co/CPtGnRk5Az". 07 maig 2015, 12:17 pm. Tuit</a:t>
                      </a:r>
                      <a:endParaRPr lang="ca-ES" sz="1000" b="0" strike="noStrike" spc="-1">
                        <a:latin typeface="Arial"/>
                      </a:endParaRPr>
                    </a:p>
                    <a:p>
                      <a:pPr>
                        <a:lnSpc>
                          <a:spcPct val="100000"/>
                        </a:lnSpc>
                      </a:pPr>
                      <a:endParaRPr lang="ca-ES" sz="1000" b="0" strike="noStrike" spc="-1">
                        <a:latin typeface="Arial"/>
                      </a:endParaRPr>
                    </a:p>
                    <a:p>
                      <a:pPr>
                        <a:lnSpc>
                          <a:spcPct val="100000"/>
                        </a:lnSpc>
                      </a:pPr>
                      <a:r>
                        <a:rPr lang="ca-ES" sz="1000" b="0" strike="noStrike" spc="-1">
                          <a:solidFill>
                            <a:srgbClr val="000000"/>
                          </a:solidFill>
                          <a:latin typeface="Verdana"/>
                          <a:ea typeface="Verdana"/>
                        </a:rPr>
                        <a:t>Colomines, Agustí. "Una definició d'un joveníssim Andreu Nin: «Nosaltres som “nacionalistes” perquè la “nació” és per a nosaltres la unitat orgànica “autonomista” de la federació. Ara bé: què és el que determina la “nació”? Són els caràcters etnogràfics, la situació geogràfica, els antecedents històrics? No, sinó la voluntat dels qui la componen, el sentiment de la pròpia personalitat, tan arrelat com dèiem abans en l’ànima de Catalunya» («Els partits polítics espanyols i les solucions autonomistes», «El Poble Català», 2 d’octubre de 1912)". Facebook. 21 de gener de 2015. [Data d’accés: 23 de gener de 2015].</a:t>
                      </a: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bl>
          </a:graphicData>
        </a:graphic>
      </p:graphicFrame>
      <p:sp>
        <p:nvSpPr>
          <p:cNvPr id="982" name="CustomShape 6"/>
          <p:cNvSpPr/>
          <p:nvPr/>
        </p:nvSpPr>
        <p:spPr>
          <a:xfrm>
            <a:off x="2376720" y="6370200"/>
            <a:ext cx="387684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Ask us for customized session: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TextShape 1"/>
          <p:cNvSpPr txBox="1"/>
          <p:nvPr/>
        </p:nvSpPr>
        <p:spPr>
          <a:xfrm>
            <a:off x="6553080" y="6356520"/>
            <a:ext cx="2133360" cy="364680"/>
          </a:xfrm>
          <a:prstGeom prst="rect">
            <a:avLst/>
          </a:prstGeom>
          <a:noFill/>
          <a:ln>
            <a:noFill/>
          </a:ln>
        </p:spPr>
        <p:txBody>
          <a:bodyPr anchor="ctr"/>
          <a:lstStyle/>
          <a:p>
            <a:pPr algn="r">
              <a:lnSpc>
                <a:spcPct val="100000"/>
              </a:lnSpc>
            </a:pPr>
            <a:fld id="{8C23AE25-6A9A-41A8-AAC6-07DE057F513A}" type="slidenum">
              <a:rPr lang="ca-ES" sz="1200" b="0" strike="noStrike" spc="-1">
                <a:solidFill>
                  <a:srgbClr val="8B8B8B"/>
                </a:solidFill>
                <a:latin typeface="Calibri"/>
              </a:rPr>
              <a:t>46</a:t>
            </a:fld>
            <a:endParaRPr lang="ca-ES" sz="1200" b="0" strike="noStrike" spc="-1">
              <a:latin typeface="Times New Roman"/>
            </a:endParaRPr>
          </a:p>
        </p:txBody>
      </p:sp>
      <p:sp>
        <p:nvSpPr>
          <p:cNvPr id="984"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85" name="CustomShape 3"/>
          <p:cNvSpPr/>
          <p:nvPr/>
        </p:nvSpPr>
        <p:spPr>
          <a:xfrm>
            <a:off x="395640" y="903600"/>
            <a:ext cx="8229240" cy="122004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dirty="0">
                <a:solidFill>
                  <a:srgbClr val="18A3AF"/>
                </a:solidFill>
                <a:latin typeface="Verdana"/>
              </a:rPr>
              <a:t>10</a:t>
            </a:r>
            <a:r>
              <a:rPr lang="ca-ES" sz="2000" b="1" strike="noStrike" spc="-1" dirty="0">
                <a:solidFill>
                  <a:srgbClr val="18A3AF"/>
                </a:solidFill>
                <a:latin typeface="Verdana"/>
              </a:rPr>
              <a:t> </a:t>
            </a:r>
            <a:r>
              <a:rPr lang="ca-ES" sz="2000" b="1" strike="noStrike" spc="-1" dirty="0" err="1">
                <a:solidFill>
                  <a:srgbClr val="18A3AF"/>
                </a:solidFill>
                <a:latin typeface="Verdana"/>
              </a:rPr>
              <a:t>Examples</a:t>
            </a:r>
            <a:r>
              <a:rPr lang="ca-ES" sz="2000" b="1" strike="noStrike" spc="-1" dirty="0">
                <a:solidFill>
                  <a:srgbClr val="18A3AF"/>
                </a:solidFill>
                <a:latin typeface="Verdana"/>
              </a:rPr>
              <a:t>   </a:t>
            </a:r>
            <a:endParaRPr lang="ca-ES" sz="2000" b="0" strike="noStrike" spc="-1" dirty="0">
              <a:latin typeface="Arial"/>
            </a:endParaRPr>
          </a:p>
          <a:p>
            <a:pPr>
              <a:lnSpc>
                <a:spcPct val="100000"/>
              </a:lnSpc>
            </a:pPr>
            <a:endParaRPr lang="ca-ES" sz="2000" b="0" strike="noStrike" spc="-1" dirty="0">
              <a:latin typeface="Arial"/>
            </a:endParaRPr>
          </a:p>
        </p:txBody>
      </p:sp>
      <p:pic>
        <p:nvPicPr>
          <p:cNvPr id="986" name="Imatge 8"/>
          <p:cNvPicPr/>
          <p:nvPr/>
        </p:nvPicPr>
        <p:blipFill>
          <a:blip r:embed="rId3"/>
          <a:stretch/>
        </p:blipFill>
        <p:spPr>
          <a:xfrm>
            <a:off x="0" y="6384240"/>
            <a:ext cx="9149040" cy="505800"/>
          </a:xfrm>
          <a:prstGeom prst="rect">
            <a:avLst/>
          </a:prstGeom>
          <a:ln>
            <a:noFill/>
          </a:ln>
        </p:spPr>
      </p:pic>
      <p:sp>
        <p:nvSpPr>
          <p:cNvPr id="987" name="CustomShape 4"/>
          <p:cNvSpPr/>
          <p:nvPr/>
        </p:nvSpPr>
        <p:spPr>
          <a:xfrm>
            <a:off x="575280" y="1681920"/>
            <a:ext cx="7569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r>
              <a:rPr lang="ca-ES" sz="1800" b="0" strike="noStrike" spc="-1">
                <a:solidFill>
                  <a:srgbClr val="000000"/>
                </a:solidFill>
                <a:latin typeface="Verdana"/>
              </a:rPr>
              <a:t>(</a:t>
            </a:r>
            <a:r>
              <a:rPr lang="ca-ES" sz="1800" b="0" strike="noStrike" spc="-1">
                <a:solidFill>
                  <a:srgbClr val="000000"/>
                </a:solidFill>
                <a:latin typeface="Arial"/>
              </a:rPr>
              <a:t>MLA and ISI)</a:t>
            </a:r>
            <a:endParaRPr lang="ca-ES" sz="1800" b="0" strike="noStrike" spc="-1">
              <a:latin typeface="Arial"/>
            </a:endParaRPr>
          </a:p>
        </p:txBody>
      </p:sp>
      <p:graphicFrame>
        <p:nvGraphicFramePr>
          <p:cNvPr id="988" name="Table 5"/>
          <p:cNvGraphicFramePr/>
          <p:nvPr/>
        </p:nvGraphicFramePr>
        <p:xfrm>
          <a:off x="471960" y="2215440"/>
          <a:ext cx="8205480" cy="2529840"/>
        </p:xfrm>
        <a:graphic>
          <a:graphicData uri="http://schemas.openxmlformats.org/drawingml/2006/table">
            <a:tbl>
              <a:tblPr/>
              <a:tblGrid>
                <a:gridCol w="2588400">
                  <a:extLst>
                    <a:ext uri="{9D8B030D-6E8A-4147-A177-3AD203B41FA5}">
                      <a16:colId xmlns:a16="http://schemas.microsoft.com/office/drawing/2014/main" val="20000"/>
                    </a:ext>
                  </a:extLst>
                </a:gridCol>
                <a:gridCol w="5617080">
                  <a:extLst>
                    <a:ext uri="{9D8B030D-6E8A-4147-A177-3AD203B41FA5}">
                      <a16:colId xmlns:a16="http://schemas.microsoft.com/office/drawing/2014/main" val="20001"/>
                    </a:ext>
                  </a:extLst>
                </a:gridCol>
              </a:tblGrid>
              <a:tr h="2528280">
                <a:tc>
                  <a:txBody>
                    <a:bodyPr/>
                    <a:lstStyle/>
                    <a:p>
                      <a:pPr>
                        <a:lnSpc>
                          <a:spcPct val="100000"/>
                        </a:lnSpc>
                      </a:pPr>
                      <a:r>
                        <a:rPr lang="ca-ES" sz="1200" b="1" strike="noStrike" spc="-1">
                          <a:solidFill>
                            <a:srgbClr val="000000"/>
                          </a:solidFill>
                          <a:latin typeface="Verdana"/>
                        </a:rPr>
                        <a:t>Libraries, code, programming languages,  software packages, etc.</a:t>
                      </a:r>
                      <a:endParaRPr lang="ca-ES" sz="1200" b="0" strike="noStrike" spc="-1">
                        <a:latin typeface="Arial"/>
                      </a:endParaRPr>
                    </a:p>
                    <a:p>
                      <a:pPr>
                        <a:lnSpc>
                          <a:spcPct val="100000"/>
                        </a:lnSpc>
                      </a:pPr>
                      <a:endParaRPr lang="ca-ES" sz="12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pPr>
                      <a:r>
                        <a:rPr lang="ca-ES" sz="1000" b="0" strike="noStrike" spc="-1">
                          <a:solidFill>
                            <a:srgbClr val="000000"/>
                          </a:solidFill>
                          <a:latin typeface="Verdana"/>
                          <a:ea typeface="Verdana"/>
                        </a:rPr>
                        <a:t> R Development Core Team (2008). R: A language and environment for</a:t>
                      </a:r>
                      <a:endParaRPr lang="ca-ES" sz="1000" b="0" strike="noStrike" spc="-1">
                        <a:latin typeface="Arial"/>
                      </a:endParaRPr>
                    </a:p>
                    <a:p>
                      <a:pPr>
                        <a:lnSpc>
                          <a:spcPct val="100000"/>
                        </a:lnSpc>
                      </a:pPr>
                      <a:r>
                        <a:rPr lang="ca-ES" sz="1000" b="0" strike="noStrike" spc="-1">
                          <a:solidFill>
                            <a:srgbClr val="000000"/>
                          </a:solidFill>
                          <a:latin typeface="Verdana"/>
                          <a:ea typeface="Verdana"/>
                        </a:rPr>
                        <a:t>  statistical computing. R Foundation for Statistical Computing,</a:t>
                      </a:r>
                      <a:endParaRPr lang="ca-ES" sz="1000" b="0" strike="noStrike" spc="-1">
                        <a:latin typeface="Arial"/>
                      </a:endParaRPr>
                    </a:p>
                    <a:p>
                      <a:pPr>
                        <a:lnSpc>
                          <a:spcPct val="100000"/>
                        </a:lnSpc>
                      </a:pPr>
                      <a:r>
                        <a:rPr lang="ca-ES" sz="1000" b="0" strike="noStrike" spc="-1">
                          <a:solidFill>
                            <a:srgbClr val="000000"/>
                          </a:solidFill>
                          <a:latin typeface="Verdana"/>
                          <a:ea typeface="Verdana"/>
                        </a:rPr>
                        <a:t>  Vienna, Austria. ISBN 3-900051-07-0, URL </a:t>
                      </a:r>
                      <a:r>
                        <a:rPr lang="ca-ES" sz="1000" b="0" u="sng" strike="noStrike" spc="-1">
                          <a:solidFill>
                            <a:srgbClr val="0000FF"/>
                          </a:solidFill>
                          <a:uFillTx/>
                          <a:latin typeface="Verdana"/>
                          <a:ea typeface="Verdana"/>
                          <a:hlinkClick r:id="rId4"/>
                        </a:rPr>
                        <a:t>http://www.R-project.org</a:t>
                      </a:r>
                      <a:r>
                        <a:rPr lang="ca-ES" sz="1000" b="0" strike="noStrike" spc="-1">
                          <a:solidFill>
                            <a:srgbClr val="000000"/>
                          </a:solidFill>
                          <a:latin typeface="Verdana"/>
                          <a:ea typeface="Verdana"/>
                        </a:rPr>
                        <a:t>. </a:t>
                      </a:r>
                      <a:endParaRPr lang="ca-ES" sz="1000" b="0" strike="noStrike" spc="-1">
                        <a:latin typeface="Arial"/>
                      </a:endParaRPr>
                    </a:p>
                    <a:p>
                      <a:pPr>
                        <a:lnSpc>
                          <a:spcPct val="100000"/>
                        </a:lnSpc>
                      </a:pPr>
                      <a:endParaRPr lang="ca-ES" sz="1000" b="0" strike="noStrike" spc="-1">
                        <a:latin typeface="Arial"/>
                      </a:endParaRPr>
                    </a:p>
                    <a:p>
                      <a:pPr>
                        <a:lnSpc>
                          <a:spcPct val="100000"/>
                        </a:lnSpc>
                      </a:pPr>
                      <a:r>
                        <a:rPr lang="ca-ES" sz="1000" b="0" strike="noStrike" spc="-1">
                          <a:solidFill>
                            <a:srgbClr val="000000"/>
                          </a:solidFill>
                          <a:latin typeface="Verdana"/>
                          <a:ea typeface="Verdana"/>
                        </a:rPr>
                        <a:t>H. Wickham. ggplot2: elegant graphics for data analysis. </a:t>
                      </a:r>
                      <a:endParaRPr lang="ca-ES" sz="1000" b="0" strike="noStrike" spc="-1">
                        <a:latin typeface="Arial"/>
                      </a:endParaRPr>
                    </a:p>
                    <a:p>
                      <a:pPr>
                        <a:lnSpc>
                          <a:spcPct val="100000"/>
                        </a:lnSpc>
                      </a:pPr>
                      <a:r>
                        <a:rPr lang="ca-ES" sz="1000" b="0" strike="noStrike" spc="-1">
                          <a:solidFill>
                            <a:srgbClr val="000000"/>
                          </a:solidFill>
                          <a:latin typeface="Verdana"/>
                          <a:ea typeface="Verdana"/>
                        </a:rPr>
                        <a:t>  Springer New York, 2009.</a:t>
                      </a:r>
                      <a:endParaRPr lang="ca-ES" sz="1000" b="0" strike="noStrike" spc="-1">
                        <a:latin typeface="Arial"/>
                      </a:endParaRPr>
                    </a:p>
                    <a:p>
                      <a:pPr>
                        <a:lnSpc>
                          <a:spcPct val="100000"/>
                        </a:lnSpc>
                      </a:pPr>
                      <a:endParaRPr lang="ca-ES" sz="1000" b="0" strike="noStrike" spc="-1">
                        <a:latin typeface="Arial"/>
                      </a:endParaRPr>
                    </a:p>
                    <a:p>
                      <a:pPr>
                        <a:lnSpc>
                          <a:spcPct val="100000"/>
                        </a:lnSpc>
                      </a:pPr>
                      <a:r>
                        <a:rPr lang="ca-ES" sz="1000" b="0" strike="noStrike" spc="-1">
                          <a:solidFill>
                            <a:srgbClr val="000000"/>
                          </a:solidFill>
                          <a:latin typeface="Verdana"/>
                          <a:ea typeface="Verdana"/>
                        </a:rPr>
                        <a:t>[EK13]  Eick,  B.  and  Konovalov,  A., ModIsom, Computing automorphisms and</a:t>
                      </a:r>
                      <a:endParaRPr lang="ca-ES" sz="1000" b="0" strike="noStrike" spc="-1">
                        <a:latin typeface="Arial"/>
                      </a:endParaRPr>
                    </a:p>
                    <a:p>
                      <a:pPr>
                        <a:lnSpc>
                          <a:spcPct val="100000"/>
                        </a:lnSpc>
                      </a:pPr>
                      <a:r>
                        <a:rPr lang="ca-ES" sz="1000" b="0" strike="noStrike" spc="-1">
                          <a:solidFill>
                            <a:srgbClr val="000000"/>
                          </a:solidFill>
                          <a:latin typeface="Verdana"/>
                          <a:ea typeface="Verdana"/>
                        </a:rPr>
                        <a:t>checking isomorphisms for modular group algebras of finite p-groups, Version</a:t>
                      </a:r>
                      <a:endParaRPr lang="ca-ES" sz="1000" b="0" strike="noStrike" spc="-1">
                        <a:latin typeface="Arial"/>
                      </a:endParaRPr>
                    </a:p>
                    <a:p>
                      <a:pPr>
                        <a:lnSpc>
                          <a:spcPct val="100000"/>
                        </a:lnSpc>
                      </a:pPr>
                      <a:r>
                        <a:rPr lang="ca-ES" sz="1000" b="0" strike="noStrike" spc="-1">
                          <a:solidFill>
                            <a:srgbClr val="000000"/>
                          </a:solidFill>
                          <a:latin typeface="Verdana"/>
                          <a:ea typeface="Verdana"/>
                        </a:rPr>
                        <a:t>2.1 (2013), (GAP package), </a:t>
                      </a:r>
                      <a:r>
                        <a:rPr lang="ca-ES" sz="1000" b="0" u="sng" strike="noStrike" spc="-1">
                          <a:solidFill>
                            <a:srgbClr val="0000FF"/>
                          </a:solidFill>
                          <a:uFillTx/>
                          <a:latin typeface="Verdana"/>
                          <a:ea typeface="Verdana"/>
                          <a:hlinkClick r:id="rId5"/>
                        </a:rPr>
                        <a:t>http://www.icm.tu-bs.de/~beick/soft/modisom/</a:t>
                      </a:r>
                      <a:r>
                        <a:rPr lang="ca-ES" sz="1000" b="0" strike="noStrike" spc="-1">
                          <a:solidFill>
                            <a:srgbClr val="000000"/>
                          </a:solidFill>
                          <a:latin typeface="Verdana"/>
                          <a:ea typeface="Verdana"/>
                        </a:rPr>
                        <a:t>.</a:t>
                      </a:r>
                      <a:endParaRPr lang="ca-ES" sz="1000" b="0" strike="noStrike" spc="-1">
                        <a:latin typeface="Arial"/>
                      </a:endParaRPr>
                    </a:p>
                    <a:p>
                      <a:pPr>
                        <a:lnSpc>
                          <a:spcPct val="100000"/>
                        </a:lnSpc>
                      </a:pPr>
                      <a:endParaRPr lang="ca-ES" sz="1000" b="0" strike="noStrike" spc="-1">
                        <a:latin typeface="Arial"/>
                      </a:endParaRPr>
                    </a:p>
                    <a:p>
                      <a:pPr>
                        <a:lnSpc>
                          <a:spcPct val="100000"/>
                        </a:lnSpc>
                      </a:pPr>
                      <a:r>
                        <a:rPr lang="ca-ES" sz="1000" b="0" strike="noStrike" spc="-1">
                          <a:solidFill>
                            <a:srgbClr val="000000"/>
                          </a:solidFill>
                          <a:latin typeface="Verdana"/>
                          <a:ea typeface="Verdana"/>
                        </a:rPr>
                        <a:t>CP2K version 2.4 (Development Version), the CP2K developers group (2013).</a:t>
                      </a:r>
                      <a:endParaRPr lang="ca-ES" sz="1000" b="0" strike="noStrike" spc="-1">
                        <a:latin typeface="Arial"/>
                      </a:endParaRPr>
                    </a:p>
                    <a:p>
                      <a:pPr>
                        <a:lnSpc>
                          <a:spcPct val="100000"/>
                        </a:lnSpc>
                      </a:pPr>
                      <a:r>
                        <a:rPr lang="ca-ES" sz="1000" b="0" strike="noStrike" spc="-1">
                          <a:solidFill>
                            <a:srgbClr val="000000"/>
                          </a:solidFill>
                          <a:latin typeface="Verdana"/>
                          <a:ea typeface="Verdana"/>
                        </a:rPr>
                        <a:t>CP2K is freely available from </a:t>
                      </a:r>
                      <a:r>
                        <a:rPr lang="ca-ES" sz="1000" b="0" u="sng" strike="noStrike" spc="-1">
                          <a:solidFill>
                            <a:srgbClr val="0000FF"/>
                          </a:solidFill>
                          <a:uFillTx/>
                          <a:latin typeface="Verdana"/>
                          <a:ea typeface="Verdana"/>
                          <a:hlinkClick r:id="rId6"/>
                        </a:rPr>
                        <a:t>http://www.cp2k.org/</a:t>
                      </a:r>
                      <a:r>
                        <a:rPr lang="ca-ES" sz="1000" b="0" strike="noStrike" spc="-1">
                          <a:solidFill>
                            <a:srgbClr val="000000"/>
                          </a:solidFill>
                          <a:latin typeface="Verdana"/>
                          <a:ea typeface="Verdana"/>
                        </a:rPr>
                        <a:t>.</a:t>
                      </a:r>
                      <a:endParaRPr lang="ca-ES" sz="1000" b="0" strike="noStrike" spc="-1">
                        <a:latin typeface="Arial"/>
                      </a:endParaRPr>
                    </a:p>
                    <a:p>
                      <a:pPr>
                        <a:lnSpc>
                          <a:spcPct val="100000"/>
                        </a:lnSpc>
                      </a:pPr>
                      <a:endParaRPr lang="ca-ES" sz="1000" b="0" strike="noStrike" spc="-1">
                        <a:latin typeface="Arial"/>
                      </a:endParaRPr>
                    </a:p>
                    <a:p>
                      <a:pPr>
                        <a:lnSpc>
                          <a:spcPct val="100000"/>
                        </a:lnSpc>
                      </a:pPr>
                      <a:r>
                        <a:rPr lang="ca-ES" sz="1000" b="0" strike="noStrike" spc="-1">
                          <a:solidFill>
                            <a:srgbClr val="000000"/>
                          </a:solidFill>
                          <a:latin typeface="Verdana"/>
                          <a:ea typeface="Verdana"/>
                        </a:rPr>
                        <a:t>  </a:t>
                      </a:r>
                      <a:endParaRPr lang="ca-ES" sz="1000" b="0" strike="noStrike" spc="-1">
                        <a:latin typeface="Arial"/>
                      </a:endParaRPr>
                    </a:p>
                    <a:p>
                      <a:pPr>
                        <a:lnSpc>
                          <a:spcPct val="100000"/>
                        </a:lnSpc>
                      </a:pPr>
                      <a:endParaRPr lang="ca-ES" sz="10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bl>
          </a:graphicData>
        </a:graphic>
      </p:graphicFrame>
      <p:sp>
        <p:nvSpPr>
          <p:cNvPr id="989" name="CustomShape 6"/>
          <p:cNvSpPr/>
          <p:nvPr/>
        </p:nvSpPr>
        <p:spPr>
          <a:xfrm>
            <a:off x="475200" y="4869000"/>
            <a:ext cx="819900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strike="noStrike" spc="-1">
                <a:solidFill>
                  <a:srgbClr val="000000"/>
                </a:solidFill>
                <a:latin typeface="Calibri"/>
              </a:rPr>
              <a:t>Examples taken from: Jackson, Mike. A: Software Sustainability Institute, 30 de juliol de 2014. URL: </a:t>
            </a:r>
            <a:r>
              <a:rPr lang="ca-ES" sz="1800" b="0" u="sng" strike="noStrike" spc="-1">
                <a:solidFill>
                  <a:srgbClr val="0000FF"/>
                </a:solidFill>
                <a:uFillTx/>
                <a:latin typeface="Calibri"/>
                <a:hlinkClick r:id="rId7"/>
              </a:rPr>
              <a:t>https://www.software.ac.uk/blog/2016-09-30-oh-research-software-how-shalt-i-cite-thee</a:t>
            </a:r>
            <a:r>
              <a:rPr lang="ca-ES" sz="1800" b="0" strike="noStrike" spc="-1">
                <a:solidFill>
                  <a:srgbClr val="000000"/>
                </a:solidFill>
                <a:latin typeface="Calibri"/>
              </a:rPr>
              <a:t>. [Consulted on 16/09/2019]. </a:t>
            </a:r>
            <a:endParaRPr lang="ca-ES" sz="1800" b="0" strike="noStrike" spc="-1">
              <a:latin typeface="Arial"/>
            </a:endParaRPr>
          </a:p>
          <a:p>
            <a:pPr>
              <a:lnSpc>
                <a:spcPct val="100000"/>
              </a:lnSpc>
            </a:pPr>
            <a:endParaRPr lang="ca-ES" sz="1800" b="0" strike="noStrike" spc="-1">
              <a:latin typeface="Arial"/>
            </a:endParaRPr>
          </a:p>
        </p:txBody>
      </p:sp>
      <p:sp>
        <p:nvSpPr>
          <p:cNvPr id="990" name="CustomShape 7"/>
          <p:cNvSpPr/>
          <p:nvPr/>
        </p:nvSpPr>
        <p:spPr>
          <a:xfrm>
            <a:off x="2376720" y="6370200"/>
            <a:ext cx="387684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Ask us for customized session: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1" name="TextShape 1"/>
          <p:cNvSpPr txBox="1"/>
          <p:nvPr/>
        </p:nvSpPr>
        <p:spPr>
          <a:xfrm>
            <a:off x="6553080" y="6356520"/>
            <a:ext cx="2133360" cy="364680"/>
          </a:xfrm>
          <a:prstGeom prst="rect">
            <a:avLst/>
          </a:prstGeom>
          <a:noFill/>
          <a:ln>
            <a:noFill/>
          </a:ln>
        </p:spPr>
        <p:txBody>
          <a:bodyPr anchor="ctr"/>
          <a:lstStyle/>
          <a:p>
            <a:pPr algn="r">
              <a:lnSpc>
                <a:spcPct val="100000"/>
              </a:lnSpc>
            </a:pPr>
            <a:fld id="{6F4AFB19-2F31-4166-9E2E-33A7BFDA6DE1}" type="slidenum">
              <a:rPr lang="ca-ES" sz="1200" b="0" strike="noStrike" spc="-1">
                <a:solidFill>
                  <a:srgbClr val="8B8B8B"/>
                </a:solidFill>
                <a:latin typeface="Calibri"/>
              </a:rPr>
              <a:t>47</a:t>
            </a:fld>
            <a:endParaRPr lang="ca-ES" sz="1200" b="0" strike="noStrike" spc="-1">
              <a:latin typeface="Times New Roman"/>
            </a:endParaRPr>
          </a:p>
        </p:txBody>
      </p:sp>
      <p:sp>
        <p:nvSpPr>
          <p:cNvPr id="992"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993" name="CustomShape 3"/>
          <p:cNvSpPr/>
          <p:nvPr/>
        </p:nvSpPr>
        <p:spPr>
          <a:xfrm>
            <a:off x="395640" y="903600"/>
            <a:ext cx="8229240" cy="122004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a:solidFill>
                  <a:srgbClr val="18A3AF"/>
                </a:solidFill>
                <a:latin typeface="Verdana"/>
              </a:rPr>
              <a:t>10</a:t>
            </a:r>
            <a:r>
              <a:rPr lang="ca-ES" sz="2000" b="1" strike="noStrike" spc="-1">
                <a:solidFill>
                  <a:srgbClr val="18A3AF"/>
                </a:solidFill>
                <a:latin typeface="Verdana"/>
              </a:rPr>
              <a:t> Examples   </a:t>
            </a:r>
            <a:endParaRPr lang="ca-ES" sz="2000" b="0" strike="noStrike" spc="-1">
              <a:latin typeface="Arial"/>
            </a:endParaRPr>
          </a:p>
          <a:p>
            <a:pPr>
              <a:lnSpc>
                <a:spcPct val="100000"/>
              </a:lnSpc>
            </a:pPr>
            <a:endParaRPr lang="ca-ES" sz="2000" b="0" strike="noStrike" spc="-1">
              <a:latin typeface="Arial"/>
            </a:endParaRPr>
          </a:p>
        </p:txBody>
      </p:sp>
      <p:pic>
        <p:nvPicPr>
          <p:cNvPr id="994" name="Imatge 8"/>
          <p:cNvPicPr/>
          <p:nvPr/>
        </p:nvPicPr>
        <p:blipFill>
          <a:blip r:embed="rId3"/>
          <a:stretch/>
        </p:blipFill>
        <p:spPr>
          <a:xfrm>
            <a:off x="0" y="6384240"/>
            <a:ext cx="9149040" cy="505800"/>
          </a:xfrm>
          <a:prstGeom prst="rect">
            <a:avLst/>
          </a:prstGeom>
          <a:ln>
            <a:noFill/>
          </a:ln>
        </p:spPr>
      </p:pic>
      <p:sp>
        <p:nvSpPr>
          <p:cNvPr id="995" name="CustomShape 4"/>
          <p:cNvSpPr/>
          <p:nvPr/>
        </p:nvSpPr>
        <p:spPr>
          <a:xfrm>
            <a:off x="575280" y="1681920"/>
            <a:ext cx="7569000" cy="91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spcBef>
                <a:spcPts val="499"/>
              </a:spcBef>
            </a:pPr>
            <a:r>
              <a:rPr lang="ca-ES" sz="2000" b="0" strike="noStrike" spc="-1" dirty="0" err="1">
                <a:solidFill>
                  <a:srgbClr val="000000"/>
                </a:solidFill>
                <a:latin typeface="Verdana"/>
              </a:rPr>
              <a:t>How</a:t>
            </a:r>
            <a:r>
              <a:rPr lang="ca-ES" sz="2000" b="0" strike="noStrike" spc="-1" dirty="0">
                <a:solidFill>
                  <a:srgbClr val="000000"/>
                </a:solidFill>
                <a:latin typeface="Verdana"/>
              </a:rPr>
              <a:t> </a:t>
            </a:r>
            <a:r>
              <a:rPr lang="ca-ES" sz="2000" b="0" strike="noStrike" spc="-1" dirty="0" err="1">
                <a:solidFill>
                  <a:srgbClr val="000000"/>
                </a:solidFill>
                <a:latin typeface="Verdana"/>
              </a:rPr>
              <a:t>and</a:t>
            </a:r>
            <a:r>
              <a:rPr lang="ca-ES" sz="2000" b="0" strike="noStrike" spc="-1" dirty="0">
                <a:solidFill>
                  <a:srgbClr val="000000"/>
                </a:solidFill>
                <a:latin typeface="Verdana"/>
              </a:rPr>
              <a:t> </a:t>
            </a:r>
            <a:r>
              <a:rPr lang="ca-ES" sz="2000" b="0" strike="noStrike" spc="-1" dirty="0" err="1">
                <a:solidFill>
                  <a:srgbClr val="000000"/>
                </a:solidFill>
                <a:latin typeface="Verdana"/>
              </a:rPr>
              <a:t>why</a:t>
            </a:r>
            <a:r>
              <a:rPr lang="ca-ES" sz="2000" b="0" strike="noStrike" spc="-1" dirty="0">
                <a:solidFill>
                  <a:srgbClr val="000000"/>
                </a:solidFill>
                <a:latin typeface="Verdana"/>
              </a:rPr>
              <a:t> </a:t>
            </a:r>
            <a:r>
              <a:rPr lang="ca-ES" sz="2000" b="0" strike="noStrike" spc="-1" dirty="0" err="1">
                <a:solidFill>
                  <a:srgbClr val="000000"/>
                </a:solidFill>
                <a:latin typeface="Verdana"/>
              </a:rPr>
              <a:t>should</a:t>
            </a:r>
            <a:r>
              <a:rPr lang="ca-ES" sz="2000" b="0" strike="noStrike" spc="-1" dirty="0">
                <a:solidFill>
                  <a:srgbClr val="000000"/>
                </a:solidFill>
                <a:latin typeface="Verdana"/>
              </a:rPr>
              <a:t> </a:t>
            </a:r>
            <a:r>
              <a:rPr lang="ca-ES" sz="2000" b="0" strike="noStrike" spc="-1" dirty="0" err="1">
                <a:solidFill>
                  <a:srgbClr val="000000"/>
                </a:solidFill>
                <a:latin typeface="Verdana"/>
              </a:rPr>
              <a:t>you</a:t>
            </a:r>
            <a:r>
              <a:rPr lang="ca-ES" sz="2000" b="0" strike="noStrike" spc="-1" dirty="0">
                <a:solidFill>
                  <a:srgbClr val="000000"/>
                </a:solidFill>
                <a:latin typeface="Verdana"/>
              </a:rPr>
              <a:t> </a:t>
            </a:r>
            <a:r>
              <a:rPr lang="ca-ES" sz="2000" b="0" strike="noStrike" spc="-1" dirty="0" err="1">
                <a:solidFill>
                  <a:srgbClr val="000000"/>
                </a:solidFill>
                <a:latin typeface="Verdana"/>
              </a:rPr>
              <a:t>reference</a:t>
            </a:r>
            <a:r>
              <a:rPr lang="ca-ES" sz="2000" b="0" strike="noStrike" spc="-1" dirty="0">
                <a:solidFill>
                  <a:srgbClr val="000000"/>
                </a:solidFill>
                <a:latin typeface="Verdana"/>
              </a:rPr>
              <a:t> software?</a:t>
            </a:r>
            <a:endParaRPr lang="ca-ES" sz="2000" b="0" strike="noStrike" spc="-1" dirty="0">
              <a:latin typeface="Arial"/>
            </a:endParaRPr>
          </a:p>
          <a:p>
            <a:pPr algn="just">
              <a:lnSpc>
                <a:spcPct val="150000"/>
              </a:lnSpc>
              <a:spcBef>
                <a:spcPts val="499"/>
              </a:spcBef>
            </a:pPr>
            <a:endParaRPr lang="ca-ES" sz="2000" b="0" strike="noStrike" spc="-1" dirty="0">
              <a:latin typeface="Arial"/>
            </a:endParaRPr>
          </a:p>
        </p:txBody>
      </p:sp>
      <p:sp>
        <p:nvSpPr>
          <p:cNvPr id="996" name="CustomShape 5"/>
          <p:cNvSpPr/>
          <p:nvPr/>
        </p:nvSpPr>
        <p:spPr>
          <a:xfrm>
            <a:off x="1522080" y="2504880"/>
            <a:ext cx="7586280" cy="255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ca-ES" sz="1800" b="0" strike="noStrike" spc="-1">
                <a:solidFill>
                  <a:srgbClr val="000000"/>
                </a:solidFill>
                <a:latin typeface="Calibri"/>
              </a:rPr>
              <a:t>When quoting code, software, libraries, language, etc. -as a source of information or reference to develop the TFM-, you are offering the possibility of being able to access the correct software version and the appropriate tools and components. This means the possibility to reproduce and / or develop the project and, at the end, validate your work.</a:t>
            </a:r>
            <a:endParaRPr lang="ca-ES" sz="1800" b="0" strike="noStrike" spc="-1">
              <a:latin typeface="Arial"/>
            </a:endParaRPr>
          </a:p>
          <a:p>
            <a:pPr>
              <a:lnSpc>
                <a:spcPct val="100000"/>
              </a:lnSpc>
            </a:pPr>
            <a:r>
              <a:rPr lang="ca-ES" sz="1800" b="0" strike="noStrike" spc="-1">
                <a:solidFill>
                  <a:srgbClr val="000000"/>
                </a:solidFill>
                <a:latin typeface="Calibri"/>
              </a:rPr>
              <a:t>Find it out:</a:t>
            </a:r>
            <a:endParaRPr lang="ca-ES" sz="1800" b="0" strike="noStrike" spc="-1">
              <a:latin typeface="Arial"/>
            </a:endParaRPr>
          </a:p>
          <a:p>
            <a:pPr>
              <a:lnSpc>
                <a:spcPct val="100000"/>
              </a:lnSpc>
            </a:pPr>
            <a:r>
              <a:rPr lang="ca-ES" sz="1800" b="0" u="sng" strike="noStrike" spc="-1">
                <a:solidFill>
                  <a:srgbClr val="0000FF"/>
                </a:solidFill>
                <a:uFillTx/>
                <a:latin typeface="Calibri"/>
                <a:hlinkClick r:id="rId4"/>
              </a:rPr>
              <a:t>https://blocmat.ub.edu/2018/09/25/com-i-per-que-shauria-de-citar-el-programari/</a:t>
            </a:r>
            <a:endParaRPr lang="ca-ES" sz="1800" b="0" strike="noStrike" spc="-1">
              <a:latin typeface="Arial"/>
            </a:endParaRPr>
          </a:p>
          <a:p>
            <a:pPr>
              <a:lnSpc>
                <a:spcPct val="100000"/>
              </a:lnSpc>
            </a:pPr>
            <a:endParaRPr lang="ca-ES" sz="1800" b="0" strike="noStrike" spc="-1">
              <a:latin typeface="Arial"/>
            </a:endParaRPr>
          </a:p>
        </p:txBody>
      </p:sp>
      <p:sp>
        <p:nvSpPr>
          <p:cNvPr id="997" name="CustomShape 6"/>
          <p:cNvSpPr/>
          <p:nvPr/>
        </p:nvSpPr>
        <p:spPr>
          <a:xfrm>
            <a:off x="857160" y="261468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98" name="CustomShape 7"/>
          <p:cNvSpPr/>
          <p:nvPr/>
        </p:nvSpPr>
        <p:spPr>
          <a:xfrm>
            <a:off x="855000" y="28040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999" name="CustomShape 8"/>
          <p:cNvSpPr/>
          <p:nvPr/>
        </p:nvSpPr>
        <p:spPr>
          <a:xfrm>
            <a:off x="957240" y="267480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1000" name="CustomShape 9"/>
          <p:cNvSpPr/>
          <p:nvPr/>
        </p:nvSpPr>
        <p:spPr>
          <a:xfrm>
            <a:off x="1094040" y="2750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1001" name="CustomShape 10"/>
          <p:cNvSpPr/>
          <p:nvPr/>
        </p:nvSpPr>
        <p:spPr>
          <a:xfrm>
            <a:off x="1087920" y="256428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1002" name="CustomShape 11"/>
          <p:cNvSpPr/>
          <p:nvPr/>
        </p:nvSpPr>
        <p:spPr>
          <a:xfrm>
            <a:off x="979920" y="28087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1003" name="Line 12"/>
          <p:cNvSpPr/>
          <p:nvPr/>
        </p:nvSpPr>
        <p:spPr>
          <a:xfrm>
            <a:off x="888480" y="264528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1004" name="Line 13"/>
          <p:cNvSpPr/>
          <p:nvPr/>
        </p:nvSpPr>
        <p:spPr>
          <a:xfrm flipV="1">
            <a:off x="891360" y="2609640"/>
            <a:ext cx="20448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1005" name="Line 14"/>
          <p:cNvSpPr/>
          <p:nvPr/>
        </p:nvSpPr>
        <p:spPr>
          <a:xfrm flipH="1" flipV="1">
            <a:off x="997560" y="2739240"/>
            <a:ext cx="1188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1006" name="CustomShape 15"/>
          <p:cNvSpPr/>
          <p:nvPr/>
        </p:nvSpPr>
        <p:spPr>
          <a:xfrm>
            <a:off x="2353320" y="6370200"/>
            <a:ext cx="392400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Ask us for customized session :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 name="TextShape 1"/>
          <p:cNvSpPr txBox="1"/>
          <p:nvPr/>
        </p:nvSpPr>
        <p:spPr>
          <a:xfrm>
            <a:off x="6553080" y="6356520"/>
            <a:ext cx="2133360" cy="364680"/>
          </a:xfrm>
          <a:prstGeom prst="rect">
            <a:avLst/>
          </a:prstGeom>
          <a:noFill/>
          <a:ln>
            <a:noFill/>
          </a:ln>
        </p:spPr>
        <p:txBody>
          <a:bodyPr anchor="ctr"/>
          <a:lstStyle/>
          <a:p>
            <a:pPr algn="r">
              <a:lnSpc>
                <a:spcPct val="100000"/>
              </a:lnSpc>
            </a:pPr>
            <a:fld id="{D4A9E35A-A401-40AD-B328-7A724E6C0439}" type="slidenum">
              <a:rPr lang="ca-ES" sz="1200" b="0" strike="noStrike" spc="-1">
                <a:solidFill>
                  <a:srgbClr val="8B8B8B"/>
                </a:solidFill>
                <a:latin typeface="Calibri"/>
              </a:rPr>
              <a:t>48</a:t>
            </a:fld>
            <a:endParaRPr lang="ca-ES" sz="1200" b="0" strike="noStrike" spc="-1">
              <a:latin typeface="Times New Roman"/>
            </a:endParaRPr>
          </a:p>
        </p:txBody>
      </p:sp>
      <p:sp>
        <p:nvSpPr>
          <p:cNvPr id="1008" name="CustomShape 2"/>
          <p:cNvSpPr/>
          <p:nvPr/>
        </p:nvSpPr>
        <p:spPr>
          <a:xfrm>
            <a:off x="3959280" y="1052640"/>
            <a:ext cx="4932720" cy="106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a:p>
            <a:pPr>
              <a:lnSpc>
                <a:spcPct val="100000"/>
              </a:lnSpc>
            </a:pPr>
            <a:endParaRPr lang="ca-ES" sz="1800" b="0" strike="noStrike" spc="-1">
              <a:latin typeface="Arial"/>
            </a:endParaRPr>
          </a:p>
        </p:txBody>
      </p:sp>
      <p:sp>
        <p:nvSpPr>
          <p:cNvPr id="1009" name="CustomShape 3"/>
          <p:cNvSpPr/>
          <p:nvPr/>
        </p:nvSpPr>
        <p:spPr>
          <a:xfrm>
            <a:off x="428760" y="768600"/>
            <a:ext cx="8229240" cy="91512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ca-ES" sz="5400" b="1" strike="noStrike" spc="-1">
                <a:solidFill>
                  <a:srgbClr val="18A3AF"/>
                </a:solidFill>
                <a:latin typeface="Verdana"/>
              </a:rPr>
              <a:t>10</a:t>
            </a:r>
            <a:r>
              <a:rPr lang="ca-ES" sz="2000" b="1" strike="noStrike" spc="-1">
                <a:solidFill>
                  <a:srgbClr val="18A3AF"/>
                </a:solidFill>
                <a:latin typeface="Verdana"/>
              </a:rPr>
              <a:t> Example - Contents</a:t>
            </a:r>
            <a:endParaRPr lang="ca-ES" sz="2000" b="0" strike="noStrike" spc="-1">
              <a:latin typeface="Arial"/>
            </a:endParaRPr>
          </a:p>
        </p:txBody>
      </p:sp>
      <p:pic>
        <p:nvPicPr>
          <p:cNvPr id="1010" name="Imatge 8"/>
          <p:cNvPicPr/>
          <p:nvPr/>
        </p:nvPicPr>
        <p:blipFill>
          <a:blip r:embed="rId3"/>
          <a:stretch/>
        </p:blipFill>
        <p:spPr>
          <a:xfrm>
            <a:off x="0" y="6384240"/>
            <a:ext cx="9149040" cy="505800"/>
          </a:xfrm>
          <a:prstGeom prst="rect">
            <a:avLst/>
          </a:prstGeom>
          <a:ln>
            <a:noFill/>
          </a:ln>
        </p:spPr>
      </p:pic>
      <p:pic>
        <p:nvPicPr>
          <p:cNvPr id="1011" name="Imatge 1"/>
          <p:cNvPicPr/>
          <p:nvPr/>
        </p:nvPicPr>
        <p:blipFill>
          <a:blip r:embed="rId4"/>
          <a:stretch/>
        </p:blipFill>
        <p:spPr>
          <a:xfrm>
            <a:off x="775080" y="1772640"/>
            <a:ext cx="3652560" cy="4471560"/>
          </a:xfrm>
          <a:prstGeom prst="rect">
            <a:avLst/>
          </a:prstGeom>
          <a:ln>
            <a:noFill/>
          </a:ln>
        </p:spPr>
      </p:pic>
      <p:pic>
        <p:nvPicPr>
          <p:cNvPr id="1012" name="Imatge 3"/>
          <p:cNvPicPr/>
          <p:nvPr/>
        </p:nvPicPr>
        <p:blipFill>
          <a:blip r:embed="rId5"/>
          <a:stretch/>
        </p:blipFill>
        <p:spPr>
          <a:xfrm>
            <a:off x="4418640" y="1257120"/>
            <a:ext cx="3876480" cy="5000400"/>
          </a:xfrm>
          <a:prstGeom prst="rect">
            <a:avLst/>
          </a:prstGeom>
          <a:ln>
            <a:noFill/>
          </a:ln>
        </p:spPr>
      </p:pic>
      <p:sp>
        <p:nvSpPr>
          <p:cNvPr id="1013" name="CustomShape 4"/>
          <p:cNvSpPr/>
          <p:nvPr/>
        </p:nvSpPr>
        <p:spPr>
          <a:xfrm>
            <a:off x="2354760" y="6370200"/>
            <a:ext cx="367416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Demana’ns sessions a mida: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4" name="Imagen 3"/>
          <p:cNvPicPr/>
          <p:nvPr/>
        </p:nvPicPr>
        <p:blipFill>
          <a:blip r:embed="rId2"/>
          <a:stretch/>
        </p:blipFill>
        <p:spPr>
          <a:xfrm>
            <a:off x="0" y="0"/>
            <a:ext cx="9143640" cy="6857640"/>
          </a:xfrm>
          <a:prstGeom prst="rect">
            <a:avLst/>
          </a:prstGeom>
          <a:ln>
            <a:noFill/>
          </a:ln>
        </p:spPr>
      </p:pic>
      <p:sp>
        <p:nvSpPr>
          <p:cNvPr id="1015" name="CustomShape 1"/>
          <p:cNvSpPr/>
          <p:nvPr/>
        </p:nvSpPr>
        <p:spPr>
          <a:xfrm>
            <a:off x="3393720" y="3087941"/>
            <a:ext cx="207864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2400" b="1" strike="noStrike" spc="-1" dirty="0" err="1">
                <a:solidFill>
                  <a:srgbClr val="FFFFFF"/>
                </a:solidFill>
                <a:latin typeface="Verdana"/>
                <a:ea typeface="Verdana"/>
              </a:rPr>
              <a:t>Thank</a:t>
            </a:r>
            <a:r>
              <a:rPr lang="ca-ES" sz="2400" b="1" strike="noStrike" spc="-1" dirty="0">
                <a:solidFill>
                  <a:srgbClr val="FFFFFF"/>
                </a:solidFill>
                <a:latin typeface="Verdana"/>
                <a:ea typeface="Verdana"/>
              </a:rPr>
              <a:t> </a:t>
            </a:r>
            <a:r>
              <a:rPr lang="ca-ES" sz="2400" b="1" strike="noStrike" spc="-1" dirty="0" err="1">
                <a:solidFill>
                  <a:srgbClr val="FFFFFF"/>
                </a:solidFill>
                <a:latin typeface="Verdana"/>
                <a:ea typeface="Verdana"/>
              </a:rPr>
              <a:t>you</a:t>
            </a:r>
            <a:r>
              <a:rPr lang="ca-ES" sz="2400" b="1" strike="noStrike" spc="-1" dirty="0">
                <a:solidFill>
                  <a:srgbClr val="FFFFFF"/>
                </a:solidFill>
                <a:latin typeface="Verdana"/>
                <a:ea typeface="Verdana"/>
              </a:rPr>
              <a:t>!</a:t>
            </a:r>
            <a:endParaRPr lang="ca-ES" sz="2400" b="0" strike="noStrike" spc="-1" dirty="0">
              <a:latin typeface="Arial"/>
            </a:endParaRPr>
          </a:p>
        </p:txBody>
      </p:sp>
      <p:sp>
        <p:nvSpPr>
          <p:cNvPr id="1016" name="CustomShape 2"/>
          <p:cNvSpPr/>
          <p:nvPr/>
        </p:nvSpPr>
        <p:spPr>
          <a:xfrm>
            <a:off x="3393720" y="2552400"/>
            <a:ext cx="184320" cy="645840"/>
          </a:xfrm>
          <a:prstGeom prst="rect">
            <a:avLst/>
          </a:prstGeom>
          <a:noFill/>
          <a:ln>
            <a:noFill/>
          </a:ln>
        </p:spPr>
        <p:style>
          <a:lnRef idx="0">
            <a:scrgbClr r="0" g="0" b="0"/>
          </a:lnRef>
          <a:fillRef idx="0">
            <a:scrgbClr r="0" g="0" b="0"/>
          </a:fillRef>
          <a:effectRef idx="0">
            <a:scrgbClr r="0" g="0" b="0"/>
          </a:effectRef>
          <a:fontRef idx="minor"/>
        </p:style>
      </p:sp>
      <p:sp>
        <p:nvSpPr>
          <p:cNvPr id="1017" name="CustomShape 3"/>
          <p:cNvSpPr/>
          <p:nvPr/>
        </p:nvSpPr>
        <p:spPr>
          <a:xfrm>
            <a:off x="2052719" y="5892037"/>
            <a:ext cx="6500437" cy="27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601"/>
              </a:spcBef>
            </a:pPr>
            <a:r>
              <a:rPr lang="ca-ES" sz="1200" b="1" strike="noStrike" spc="-1" dirty="0">
                <a:solidFill>
                  <a:srgbClr val="FFFFFF"/>
                </a:solidFill>
                <a:latin typeface="Verdana"/>
              </a:rPr>
              <a:t>© CRAI Universitat de Barcelona, </a:t>
            </a:r>
            <a:r>
              <a:rPr lang="ca-ES" sz="1200" b="1" strike="noStrike" spc="-1" dirty="0" err="1">
                <a:solidFill>
                  <a:srgbClr val="FFFFFF"/>
                </a:solidFill>
                <a:latin typeface="Verdana"/>
              </a:rPr>
              <a:t>academic</a:t>
            </a:r>
            <a:r>
              <a:rPr lang="ca-ES" sz="1200" b="1" strike="noStrike" spc="-1" dirty="0">
                <a:solidFill>
                  <a:srgbClr val="FFFFFF"/>
                </a:solidFill>
                <a:latin typeface="Verdana"/>
              </a:rPr>
              <a:t> </a:t>
            </a:r>
            <a:r>
              <a:rPr lang="ca-ES" sz="1200" b="1" strike="noStrike" spc="-1" dirty="0" err="1">
                <a:solidFill>
                  <a:srgbClr val="FFFFFF"/>
                </a:solidFill>
                <a:latin typeface="Verdana"/>
              </a:rPr>
              <a:t>year</a:t>
            </a:r>
            <a:r>
              <a:rPr lang="ca-ES" sz="1200" b="1" strike="noStrike" spc="-1" dirty="0">
                <a:solidFill>
                  <a:srgbClr val="FFFFFF"/>
                </a:solidFill>
                <a:latin typeface="Verdana"/>
              </a:rPr>
              <a:t> 2019-20</a:t>
            </a:r>
            <a:endParaRPr lang="ca-ES" sz="1200" b="0" strike="noStrike" spc="-1" dirty="0">
              <a:latin typeface="Arial"/>
            </a:endParaRPr>
          </a:p>
        </p:txBody>
      </p:sp>
      <p:pic>
        <p:nvPicPr>
          <p:cNvPr id="1018" name="Imagen 7"/>
          <p:cNvPicPr/>
          <p:nvPr/>
        </p:nvPicPr>
        <p:blipFill>
          <a:blip r:embed="rId3"/>
          <a:stretch/>
        </p:blipFill>
        <p:spPr>
          <a:xfrm>
            <a:off x="1260360" y="5893117"/>
            <a:ext cx="792360" cy="273960"/>
          </a:xfrm>
          <a:prstGeom prst="rect">
            <a:avLst/>
          </a:prstGeom>
          <a:ln>
            <a:noFill/>
          </a:ln>
        </p:spPr>
      </p:pic>
      <p:pic>
        <p:nvPicPr>
          <p:cNvPr id="9" name="Imagen 8">
            <a:hlinkClick r:id="rId4"/>
            <a:extLst>
              <a:ext uri="{FF2B5EF4-FFF2-40B4-BE49-F238E27FC236}">
                <a16:creationId xmlns:a16="http://schemas.microsoft.com/office/drawing/2014/main" id="{4333AE62-4550-4BD1-9461-E7021B8B07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21538" y="4107258"/>
            <a:ext cx="4500563" cy="1221581"/>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TextShape 1"/>
          <p:cNvSpPr txBox="1"/>
          <p:nvPr/>
        </p:nvSpPr>
        <p:spPr>
          <a:xfrm>
            <a:off x="6553080" y="6356520"/>
            <a:ext cx="2133360" cy="364680"/>
          </a:xfrm>
          <a:prstGeom prst="rect">
            <a:avLst/>
          </a:prstGeom>
          <a:noFill/>
          <a:ln>
            <a:noFill/>
          </a:ln>
        </p:spPr>
        <p:txBody>
          <a:bodyPr anchor="ctr"/>
          <a:lstStyle/>
          <a:p>
            <a:pPr algn="r">
              <a:lnSpc>
                <a:spcPct val="100000"/>
              </a:lnSpc>
            </a:pPr>
            <a:fld id="{B041B201-A432-4F58-9BB0-58FA596F6F5A}" type="slidenum">
              <a:rPr lang="ca-ES" sz="1200" b="0" strike="noStrike" spc="-1">
                <a:solidFill>
                  <a:srgbClr val="8B8B8B"/>
                </a:solidFill>
                <a:latin typeface="Calibri"/>
              </a:rPr>
              <a:t>5</a:t>
            </a:fld>
            <a:endParaRPr lang="ca-ES" sz="1200" b="0" strike="noStrike" spc="-1">
              <a:latin typeface="Times New Roman"/>
            </a:endParaRPr>
          </a:p>
        </p:txBody>
      </p:sp>
      <p:sp>
        <p:nvSpPr>
          <p:cNvPr id="209" name="TextShape 2"/>
          <p:cNvSpPr txBox="1"/>
          <p:nvPr/>
        </p:nvSpPr>
        <p:spPr>
          <a:xfrm>
            <a:off x="468360" y="634320"/>
            <a:ext cx="8152920" cy="1236600"/>
          </a:xfrm>
          <a:prstGeom prst="rect">
            <a:avLst/>
          </a:prstGeom>
          <a:noFill/>
          <a:ln>
            <a:noFill/>
          </a:ln>
        </p:spPr>
        <p:txBody>
          <a:bodyPr anchor="ctr"/>
          <a:lstStyle/>
          <a:p>
            <a:pPr>
              <a:lnSpc>
                <a:spcPct val="100000"/>
              </a:lnSpc>
            </a:pPr>
            <a:r>
              <a:rPr lang="es-ES" sz="5400" b="1" strike="noStrike" spc="-1">
                <a:solidFill>
                  <a:srgbClr val="18A3AF"/>
                </a:solidFill>
                <a:latin typeface="Verdana"/>
              </a:rPr>
              <a:t>1 </a:t>
            </a:r>
            <a:r>
              <a:rPr lang="es-ES" sz="2000" b="1" strike="noStrike" spc="-1">
                <a:solidFill>
                  <a:srgbClr val="18A3AF"/>
                </a:solidFill>
                <a:latin typeface="Verdana"/>
              </a:rPr>
              <a:t>What is the aim of this presentation? </a:t>
            </a:r>
            <a:endParaRPr lang="es-ES" sz="2000" b="0" strike="noStrike" spc="-1">
              <a:solidFill>
                <a:srgbClr val="000000"/>
              </a:solidFill>
              <a:latin typeface="Calibri"/>
            </a:endParaRPr>
          </a:p>
        </p:txBody>
      </p:sp>
      <p:sp>
        <p:nvSpPr>
          <p:cNvPr id="210" name="TextShape 3"/>
          <p:cNvSpPr txBox="1"/>
          <p:nvPr/>
        </p:nvSpPr>
        <p:spPr>
          <a:xfrm>
            <a:off x="468360" y="1978200"/>
            <a:ext cx="8496000" cy="3978720"/>
          </a:xfrm>
          <a:prstGeom prst="rect">
            <a:avLst/>
          </a:prstGeom>
          <a:noFill/>
          <a:ln>
            <a:noFill/>
          </a:ln>
        </p:spPr>
        <p:txBody>
          <a:bodyPr/>
          <a:lstStyle/>
          <a:p>
            <a:pPr algn="ctr">
              <a:lnSpc>
                <a:spcPct val="100000"/>
              </a:lnSpc>
              <a:spcBef>
                <a:spcPts val="479"/>
              </a:spcBef>
            </a:pPr>
            <a:r>
              <a:rPr lang="es-ES" sz="2400" b="0" strike="noStrike" spc="-1" dirty="0">
                <a:solidFill>
                  <a:srgbClr val="000000"/>
                </a:solidFill>
                <a:latin typeface="Verdana"/>
                <a:ea typeface="Verdana"/>
              </a:rPr>
              <a:t>To </a:t>
            </a:r>
            <a:r>
              <a:rPr lang="es-ES" sz="2400" b="0" strike="noStrike" spc="-1" dirty="0" err="1">
                <a:solidFill>
                  <a:srgbClr val="000000"/>
                </a:solidFill>
                <a:latin typeface="Verdana"/>
                <a:ea typeface="Verdana"/>
              </a:rPr>
              <a:t>help</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you</a:t>
            </a:r>
            <a:r>
              <a:rPr lang="es-ES" sz="2400" b="0" strike="noStrike" spc="-1" dirty="0">
                <a:solidFill>
                  <a:srgbClr val="000000"/>
                </a:solidFill>
                <a:latin typeface="Verdana"/>
                <a:ea typeface="Verdana"/>
              </a:rPr>
              <a:t> to </a:t>
            </a:r>
            <a:r>
              <a:rPr lang="es-ES" sz="2400" b="0" strike="noStrike" spc="-1" dirty="0" err="1">
                <a:solidFill>
                  <a:srgbClr val="000000"/>
                </a:solidFill>
                <a:latin typeface="Verdana"/>
                <a:ea typeface="Verdana"/>
              </a:rPr>
              <a:t>identify</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your</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information</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needs</a:t>
            </a:r>
            <a:r>
              <a:rPr lang="es-ES" sz="2400" b="0" strike="noStrike" spc="-1" dirty="0">
                <a:solidFill>
                  <a:srgbClr val="000000"/>
                </a:solidFill>
                <a:latin typeface="Verdana"/>
                <a:ea typeface="Verdana"/>
              </a:rPr>
              <a:t>.</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gn="ctr">
              <a:lnSpc>
                <a:spcPct val="100000"/>
              </a:lnSpc>
              <a:spcBef>
                <a:spcPts val="479"/>
              </a:spcBef>
            </a:pPr>
            <a:r>
              <a:rPr lang="es-ES" sz="2400" b="0" strike="noStrike" spc="-1" dirty="0">
                <a:solidFill>
                  <a:srgbClr val="000000"/>
                </a:solidFill>
                <a:latin typeface="Verdana"/>
                <a:ea typeface="Verdana"/>
              </a:rPr>
              <a:t>    To set </a:t>
            </a:r>
            <a:r>
              <a:rPr lang="es-ES" sz="2400" b="0" strike="noStrike" spc="-1" dirty="0" err="1">
                <a:solidFill>
                  <a:srgbClr val="000000"/>
                </a:solidFill>
                <a:latin typeface="Verdana"/>
                <a:ea typeface="Verdana"/>
              </a:rPr>
              <a:t>your</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priorities</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for</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developing</a:t>
            </a:r>
            <a:r>
              <a:rPr lang="es-ES" sz="2400" b="0" strike="noStrike" spc="-1" dirty="0">
                <a:solidFill>
                  <a:srgbClr val="000000"/>
                </a:solidFill>
                <a:latin typeface="Verdana"/>
                <a:ea typeface="Verdana"/>
              </a:rPr>
              <a:t> a plan to look </a:t>
            </a:r>
            <a:r>
              <a:rPr lang="es-ES" sz="2400" b="0" strike="noStrike" spc="-1" dirty="0" err="1">
                <a:solidFill>
                  <a:srgbClr val="000000"/>
                </a:solidFill>
                <a:latin typeface="Verdana"/>
                <a:ea typeface="Verdana"/>
              </a:rPr>
              <a:t>for</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information</a:t>
            </a:r>
            <a:r>
              <a:rPr lang="es-ES" sz="2400" b="0" strike="noStrike" spc="-1" dirty="0">
                <a:solidFill>
                  <a:srgbClr val="000000"/>
                </a:solidFill>
                <a:latin typeface="Verdana"/>
                <a:ea typeface="Verdana"/>
              </a:rPr>
              <a:t>.</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nSpc>
                <a:spcPct val="100000"/>
              </a:lnSpc>
              <a:spcBef>
                <a:spcPts val="479"/>
              </a:spcBef>
            </a:pPr>
            <a:r>
              <a:rPr lang="es-ES" sz="2400" b="0" strike="noStrike" spc="-1" dirty="0">
                <a:solidFill>
                  <a:srgbClr val="000000"/>
                </a:solidFill>
                <a:latin typeface="Verdana"/>
                <a:ea typeface="Verdana"/>
              </a:rPr>
              <a:t>     To </a:t>
            </a:r>
            <a:r>
              <a:rPr lang="es-ES" sz="2400" b="0" strike="noStrike" spc="-1" dirty="0" err="1">
                <a:solidFill>
                  <a:srgbClr val="000000"/>
                </a:solidFill>
                <a:latin typeface="Verdana"/>
                <a:ea typeface="Verdana"/>
              </a:rPr>
              <a:t>ease</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the</a:t>
            </a:r>
            <a:r>
              <a:rPr lang="es-ES" sz="2400" b="0" strike="noStrike" spc="-1" dirty="0">
                <a:solidFill>
                  <a:srgbClr val="000000"/>
                </a:solidFill>
                <a:latin typeface="Verdana"/>
                <a:ea typeface="Verdana"/>
              </a:rPr>
              <a:t> lay </a:t>
            </a:r>
            <a:r>
              <a:rPr lang="es-ES" sz="2400" b="0" strike="noStrike" spc="-1" dirty="0" err="1">
                <a:solidFill>
                  <a:srgbClr val="000000"/>
                </a:solidFill>
                <a:latin typeface="Verdana"/>
                <a:ea typeface="Verdana"/>
              </a:rPr>
              <a:t>out</a:t>
            </a:r>
            <a:r>
              <a:rPr lang="es-ES" sz="2400" b="0" strike="noStrike" spc="-1" dirty="0">
                <a:solidFill>
                  <a:srgbClr val="000000"/>
                </a:solidFill>
                <a:latin typeface="Verdana"/>
                <a:ea typeface="Verdana"/>
              </a:rPr>
              <a:t> </a:t>
            </a:r>
            <a:r>
              <a:rPr lang="es-ES" sz="2400" b="0" strike="noStrike" spc="-1" dirty="0" err="1">
                <a:solidFill>
                  <a:srgbClr val="000000"/>
                </a:solidFill>
                <a:latin typeface="Verdana"/>
                <a:ea typeface="Verdana"/>
              </a:rPr>
              <a:t>management</a:t>
            </a:r>
            <a:r>
              <a:rPr lang="es-ES" sz="2400" b="0" strike="noStrike" spc="-1" dirty="0">
                <a:solidFill>
                  <a:srgbClr val="000000"/>
                </a:solidFill>
                <a:latin typeface="Verdana"/>
                <a:ea typeface="Verdana"/>
              </a:rPr>
              <a:t>.</a:t>
            </a: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a:p>
            <a:pPr algn="ctr">
              <a:lnSpc>
                <a:spcPct val="100000"/>
              </a:lnSpc>
              <a:spcBef>
                <a:spcPts val="479"/>
              </a:spcBef>
            </a:pPr>
            <a:endParaRPr lang="es-ES" sz="2400" b="0" strike="noStrike" spc="-1" dirty="0">
              <a:solidFill>
                <a:srgbClr val="000000"/>
              </a:solidFill>
              <a:latin typeface="Calibri"/>
            </a:endParaRPr>
          </a:p>
        </p:txBody>
      </p:sp>
      <p:pic>
        <p:nvPicPr>
          <p:cNvPr id="211" name="Imatge 2"/>
          <p:cNvPicPr/>
          <p:nvPr/>
        </p:nvPicPr>
        <p:blipFill>
          <a:blip r:embed="rId3"/>
          <a:stretch/>
        </p:blipFill>
        <p:spPr>
          <a:xfrm>
            <a:off x="0" y="6351840"/>
            <a:ext cx="9149040" cy="505800"/>
          </a:xfrm>
          <a:prstGeom prst="rect">
            <a:avLst/>
          </a:prstGeom>
          <a:ln>
            <a:noFill/>
          </a:ln>
        </p:spPr>
      </p:pic>
      <p:sp>
        <p:nvSpPr>
          <p:cNvPr id="212" name="CustomShape 4"/>
          <p:cNvSpPr/>
          <p:nvPr/>
        </p:nvSpPr>
        <p:spPr>
          <a:xfrm>
            <a:off x="2437560" y="6093360"/>
            <a:ext cx="3960720" cy="808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nSpc>
                <a:spcPct val="100000"/>
              </a:lnSpc>
            </a:pPr>
            <a:r>
              <a:rPr lang="ca-ES" sz="1100" b="1" strike="noStrike" spc="-1">
                <a:solidFill>
                  <a:srgbClr val="FFFFFF"/>
                </a:solidFill>
                <a:latin typeface="Verdana"/>
                <a:ea typeface="Verdana"/>
              </a:rPr>
              <a:t>Ask us for customized sessions: </a:t>
            </a:r>
            <a:r>
              <a:rPr lang="ca-ES" sz="1100" b="1"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222" name="CustomShape 14"/>
          <p:cNvSpPr/>
          <p:nvPr/>
        </p:nvSpPr>
        <p:spPr>
          <a:xfrm>
            <a:off x="833040" y="3209760"/>
            <a:ext cx="79196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ca-ES" sz="2400" b="0" strike="noStrike" spc="-1">
                <a:solidFill>
                  <a:srgbClr val="000000"/>
                </a:solidFill>
                <a:latin typeface="Verdana"/>
                <a:ea typeface="Verdana"/>
              </a:rPr>
              <a:t> </a:t>
            </a:r>
            <a:endParaRPr lang="ca-ES" sz="2400" b="0" strike="noStrike" spc="-1">
              <a:latin typeface="Arial"/>
            </a:endParaRPr>
          </a:p>
        </p:txBody>
      </p:sp>
      <p:pic>
        <p:nvPicPr>
          <p:cNvPr id="35" name="Imagen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624" y="2059437"/>
            <a:ext cx="372832" cy="326228"/>
          </a:xfrm>
          <a:prstGeom prst="rect">
            <a:avLst/>
          </a:prstGeom>
        </p:spPr>
      </p:pic>
      <p:pic>
        <p:nvPicPr>
          <p:cNvPr id="36" name="Imagen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1360" y="3373998"/>
            <a:ext cx="372832" cy="326228"/>
          </a:xfrm>
          <a:prstGeom prst="rect">
            <a:avLst/>
          </a:prstGeom>
        </p:spPr>
      </p:pic>
      <p:pic>
        <p:nvPicPr>
          <p:cNvPr id="37" name="Imagen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241" y="4593201"/>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extShape 1"/>
          <p:cNvSpPr txBox="1"/>
          <p:nvPr/>
        </p:nvSpPr>
        <p:spPr>
          <a:xfrm>
            <a:off x="468360" y="751680"/>
            <a:ext cx="8229240" cy="1236600"/>
          </a:xfrm>
          <a:prstGeom prst="rect">
            <a:avLst/>
          </a:prstGeom>
          <a:noFill/>
          <a:ln>
            <a:noFill/>
          </a:ln>
        </p:spPr>
        <p:txBody>
          <a:bodyPr anchor="ctr"/>
          <a:lstStyle/>
          <a:p>
            <a:pPr marL="343080" indent="-342720">
              <a:lnSpc>
                <a:spcPct val="100000"/>
              </a:lnSpc>
            </a:pPr>
            <a:r>
              <a:rPr lang="es-ES" sz="5400" b="1" strike="noStrike" spc="-1">
                <a:solidFill>
                  <a:srgbClr val="18A3AF"/>
                </a:solidFill>
                <a:latin typeface="Verdana"/>
              </a:rPr>
              <a:t>2 </a:t>
            </a:r>
            <a:r>
              <a:rPr lang="es-ES" sz="2000" b="1" strike="noStrike" spc="-1">
                <a:solidFill>
                  <a:srgbClr val="18A3AF"/>
                </a:solidFill>
                <a:latin typeface="Verdana"/>
              </a:rPr>
              <a:t>Preliminary considerations: work schedule </a:t>
            </a:r>
            <a:endParaRPr lang="es-ES" sz="2000" b="0" strike="noStrike" spc="-1">
              <a:solidFill>
                <a:srgbClr val="000000"/>
              </a:solidFill>
              <a:latin typeface="Calibri"/>
            </a:endParaRPr>
          </a:p>
        </p:txBody>
      </p:sp>
      <p:sp>
        <p:nvSpPr>
          <p:cNvPr id="242" name="TextShape 2"/>
          <p:cNvSpPr txBox="1"/>
          <p:nvPr/>
        </p:nvSpPr>
        <p:spPr>
          <a:xfrm>
            <a:off x="468360" y="1413000"/>
            <a:ext cx="8206920" cy="4609800"/>
          </a:xfrm>
          <a:prstGeom prst="rect">
            <a:avLst/>
          </a:prstGeom>
          <a:noFill/>
          <a:ln>
            <a:noFill/>
          </a:ln>
        </p:spPr>
        <p:txBody>
          <a:bodyPr/>
          <a:lstStyle/>
          <a:p>
            <a:pPr algn="just">
              <a:spcBef>
                <a:spcPts val="499"/>
              </a:spcBef>
            </a:pPr>
            <a:r>
              <a:rPr lang="es-ES" sz="1800" b="1" strike="noStrike" spc="-1" dirty="0">
                <a:solidFill>
                  <a:srgbClr val="000000"/>
                </a:solidFill>
                <a:latin typeface="Calibri"/>
              </a:rPr>
              <a:t>                         </a:t>
            </a:r>
            <a:r>
              <a:rPr lang="es-ES" sz="1800" b="0" strike="noStrike" spc="-1" dirty="0">
                <a:solidFill>
                  <a:srgbClr val="000000"/>
                </a:solidFill>
                <a:latin typeface="Calibri"/>
              </a:rPr>
              <a:t>              </a:t>
            </a:r>
          </a:p>
          <a:p>
            <a:pPr>
              <a:lnSpc>
                <a:spcPct val="80000"/>
              </a:lnSpc>
              <a:spcBef>
                <a:spcPts val="320"/>
              </a:spcBef>
            </a:pPr>
            <a:endParaRPr lang="es-ES" sz="1800" b="0" strike="noStrike" spc="-1" dirty="0">
              <a:solidFill>
                <a:srgbClr val="000000"/>
              </a:solidFill>
              <a:latin typeface="Calibri"/>
            </a:endParaRPr>
          </a:p>
          <a:p>
            <a:pPr algn="just">
              <a:spcBef>
                <a:spcPts val="499"/>
              </a:spcBef>
            </a:pPr>
            <a:r>
              <a:rPr lang="es-ES" sz="1600" b="1" strike="noStrike" spc="-1" dirty="0" err="1">
                <a:solidFill>
                  <a:srgbClr val="000000"/>
                </a:solidFill>
                <a:latin typeface="Verdana"/>
                <a:ea typeface="Verdana"/>
              </a:rPr>
              <a:t>Suggested</a:t>
            </a:r>
            <a:r>
              <a:rPr lang="es-ES" sz="1600" b="1" strike="noStrike" spc="-1" dirty="0">
                <a:solidFill>
                  <a:srgbClr val="000000"/>
                </a:solidFill>
                <a:latin typeface="Verdana"/>
                <a:ea typeface="Verdana"/>
              </a:rPr>
              <a:t> </a:t>
            </a:r>
            <a:r>
              <a:rPr lang="es-ES" sz="1600" b="1" strike="noStrike" spc="-1" dirty="0" err="1">
                <a:solidFill>
                  <a:srgbClr val="000000"/>
                </a:solidFill>
                <a:latin typeface="Verdana"/>
                <a:ea typeface="Verdana"/>
              </a:rPr>
              <a:t>chronological</a:t>
            </a:r>
            <a:r>
              <a:rPr lang="es-ES" sz="1600" b="1" strike="noStrike" spc="-1" dirty="0">
                <a:solidFill>
                  <a:srgbClr val="000000"/>
                </a:solidFill>
                <a:latin typeface="Verdana"/>
                <a:ea typeface="Verdana"/>
              </a:rPr>
              <a:t> </a:t>
            </a:r>
            <a:r>
              <a:rPr lang="es-ES" sz="1600" b="1" strike="noStrike" spc="-1" dirty="0" err="1">
                <a:solidFill>
                  <a:srgbClr val="000000"/>
                </a:solidFill>
                <a:latin typeface="Verdana"/>
                <a:ea typeface="Verdana"/>
              </a:rPr>
              <a:t>sequence</a:t>
            </a:r>
            <a:r>
              <a:rPr lang="es-ES" sz="1600" b="1" strike="noStrike" spc="-1" dirty="0">
                <a:solidFill>
                  <a:srgbClr val="000000"/>
                </a:solidFill>
                <a:latin typeface="Verdana"/>
                <a:ea typeface="Verdana"/>
              </a:rPr>
              <a:t> </a:t>
            </a:r>
            <a:endParaRPr lang="es-ES" sz="1600" b="0" strike="noStrike" spc="-1" dirty="0">
              <a:solidFill>
                <a:srgbClr val="000000"/>
              </a:solidFill>
              <a:latin typeface="Calibri"/>
            </a:endParaRPr>
          </a:p>
          <a:p>
            <a:pPr algn="just">
              <a:spcBef>
                <a:spcPts val="499"/>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p:txBody>
      </p:sp>
      <p:sp>
        <p:nvSpPr>
          <p:cNvPr id="243" name="CustomShape 3"/>
          <p:cNvSpPr/>
          <p:nvPr/>
        </p:nvSpPr>
        <p:spPr>
          <a:xfrm>
            <a:off x="395640" y="2565360"/>
            <a:ext cx="2448000" cy="2015280"/>
          </a:xfrm>
          <a:prstGeom prst="rect">
            <a:avLst/>
          </a:prstGeom>
          <a:noFill/>
          <a:ln>
            <a:solidFill>
              <a:srgbClr val="18A3A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ca-ES" sz="1800" b="0" strike="noStrike" spc="-1">
                <a:solidFill>
                  <a:srgbClr val="000000"/>
                </a:solidFill>
                <a:latin typeface="Verdana"/>
                <a:ea typeface="Verdana"/>
              </a:rPr>
              <a:t>IDEA</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(3 DAYS)</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3 MONTHS IN ADVANCE</a:t>
            </a:r>
            <a:r>
              <a:rPr lang="ca-ES" sz="1800" b="0" strike="noStrike" spc="-1">
                <a:solidFill>
                  <a:srgbClr val="000000"/>
                </a:solidFill>
                <a:latin typeface="Calibri"/>
                <a:ea typeface="Verdana"/>
              </a:rPr>
              <a:t> </a:t>
            </a:r>
            <a:endParaRPr lang="ca-ES" sz="1800" b="0" strike="noStrike" spc="-1">
              <a:latin typeface="Arial"/>
            </a:endParaRPr>
          </a:p>
        </p:txBody>
      </p:sp>
      <p:sp>
        <p:nvSpPr>
          <p:cNvPr id="244" name="CustomShape 4"/>
          <p:cNvSpPr/>
          <p:nvPr/>
        </p:nvSpPr>
        <p:spPr>
          <a:xfrm>
            <a:off x="3348000" y="2565360"/>
            <a:ext cx="2375280" cy="2015280"/>
          </a:xfrm>
          <a:prstGeom prst="rect">
            <a:avLst/>
          </a:prstGeom>
          <a:noFill/>
          <a:ln>
            <a:solidFill>
              <a:srgbClr val="18A3A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ca-ES" sz="1800" b="0" strike="noStrike" spc="-1">
                <a:solidFill>
                  <a:srgbClr val="000000"/>
                </a:solidFill>
                <a:latin typeface="Verdana"/>
                <a:ea typeface="Verdana"/>
              </a:rPr>
              <a:t>FINDING INFORMATION</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(6 DAYS)</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3 MONTHS IN ADVANCE</a:t>
            </a:r>
            <a:endParaRPr lang="ca-ES" sz="1800" b="0" strike="noStrike" spc="-1">
              <a:latin typeface="Arial"/>
            </a:endParaRPr>
          </a:p>
        </p:txBody>
      </p:sp>
      <p:sp>
        <p:nvSpPr>
          <p:cNvPr id="245" name="CustomShape 5"/>
          <p:cNvSpPr/>
          <p:nvPr/>
        </p:nvSpPr>
        <p:spPr>
          <a:xfrm>
            <a:off x="6265440" y="2565360"/>
            <a:ext cx="2482920" cy="2015280"/>
          </a:xfrm>
          <a:prstGeom prst="rect">
            <a:avLst/>
          </a:prstGeom>
          <a:noFill/>
          <a:ln>
            <a:solidFill>
              <a:srgbClr val="18A3A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ca-ES" sz="1800" b="0" strike="noStrike" spc="-1">
                <a:solidFill>
                  <a:srgbClr val="000000"/>
                </a:solidFill>
                <a:latin typeface="Verdana"/>
                <a:ea typeface="Verdana"/>
              </a:rPr>
              <a:t>WRITING/LAY OUT</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(15 DAYS)</a:t>
            </a:r>
            <a:endParaRPr lang="ca-ES" sz="1800" b="0" strike="noStrike" spc="-1">
              <a:latin typeface="Arial"/>
            </a:endParaRPr>
          </a:p>
          <a:p>
            <a:pPr algn="ctr">
              <a:lnSpc>
                <a:spcPct val="100000"/>
              </a:lnSpc>
            </a:pPr>
            <a:r>
              <a:rPr lang="ca-ES" sz="1800" b="0" strike="noStrike" spc="-1">
                <a:solidFill>
                  <a:srgbClr val="000000"/>
                </a:solidFill>
                <a:latin typeface="Verdana"/>
                <a:ea typeface="Verdana"/>
              </a:rPr>
              <a:t>2 MONTHS IN ADVANCE</a:t>
            </a:r>
            <a:endParaRPr lang="ca-ES" sz="1800" b="0" strike="noStrike" spc="-1">
              <a:latin typeface="Arial"/>
            </a:endParaRPr>
          </a:p>
        </p:txBody>
      </p:sp>
      <p:sp>
        <p:nvSpPr>
          <p:cNvPr id="246" name="CustomShape 6"/>
          <p:cNvSpPr/>
          <p:nvPr/>
        </p:nvSpPr>
        <p:spPr>
          <a:xfrm>
            <a:off x="1920240" y="5241600"/>
            <a:ext cx="23760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ca-ES" sz="1400" b="0" strike="noStrike" spc="-1">
                <a:solidFill>
                  <a:srgbClr val="000000"/>
                </a:solidFill>
                <a:latin typeface="Verdana"/>
              </a:rPr>
              <a:t>Talk to your tutor</a:t>
            </a:r>
            <a:endParaRPr lang="ca-ES" sz="1400" b="0" strike="noStrike" spc="-1">
              <a:latin typeface="Arial"/>
            </a:endParaRPr>
          </a:p>
        </p:txBody>
      </p:sp>
      <p:sp>
        <p:nvSpPr>
          <p:cNvPr id="247" name="CustomShape 7"/>
          <p:cNvSpPr/>
          <p:nvPr/>
        </p:nvSpPr>
        <p:spPr>
          <a:xfrm>
            <a:off x="2929680" y="3717000"/>
            <a:ext cx="281520" cy="360"/>
          </a:xfrm>
          <a:custGeom>
            <a:avLst/>
            <a:gdLst/>
            <a:ahLst/>
            <a:cxnLst/>
            <a:rect l="l" t="t" r="r" b="b"/>
            <a:pathLst>
              <a:path w="21600" h="21600">
                <a:moveTo>
                  <a:pt x="0" y="0"/>
                </a:moveTo>
                <a:lnTo>
                  <a:pt x="21600" y="21600"/>
                </a:lnTo>
              </a:path>
            </a:pathLst>
          </a:custGeom>
          <a:noFill/>
          <a:ln w="38160">
            <a:solidFill>
              <a:srgbClr val="18A3AF"/>
            </a:solidFill>
            <a:round/>
            <a:tailEnd type="triangle" w="med" len="med"/>
          </a:ln>
        </p:spPr>
        <p:style>
          <a:lnRef idx="1">
            <a:schemeClr val="accent1"/>
          </a:lnRef>
          <a:fillRef idx="0">
            <a:schemeClr val="accent1"/>
          </a:fillRef>
          <a:effectRef idx="0">
            <a:schemeClr val="accent1"/>
          </a:effectRef>
          <a:fontRef idx="minor"/>
        </p:style>
      </p:sp>
      <p:sp>
        <p:nvSpPr>
          <p:cNvPr id="248" name="CustomShape 8"/>
          <p:cNvSpPr/>
          <p:nvPr/>
        </p:nvSpPr>
        <p:spPr>
          <a:xfrm>
            <a:off x="3070440" y="3940920"/>
            <a:ext cx="360" cy="1144080"/>
          </a:xfrm>
          <a:custGeom>
            <a:avLst/>
            <a:gdLst/>
            <a:ahLst/>
            <a:cxnLst/>
            <a:rect l="l" t="t" r="r" b="b"/>
            <a:pathLst>
              <a:path w="21600" h="21600">
                <a:moveTo>
                  <a:pt x="0" y="0"/>
                </a:moveTo>
                <a:lnTo>
                  <a:pt x="21600" y="21600"/>
                </a:lnTo>
              </a:path>
            </a:pathLst>
          </a:custGeom>
          <a:noFill/>
          <a:ln w="38160">
            <a:solidFill>
              <a:srgbClr val="18A3AF"/>
            </a:solidFill>
            <a:round/>
            <a:tailEnd type="triangle" w="med" len="med"/>
          </a:ln>
        </p:spPr>
        <p:style>
          <a:lnRef idx="1">
            <a:schemeClr val="accent1"/>
          </a:lnRef>
          <a:fillRef idx="0">
            <a:schemeClr val="accent1"/>
          </a:fillRef>
          <a:effectRef idx="0">
            <a:schemeClr val="accent1"/>
          </a:effectRef>
          <a:fontRef idx="minor"/>
        </p:style>
      </p:sp>
      <p:sp>
        <p:nvSpPr>
          <p:cNvPr id="249" name="CustomShape 9"/>
          <p:cNvSpPr/>
          <p:nvPr/>
        </p:nvSpPr>
        <p:spPr>
          <a:xfrm>
            <a:off x="1823040" y="5140440"/>
            <a:ext cx="2570040" cy="510120"/>
          </a:xfrm>
          <a:prstGeom prst="rect">
            <a:avLst/>
          </a:prstGeom>
          <a:noFill/>
          <a:ln>
            <a:solidFill>
              <a:srgbClr val="18A3AF"/>
            </a:solidFill>
            <a:round/>
          </a:ln>
        </p:spPr>
        <p:style>
          <a:lnRef idx="2">
            <a:schemeClr val="accent1">
              <a:shade val="50000"/>
            </a:schemeClr>
          </a:lnRef>
          <a:fillRef idx="1">
            <a:schemeClr val="accent1"/>
          </a:fillRef>
          <a:effectRef idx="0">
            <a:schemeClr val="accent1"/>
          </a:effectRef>
          <a:fontRef idx="minor"/>
        </p:style>
      </p:sp>
      <p:pic>
        <p:nvPicPr>
          <p:cNvPr id="250" name="Imatge 13"/>
          <p:cNvPicPr/>
          <p:nvPr/>
        </p:nvPicPr>
        <p:blipFill>
          <a:blip r:embed="rId3"/>
          <a:stretch/>
        </p:blipFill>
        <p:spPr>
          <a:xfrm>
            <a:off x="0" y="6351840"/>
            <a:ext cx="9149040" cy="505800"/>
          </a:xfrm>
          <a:prstGeom prst="rect">
            <a:avLst/>
          </a:prstGeom>
          <a:ln>
            <a:noFill/>
          </a:ln>
        </p:spPr>
      </p:pic>
      <p:sp>
        <p:nvSpPr>
          <p:cNvPr id="251" name="CustomShape 10"/>
          <p:cNvSpPr/>
          <p:nvPr/>
        </p:nvSpPr>
        <p:spPr>
          <a:xfrm>
            <a:off x="5802120" y="3717000"/>
            <a:ext cx="281520" cy="360"/>
          </a:xfrm>
          <a:custGeom>
            <a:avLst/>
            <a:gdLst/>
            <a:ahLst/>
            <a:cxnLst/>
            <a:rect l="l" t="t" r="r" b="b"/>
            <a:pathLst>
              <a:path w="21600" h="21600">
                <a:moveTo>
                  <a:pt x="0" y="0"/>
                </a:moveTo>
                <a:lnTo>
                  <a:pt x="21600" y="21600"/>
                </a:lnTo>
              </a:path>
            </a:pathLst>
          </a:custGeom>
          <a:noFill/>
          <a:ln w="38160">
            <a:solidFill>
              <a:srgbClr val="18A3AF"/>
            </a:solidFill>
            <a:round/>
            <a:tailEnd type="triangle" w="med" len="med"/>
          </a:ln>
        </p:spPr>
        <p:style>
          <a:lnRef idx="1">
            <a:schemeClr val="accent1"/>
          </a:lnRef>
          <a:fillRef idx="0">
            <a:schemeClr val="accent1"/>
          </a:fillRef>
          <a:effectRef idx="0">
            <a:schemeClr val="accent1"/>
          </a:effectRef>
          <a:fontRef idx="minor"/>
        </p:style>
      </p:sp>
      <p:sp>
        <p:nvSpPr>
          <p:cNvPr id="252" name="CustomShape 11"/>
          <p:cNvSpPr/>
          <p:nvPr/>
        </p:nvSpPr>
        <p:spPr>
          <a:xfrm>
            <a:off x="2376720" y="6370200"/>
            <a:ext cx="3960720" cy="592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ca-ES" sz="1100" b="1" strike="noStrike" spc="-1">
                <a:solidFill>
                  <a:srgbClr val="FFFFFF"/>
                </a:solidFill>
                <a:latin typeface="Verdana"/>
                <a:ea typeface="Verdana"/>
              </a:rPr>
              <a:t>Ask us for customized sessions: </a:t>
            </a:r>
            <a:r>
              <a:rPr lang="ca-ES" sz="1100" b="1" u="sng" strike="noStrike" spc="-1">
                <a:solidFill>
                  <a:srgbClr val="17375E"/>
                </a:solidFill>
                <a:uFillTx/>
                <a:latin typeface="Verdana"/>
                <a:ea typeface="Verdana"/>
              </a:rPr>
              <a:t>bibmat@ub.edu</a:t>
            </a:r>
            <a:endParaRPr lang="ca-ES" sz="1100" b="0" strike="noStrike" spc="-1">
              <a:latin typeface="Arial"/>
            </a:endParaRPr>
          </a:p>
          <a:p>
            <a:pPr>
              <a:lnSpc>
                <a:spcPct val="100000"/>
              </a:lnSpc>
            </a:pPr>
            <a:endParaRPr lang="ca-ES" sz="1100" b="0" strike="noStrike" spc="-1">
              <a:latin typeface="Arial"/>
            </a:endParaRPr>
          </a:p>
          <a:p>
            <a:pPr>
              <a:lnSpc>
                <a:spcPct val="100000"/>
              </a:lnSpc>
            </a:pPr>
            <a:endParaRPr lang="ca-ES" sz="11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6553080" y="6356520"/>
            <a:ext cx="2133360" cy="364680"/>
          </a:xfrm>
          <a:prstGeom prst="rect">
            <a:avLst/>
          </a:prstGeom>
          <a:noFill/>
          <a:ln>
            <a:noFill/>
          </a:ln>
        </p:spPr>
        <p:txBody>
          <a:bodyPr anchor="ctr"/>
          <a:lstStyle/>
          <a:p>
            <a:pPr algn="r">
              <a:lnSpc>
                <a:spcPct val="100000"/>
              </a:lnSpc>
            </a:pPr>
            <a:fld id="{1382732F-2EB1-4EF6-A641-ED5C113E95BA}" type="slidenum">
              <a:rPr lang="ca-ES" sz="1200" b="0" strike="noStrike" spc="-1">
                <a:solidFill>
                  <a:srgbClr val="8B8B8B"/>
                </a:solidFill>
                <a:latin typeface="Calibri"/>
              </a:rPr>
              <a:t>7</a:t>
            </a:fld>
            <a:endParaRPr lang="ca-ES" sz="1200" b="0" strike="noStrike" spc="-1">
              <a:latin typeface="Times New Roman"/>
            </a:endParaRPr>
          </a:p>
        </p:txBody>
      </p:sp>
      <p:sp>
        <p:nvSpPr>
          <p:cNvPr id="254" name="TextShape 2"/>
          <p:cNvSpPr txBox="1"/>
          <p:nvPr/>
        </p:nvSpPr>
        <p:spPr>
          <a:xfrm>
            <a:off x="383283" y="1453062"/>
            <a:ext cx="8206920" cy="5167440"/>
          </a:xfrm>
          <a:prstGeom prst="rect">
            <a:avLst/>
          </a:prstGeom>
          <a:noFill/>
          <a:ln>
            <a:noFill/>
          </a:ln>
        </p:spPr>
        <p:txBody>
          <a:bodyPr/>
          <a:lstStyle/>
          <a:p>
            <a:pPr>
              <a:lnSpc>
                <a:spcPct val="80000"/>
              </a:lnSpc>
              <a:spcBef>
                <a:spcPts val="320"/>
              </a:spcBef>
            </a:pPr>
            <a:endParaRPr lang="es-ES" sz="32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rPr>
              <a:t>          </a:t>
            </a: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rPr>
              <a:t>        				</a:t>
            </a:r>
            <a:r>
              <a:rPr lang="es-ES" sz="2000" b="0" strike="noStrike" spc="-1" dirty="0" err="1">
                <a:solidFill>
                  <a:srgbClr val="000000"/>
                </a:solidFill>
                <a:latin typeface="Verdana"/>
              </a:rPr>
              <a:t>Identify</a:t>
            </a:r>
            <a:r>
              <a:rPr lang="es-ES" sz="2000" b="0" strike="noStrike" spc="-1" dirty="0">
                <a:solidFill>
                  <a:srgbClr val="000000"/>
                </a:solidFill>
                <a:latin typeface="Verdana"/>
              </a:rPr>
              <a:t> </a:t>
            </a:r>
            <a:r>
              <a:rPr lang="es-ES" sz="2000" b="0" strike="noStrike" spc="-1" dirty="0" err="1">
                <a:solidFill>
                  <a:srgbClr val="000000"/>
                </a:solidFill>
                <a:latin typeface="Verdana"/>
              </a:rPr>
              <a:t>the</a:t>
            </a:r>
            <a:r>
              <a:rPr lang="es-ES" sz="2000" b="0" strike="noStrike" spc="-1" dirty="0">
                <a:solidFill>
                  <a:srgbClr val="000000"/>
                </a:solidFill>
                <a:latin typeface="Verdana"/>
              </a:rPr>
              <a:t> </a:t>
            </a:r>
            <a:r>
              <a:rPr lang="es-ES" sz="2000" b="0" strike="noStrike" spc="-1" dirty="0" err="1">
                <a:solidFill>
                  <a:srgbClr val="000000"/>
                </a:solidFill>
                <a:latin typeface="Verdana"/>
              </a:rPr>
              <a:t>core</a:t>
            </a:r>
            <a:r>
              <a:rPr lang="es-ES" sz="2000" b="0" strike="noStrike" spc="-1" dirty="0">
                <a:solidFill>
                  <a:srgbClr val="000000"/>
                </a:solidFill>
                <a:latin typeface="Verdana"/>
              </a:rPr>
              <a:t> idea. </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rPr>
              <a:t>        				Be </a:t>
            </a:r>
            <a:r>
              <a:rPr lang="es-ES" sz="2000" b="0" strike="noStrike" spc="-1" dirty="0" err="1">
                <a:solidFill>
                  <a:srgbClr val="000000"/>
                </a:solidFill>
                <a:latin typeface="Verdana"/>
              </a:rPr>
              <a:t>concise</a:t>
            </a:r>
            <a:r>
              <a:rPr lang="es-ES" sz="2000" b="0" strike="noStrike" spc="-1" dirty="0">
                <a:solidFill>
                  <a:srgbClr val="000000"/>
                </a:solidFill>
                <a:latin typeface="Verdana"/>
              </a:rPr>
              <a:t>.</a:t>
            </a: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80000"/>
              </a:lnSpc>
              <a:spcBef>
                <a:spcPts val="400"/>
              </a:spcBef>
            </a:pPr>
            <a:endParaRPr lang="es-ES" sz="2000" b="0" strike="noStrike" spc="-1" dirty="0">
              <a:solidFill>
                <a:srgbClr val="000000"/>
              </a:solidFill>
              <a:latin typeface="Calibri"/>
            </a:endParaRPr>
          </a:p>
          <a:p>
            <a:pPr>
              <a:lnSpc>
                <a:spcPct val="100000"/>
              </a:lnSpc>
              <a:spcBef>
                <a:spcPts val="400"/>
              </a:spcBef>
            </a:pPr>
            <a:r>
              <a:rPr lang="es-ES" sz="2000" b="0" strike="noStrike" spc="-1" dirty="0">
                <a:solidFill>
                  <a:srgbClr val="000000"/>
                </a:solidFill>
                <a:latin typeface="Verdana"/>
              </a:rPr>
              <a:t>       				Be </a:t>
            </a:r>
            <a:r>
              <a:rPr lang="es-ES" sz="2000" b="0" strike="noStrike" spc="-1" dirty="0" err="1">
                <a:solidFill>
                  <a:srgbClr val="000000"/>
                </a:solidFill>
                <a:latin typeface="Verdana"/>
              </a:rPr>
              <a:t>clear</a:t>
            </a:r>
            <a:r>
              <a:rPr lang="es-ES" sz="2000" b="0" strike="noStrike" spc="-1" dirty="0">
                <a:solidFill>
                  <a:srgbClr val="000000"/>
                </a:solidFill>
                <a:latin typeface="Verdana"/>
              </a:rPr>
              <a:t>.</a:t>
            </a:r>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endParaRPr lang="es-ES" sz="2000" b="0" strike="noStrike" spc="-1" dirty="0">
              <a:solidFill>
                <a:srgbClr val="000000"/>
              </a:solidFill>
              <a:latin typeface="Calibri"/>
            </a:endParaRPr>
          </a:p>
          <a:p>
            <a:pPr>
              <a:lnSpc>
                <a:spcPct val="80000"/>
              </a:lnSpc>
              <a:spcBef>
                <a:spcPts val="320"/>
              </a:spcBef>
            </a:pPr>
            <a:endParaRPr lang="es-ES" sz="2000" b="0" strike="noStrike" spc="-1" dirty="0">
              <a:solidFill>
                <a:srgbClr val="000000"/>
              </a:solidFill>
              <a:latin typeface="Calibri"/>
            </a:endParaRPr>
          </a:p>
        </p:txBody>
      </p:sp>
      <p:pic>
        <p:nvPicPr>
          <p:cNvPr id="282" name="Imatge 39"/>
          <p:cNvPicPr/>
          <p:nvPr/>
        </p:nvPicPr>
        <p:blipFill>
          <a:blip r:embed="rId3"/>
          <a:stretch/>
        </p:blipFill>
        <p:spPr>
          <a:xfrm>
            <a:off x="-36360" y="0"/>
            <a:ext cx="2821680" cy="6855480"/>
          </a:xfrm>
          <a:prstGeom prst="rect">
            <a:avLst/>
          </a:prstGeom>
          <a:ln>
            <a:noFill/>
          </a:ln>
        </p:spPr>
      </p:pic>
      <p:sp>
        <p:nvSpPr>
          <p:cNvPr id="283" name="CustomShape 30"/>
          <p:cNvSpPr/>
          <p:nvPr/>
        </p:nvSpPr>
        <p:spPr>
          <a:xfrm>
            <a:off x="-39960" y="1002600"/>
            <a:ext cx="2824920" cy="19515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rPr>
              <a:t>2</a:t>
            </a:r>
            <a:endParaRPr lang="ca-ES" sz="5400" b="0" strike="noStrike" spc="-1">
              <a:latin typeface="Arial"/>
            </a:endParaRPr>
          </a:p>
          <a:p>
            <a:pPr algn="ctr">
              <a:lnSpc>
                <a:spcPct val="100000"/>
              </a:lnSpc>
            </a:pPr>
            <a:r>
              <a:rPr lang="ca-ES" sz="2400" b="1" strike="noStrike" spc="-1">
                <a:solidFill>
                  <a:srgbClr val="FFFFFF"/>
                </a:solidFill>
                <a:latin typeface="Verdana"/>
              </a:rPr>
              <a:t>Preliminary considerations</a:t>
            </a:r>
            <a:endParaRPr lang="ca-ES" sz="2400" b="0" strike="noStrike" spc="-1">
              <a:latin typeface="Arial"/>
            </a:endParaRPr>
          </a:p>
        </p:txBody>
      </p:sp>
      <p:sp>
        <p:nvSpPr>
          <p:cNvPr id="284" name="CustomShape 31"/>
          <p:cNvSpPr/>
          <p:nvPr/>
        </p:nvSpPr>
        <p:spPr>
          <a:xfrm>
            <a:off x="333648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34" name="Imagen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2487" y="4015848"/>
            <a:ext cx="372832" cy="326228"/>
          </a:xfrm>
          <a:prstGeom prst="rect">
            <a:avLst/>
          </a:prstGeom>
        </p:spPr>
      </p:pic>
      <p:pic>
        <p:nvPicPr>
          <p:cNvPr id="35" name="Imagen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2487" y="3090495"/>
            <a:ext cx="372832" cy="326228"/>
          </a:xfrm>
          <a:prstGeom prst="rect">
            <a:avLst/>
          </a:prstGeom>
        </p:spPr>
      </p:pic>
      <p:pic>
        <p:nvPicPr>
          <p:cNvPr id="36" name="Imagen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0454" y="2180245"/>
            <a:ext cx="372832" cy="326228"/>
          </a:xfrm>
          <a:prstGeom prst="rect">
            <a:avLst/>
          </a:prstGeom>
        </p:spPr>
      </p:pic>
      <p:sp>
        <p:nvSpPr>
          <p:cNvPr id="2" name="Rectángulo 1"/>
          <p:cNvSpPr/>
          <p:nvPr/>
        </p:nvSpPr>
        <p:spPr>
          <a:xfrm>
            <a:off x="3047760" y="1102849"/>
            <a:ext cx="5962086" cy="379015"/>
          </a:xfrm>
          <a:prstGeom prst="rect">
            <a:avLst/>
          </a:prstGeom>
        </p:spPr>
        <p:txBody>
          <a:bodyPr wrap="square">
            <a:spAutoFit/>
          </a:bodyPr>
          <a:lstStyle/>
          <a:p>
            <a:pPr>
              <a:lnSpc>
                <a:spcPct val="110000"/>
              </a:lnSpc>
              <a:spcBef>
                <a:spcPts val="320"/>
              </a:spcBef>
            </a:pPr>
            <a:r>
              <a:rPr lang="es-ES" b="0" strike="noStrike" spc="-1" dirty="0" err="1">
                <a:solidFill>
                  <a:srgbClr val="000000"/>
                </a:solidFill>
                <a:latin typeface="Verdana"/>
                <a:ea typeface="Verdana"/>
              </a:rPr>
              <a:t>Communicating</a:t>
            </a:r>
            <a:r>
              <a:rPr lang="es-ES" b="0" strike="noStrike" spc="-1" dirty="0">
                <a:solidFill>
                  <a:srgbClr val="000000"/>
                </a:solidFill>
                <a:latin typeface="Verdana"/>
                <a:ea typeface="Verdana"/>
              </a:rPr>
              <a:t> </a:t>
            </a:r>
            <a:r>
              <a:rPr lang="es-ES" b="0" strike="noStrike" spc="-1" dirty="0" err="1">
                <a:solidFill>
                  <a:srgbClr val="000000"/>
                </a:solidFill>
                <a:latin typeface="Verdana"/>
                <a:ea typeface="Verdana"/>
              </a:rPr>
              <a:t>your</a:t>
            </a:r>
            <a:r>
              <a:rPr lang="es-ES" b="0" strike="noStrike" spc="-1" dirty="0">
                <a:solidFill>
                  <a:srgbClr val="000000"/>
                </a:solidFill>
                <a:latin typeface="Verdana"/>
                <a:ea typeface="Verdana"/>
              </a:rPr>
              <a:t> </a:t>
            </a:r>
            <a:r>
              <a:rPr lang="es-ES" b="0" strike="noStrike" spc="-1" dirty="0" err="1">
                <a:solidFill>
                  <a:srgbClr val="000000"/>
                </a:solidFill>
                <a:latin typeface="Verdana"/>
                <a:ea typeface="Verdana"/>
              </a:rPr>
              <a:t>preliminary</a:t>
            </a:r>
            <a:r>
              <a:rPr lang="es-ES" b="0" strike="noStrike" spc="-1" dirty="0">
                <a:solidFill>
                  <a:srgbClr val="000000"/>
                </a:solidFill>
                <a:latin typeface="Verdana"/>
                <a:ea typeface="Verdana"/>
              </a:rPr>
              <a:t> </a:t>
            </a:r>
            <a:r>
              <a:rPr lang="es-ES" b="0" strike="noStrike" spc="-1" dirty="0" err="1">
                <a:solidFill>
                  <a:srgbClr val="000000"/>
                </a:solidFill>
                <a:latin typeface="Verdana"/>
                <a:ea typeface="Verdana"/>
              </a:rPr>
              <a:t>work</a:t>
            </a:r>
            <a:r>
              <a:rPr lang="es-ES" b="0" strike="noStrike" spc="-1" dirty="0">
                <a:solidFill>
                  <a:srgbClr val="000000"/>
                </a:solidFill>
                <a:latin typeface="Verdana"/>
                <a:ea typeface="Verdana"/>
              </a:rPr>
              <a:t>: </a:t>
            </a:r>
            <a:endParaRPr lang="es-ES" b="0" strike="noStrike" spc="-1" dirty="0">
              <a:solidFill>
                <a:srgbClr val="000000"/>
              </a:solidFill>
              <a:latin typeface="Calibri"/>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extShape 1"/>
          <p:cNvSpPr txBox="1"/>
          <p:nvPr/>
        </p:nvSpPr>
        <p:spPr>
          <a:xfrm>
            <a:off x="6553080" y="6356520"/>
            <a:ext cx="2133360" cy="364680"/>
          </a:xfrm>
          <a:prstGeom prst="rect">
            <a:avLst/>
          </a:prstGeom>
          <a:noFill/>
          <a:ln>
            <a:noFill/>
          </a:ln>
        </p:spPr>
        <p:txBody>
          <a:bodyPr anchor="ctr"/>
          <a:lstStyle/>
          <a:p>
            <a:pPr algn="r">
              <a:lnSpc>
                <a:spcPct val="100000"/>
              </a:lnSpc>
            </a:pPr>
            <a:fld id="{41C4DCA7-379A-45CF-9591-DC9A7DB24A62}" type="slidenum">
              <a:rPr lang="ca-ES" sz="1200" b="0" strike="noStrike" spc="-1">
                <a:solidFill>
                  <a:srgbClr val="8B8B8B"/>
                </a:solidFill>
                <a:latin typeface="Calibri"/>
              </a:rPr>
              <a:t>8</a:t>
            </a:fld>
            <a:endParaRPr lang="ca-ES" sz="1200" b="0" strike="noStrike" spc="-1">
              <a:latin typeface="Times New Roman"/>
            </a:endParaRPr>
          </a:p>
        </p:txBody>
      </p:sp>
      <p:pic>
        <p:nvPicPr>
          <p:cNvPr id="286" name="Imatge 39"/>
          <p:cNvPicPr/>
          <p:nvPr/>
        </p:nvPicPr>
        <p:blipFill>
          <a:blip r:embed="rId3"/>
          <a:stretch/>
        </p:blipFill>
        <p:spPr>
          <a:xfrm>
            <a:off x="-36360" y="0"/>
            <a:ext cx="2821680" cy="6855480"/>
          </a:xfrm>
          <a:prstGeom prst="rect">
            <a:avLst/>
          </a:prstGeom>
          <a:ln>
            <a:noFill/>
          </a:ln>
        </p:spPr>
      </p:pic>
      <p:sp>
        <p:nvSpPr>
          <p:cNvPr id="287" name="CustomShape 2"/>
          <p:cNvSpPr/>
          <p:nvPr/>
        </p:nvSpPr>
        <p:spPr>
          <a:xfrm>
            <a:off x="-39960" y="1002600"/>
            <a:ext cx="2824920" cy="19515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rPr>
              <a:t>2</a:t>
            </a:r>
            <a:endParaRPr lang="ca-ES" sz="5400" b="0" strike="noStrike" spc="-1">
              <a:latin typeface="Arial"/>
            </a:endParaRPr>
          </a:p>
          <a:p>
            <a:pPr algn="ctr">
              <a:lnSpc>
                <a:spcPct val="100000"/>
              </a:lnSpc>
            </a:pPr>
            <a:r>
              <a:rPr lang="ca-ES" sz="2400" b="1" strike="noStrike" spc="-1">
                <a:solidFill>
                  <a:srgbClr val="FFFFFF"/>
                </a:solidFill>
                <a:latin typeface="Verdana"/>
              </a:rPr>
              <a:t>Preliminary considerations</a:t>
            </a:r>
            <a:endParaRPr lang="ca-ES" sz="2400" b="0" strike="noStrike" spc="-1">
              <a:latin typeface="Arial"/>
            </a:endParaRPr>
          </a:p>
        </p:txBody>
      </p:sp>
      <p:sp>
        <p:nvSpPr>
          <p:cNvPr id="288" name="CustomShape 3"/>
          <p:cNvSpPr/>
          <p:nvPr/>
        </p:nvSpPr>
        <p:spPr>
          <a:xfrm>
            <a:off x="333648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sp>
        <p:nvSpPr>
          <p:cNvPr id="289" name="CustomShape 4"/>
          <p:cNvSpPr/>
          <p:nvPr/>
        </p:nvSpPr>
        <p:spPr>
          <a:xfrm>
            <a:off x="3348000" y="1578960"/>
            <a:ext cx="5338440" cy="3772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5000"/>
              </a:lnSpc>
              <a:spcAft>
                <a:spcPts val="1001"/>
              </a:spcAft>
            </a:pPr>
            <a:r>
              <a:rPr lang="ca-ES" sz="1800" b="0" strike="noStrike" spc="-1">
                <a:solidFill>
                  <a:srgbClr val="000000"/>
                </a:solidFill>
                <a:latin typeface="Verdana"/>
                <a:ea typeface="Verdana"/>
              </a:rPr>
              <a:t>First, you need a core idea. Identify the main concept and be concise when expressing it: detect the key thread. Details are a complement to the basic idea, so use examples if necessary. </a:t>
            </a:r>
            <a:endParaRPr lang="ca-ES" sz="1800" b="0" strike="noStrike" spc="-1">
              <a:latin typeface="Arial"/>
            </a:endParaRPr>
          </a:p>
          <a:p>
            <a:pPr>
              <a:lnSpc>
                <a:spcPct val="115000"/>
              </a:lnSpc>
              <a:spcAft>
                <a:spcPts val="1001"/>
              </a:spcAft>
            </a:pPr>
            <a:r>
              <a:rPr lang="ca-ES" sz="1800" b="0" strike="noStrike" spc="-1">
                <a:solidFill>
                  <a:srgbClr val="000000"/>
                </a:solidFill>
                <a:latin typeface="Verdana"/>
                <a:ea typeface="Verdana"/>
              </a:rPr>
              <a:t>Get focused: Don’t tell your life story. If you get lost in an explanation, you're rambling. Use short sentences and specific concepts.</a:t>
            </a:r>
            <a:endParaRPr lang="ca-ES" sz="1800" b="0" strike="noStrike" spc="-1">
              <a:latin typeface="Arial"/>
            </a:endParaRPr>
          </a:p>
          <a:p>
            <a:pPr>
              <a:lnSpc>
                <a:spcPct val="115000"/>
              </a:lnSpc>
              <a:spcAft>
                <a:spcPts val="1001"/>
              </a:spcAft>
            </a:pPr>
            <a:r>
              <a:rPr lang="ca-ES" sz="1800" b="0" strike="noStrike" spc="-1">
                <a:solidFill>
                  <a:srgbClr val="000000"/>
                </a:solidFill>
                <a:latin typeface="Verdana"/>
                <a:ea typeface="Verdana"/>
              </a:rPr>
              <a:t>Know how to express yourself properly:  title should summarize in one sentence the contents of the document.</a:t>
            </a:r>
            <a:endParaRPr lang="ca-ES" sz="1800" b="0" strike="noStrike" spc="-1">
              <a:latin typeface="Arial"/>
            </a:endParaRPr>
          </a:p>
        </p:txBody>
      </p:sp>
      <p:sp>
        <p:nvSpPr>
          <p:cNvPr id="290" name="CustomShape 5"/>
          <p:cNvSpPr/>
          <p:nvPr/>
        </p:nvSpPr>
        <p:spPr>
          <a:xfrm>
            <a:off x="3030120" y="167940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1" name="CustomShape 6"/>
          <p:cNvSpPr/>
          <p:nvPr/>
        </p:nvSpPr>
        <p:spPr>
          <a:xfrm>
            <a:off x="3027960" y="186876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2" name="CustomShape 7"/>
          <p:cNvSpPr/>
          <p:nvPr/>
        </p:nvSpPr>
        <p:spPr>
          <a:xfrm>
            <a:off x="3130200" y="173952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3" name="CustomShape 8"/>
          <p:cNvSpPr/>
          <p:nvPr/>
        </p:nvSpPr>
        <p:spPr>
          <a:xfrm>
            <a:off x="3267000" y="181548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4" name="CustomShape 9"/>
          <p:cNvSpPr/>
          <p:nvPr/>
        </p:nvSpPr>
        <p:spPr>
          <a:xfrm>
            <a:off x="3261240" y="16286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5" name="CustomShape 10"/>
          <p:cNvSpPr/>
          <p:nvPr/>
        </p:nvSpPr>
        <p:spPr>
          <a:xfrm>
            <a:off x="3153240" y="18734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296" name="Line 11"/>
          <p:cNvSpPr/>
          <p:nvPr/>
        </p:nvSpPr>
        <p:spPr>
          <a:xfrm>
            <a:off x="3061440" y="171000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297" name="Line 12"/>
          <p:cNvSpPr/>
          <p:nvPr/>
        </p:nvSpPr>
        <p:spPr>
          <a:xfrm flipV="1">
            <a:off x="3064320" y="1674360"/>
            <a:ext cx="204840" cy="20340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298" name="Line 13"/>
          <p:cNvSpPr/>
          <p:nvPr/>
        </p:nvSpPr>
        <p:spPr>
          <a:xfrm flipH="1" flipV="1">
            <a:off x="3170880" y="180396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299" name="CustomShape 14"/>
          <p:cNvSpPr/>
          <p:nvPr/>
        </p:nvSpPr>
        <p:spPr>
          <a:xfrm>
            <a:off x="2996640" y="340668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0" name="CustomShape 15"/>
          <p:cNvSpPr/>
          <p:nvPr/>
        </p:nvSpPr>
        <p:spPr>
          <a:xfrm>
            <a:off x="2994480" y="359604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1" name="CustomShape 16"/>
          <p:cNvSpPr/>
          <p:nvPr/>
        </p:nvSpPr>
        <p:spPr>
          <a:xfrm>
            <a:off x="3096720" y="346680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2" name="CustomShape 17"/>
          <p:cNvSpPr/>
          <p:nvPr/>
        </p:nvSpPr>
        <p:spPr>
          <a:xfrm>
            <a:off x="3233520" y="3542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3" name="CustomShape 18"/>
          <p:cNvSpPr/>
          <p:nvPr/>
        </p:nvSpPr>
        <p:spPr>
          <a:xfrm>
            <a:off x="3227760" y="33559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4" name="CustomShape 19"/>
          <p:cNvSpPr/>
          <p:nvPr/>
        </p:nvSpPr>
        <p:spPr>
          <a:xfrm>
            <a:off x="3119400" y="36007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5" name="Line 20"/>
          <p:cNvSpPr/>
          <p:nvPr/>
        </p:nvSpPr>
        <p:spPr>
          <a:xfrm>
            <a:off x="3027960" y="343728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306" name="Line 21"/>
          <p:cNvSpPr/>
          <p:nvPr/>
        </p:nvSpPr>
        <p:spPr>
          <a:xfrm flipV="1">
            <a:off x="3030840" y="3401640"/>
            <a:ext cx="20448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307" name="Line 22"/>
          <p:cNvSpPr/>
          <p:nvPr/>
        </p:nvSpPr>
        <p:spPr>
          <a:xfrm flipH="1" flipV="1">
            <a:off x="3137400" y="353124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308" name="CustomShape 23"/>
          <p:cNvSpPr/>
          <p:nvPr/>
        </p:nvSpPr>
        <p:spPr>
          <a:xfrm>
            <a:off x="2996640" y="448776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09" name="CustomShape 24"/>
          <p:cNvSpPr/>
          <p:nvPr/>
        </p:nvSpPr>
        <p:spPr>
          <a:xfrm>
            <a:off x="2994480" y="467712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10" name="CustomShape 25"/>
          <p:cNvSpPr/>
          <p:nvPr/>
        </p:nvSpPr>
        <p:spPr>
          <a:xfrm>
            <a:off x="3096720" y="4547880"/>
            <a:ext cx="77760" cy="7560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11" name="CustomShape 26"/>
          <p:cNvSpPr/>
          <p:nvPr/>
        </p:nvSpPr>
        <p:spPr>
          <a:xfrm>
            <a:off x="3233520" y="4623840"/>
            <a:ext cx="38520" cy="3924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12" name="CustomShape 27"/>
          <p:cNvSpPr/>
          <p:nvPr/>
        </p:nvSpPr>
        <p:spPr>
          <a:xfrm>
            <a:off x="3227760" y="44370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13" name="CustomShape 28"/>
          <p:cNvSpPr/>
          <p:nvPr/>
        </p:nvSpPr>
        <p:spPr>
          <a:xfrm>
            <a:off x="3119400" y="4681800"/>
            <a:ext cx="54720" cy="53280"/>
          </a:xfrm>
          <a:prstGeom prst="ellipse">
            <a:avLst/>
          </a:prstGeom>
          <a:solidFill>
            <a:srgbClr val="18A3AF"/>
          </a:solidFill>
          <a:ln>
            <a:solidFill>
              <a:srgbClr val="18A3AF"/>
            </a:solidFill>
            <a:round/>
          </a:ln>
        </p:spPr>
        <p:style>
          <a:lnRef idx="2">
            <a:schemeClr val="accent1">
              <a:shade val="50000"/>
            </a:schemeClr>
          </a:lnRef>
          <a:fillRef idx="1">
            <a:schemeClr val="accent1"/>
          </a:fillRef>
          <a:effectRef idx="0">
            <a:schemeClr val="accent1"/>
          </a:effectRef>
          <a:fontRef idx="minor"/>
        </p:style>
      </p:sp>
      <p:sp>
        <p:nvSpPr>
          <p:cNvPr id="314" name="Line 29"/>
          <p:cNvSpPr/>
          <p:nvPr/>
        </p:nvSpPr>
        <p:spPr>
          <a:xfrm>
            <a:off x="3027960" y="4518360"/>
            <a:ext cx="210960" cy="1112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315" name="Line 30"/>
          <p:cNvSpPr/>
          <p:nvPr/>
        </p:nvSpPr>
        <p:spPr>
          <a:xfrm flipV="1">
            <a:off x="3030840" y="4482720"/>
            <a:ext cx="204480" cy="20304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
        <p:nvSpPr>
          <p:cNvPr id="316" name="Line 31"/>
          <p:cNvSpPr/>
          <p:nvPr/>
        </p:nvSpPr>
        <p:spPr>
          <a:xfrm flipH="1" flipV="1">
            <a:off x="3137400" y="4612320"/>
            <a:ext cx="11520" cy="96120"/>
          </a:xfrm>
          <a:prstGeom prst="line">
            <a:avLst/>
          </a:prstGeom>
          <a:ln w="19080">
            <a:solidFill>
              <a:srgbClr val="18A3AF"/>
            </a:solidFill>
            <a:roun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extShape 1"/>
          <p:cNvSpPr txBox="1"/>
          <p:nvPr/>
        </p:nvSpPr>
        <p:spPr>
          <a:xfrm>
            <a:off x="6553080" y="6356520"/>
            <a:ext cx="2133360" cy="364680"/>
          </a:xfrm>
          <a:prstGeom prst="rect">
            <a:avLst/>
          </a:prstGeom>
          <a:noFill/>
          <a:ln>
            <a:noFill/>
          </a:ln>
        </p:spPr>
        <p:txBody>
          <a:bodyPr anchor="ctr"/>
          <a:lstStyle/>
          <a:p>
            <a:pPr algn="r">
              <a:lnSpc>
                <a:spcPct val="100000"/>
              </a:lnSpc>
            </a:pPr>
            <a:fld id="{39D93824-F00E-44CB-ACFC-40D4696F2705}" type="slidenum">
              <a:rPr lang="ca-ES" sz="1200" b="0" strike="noStrike" spc="-1">
                <a:solidFill>
                  <a:srgbClr val="8B8B8B"/>
                </a:solidFill>
                <a:latin typeface="Calibri"/>
              </a:rPr>
              <a:t>9</a:t>
            </a:fld>
            <a:endParaRPr lang="ca-ES" sz="1200" b="0" strike="noStrike" spc="-1">
              <a:latin typeface="Times New Roman"/>
            </a:endParaRPr>
          </a:p>
        </p:txBody>
      </p:sp>
      <p:sp>
        <p:nvSpPr>
          <p:cNvPr id="318" name="TextShape 2"/>
          <p:cNvSpPr txBox="1"/>
          <p:nvPr/>
        </p:nvSpPr>
        <p:spPr>
          <a:xfrm>
            <a:off x="3795120" y="1332828"/>
            <a:ext cx="5348880" cy="4715280"/>
          </a:xfrm>
          <a:prstGeom prst="rect">
            <a:avLst/>
          </a:prstGeom>
          <a:noFill/>
          <a:ln>
            <a:noFill/>
          </a:ln>
        </p:spPr>
        <p:txBody>
          <a:bodyPr>
            <a:normAutofit/>
          </a:bodyPr>
          <a:lstStyle/>
          <a:p>
            <a:pPr marL="2514600" lvl="5" indent="-228240">
              <a:lnSpc>
                <a:spcPct val="80000"/>
              </a:lnSpc>
              <a:spcBef>
                <a:spcPts val="79"/>
              </a:spcBef>
              <a:buClr>
                <a:srgbClr val="000000"/>
              </a:buClr>
              <a:buFont typeface="Arial"/>
              <a:buChar char="•"/>
            </a:pPr>
            <a:r>
              <a:rPr lang="es-ES" sz="400" b="0" strike="noStrike" spc="-1" dirty="0">
                <a:solidFill>
                  <a:srgbClr val="000000"/>
                </a:solidFill>
                <a:latin typeface="Verdana"/>
              </a:rPr>
              <a:t>         </a:t>
            </a:r>
            <a:endParaRPr lang="es-ES" sz="400" b="0" strike="noStrike" spc="-1" dirty="0">
              <a:solidFill>
                <a:srgbClr val="000000"/>
              </a:solidFill>
              <a:latin typeface="Calibri"/>
            </a:endParaRPr>
          </a:p>
          <a:p>
            <a:pPr>
              <a:lnSpc>
                <a:spcPct val="80000"/>
              </a:lnSpc>
              <a:spcBef>
                <a:spcPts val="400"/>
              </a:spcBef>
            </a:pPr>
            <a:r>
              <a:rPr lang="es-ES" sz="2000" b="0" strike="noStrike" spc="-1" dirty="0">
                <a:solidFill>
                  <a:srgbClr val="000000"/>
                </a:solidFill>
                <a:latin typeface="Verdana"/>
                <a:ea typeface="Verdana"/>
              </a:rPr>
              <a:t>Set a </a:t>
            </a:r>
            <a:r>
              <a:rPr lang="es-ES" sz="2000" b="1" strike="noStrike" spc="-1" dirty="0" err="1">
                <a:solidFill>
                  <a:srgbClr val="000000"/>
                </a:solidFill>
                <a:latin typeface="Verdana"/>
                <a:ea typeface="Verdana"/>
              </a:rPr>
              <a:t>search</a:t>
            </a:r>
            <a:r>
              <a:rPr lang="es-ES" sz="2000" b="1" strike="noStrike" spc="-1" dirty="0">
                <a:solidFill>
                  <a:srgbClr val="000000"/>
                </a:solidFill>
                <a:latin typeface="Verdana"/>
                <a:ea typeface="Verdana"/>
              </a:rPr>
              <a:t> </a:t>
            </a:r>
            <a:r>
              <a:rPr lang="es-ES" sz="2000" b="1" strike="noStrike" spc="-1" dirty="0" err="1">
                <a:solidFill>
                  <a:srgbClr val="000000"/>
                </a:solidFill>
                <a:latin typeface="Verdana"/>
                <a:ea typeface="Verdana"/>
              </a:rPr>
              <a:t>strategy</a:t>
            </a:r>
            <a:r>
              <a:rPr lang="es-ES" sz="2000" b="1" strike="noStrike" spc="-1" dirty="0">
                <a:solidFill>
                  <a:srgbClr val="000000"/>
                </a:solidFill>
                <a:latin typeface="Verdana"/>
                <a:ea typeface="Verdana"/>
              </a:rPr>
              <a:t> </a:t>
            </a:r>
            <a:r>
              <a:rPr lang="es-ES" sz="2000" b="0" strike="noStrike" spc="-1" dirty="0">
                <a:solidFill>
                  <a:srgbClr val="000000"/>
                </a:solidFill>
                <a:latin typeface="Verdana"/>
                <a:ea typeface="Verdana"/>
              </a:rPr>
              <a:t>to </a:t>
            </a:r>
            <a:r>
              <a:rPr lang="es-ES" sz="2000" b="0" strike="noStrike" spc="-1" dirty="0" err="1">
                <a:solidFill>
                  <a:srgbClr val="000000"/>
                </a:solidFill>
                <a:latin typeface="Verdana"/>
                <a:ea typeface="Verdana"/>
              </a:rPr>
              <a:t>save</a:t>
            </a:r>
            <a:r>
              <a:rPr lang="es-ES" sz="2000" b="0" strike="noStrike" spc="-1" dirty="0">
                <a:solidFill>
                  <a:srgbClr val="000000"/>
                </a:solidFill>
                <a:latin typeface="Verdana"/>
                <a:ea typeface="Verdana"/>
              </a:rPr>
              <a:t> time </a:t>
            </a:r>
            <a:r>
              <a:rPr lang="es-ES" sz="2000" b="0" strike="noStrike" spc="-1" dirty="0" err="1">
                <a:solidFill>
                  <a:srgbClr val="000000"/>
                </a:solidFill>
                <a:latin typeface="Verdana"/>
                <a:ea typeface="Verdana"/>
              </a:rPr>
              <a:t>when</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searching</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for</a:t>
            </a:r>
            <a:r>
              <a:rPr lang="es-ES" sz="2000" b="0" strike="noStrike" spc="-1" dirty="0">
                <a:solidFill>
                  <a:srgbClr val="000000"/>
                </a:solidFill>
                <a:latin typeface="Verdana"/>
                <a:ea typeface="Verdana"/>
              </a:rPr>
              <a:t> </a:t>
            </a:r>
            <a:r>
              <a:rPr lang="es-ES" sz="2000" b="0" strike="noStrike" spc="-1" dirty="0" err="1">
                <a:solidFill>
                  <a:srgbClr val="000000"/>
                </a:solidFill>
                <a:latin typeface="Verdana"/>
                <a:ea typeface="Verdana"/>
              </a:rPr>
              <a:t>information</a:t>
            </a:r>
            <a:endParaRPr lang="es-ES" sz="2000" b="0" strike="noStrike" spc="-1" dirty="0">
              <a:solidFill>
                <a:srgbClr val="000000"/>
              </a:solidFill>
              <a:latin typeface="Calibri"/>
            </a:endParaRPr>
          </a:p>
          <a:p>
            <a:r>
              <a:rPr lang="es-ES" sz="1600" b="0" strike="noStrike" spc="-1" dirty="0">
                <a:solidFill>
                  <a:srgbClr val="000000"/>
                </a:solidFill>
                <a:latin typeface="Verdana"/>
                <a:ea typeface="Verdana"/>
              </a:rPr>
              <a:t>	</a:t>
            </a:r>
            <a:endParaRPr lang="es-ES" sz="1600" b="0" strike="noStrike" spc="-1" dirty="0">
              <a:solidFill>
                <a:srgbClr val="000000"/>
              </a:solidFill>
              <a:latin typeface="Calibri"/>
            </a:endParaRPr>
          </a:p>
          <a:p>
            <a:r>
              <a:rPr lang="es-ES" sz="1600" b="0" strike="noStrike" spc="-1" dirty="0" err="1">
                <a:solidFill>
                  <a:srgbClr val="000000"/>
                </a:solidFill>
                <a:latin typeface="Verdana"/>
                <a:ea typeface="Verdana"/>
              </a:rPr>
              <a:t>Bibliographic</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review</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indexed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fields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like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abstract</a:t>
            </a:r>
            <a:r>
              <a:rPr lang="es-ES" sz="1600" b="0" strike="noStrike" spc="-1" dirty="0">
                <a:solidFill>
                  <a:srgbClr val="000000"/>
                </a:solidFill>
                <a:latin typeface="Verdana"/>
                <a:ea typeface="Verdana"/>
              </a:rPr>
              <a:t> and </a:t>
            </a:r>
            <a:r>
              <a:rPr lang="es-ES" sz="1600" b="0" strike="noStrike" spc="-1" dirty="0" err="1">
                <a:solidFill>
                  <a:srgbClr val="000000"/>
                </a:solidFill>
                <a:latin typeface="Verdana"/>
                <a:ea typeface="Verdana"/>
              </a:rPr>
              <a:t>keywords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included</a:t>
            </a:r>
            <a:r>
              <a:rPr lang="es-ES" sz="1600" b="0" strike="noStrike" spc="-1" dirty="0">
                <a:solidFill>
                  <a:srgbClr val="000000"/>
                </a:solidFill>
                <a:latin typeface="Verdana"/>
                <a:ea typeface="Verdana"/>
              </a:rPr>
              <a:t> in </a:t>
            </a:r>
            <a:r>
              <a:rPr lang="es-ES" sz="1600" b="0" strike="noStrike" spc="-1" dirty="0" err="1">
                <a:solidFill>
                  <a:srgbClr val="000000"/>
                </a:solidFill>
                <a:latin typeface="Verdana"/>
                <a:ea typeface="Verdana"/>
              </a:rPr>
              <a:t>articles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books</a:t>
            </a:r>
            <a:r>
              <a:rPr lang="es-ES" sz="1600" b="0" strike="noStrike" spc="-1" dirty="0">
                <a:solidFill>
                  <a:srgbClr val="000000"/>
                </a:solidFill>
                <a:latin typeface="Verdana"/>
                <a:ea typeface="Verdana"/>
              </a:rPr>
              <a:t>, etc. </a:t>
            </a:r>
            <a:r>
              <a:rPr lang="es-ES" sz="1600" b="0" strike="noStrike" spc="-1" dirty="0" err="1">
                <a:solidFill>
                  <a:srgbClr val="000000"/>
                </a:solidFill>
                <a:latin typeface="Verdana"/>
                <a:ea typeface="Verdana"/>
              </a:rPr>
              <a:t>will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help</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you</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find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trusted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publications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You</a:t>
            </a:r>
            <a:r>
              <a:rPr lang="es-ES" sz="1600" b="0" strike="noStrike" spc="-1" dirty="0">
                <a:solidFill>
                  <a:srgbClr val="000000"/>
                </a:solidFill>
                <a:latin typeface="Verdana"/>
                <a:ea typeface="Verdana"/>
              </a:rPr>
              <a:t> can </a:t>
            </a:r>
            <a:r>
              <a:rPr lang="es-ES" sz="1600" b="0" strike="noStrike" spc="-1" dirty="0" err="1">
                <a:solidFill>
                  <a:srgbClr val="000000"/>
                </a:solidFill>
                <a:latin typeface="Verdana"/>
                <a:ea typeface="Verdana"/>
              </a:rPr>
              <a:t>also</a:t>
            </a:r>
            <a:r>
              <a:rPr lang="es-ES" sz="1600" b="0" strike="noStrike" spc="-1" dirty="0">
                <a:solidFill>
                  <a:srgbClr val="000000"/>
                </a:solidFill>
                <a:latin typeface="Verdana"/>
                <a:ea typeface="Verdana"/>
              </a:rPr>
              <a:t> use </a:t>
            </a:r>
            <a:r>
              <a:rPr lang="es-ES" sz="1600" b="0" strike="noStrike" spc="-1" dirty="0" err="1">
                <a:solidFill>
                  <a:srgbClr val="000000"/>
                </a:solidFill>
                <a:latin typeface="Verdana"/>
                <a:ea typeface="Verdana"/>
              </a:rPr>
              <a:t>the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indexed</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concepts</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search</a:t>
            </a:r>
            <a:r>
              <a:rPr lang="es-ES" sz="1600" b="0" strike="noStrike" spc="-1" dirty="0">
                <a:solidFill>
                  <a:srgbClr val="000000"/>
                </a:solidFill>
                <a:latin typeface="Verdana"/>
                <a:ea typeface="Verdana"/>
              </a:rPr>
              <a:t> in </a:t>
            </a:r>
            <a:r>
              <a:rPr lang="es-ES" sz="1600" b="0" strike="noStrike" spc="-1" dirty="0" err="1">
                <a:solidFill>
                  <a:srgbClr val="000000"/>
                </a:solidFill>
                <a:latin typeface="Verdana"/>
                <a:ea typeface="Verdana"/>
              </a:rPr>
              <a:t>accurate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sources</a:t>
            </a:r>
            <a:r>
              <a:rPr lang="es-ES" sz="1600" b="0" strike="noStrike" spc="-1" dirty="0">
                <a:solidFill>
                  <a:srgbClr val="000000"/>
                </a:solidFill>
                <a:latin typeface="Verdana"/>
                <a:ea typeface="Verdana"/>
              </a:rPr>
              <a:t> and </a:t>
            </a:r>
            <a:r>
              <a:rPr lang="es-ES" sz="1600" b="0" strike="noStrike" spc="-1" dirty="0" err="1">
                <a:solidFill>
                  <a:srgbClr val="000000"/>
                </a:solidFill>
                <a:latin typeface="Verdana"/>
                <a:ea typeface="Verdana"/>
              </a:rPr>
              <a:t>find</a:t>
            </a:r>
            <a:r>
              <a:rPr lang="es-ES" sz="1600" b="0" strike="noStrike" spc="-1" dirty="0">
                <a:solidFill>
                  <a:srgbClr val="000000"/>
                </a:solidFill>
                <a:latin typeface="Verdana"/>
                <a:ea typeface="Verdana"/>
              </a:rPr>
              <a:t> similar </a:t>
            </a:r>
            <a:r>
              <a:rPr lang="es-ES" sz="1600" b="0" strike="noStrike" spc="-1" dirty="0" err="1">
                <a:solidFill>
                  <a:srgbClr val="000000"/>
                </a:solidFill>
                <a:latin typeface="Verdana"/>
                <a:ea typeface="Verdana"/>
              </a:rPr>
              <a:t>items</a:t>
            </a:r>
            <a:r>
              <a:rPr lang="es-ES" sz="1600" b="0" strike="noStrike" spc="-1" dirty="0">
                <a:solidFill>
                  <a:srgbClr val="000000"/>
                </a:solidFill>
                <a:latin typeface="Verdana"/>
                <a:ea typeface="Verdana"/>
              </a:rPr>
              <a:t> to </a:t>
            </a:r>
            <a:r>
              <a:rPr lang="es-ES" sz="1600" b="0" strike="noStrike" spc="-1" dirty="0" err="1">
                <a:solidFill>
                  <a:srgbClr val="000000"/>
                </a:solidFill>
                <a:latin typeface="Verdana"/>
                <a:ea typeface="Verdana"/>
              </a:rPr>
              <a:t>those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you</a:t>
            </a:r>
            <a:r>
              <a:rPr lang="es-ES" sz="1600" b="0" strike="noStrike" spc="-1" dirty="0">
                <a:solidFill>
                  <a:srgbClr val="000000"/>
                </a:solidFill>
                <a:latin typeface="Verdana"/>
                <a:ea typeface="Verdana"/>
              </a:rPr>
              <a:t> are </a:t>
            </a:r>
            <a:r>
              <a:rPr lang="es-ES" sz="1600" b="0" strike="noStrike" spc="-1" dirty="0" err="1">
                <a:solidFill>
                  <a:srgbClr val="000000"/>
                </a:solidFill>
                <a:latin typeface="Verdana"/>
                <a:ea typeface="Verdana"/>
              </a:rPr>
              <a:t>interested</a:t>
            </a:r>
            <a:r>
              <a:rPr lang="es-ES" sz="1600" b="0" strike="noStrike" spc="-1" dirty="0">
                <a:solidFill>
                  <a:srgbClr val="000000"/>
                </a:solidFill>
                <a:latin typeface="Verdana"/>
                <a:ea typeface="Verdana"/>
              </a:rPr>
              <a:t> in.</a:t>
            </a:r>
            <a:br>
              <a:rPr dirty="0"/>
            </a:br>
            <a:endParaRPr lang="es-ES" sz="1600" b="0" strike="noStrike" spc="-1" dirty="0">
              <a:solidFill>
                <a:srgbClr val="000000"/>
              </a:solidFill>
              <a:latin typeface="Calibri"/>
            </a:endParaRPr>
          </a:p>
          <a:p>
            <a:r>
              <a:rPr lang="es-ES" sz="1600" b="0" strike="noStrike" spc="-1" dirty="0" err="1">
                <a:solidFill>
                  <a:srgbClr val="000000"/>
                </a:solidFill>
                <a:latin typeface="Verdana"/>
                <a:ea typeface="Verdana"/>
              </a:rPr>
              <a:t>Critical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analysis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Search</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for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different</a:t>
            </a:r>
            <a:r>
              <a:rPr lang="es-ES" sz="1600" b="0" strike="noStrike" spc="-1" dirty="0">
                <a:solidFill>
                  <a:srgbClr val="000000"/>
                </a:solidFill>
                <a:latin typeface="Verdana"/>
                <a:ea typeface="Verdana"/>
              </a:rPr>
              <a:t>  </a:t>
            </a:r>
            <a:endParaRPr lang="es-ES" sz="1600" b="0" strike="noStrike" spc="-1" dirty="0">
              <a:solidFill>
                <a:srgbClr val="000000"/>
              </a:solidFill>
              <a:latin typeface="Calibri"/>
            </a:endParaRPr>
          </a:p>
          <a:p>
            <a:r>
              <a:rPr lang="es-ES" sz="1600" b="0" strike="noStrike" spc="-1" dirty="0" err="1">
                <a:solidFill>
                  <a:srgbClr val="000000"/>
                </a:solidFill>
                <a:latin typeface="Verdana"/>
                <a:ea typeface="Verdana"/>
              </a:rPr>
              <a:t>points</a:t>
            </a:r>
            <a:r>
              <a:rPr lang="es-ES" sz="1600" b="0" strike="noStrike" spc="-1" dirty="0">
                <a:solidFill>
                  <a:srgbClr val="000000"/>
                </a:solidFill>
                <a:latin typeface="Verdana"/>
                <a:ea typeface="Verdana"/>
              </a:rPr>
              <a:t> of </a:t>
            </a:r>
            <a:r>
              <a:rPr lang="es-ES" sz="1600" b="0" strike="noStrike" spc="-1" dirty="0" err="1">
                <a:solidFill>
                  <a:srgbClr val="000000"/>
                </a:solidFill>
                <a:latin typeface="Verdana"/>
                <a:ea typeface="Verdana"/>
              </a:rPr>
              <a:t>view</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on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significant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confusing</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concepts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You</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must</a:t>
            </a:r>
            <a:r>
              <a:rPr lang="es-ES" sz="1600" b="0" strike="noStrike" spc="-1" dirty="0">
                <a:solidFill>
                  <a:srgbClr val="000000"/>
                </a:solidFill>
                <a:latin typeface="Verdana"/>
                <a:ea typeface="Verdana"/>
              </a:rPr>
              <a:t> be </a:t>
            </a:r>
            <a:r>
              <a:rPr lang="es-ES" sz="1600" b="0" strike="noStrike" spc="-1" dirty="0" err="1">
                <a:solidFill>
                  <a:srgbClr val="000000"/>
                </a:solidFill>
                <a:latin typeface="Verdana"/>
                <a:ea typeface="Verdana"/>
              </a:rPr>
              <a:t>capable</a:t>
            </a:r>
            <a:r>
              <a:rPr lang="es-ES" sz="1600" b="0" strike="noStrike" spc="-1" dirty="0">
                <a:solidFill>
                  <a:srgbClr val="000000"/>
                </a:solidFill>
                <a:latin typeface="Verdana"/>
                <a:ea typeface="Verdana"/>
              </a:rPr>
              <a:t> to </a:t>
            </a:r>
            <a:endParaRPr lang="es-ES" sz="1600" b="0" strike="noStrike" spc="-1" dirty="0">
              <a:solidFill>
                <a:srgbClr val="000000"/>
              </a:solidFill>
              <a:latin typeface="Calibri"/>
            </a:endParaRPr>
          </a:p>
          <a:p>
            <a:r>
              <a:rPr lang="es-ES" sz="1600" b="0" strike="noStrike" spc="-1" dirty="0" err="1">
                <a:solidFill>
                  <a:srgbClr val="000000"/>
                </a:solidFill>
                <a:latin typeface="Verdana"/>
                <a:ea typeface="Verdana"/>
              </a:rPr>
              <a:t>make</a:t>
            </a:r>
            <a:r>
              <a:rPr lang="es-ES" sz="1600" b="0" strike="noStrike" spc="-1" dirty="0">
                <a:solidFill>
                  <a:srgbClr val="000000"/>
                </a:solidFill>
                <a:latin typeface="Verdana"/>
                <a:ea typeface="Verdana"/>
              </a:rPr>
              <a:t> a </a:t>
            </a:r>
            <a:r>
              <a:rPr lang="es-ES" sz="1600" b="0" strike="noStrike" spc="-1" dirty="0" err="1">
                <a:solidFill>
                  <a:srgbClr val="000000"/>
                </a:solidFill>
                <a:latin typeface="Verdana"/>
                <a:ea typeface="Verdana"/>
              </a:rPr>
              <a:t>critical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analysis</a:t>
            </a:r>
            <a:r>
              <a:rPr lang="es-ES" sz="1600" spc="-1" dirty="0">
                <a:solidFill>
                  <a:srgbClr val="000000"/>
                </a:solidFill>
                <a:latin typeface="Verdana"/>
                <a:ea typeface="Verdana"/>
              </a:rPr>
              <a:t> and to </a:t>
            </a:r>
            <a:r>
              <a:rPr lang="es-ES" sz="1600" spc="-1" dirty="0" err="1">
                <a:solidFill>
                  <a:srgbClr val="000000"/>
                </a:solidFill>
                <a:latin typeface="Verdana"/>
                <a:ea typeface="Verdana"/>
              </a:rPr>
              <a:t>to</a:t>
            </a:r>
            <a:r>
              <a:rPr lang="es-ES" sz="1600" spc="-1" dirty="0">
                <a:solidFill>
                  <a:srgbClr val="000000"/>
                </a:solidFill>
                <a:latin typeface="Verdana"/>
                <a:ea typeface="Verdana"/>
              </a:rPr>
              <a:t> set </a:t>
            </a:r>
            <a:r>
              <a:rPr lang="es-ES" sz="1600" spc="-1" dirty="0" err="1">
                <a:solidFill>
                  <a:srgbClr val="000000"/>
                </a:solidFill>
                <a:latin typeface="Verdana"/>
                <a:ea typeface="Verdana"/>
              </a:rPr>
              <a:t>an</a:t>
            </a:r>
            <a:r>
              <a:rPr lang="es-ES" sz="1600" spc="-1" dirty="0">
                <a:solidFill>
                  <a:srgbClr val="000000"/>
                </a:solidFill>
                <a:latin typeface="Verdana"/>
                <a:ea typeface="Verdana"/>
              </a:rPr>
              <a:t> </a:t>
            </a:r>
            <a:r>
              <a:rPr lang="es-ES" sz="1600" spc="-1" dirty="0" err="1">
                <a:solidFill>
                  <a:srgbClr val="000000"/>
                </a:solidFill>
                <a:latin typeface="Verdana"/>
                <a:ea typeface="Verdana"/>
              </a:rPr>
              <a:t>unbiased</a:t>
            </a:r>
            <a:r>
              <a:rPr lang="es-ES" sz="1600" spc="-1" dirty="0">
                <a:solidFill>
                  <a:srgbClr val="000000"/>
                </a:solidFill>
                <a:latin typeface="Verdana"/>
                <a:ea typeface="Verdana"/>
              </a:rPr>
              <a:t> </a:t>
            </a:r>
            <a:r>
              <a:rPr lang="es-ES" sz="1600" spc="-1" dirty="0" err="1">
                <a:solidFill>
                  <a:srgbClr val="000000"/>
                </a:solidFill>
                <a:latin typeface="Verdana"/>
                <a:ea typeface="Verdana"/>
              </a:rPr>
              <a:t>perspective</a:t>
            </a:r>
            <a:r>
              <a:rPr lang="es-ES" sz="1600" spc="-1" dirty="0">
                <a:solidFill>
                  <a:srgbClr val="000000"/>
                </a:solidFill>
                <a:latin typeface="Verdana"/>
                <a:ea typeface="Verdana"/>
              </a:rPr>
              <a:t> </a:t>
            </a:r>
            <a:r>
              <a:rPr lang="es-ES" sz="1600" spc="-1" dirty="0" err="1">
                <a:solidFill>
                  <a:srgbClr val="000000"/>
                </a:solidFill>
                <a:latin typeface="Verdana"/>
                <a:ea typeface="Verdana"/>
              </a:rPr>
              <a:t>on</a:t>
            </a:r>
            <a:r>
              <a:rPr lang="es-ES" sz="1600" spc="-1" dirty="0">
                <a:solidFill>
                  <a:srgbClr val="000000"/>
                </a:solidFill>
                <a:latin typeface="Verdana"/>
                <a:ea typeface="Verdana"/>
              </a:rPr>
              <a:t> </a:t>
            </a:r>
            <a:r>
              <a:rPr lang="es-ES" sz="1600" spc="-1" dirty="0" err="1">
                <a:solidFill>
                  <a:srgbClr val="000000"/>
                </a:solidFill>
                <a:latin typeface="Verdana"/>
                <a:ea typeface="Verdana"/>
              </a:rPr>
              <a:t>your</a:t>
            </a:r>
            <a:r>
              <a:rPr lang="es-ES" sz="1600" spc="-1" dirty="0">
                <a:solidFill>
                  <a:srgbClr val="000000"/>
                </a:solidFill>
                <a:latin typeface="Verdana"/>
                <a:ea typeface="Verdana"/>
              </a:rPr>
              <a:t> </a:t>
            </a:r>
            <a:r>
              <a:rPr lang="es-ES" sz="1600" spc="-1" dirty="0" err="1">
                <a:solidFill>
                  <a:srgbClr val="000000"/>
                </a:solidFill>
                <a:latin typeface="Verdana"/>
                <a:ea typeface="Verdana"/>
              </a:rPr>
              <a:t>work</a:t>
            </a:r>
            <a:r>
              <a:rPr lang="es-ES" sz="1600" spc="-1" dirty="0">
                <a:solidFill>
                  <a:srgbClr val="000000"/>
                </a:solidFill>
                <a:latin typeface="Verdana"/>
                <a:ea typeface="Verdana"/>
              </a:rPr>
              <a:t>.</a:t>
            </a:r>
          </a:p>
          <a:p>
            <a:endParaRPr lang="es-ES" sz="1600" b="0" strike="noStrike" spc="-1" dirty="0">
              <a:solidFill>
                <a:srgbClr val="000000"/>
              </a:solidFill>
              <a:latin typeface="Calibri"/>
            </a:endParaRPr>
          </a:p>
          <a:p>
            <a:endParaRPr lang="es-ES" sz="1600" b="0" strike="noStrike" spc="-1" dirty="0">
              <a:solidFill>
                <a:srgbClr val="000000"/>
              </a:solidFill>
              <a:latin typeface="Calibri"/>
            </a:endParaRPr>
          </a:p>
          <a:p>
            <a:pPr>
              <a:lnSpc>
                <a:spcPct val="80000"/>
              </a:lnSpc>
              <a:spcBef>
                <a:spcPts val="320"/>
              </a:spcBef>
            </a:pPr>
            <a:endParaRPr lang="es-ES" sz="1600" b="0" strike="noStrike" spc="-1" dirty="0">
              <a:solidFill>
                <a:srgbClr val="000000"/>
              </a:solidFill>
              <a:latin typeface="Calibri"/>
            </a:endParaRPr>
          </a:p>
        </p:txBody>
      </p:sp>
      <p:pic>
        <p:nvPicPr>
          <p:cNvPr id="319" name="Imatge 39"/>
          <p:cNvPicPr/>
          <p:nvPr/>
        </p:nvPicPr>
        <p:blipFill>
          <a:blip r:embed="rId3"/>
          <a:stretch/>
        </p:blipFill>
        <p:spPr>
          <a:xfrm>
            <a:off x="-36360" y="0"/>
            <a:ext cx="2821680" cy="6855480"/>
          </a:xfrm>
          <a:prstGeom prst="rect">
            <a:avLst/>
          </a:prstGeom>
          <a:ln>
            <a:noFill/>
          </a:ln>
        </p:spPr>
      </p:pic>
      <p:sp>
        <p:nvSpPr>
          <p:cNvPr id="320" name="CustomShape 3"/>
          <p:cNvSpPr/>
          <p:nvPr/>
        </p:nvSpPr>
        <p:spPr>
          <a:xfrm>
            <a:off x="-39960" y="727920"/>
            <a:ext cx="2824920" cy="24998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ca-ES" sz="4400" b="0" strike="noStrike" spc="-1">
              <a:latin typeface="Arial"/>
            </a:endParaRPr>
          </a:p>
          <a:p>
            <a:pPr algn="ctr">
              <a:lnSpc>
                <a:spcPct val="100000"/>
              </a:lnSpc>
            </a:pPr>
            <a:r>
              <a:rPr lang="ca-ES" sz="5400" b="1" strike="noStrike" spc="-1">
                <a:solidFill>
                  <a:srgbClr val="FFFFFF"/>
                </a:solidFill>
                <a:latin typeface="Verdana"/>
                <a:ea typeface="Verdana"/>
              </a:rPr>
              <a:t>3</a:t>
            </a:r>
            <a:endParaRPr lang="ca-ES" sz="5400" b="0" strike="noStrike" spc="-1">
              <a:latin typeface="Arial"/>
            </a:endParaRPr>
          </a:p>
          <a:p>
            <a:pPr algn="ctr">
              <a:lnSpc>
                <a:spcPct val="100000"/>
              </a:lnSpc>
            </a:pPr>
            <a:r>
              <a:rPr lang="ca-ES" sz="2800" b="1" strike="noStrike" spc="-1">
                <a:solidFill>
                  <a:srgbClr val="FFFFFF"/>
                </a:solidFill>
                <a:latin typeface="Verdana"/>
                <a:ea typeface="Verdana"/>
              </a:rPr>
              <a:t>Information search and management</a:t>
            </a:r>
            <a:endParaRPr lang="ca-ES" sz="2800" b="0" strike="noStrike" spc="-1">
              <a:latin typeface="Arial"/>
            </a:endParaRPr>
          </a:p>
        </p:txBody>
      </p:sp>
      <p:sp>
        <p:nvSpPr>
          <p:cNvPr id="321" name="CustomShape 4"/>
          <p:cNvSpPr/>
          <p:nvPr/>
        </p:nvSpPr>
        <p:spPr>
          <a:xfrm>
            <a:off x="3336480" y="5960160"/>
            <a:ext cx="389520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spcBef>
                <a:spcPts val="499"/>
              </a:spcBef>
            </a:pPr>
            <a:endParaRPr lang="ca-ES" sz="1800" b="0" strike="noStrike" spc="-1">
              <a:latin typeface="Arial"/>
            </a:endParaRPr>
          </a:p>
          <a:p>
            <a:pPr algn="ctr">
              <a:lnSpc>
                <a:spcPct val="100000"/>
              </a:lnSpc>
              <a:spcBef>
                <a:spcPts val="499"/>
              </a:spcBef>
            </a:pPr>
            <a:r>
              <a:rPr lang="ca-ES" sz="1100" b="1" strike="noStrike" spc="-1">
                <a:solidFill>
                  <a:srgbClr val="000000"/>
                </a:solidFill>
                <a:latin typeface="Verdana"/>
                <a:ea typeface="Verdana"/>
              </a:rPr>
              <a:t>Ask us for  customized sessions: </a:t>
            </a:r>
            <a:r>
              <a:rPr lang="ca-ES" sz="1100" b="0" u="sng" strike="noStrike" spc="-1">
                <a:solidFill>
                  <a:srgbClr val="0000FF"/>
                </a:solidFill>
                <a:uFillTx/>
                <a:latin typeface="Verdana"/>
                <a:ea typeface="Verdana"/>
                <a:hlinkClick r:id="rId4"/>
              </a:rPr>
              <a:t>bibmat@ub.edu</a:t>
            </a:r>
            <a:endParaRPr lang="ca-ES" sz="1100" b="0" strike="noStrike" spc="-1">
              <a:latin typeface="Arial"/>
            </a:endParaRPr>
          </a:p>
          <a:p>
            <a:pPr>
              <a:lnSpc>
                <a:spcPct val="100000"/>
              </a:lnSpc>
            </a:pPr>
            <a:endParaRPr lang="ca-ES" sz="1100" b="0" strike="noStrike" spc="-1">
              <a:latin typeface="Arial"/>
            </a:endParaRPr>
          </a:p>
        </p:txBody>
      </p:sp>
      <p:pic>
        <p:nvPicPr>
          <p:cNvPr id="25" name="Imagen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9384" y="3955086"/>
            <a:ext cx="372832" cy="326228"/>
          </a:xfrm>
          <a:prstGeom prst="rect">
            <a:avLst/>
          </a:prstGeom>
        </p:spPr>
      </p:pic>
      <p:pic>
        <p:nvPicPr>
          <p:cNvPr id="26" name="Imagen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1532" y="2276241"/>
            <a:ext cx="372832" cy="32622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2615</TotalTime>
  <Words>4291</Words>
  <Application>Microsoft Office PowerPoint</Application>
  <PresentationFormat>Presentación en pantalla (4:3)</PresentationFormat>
  <Paragraphs>854</Paragraphs>
  <Slides>49</Slides>
  <Notes>47</Notes>
  <HiddenSlides>0</HiddenSlides>
  <MMClips>0</MMClips>
  <ScaleCrop>false</ScaleCrop>
  <HeadingPairs>
    <vt:vector size="6" baseType="variant">
      <vt:variant>
        <vt:lpstr>Fuentes usadas</vt:lpstr>
      </vt:variant>
      <vt:variant>
        <vt:i4>6</vt:i4>
      </vt:variant>
      <vt:variant>
        <vt:lpstr>Tema</vt:lpstr>
      </vt:variant>
      <vt:variant>
        <vt:i4>4</vt:i4>
      </vt:variant>
      <vt:variant>
        <vt:lpstr>Títulos de diapositiva</vt:lpstr>
      </vt:variant>
      <vt:variant>
        <vt:i4>49</vt:i4>
      </vt:variant>
    </vt:vector>
  </HeadingPairs>
  <TitlesOfParts>
    <vt:vector size="59" baseType="lpstr">
      <vt:lpstr>Arial</vt:lpstr>
      <vt:lpstr>Calibri</vt:lpstr>
      <vt:lpstr>Symbol</vt:lpstr>
      <vt:lpstr>Times New Roman</vt:lpstr>
      <vt:lpstr>Verdana</vt:lpstr>
      <vt:lpstr>Wingdings</vt:lpstr>
      <vt:lpstr>Office Theme</vt:lpstr>
      <vt:lpstr>Office Theme</vt:lpstr>
      <vt:lpstr>Office Theme</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for your Master Thesis. Academic year 2019-20</dc:title>
  <dc:subject/>
  <dc:creator>CRAI Library of Mathematics and Computer Science</dc:creator>
  <cp:keywords>master thesis, mathematics, computer science</cp:keywords>
  <dc:description/>
  <cp:lastModifiedBy>Nuria Hombrabella Teruel</cp:lastModifiedBy>
  <cp:revision>460</cp:revision>
  <dcterms:created xsi:type="dcterms:W3CDTF">2018-09-18T10:37:39Z</dcterms:created>
  <dcterms:modified xsi:type="dcterms:W3CDTF">2020-05-07T17:20:14Z</dcterms:modified>
  <dc:language>ca-ES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49</vt:i4>
  </property>
  <property fmtid="{D5CDD505-2E9C-101B-9397-08002B2CF9AE}" pid="8" name="PresentationFormat">
    <vt:lpwstr>Presentación en pantalla (4:3)</vt:lpwstr>
  </property>
  <property fmtid="{D5CDD505-2E9C-101B-9397-08002B2CF9AE}" pid="9" name="ScaleCrop">
    <vt:bool>false</vt:bool>
  </property>
  <property fmtid="{D5CDD505-2E9C-101B-9397-08002B2CF9AE}" pid="10" name="ShareDoc">
    <vt:bool>false</vt:bool>
  </property>
  <property fmtid="{D5CDD505-2E9C-101B-9397-08002B2CF9AE}" pid="11" name="Slides">
    <vt:i4>51</vt:i4>
  </property>
</Properties>
</file>