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media/image50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93" r:id="rId2"/>
  </p:sldMasterIdLst>
  <p:notesMasterIdLst>
    <p:notesMasterId r:id="rId22"/>
  </p:notesMasterIdLst>
  <p:sldIdLst>
    <p:sldId id="261" r:id="rId3"/>
    <p:sldId id="295" r:id="rId4"/>
    <p:sldId id="294" r:id="rId5"/>
    <p:sldId id="298" r:id="rId6"/>
    <p:sldId id="271" r:id="rId7"/>
    <p:sldId id="296" r:id="rId8"/>
    <p:sldId id="273" r:id="rId9"/>
    <p:sldId id="274" r:id="rId10"/>
    <p:sldId id="276" r:id="rId11"/>
    <p:sldId id="277" r:id="rId12"/>
    <p:sldId id="278" r:id="rId13"/>
    <p:sldId id="279" r:id="rId14"/>
    <p:sldId id="280" r:id="rId15"/>
    <p:sldId id="299" r:id="rId16"/>
    <p:sldId id="282" r:id="rId17"/>
    <p:sldId id="283" r:id="rId18"/>
    <p:sldId id="284" r:id="rId19"/>
    <p:sldId id="289" r:id="rId20"/>
    <p:sldId id="264" r:id="rId21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92" autoAdjust="0"/>
  </p:normalViewPr>
  <p:slideViewPr>
    <p:cSldViewPr snapToGrid="0">
      <p:cViewPr varScale="1">
        <p:scale>
          <a:sx n="82" d="100"/>
          <a:sy n="82" d="100"/>
        </p:scale>
        <p:origin x="66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1295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16516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8225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8322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9553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14268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26168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8666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7975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7157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2898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5137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77591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7137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6255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0094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5851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95637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87785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12/07/2018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14141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34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ítol i object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r>
              <a:rPr lang="ca-ES" smtClean="0"/>
              <a:t>Feu clic aquí per editar l'estil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12/07/2018</a:t>
            </a:fld>
            <a:endParaRPr lang="ca-E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7162228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k object 17"/>
          <p:cNvSpPr/>
          <p:nvPr/>
        </p:nvSpPr>
        <p:spPr>
          <a:xfrm>
            <a:off x="3825240" y="1615439"/>
            <a:ext cx="4506468" cy="30784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ct val="100000"/>
              </a:lnSpc>
            </a:pPr>
            <a:fld id="{81D60167-4931-47E6-BA6A-407CBD079E47}" type="slidenum">
              <a:rPr spc="-10" dirty="0"/>
              <a:t>‹Nº›</a:t>
            </a:fld>
            <a:endParaRPr spc="-10" dirty="0"/>
          </a:p>
        </p:txBody>
      </p:sp>
      <p:pic>
        <p:nvPicPr>
          <p:cNvPr id="10" name="Imagen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9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98725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1480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036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96171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0484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64747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7840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3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ca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254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72689" y="595498"/>
            <a:ext cx="4198620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3890" y="1499528"/>
            <a:ext cx="8256219" cy="2257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1D9C-3F88-4E18-B268-EF7D3F40CB2D}" type="datetimeFigureOut">
              <a:rPr lang="ca-ES" smtClean="0"/>
              <a:t>12/07/2018</a:t>
            </a:fld>
            <a:endParaRPr lang="ca-E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42934" y="6465214"/>
            <a:ext cx="20637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210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800" r:id="rId4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4.png"/><Relationship Id="rId4" Type="http://schemas.openxmlformats.org/officeDocument/2006/relationships/image" Target="../media/image3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0.jpg"/><Relationship Id="rId4" Type="http://schemas.openxmlformats.org/officeDocument/2006/relationships/hyperlink" Target="http://bit.ly/2sO5WCQ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559857" y="3204252"/>
            <a:ext cx="4356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REAXYS</a:t>
            </a:r>
            <a:endParaRPr lang="ca-ES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3268" y="1981200"/>
            <a:ext cx="5955792" cy="38541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 idx="4294967295"/>
          </p:nvPr>
        </p:nvSpPr>
        <p:spPr>
          <a:xfrm>
            <a:off x="1724025" y="965200"/>
            <a:ext cx="419735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Result</a:t>
            </a:r>
            <a:r>
              <a:rPr spc="-10" dirty="0"/>
              <a:t>a</a:t>
            </a:r>
            <a:r>
              <a:rPr dirty="0"/>
              <a:t>ts:</a:t>
            </a:r>
            <a:r>
              <a:rPr spc="10" dirty="0"/>
              <a:t> </a:t>
            </a:r>
            <a:r>
              <a:rPr sz="1600" spc="-15" dirty="0"/>
              <a:t>B</a:t>
            </a:r>
            <a:r>
              <a:rPr sz="1600" spc="-20" dirty="0"/>
              <a:t>i</a:t>
            </a:r>
            <a:r>
              <a:rPr sz="1600" spc="-15" dirty="0"/>
              <a:t>bl</a:t>
            </a:r>
            <a:r>
              <a:rPr sz="1600" spc="-20" dirty="0"/>
              <a:t>i</a:t>
            </a:r>
            <a:r>
              <a:rPr sz="1600" spc="-10" dirty="0"/>
              <a:t>o</a:t>
            </a:r>
            <a:r>
              <a:rPr sz="1600" spc="-5" dirty="0"/>
              <a:t>g</a:t>
            </a:r>
            <a:r>
              <a:rPr sz="1600" spc="-15" dirty="0"/>
              <a:t>ra</a:t>
            </a:r>
            <a:r>
              <a:rPr sz="1600" spc="-5" dirty="0"/>
              <a:t>fi</a:t>
            </a:r>
            <a:r>
              <a:rPr sz="1600" spc="-15" dirty="0"/>
              <a:t>a</a:t>
            </a:r>
            <a:endParaRPr sz="1600" dirty="0"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10</a:t>
            </a:fld>
            <a:endParaRPr spc="-10" dirty="0"/>
          </a:p>
        </p:txBody>
      </p:sp>
      <p:sp>
        <p:nvSpPr>
          <p:cNvPr id="18" name="Crida rectangular arrodonida 17"/>
          <p:cNvSpPr/>
          <p:nvPr/>
        </p:nvSpPr>
        <p:spPr>
          <a:xfrm>
            <a:off x="2286000" y="6049426"/>
            <a:ext cx="1951697" cy="263410"/>
          </a:xfrm>
          <a:prstGeom prst="wedgeRoundRectCallout">
            <a:avLst>
              <a:gd name="adj1" fmla="val -19684"/>
              <a:gd name="adj2" fmla="val -1407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Accés al resum.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19" name="Crida rectangular arrodonida 18"/>
          <p:cNvSpPr/>
          <p:nvPr/>
        </p:nvSpPr>
        <p:spPr>
          <a:xfrm>
            <a:off x="5243638" y="5726599"/>
            <a:ext cx="2362200" cy="909065"/>
          </a:xfrm>
          <a:prstGeom prst="wedgeRoundRectCallout">
            <a:avLst>
              <a:gd name="adj1" fmla="val -99473"/>
              <a:gd name="adj2" fmla="val -5970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ls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ors</a:t>
            </a:r>
            <a:r>
              <a:rPr lang="ca-ES" sz="1200" spc="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tan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laç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 a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b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nfor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ac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ó</a:t>
            </a:r>
            <a:r>
              <a:rPr lang="ca-ES" sz="1200" spc="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les se</a:t>
            </a:r>
            <a:r>
              <a:rPr lang="ca-ES" sz="1200" spc="-2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p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bl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ica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ion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5" dirty="0" err="1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 err="1" smtClean="0">
                <a:solidFill>
                  <a:srgbClr val="FFFFFF"/>
                </a:solidFill>
                <a:latin typeface="Verdana"/>
                <a:cs typeface="Verdana"/>
              </a:rPr>
              <a:t>cop</a:t>
            </a:r>
            <a:r>
              <a:rPr lang="ca-ES" sz="1200" spc="-15" dirty="0" err="1" smtClean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10" dirty="0" err="1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20" name="Crida rectangular arrodonida 19"/>
          <p:cNvSpPr/>
          <p:nvPr/>
        </p:nvSpPr>
        <p:spPr>
          <a:xfrm>
            <a:off x="6239509" y="4931499"/>
            <a:ext cx="1951697" cy="263410"/>
          </a:xfrm>
          <a:prstGeom prst="wedgeRoundRectCallout">
            <a:avLst>
              <a:gd name="adj1" fmla="val -150199"/>
              <a:gd name="adj2" fmla="val -1974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Accés al text complet.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21" name="Crida rectangular arrodonida 20"/>
          <p:cNvSpPr/>
          <p:nvPr/>
        </p:nvSpPr>
        <p:spPr>
          <a:xfrm>
            <a:off x="6096000" y="3798600"/>
            <a:ext cx="1951697" cy="560426"/>
          </a:xfrm>
          <a:prstGeom prst="wedgeRoundRectCallout">
            <a:avLst>
              <a:gd name="adj1" fmla="val -167888"/>
              <a:gd name="adj2" fmla="val -251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Accés a la primera pàgina de les patents.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22" name="Crida rectangular arrodonida 21"/>
          <p:cNvSpPr/>
          <p:nvPr/>
        </p:nvSpPr>
        <p:spPr>
          <a:xfrm>
            <a:off x="6515202" y="1219200"/>
            <a:ext cx="2247798" cy="997871"/>
          </a:xfrm>
          <a:prstGeom prst="wedgeRoundRectCallout">
            <a:avLst>
              <a:gd name="adj1" fmla="val -68666"/>
              <a:gd name="adj2" fmla="val 13227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lvl="0" indent="1270" algn="ctr"/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it-IT" sz="1200" spc="-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it-IT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tat</a:t>
            </a:r>
            <a:r>
              <a:rPr lang="it-IT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it-IT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it-IT" sz="1200" spc="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it-IT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oc</a:t>
            </a:r>
            <a:r>
              <a:rPr lang="it-IT" sz="1200" spc="-15" dirty="0">
                <a:solidFill>
                  <a:srgbClr val="FFFFFF"/>
                </a:solidFill>
                <a:latin typeface="Verdana"/>
                <a:cs typeface="Verdana"/>
              </a:rPr>
              <a:t>um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it-IT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it-IT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s orde</a:t>
            </a:r>
            <a:r>
              <a:rPr lang="it-IT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it-IT" sz="12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it-IT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it-IT" sz="1200" spc="-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lang="it-IT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it-IT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re</a:t>
            </a:r>
            <a:r>
              <a:rPr lang="it-IT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it-IT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lev</a:t>
            </a:r>
            <a:r>
              <a:rPr lang="it-IT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àn</a:t>
            </a:r>
            <a:r>
              <a:rPr lang="it-IT" sz="1200" dirty="0" smtClean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it-IT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ia.</a:t>
            </a:r>
            <a:r>
              <a:rPr lang="it-IT" sz="120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it-IT" sz="1200" spc="-5" dirty="0">
                <a:solidFill>
                  <a:srgbClr val="FFFFFF"/>
                </a:solidFill>
                <a:latin typeface="Verdana"/>
                <a:cs typeface="Verdana"/>
              </a:rPr>
              <a:t>H</a:t>
            </a:r>
            <a:r>
              <a:rPr lang="it-IT" sz="1200" dirty="0" smtClean="0">
                <a:solidFill>
                  <a:srgbClr val="FFFFFF"/>
                </a:solidFill>
                <a:latin typeface="Verdana"/>
                <a:cs typeface="Verdana"/>
              </a:rPr>
              <a:t>i </a:t>
            </a:r>
            <a:r>
              <a:rPr lang="it-IT" sz="1200" spc="-15" dirty="0">
                <a:solidFill>
                  <a:srgbClr val="FFFFFF"/>
                </a:solidFill>
                <a:latin typeface="Verdana"/>
                <a:cs typeface="Verdana"/>
              </a:rPr>
              <a:t>h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it-IT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it-IT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it-IT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it-IT" sz="1200" spc="-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it-IT" sz="12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it-IT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it-IT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it-IT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it-IT" sz="1200" dirty="0" smtClean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it-IT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io</a:t>
            </a:r>
            <a:r>
              <a:rPr lang="it-IT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it-IT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 per ordenar-los.</a:t>
            </a:r>
            <a:endParaRPr lang="ca-ES" sz="1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6344" y="1478280"/>
            <a:ext cx="5216652" cy="1972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369820" y="3534155"/>
            <a:ext cx="3959352" cy="25328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634233" y="770250"/>
            <a:ext cx="233680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5" dirty="0">
                <a:latin typeface="Verdana"/>
                <a:cs typeface="Verdana"/>
              </a:rPr>
              <a:t>S</a:t>
            </a:r>
            <a:r>
              <a:rPr sz="1800" b="1" dirty="0">
                <a:latin typeface="Verdana"/>
                <a:cs typeface="Verdana"/>
              </a:rPr>
              <a:t>ynthesis</a:t>
            </a:r>
            <a:r>
              <a:rPr sz="1800" b="1" spc="-5" dirty="0">
                <a:latin typeface="Verdana"/>
                <a:cs typeface="Verdana"/>
              </a:rPr>
              <a:t> </a:t>
            </a:r>
            <a:r>
              <a:rPr sz="1800" b="1" spc="-10" dirty="0">
                <a:latin typeface="Verdana"/>
                <a:cs typeface="Verdana"/>
              </a:rPr>
              <a:t>Pl</a:t>
            </a:r>
            <a:r>
              <a:rPr sz="1800" b="1" spc="-25" dirty="0">
                <a:latin typeface="Verdana"/>
                <a:cs typeface="Verdana"/>
              </a:rPr>
              <a:t>a</a:t>
            </a:r>
            <a:r>
              <a:rPr sz="1800" b="1" spc="-5" dirty="0">
                <a:latin typeface="Verdana"/>
                <a:cs typeface="Verdana"/>
              </a:rPr>
              <a:t>nn</a:t>
            </a:r>
            <a:r>
              <a:rPr sz="1800" b="1" spc="5" dirty="0">
                <a:latin typeface="Verdana"/>
                <a:cs typeface="Verdana"/>
              </a:rPr>
              <a:t>e</a:t>
            </a:r>
            <a:r>
              <a:rPr sz="1800" b="1" dirty="0">
                <a:latin typeface="Verdana"/>
                <a:cs typeface="Verdana"/>
              </a:rPr>
              <a:t>r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68523" y="2837688"/>
            <a:ext cx="730885" cy="697865"/>
          </a:xfrm>
          <a:custGeom>
            <a:avLst/>
            <a:gdLst/>
            <a:ahLst/>
            <a:cxnLst/>
            <a:rect l="l" t="t" r="r" b="b"/>
            <a:pathLst>
              <a:path w="730885" h="697864">
                <a:moveTo>
                  <a:pt x="670990" y="649441"/>
                </a:moveTo>
                <a:lnTo>
                  <a:pt x="649097" y="672338"/>
                </a:lnTo>
                <a:lnTo>
                  <a:pt x="730630" y="697484"/>
                </a:lnTo>
                <a:lnTo>
                  <a:pt x="716535" y="658240"/>
                </a:lnTo>
                <a:lnTo>
                  <a:pt x="680212" y="658240"/>
                </a:lnTo>
                <a:lnTo>
                  <a:pt x="670990" y="649441"/>
                </a:lnTo>
                <a:close/>
              </a:path>
              <a:path w="730885" h="697864">
                <a:moveTo>
                  <a:pt x="679807" y="640221"/>
                </a:moveTo>
                <a:lnTo>
                  <a:pt x="670990" y="649441"/>
                </a:lnTo>
                <a:lnTo>
                  <a:pt x="680212" y="658240"/>
                </a:lnTo>
                <a:lnTo>
                  <a:pt x="688975" y="648970"/>
                </a:lnTo>
                <a:lnTo>
                  <a:pt x="679807" y="640221"/>
                </a:lnTo>
                <a:close/>
              </a:path>
              <a:path w="730885" h="697864">
                <a:moveTo>
                  <a:pt x="701801" y="617220"/>
                </a:moveTo>
                <a:lnTo>
                  <a:pt x="679807" y="640221"/>
                </a:lnTo>
                <a:lnTo>
                  <a:pt x="688975" y="648970"/>
                </a:lnTo>
                <a:lnTo>
                  <a:pt x="680212" y="658240"/>
                </a:lnTo>
                <a:lnTo>
                  <a:pt x="716535" y="658240"/>
                </a:lnTo>
                <a:lnTo>
                  <a:pt x="701801" y="617220"/>
                </a:lnTo>
                <a:close/>
              </a:path>
              <a:path w="730885" h="697864">
                <a:moveTo>
                  <a:pt x="8889" y="0"/>
                </a:moveTo>
                <a:lnTo>
                  <a:pt x="0" y="9144"/>
                </a:lnTo>
                <a:lnTo>
                  <a:pt x="670990" y="649441"/>
                </a:lnTo>
                <a:lnTo>
                  <a:pt x="679807" y="640221"/>
                </a:lnTo>
                <a:lnTo>
                  <a:pt x="8889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11</a:t>
            </a:fld>
            <a:endParaRPr spc="-10" dirty="0"/>
          </a:p>
        </p:txBody>
      </p:sp>
      <p:sp>
        <p:nvSpPr>
          <p:cNvPr id="13" name="Crida rectangular arrodonida 12"/>
          <p:cNvSpPr/>
          <p:nvPr/>
        </p:nvSpPr>
        <p:spPr>
          <a:xfrm>
            <a:off x="6201511" y="1142909"/>
            <a:ext cx="2247798" cy="1139104"/>
          </a:xfrm>
          <a:prstGeom prst="wedgeRoundRectCallout">
            <a:avLst>
              <a:gd name="adj1" fmla="val -140893"/>
              <a:gd name="adj2" fmla="val 7329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1270" algn="ctr"/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arti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’u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tà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ia</a:t>
            </a:r>
            <a:r>
              <a:rPr lang="ca-ES" sz="1200" spc="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t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lab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3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un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ruta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í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,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nu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forma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à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ic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(</a:t>
            </a:r>
            <a:r>
              <a:rPr lang="ca-ES" sz="1200" spc="-15" dirty="0" err="1">
                <a:solidFill>
                  <a:srgbClr val="FFFFFF"/>
                </a:solidFill>
                <a:latin typeface="Verdana"/>
                <a:cs typeface="Verdana"/>
              </a:rPr>
              <a:t>Au</a:t>
            </a:r>
            <a:r>
              <a:rPr lang="ca-ES" sz="1200" spc="-5" dirty="0" err="1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 err="1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5" dirty="0" err="1">
                <a:solidFill>
                  <a:srgbClr val="FFFFFF"/>
                </a:solidFill>
                <a:latin typeface="Verdana"/>
                <a:cs typeface="Verdana"/>
              </a:rPr>
              <a:t>pla</a:t>
            </a:r>
            <a:r>
              <a:rPr lang="ca-ES" sz="1200" spc="-15" dirty="0" err="1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).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15" name="Crida rectangular arrodonida 14"/>
          <p:cNvSpPr/>
          <p:nvPr/>
        </p:nvSpPr>
        <p:spPr>
          <a:xfrm>
            <a:off x="6477000" y="3960624"/>
            <a:ext cx="2247798" cy="839975"/>
          </a:xfrm>
          <a:prstGeom prst="wedgeRoundRectCallout">
            <a:avLst>
              <a:gd name="adj1" fmla="val -78213"/>
              <a:gd name="adj2" fmla="val 17104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1270" algn="ctr"/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Am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l’opci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ó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nu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al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cal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riar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ac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ó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q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1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i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ssa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 afeg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ir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-l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al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pl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1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í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si.</a:t>
            </a:r>
            <a:endParaRPr lang="ca-ES" sz="1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74548" y="1260347"/>
            <a:ext cx="6103620" cy="42397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5375147" y="2395727"/>
            <a:ext cx="1623059" cy="9418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79976" y="4802123"/>
            <a:ext cx="3852672" cy="13274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 idx="4294967295"/>
          </p:nvPr>
        </p:nvSpPr>
        <p:spPr>
          <a:xfrm>
            <a:off x="1752600" y="881386"/>
            <a:ext cx="419735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27355">
              <a:lnSpc>
                <a:spcPct val="100000"/>
              </a:lnSpc>
            </a:pPr>
            <a:r>
              <a:rPr spc="5" dirty="0"/>
              <a:t>S</a:t>
            </a:r>
            <a:r>
              <a:rPr dirty="0"/>
              <a:t>ynthesis</a:t>
            </a:r>
            <a:r>
              <a:rPr spc="-10" dirty="0"/>
              <a:t> Pl</a:t>
            </a:r>
            <a:r>
              <a:rPr spc="-25" dirty="0"/>
              <a:t>a</a:t>
            </a:r>
            <a:r>
              <a:rPr spc="-5" dirty="0"/>
              <a:t>nn</a:t>
            </a:r>
            <a:r>
              <a:rPr spc="5" dirty="0"/>
              <a:t>e</a:t>
            </a:r>
            <a:r>
              <a:rPr dirty="0"/>
              <a:t>r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12</a:t>
            </a:fld>
            <a:endParaRPr spc="-10" dirty="0"/>
          </a:p>
        </p:txBody>
      </p:sp>
      <p:sp>
        <p:nvSpPr>
          <p:cNvPr id="10" name="object 10"/>
          <p:cNvSpPr/>
          <p:nvPr/>
        </p:nvSpPr>
        <p:spPr>
          <a:xfrm>
            <a:off x="4559046" y="3172967"/>
            <a:ext cx="815975" cy="600075"/>
          </a:xfrm>
          <a:custGeom>
            <a:avLst/>
            <a:gdLst/>
            <a:ahLst/>
            <a:cxnLst/>
            <a:rect l="l" t="t" r="r" b="b"/>
            <a:pathLst>
              <a:path w="815975" h="600075">
                <a:moveTo>
                  <a:pt x="750405" y="39851"/>
                </a:moveTo>
                <a:lnTo>
                  <a:pt x="0" y="589280"/>
                </a:lnTo>
                <a:lnTo>
                  <a:pt x="7619" y="599567"/>
                </a:lnTo>
                <a:lnTo>
                  <a:pt x="757966" y="50181"/>
                </a:lnTo>
                <a:lnTo>
                  <a:pt x="750405" y="39851"/>
                </a:lnTo>
                <a:close/>
              </a:path>
              <a:path w="815975" h="600075">
                <a:moveTo>
                  <a:pt x="798994" y="32385"/>
                </a:moveTo>
                <a:lnTo>
                  <a:pt x="760602" y="32385"/>
                </a:lnTo>
                <a:lnTo>
                  <a:pt x="768223" y="42672"/>
                </a:lnTo>
                <a:lnTo>
                  <a:pt x="757966" y="50181"/>
                </a:lnTo>
                <a:lnTo>
                  <a:pt x="776731" y="75819"/>
                </a:lnTo>
                <a:lnTo>
                  <a:pt x="798994" y="32385"/>
                </a:lnTo>
                <a:close/>
              </a:path>
              <a:path w="815975" h="600075">
                <a:moveTo>
                  <a:pt x="760602" y="32385"/>
                </a:moveTo>
                <a:lnTo>
                  <a:pt x="750405" y="39851"/>
                </a:lnTo>
                <a:lnTo>
                  <a:pt x="757966" y="50181"/>
                </a:lnTo>
                <a:lnTo>
                  <a:pt x="768223" y="42672"/>
                </a:lnTo>
                <a:lnTo>
                  <a:pt x="760602" y="32385"/>
                </a:lnTo>
                <a:close/>
              </a:path>
              <a:path w="815975" h="600075">
                <a:moveTo>
                  <a:pt x="815593" y="0"/>
                </a:moveTo>
                <a:lnTo>
                  <a:pt x="731646" y="14224"/>
                </a:lnTo>
                <a:lnTo>
                  <a:pt x="750405" y="39851"/>
                </a:lnTo>
                <a:lnTo>
                  <a:pt x="760602" y="32385"/>
                </a:lnTo>
                <a:lnTo>
                  <a:pt x="798994" y="32385"/>
                </a:lnTo>
                <a:lnTo>
                  <a:pt x="815593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02553" y="2651886"/>
            <a:ext cx="524510" cy="2232025"/>
          </a:xfrm>
          <a:custGeom>
            <a:avLst/>
            <a:gdLst/>
            <a:ahLst/>
            <a:cxnLst/>
            <a:rect l="l" t="t" r="r" b="b"/>
            <a:pathLst>
              <a:path w="524509" h="2232025">
                <a:moveTo>
                  <a:pt x="481104" y="2159051"/>
                </a:moveTo>
                <a:lnTo>
                  <a:pt x="450088" y="2165985"/>
                </a:lnTo>
                <a:lnTo>
                  <a:pt x="503808" y="2232025"/>
                </a:lnTo>
                <a:lnTo>
                  <a:pt x="518977" y="2171446"/>
                </a:lnTo>
                <a:lnTo>
                  <a:pt x="483870" y="2171446"/>
                </a:lnTo>
                <a:lnTo>
                  <a:pt x="481104" y="2159051"/>
                </a:lnTo>
                <a:close/>
              </a:path>
              <a:path w="524509" h="2232025">
                <a:moveTo>
                  <a:pt x="493432" y="2156295"/>
                </a:moveTo>
                <a:lnTo>
                  <a:pt x="481104" y="2159051"/>
                </a:lnTo>
                <a:lnTo>
                  <a:pt x="483870" y="2171446"/>
                </a:lnTo>
                <a:lnTo>
                  <a:pt x="496189" y="2168652"/>
                </a:lnTo>
                <a:lnTo>
                  <a:pt x="493432" y="2156295"/>
                </a:lnTo>
                <a:close/>
              </a:path>
              <a:path w="524509" h="2232025">
                <a:moveTo>
                  <a:pt x="524510" y="2149348"/>
                </a:moveTo>
                <a:lnTo>
                  <a:pt x="493432" y="2156295"/>
                </a:lnTo>
                <a:lnTo>
                  <a:pt x="496189" y="2168652"/>
                </a:lnTo>
                <a:lnTo>
                  <a:pt x="483870" y="2171446"/>
                </a:lnTo>
                <a:lnTo>
                  <a:pt x="518977" y="2171446"/>
                </a:lnTo>
                <a:lnTo>
                  <a:pt x="524510" y="2149348"/>
                </a:lnTo>
                <a:close/>
              </a:path>
              <a:path w="524509" h="2232025">
                <a:moveTo>
                  <a:pt x="12446" y="0"/>
                </a:moveTo>
                <a:lnTo>
                  <a:pt x="0" y="2793"/>
                </a:lnTo>
                <a:lnTo>
                  <a:pt x="481104" y="2159051"/>
                </a:lnTo>
                <a:lnTo>
                  <a:pt x="493432" y="2156295"/>
                </a:lnTo>
                <a:lnTo>
                  <a:pt x="1244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Crida rectangular arrodonida 16"/>
          <p:cNvSpPr/>
          <p:nvPr/>
        </p:nvSpPr>
        <p:spPr>
          <a:xfrm>
            <a:off x="313347" y="2779274"/>
            <a:ext cx="2247798" cy="335521"/>
          </a:xfrm>
          <a:prstGeom prst="wedgeRoundRectCallout">
            <a:avLst>
              <a:gd name="adj1" fmla="val -16778"/>
              <a:gd name="adj2" fmla="val -1904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1270" algn="ctr"/>
            <a:r>
              <a:rPr lang="ca-ES" sz="1200" dirty="0" smtClean="0">
                <a:latin typeface="Verdana"/>
                <a:cs typeface="Verdana"/>
              </a:rPr>
              <a:t>Escollim el pla de síntesi.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18" name="Crida rectangular arrodonida 17"/>
          <p:cNvSpPr/>
          <p:nvPr/>
        </p:nvSpPr>
        <p:spPr>
          <a:xfrm>
            <a:off x="1219200" y="5236492"/>
            <a:ext cx="2247798" cy="1309846"/>
          </a:xfrm>
          <a:prstGeom prst="wedgeRoundRectCallout">
            <a:avLst>
              <a:gd name="adj1" fmla="val 98205"/>
              <a:gd name="adj2" fmla="val -1477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1270" algn="ctr"/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Cada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sc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le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ac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ió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ó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l’opci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ó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e 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re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con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icion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i 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el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cedi</a:t>
            </a:r>
            <a:r>
              <a:rPr lang="ca-ES" sz="1200" spc="-25" dirty="0" smtClean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t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ex</a:t>
            </a:r>
            <a:r>
              <a:rPr lang="ca-ES" sz="1200" spc="-20" dirty="0" smtClean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erimen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ls</a:t>
            </a:r>
            <a:r>
              <a:rPr lang="ca-ES" sz="1200" dirty="0" smtClean="0">
                <a:latin typeface="Verdana"/>
                <a:cs typeface="Verdana"/>
              </a:rPr>
              <a:t>.</a:t>
            </a:r>
            <a:endParaRPr lang="ca-ES" sz="1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58723" y="1382267"/>
            <a:ext cx="4875276" cy="18394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3400" y="4064185"/>
            <a:ext cx="4224528" cy="25450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1685925" y="924026"/>
            <a:ext cx="419735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27355">
              <a:lnSpc>
                <a:spcPct val="100000"/>
              </a:lnSpc>
            </a:pPr>
            <a:r>
              <a:rPr spc="5" dirty="0"/>
              <a:t>S</a:t>
            </a:r>
            <a:r>
              <a:rPr dirty="0"/>
              <a:t>ynthesis</a:t>
            </a:r>
            <a:r>
              <a:rPr spc="-10" dirty="0"/>
              <a:t> Pl</a:t>
            </a:r>
            <a:r>
              <a:rPr spc="-25" dirty="0"/>
              <a:t>a</a:t>
            </a:r>
            <a:r>
              <a:rPr spc="-5" dirty="0"/>
              <a:t>nn</a:t>
            </a:r>
            <a:r>
              <a:rPr spc="5" dirty="0"/>
              <a:t>e</a:t>
            </a:r>
            <a:r>
              <a:rPr dirty="0"/>
              <a:t>r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13</a:t>
            </a:fld>
            <a:endParaRPr spc="-10" dirty="0"/>
          </a:p>
        </p:txBody>
      </p:sp>
      <p:sp>
        <p:nvSpPr>
          <p:cNvPr id="6" name="object 6"/>
          <p:cNvSpPr/>
          <p:nvPr/>
        </p:nvSpPr>
        <p:spPr>
          <a:xfrm>
            <a:off x="5120640" y="3116579"/>
            <a:ext cx="3576827" cy="22235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74289" y="2738501"/>
            <a:ext cx="2011680" cy="389255"/>
          </a:xfrm>
          <a:custGeom>
            <a:avLst/>
            <a:gdLst/>
            <a:ahLst/>
            <a:cxnLst/>
            <a:rect l="l" t="t" r="r" b="b"/>
            <a:pathLst>
              <a:path w="2011679" h="389255">
                <a:moveTo>
                  <a:pt x="1935581" y="357693"/>
                </a:moveTo>
                <a:lnTo>
                  <a:pt x="1930019" y="389000"/>
                </a:lnTo>
                <a:lnTo>
                  <a:pt x="2011680" y="364871"/>
                </a:lnTo>
                <a:lnTo>
                  <a:pt x="2005034" y="359918"/>
                </a:lnTo>
                <a:lnTo>
                  <a:pt x="1948052" y="359918"/>
                </a:lnTo>
                <a:lnTo>
                  <a:pt x="1935581" y="357693"/>
                </a:lnTo>
                <a:close/>
              </a:path>
              <a:path w="2011679" h="389255">
                <a:moveTo>
                  <a:pt x="1937794" y="345234"/>
                </a:moveTo>
                <a:lnTo>
                  <a:pt x="1935581" y="357693"/>
                </a:lnTo>
                <a:lnTo>
                  <a:pt x="1948052" y="359918"/>
                </a:lnTo>
                <a:lnTo>
                  <a:pt x="1950339" y="347472"/>
                </a:lnTo>
                <a:lnTo>
                  <a:pt x="1937794" y="345234"/>
                </a:lnTo>
                <a:close/>
              </a:path>
              <a:path w="2011679" h="389255">
                <a:moveTo>
                  <a:pt x="1943353" y="313944"/>
                </a:moveTo>
                <a:lnTo>
                  <a:pt x="1937794" y="345234"/>
                </a:lnTo>
                <a:lnTo>
                  <a:pt x="1950339" y="347472"/>
                </a:lnTo>
                <a:lnTo>
                  <a:pt x="1948052" y="359918"/>
                </a:lnTo>
                <a:lnTo>
                  <a:pt x="2005034" y="359918"/>
                </a:lnTo>
                <a:lnTo>
                  <a:pt x="1943353" y="313944"/>
                </a:lnTo>
                <a:close/>
              </a:path>
              <a:path w="2011679" h="389255">
                <a:moveTo>
                  <a:pt x="2286" y="0"/>
                </a:moveTo>
                <a:lnTo>
                  <a:pt x="0" y="12446"/>
                </a:lnTo>
                <a:lnTo>
                  <a:pt x="1935581" y="357693"/>
                </a:lnTo>
                <a:lnTo>
                  <a:pt x="1937794" y="345234"/>
                </a:lnTo>
                <a:lnTo>
                  <a:pt x="2286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85488" y="4736719"/>
            <a:ext cx="838200" cy="328930"/>
          </a:xfrm>
          <a:custGeom>
            <a:avLst/>
            <a:gdLst/>
            <a:ahLst/>
            <a:cxnLst/>
            <a:rect l="l" t="t" r="r" b="b"/>
            <a:pathLst>
              <a:path w="838200" h="328929">
                <a:moveTo>
                  <a:pt x="57912" y="257301"/>
                </a:moveTo>
                <a:lnTo>
                  <a:pt x="0" y="319785"/>
                </a:lnTo>
                <a:lnTo>
                  <a:pt x="84709" y="328548"/>
                </a:lnTo>
                <a:lnTo>
                  <a:pt x="75251" y="303402"/>
                </a:lnTo>
                <a:lnTo>
                  <a:pt x="61722" y="303402"/>
                </a:lnTo>
                <a:lnTo>
                  <a:pt x="57150" y="291464"/>
                </a:lnTo>
                <a:lnTo>
                  <a:pt x="69076" y="286985"/>
                </a:lnTo>
                <a:lnTo>
                  <a:pt x="57912" y="257301"/>
                </a:lnTo>
                <a:close/>
              </a:path>
              <a:path w="838200" h="328929">
                <a:moveTo>
                  <a:pt x="69076" y="286985"/>
                </a:moveTo>
                <a:lnTo>
                  <a:pt x="57150" y="291464"/>
                </a:lnTo>
                <a:lnTo>
                  <a:pt x="61722" y="303402"/>
                </a:lnTo>
                <a:lnTo>
                  <a:pt x="73576" y="298950"/>
                </a:lnTo>
                <a:lnTo>
                  <a:pt x="69076" y="286985"/>
                </a:lnTo>
                <a:close/>
              </a:path>
              <a:path w="838200" h="328929">
                <a:moveTo>
                  <a:pt x="73576" y="298950"/>
                </a:moveTo>
                <a:lnTo>
                  <a:pt x="61722" y="303402"/>
                </a:lnTo>
                <a:lnTo>
                  <a:pt x="75251" y="303402"/>
                </a:lnTo>
                <a:lnTo>
                  <a:pt x="73576" y="298950"/>
                </a:lnTo>
                <a:close/>
              </a:path>
              <a:path w="838200" h="328929">
                <a:moveTo>
                  <a:pt x="833120" y="0"/>
                </a:moveTo>
                <a:lnTo>
                  <a:pt x="69076" y="286985"/>
                </a:lnTo>
                <a:lnTo>
                  <a:pt x="73576" y="298950"/>
                </a:lnTo>
                <a:lnTo>
                  <a:pt x="837691" y="11937"/>
                </a:lnTo>
                <a:lnTo>
                  <a:pt x="833120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Crida rectangular arrodonida 19"/>
          <p:cNvSpPr/>
          <p:nvPr/>
        </p:nvSpPr>
        <p:spPr>
          <a:xfrm>
            <a:off x="224891" y="3376216"/>
            <a:ext cx="2247798" cy="629110"/>
          </a:xfrm>
          <a:prstGeom prst="wedgeRoundRectCallout">
            <a:avLst>
              <a:gd name="adj1" fmla="val 64582"/>
              <a:gd name="adj2" fmla="val -1343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1270" algn="ctr"/>
            <a:r>
              <a:rPr lang="ca-ES" sz="1200" dirty="0" smtClean="0">
                <a:latin typeface="Verdana"/>
                <a:cs typeface="Verdana"/>
              </a:rPr>
              <a:t>L’opció </a:t>
            </a:r>
            <a:r>
              <a:rPr lang="ca-ES" sz="1200" dirty="0" err="1" smtClean="0">
                <a:latin typeface="Verdana"/>
                <a:cs typeface="Verdana"/>
              </a:rPr>
              <a:t>Autoplan</a:t>
            </a:r>
            <a:r>
              <a:rPr lang="ca-ES" sz="1200" dirty="0" smtClean="0">
                <a:latin typeface="Verdana"/>
                <a:cs typeface="Verdana"/>
              </a:rPr>
              <a:t> crea la ruta sintètica automàticament.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21" name="Crida rectangular arrodonida 20"/>
          <p:cNvSpPr/>
          <p:nvPr/>
        </p:nvSpPr>
        <p:spPr>
          <a:xfrm>
            <a:off x="6176629" y="1653103"/>
            <a:ext cx="2247798" cy="761358"/>
          </a:xfrm>
          <a:prstGeom prst="wedgeRoundRectCallout">
            <a:avLst>
              <a:gd name="adj1" fmla="val -11797"/>
              <a:gd name="adj2" fmla="val 1194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1270" algn="ctr"/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q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í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d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ef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20" dirty="0" smtClean="0">
                <a:solidFill>
                  <a:srgbClr val="FFFFFF"/>
                </a:solidFill>
                <a:latin typeface="Verdana"/>
                <a:cs typeface="Verdana"/>
              </a:rPr>
              <a:t>x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ls 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aràmetres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gene</a:t>
            </a:r>
            <a:r>
              <a:rPr lang="ca-ES" sz="1200" spc="-35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l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ruta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o rutes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í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si</a:t>
            </a:r>
            <a:r>
              <a:rPr lang="ca-ES" sz="1200" dirty="0" smtClean="0">
                <a:latin typeface="Verdana"/>
                <a:cs typeface="Verdana"/>
              </a:rPr>
              <a:t>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22" name="Crida rectangular arrodonida 21"/>
          <p:cNvSpPr/>
          <p:nvPr/>
        </p:nvSpPr>
        <p:spPr>
          <a:xfrm>
            <a:off x="224891" y="5933203"/>
            <a:ext cx="2648712" cy="761358"/>
          </a:xfrm>
          <a:prstGeom prst="wedgeRoundRectCallout">
            <a:avLst>
              <a:gd name="adj1" fmla="val -24894"/>
              <a:gd name="adj2" fmla="val -10361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1270" algn="ctr"/>
            <a:r>
              <a:rPr lang="ca-ES" sz="1200" dirty="0" smtClean="0">
                <a:latin typeface="Verdana"/>
                <a:cs typeface="Verdana"/>
              </a:rPr>
              <a:t>S’escull el pla de síntesi amb el que es vol treballar.</a:t>
            </a:r>
            <a:endParaRPr lang="ca-ES" sz="1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3"/>
          <a:srcRect t="11312" b="32464"/>
          <a:stretch/>
        </p:blipFill>
        <p:spPr>
          <a:xfrm>
            <a:off x="3683317" y="1802447"/>
            <a:ext cx="5056058" cy="2274211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1428750" y="969285"/>
            <a:ext cx="419735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27355">
              <a:lnSpc>
                <a:spcPct val="100000"/>
              </a:lnSpc>
            </a:pPr>
            <a:r>
              <a:rPr dirty="0"/>
              <a:t>G</a:t>
            </a:r>
            <a:r>
              <a:rPr spc="5" dirty="0"/>
              <a:t>r</a:t>
            </a:r>
            <a:r>
              <a:rPr spc="-15" dirty="0"/>
              <a:t>a</a:t>
            </a:r>
            <a:r>
              <a:rPr spc="-25" dirty="0"/>
              <a:t>v</a:t>
            </a:r>
            <a:r>
              <a:rPr dirty="0"/>
              <a:t>ar</a:t>
            </a:r>
            <a:r>
              <a:rPr spc="5" dirty="0"/>
              <a:t> </a:t>
            </a:r>
            <a:r>
              <a:rPr spc="-10" dirty="0"/>
              <a:t>i E</a:t>
            </a:r>
            <a:r>
              <a:rPr spc="-15" dirty="0"/>
              <a:t>xportar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14</a:t>
            </a:fld>
            <a:endParaRPr spc="-10" dirty="0"/>
          </a:p>
        </p:txBody>
      </p:sp>
      <p:sp>
        <p:nvSpPr>
          <p:cNvPr id="5" name="object 5"/>
          <p:cNvSpPr/>
          <p:nvPr/>
        </p:nvSpPr>
        <p:spPr>
          <a:xfrm>
            <a:off x="624840" y="4655820"/>
            <a:ext cx="5451348" cy="1883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486467" y="2523237"/>
            <a:ext cx="573405" cy="497840"/>
          </a:xfrm>
          <a:custGeom>
            <a:avLst/>
            <a:gdLst/>
            <a:ahLst/>
            <a:cxnLst/>
            <a:rect l="l" t="t" r="r" b="b"/>
            <a:pathLst>
              <a:path w="573404" h="497839">
                <a:moveTo>
                  <a:pt x="383921" y="0"/>
                </a:moveTo>
                <a:lnTo>
                  <a:pt x="425958" y="52577"/>
                </a:lnTo>
                <a:lnTo>
                  <a:pt x="0" y="392556"/>
                </a:lnTo>
                <a:lnTo>
                  <a:pt x="83820" y="497713"/>
                </a:lnTo>
                <a:lnTo>
                  <a:pt x="509777" y="157733"/>
                </a:lnTo>
                <a:lnTo>
                  <a:pt x="557711" y="157733"/>
                </a:lnTo>
                <a:lnTo>
                  <a:pt x="573024" y="21208"/>
                </a:lnTo>
                <a:lnTo>
                  <a:pt x="383921" y="0"/>
                </a:lnTo>
                <a:close/>
              </a:path>
              <a:path w="573404" h="497839">
                <a:moveTo>
                  <a:pt x="557711" y="157733"/>
                </a:moveTo>
                <a:lnTo>
                  <a:pt x="509777" y="157733"/>
                </a:lnTo>
                <a:lnTo>
                  <a:pt x="551814" y="210312"/>
                </a:lnTo>
                <a:lnTo>
                  <a:pt x="557711" y="157733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486466" y="2523237"/>
            <a:ext cx="573405" cy="497840"/>
          </a:xfrm>
          <a:custGeom>
            <a:avLst/>
            <a:gdLst/>
            <a:ahLst/>
            <a:cxnLst/>
            <a:rect l="l" t="t" r="r" b="b"/>
            <a:pathLst>
              <a:path w="573404" h="497839">
                <a:moveTo>
                  <a:pt x="551814" y="210312"/>
                </a:moveTo>
                <a:lnTo>
                  <a:pt x="509777" y="157733"/>
                </a:lnTo>
                <a:lnTo>
                  <a:pt x="83820" y="497713"/>
                </a:lnTo>
                <a:lnTo>
                  <a:pt x="0" y="392556"/>
                </a:lnTo>
                <a:lnTo>
                  <a:pt x="425958" y="52577"/>
                </a:lnTo>
                <a:lnTo>
                  <a:pt x="383921" y="0"/>
                </a:lnTo>
                <a:lnTo>
                  <a:pt x="573024" y="21208"/>
                </a:lnTo>
                <a:lnTo>
                  <a:pt x="551814" y="210312"/>
                </a:lnTo>
              </a:path>
            </a:pathLst>
          </a:custGeom>
          <a:ln w="12700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700015" y="5137403"/>
            <a:ext cx="302260" cy="681355"/>
          </a:xfrm>
          <a:custGeom>
            <a:avLst/>
            <a:gdLst/>
            <a:ahLst/>
            <a:cxnLst/>
            <a:rect l="l" t="t" r="r" b="b"/>
            <a:pathLst>
              <a:path w="302260" h="681354">
                <a:moveTo>
                  <a:pt x="301751" y="530352"/>
                </a:moveTo>
                <a:lnTo>
                  <a:pt x="0" y="530352"/>
                </a:lnTo>
                <a:lnTo>
                  <a:pt x="150875" y="681228"/>
                </a:lnTo>
                <a:lnTo>
                  <a:pt x="301751" y="530352"/>
                </a:lnTo>
                <a:close/>
              </a:path>
              <a:path w="302260" h="681354">
                <a:moveTo>
                  <a:pt x="226313" y="0"/>
                </a:moveTo>
                <a:lnTo>
                  <a:pt x="75437" y="0"/>
                </a:lnTo>
                <a:lnTo>
                  <a:pt x="75437" y="530352"/>
                </a:lnTo>
                <a:lnTo>
                  <a:pt x="226313" y="530352"/>
                </a:lnTo>
                <a:lnTo>
                  <a:pt x="226313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700015" y="5137403"/>
            <a:ext cx="302260" cy="681355"/>
          </a:xfrm>
          <a:custGeom>
            <a:avLst/>
            <a:gdLst/>
            <a:ahLst/>
            <a:cxnLst/>
            <a:rect l="l" t="t" r="r" b="b"/>
            <a:pathLst>
              <a:path w="302260" h="681354">
                <a:moveTo>
                  <a:pt x="0" y="530352"/>
                </a:moveTo>
                <a:lnTo>
                  <a:pt x="75437" y="530352"/>
                </a:lnTo>
                <a:lnTo>
                  <a:pt x="75437" y="0"/>
                </a:lnTo>
                <a:lnTo>
                  <a:pt x="226313" y="0"/>
                </a:lnTo>
                <a:lnTo>
                  <a:pt x="226313" y="530352"/>
                </a:lnTo>
                <a:lnTo>
                  <a:pt x="301751" y="530352"/>
                </a:lnTo>
                <a:lnTo>
                  <a:pt x="150875" y="681228"/>
                </a:lnTo>
                <a:lnTo>
                  <a:pt x="0" y="530352"/>
                </a:lnTo>
                <a:close/>
              </a:path>
            </a:pathLst>
          </a:custGeom>
          <a:ln w="12192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Rectangle arrodonit 15"/>
          <p:cNvSpPr/>
          <p:nvPr/>
        </p:nvSpPr>
        <p:spPr>
          <a:xfrm>
            <a:off x="519453" y="1883753"/>
            <a:ext cx="2604747" cy="669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0"/>
            <a:r>
              <a:rPr lang="ca-ES" sz="1400" spc="-50" dirty="0" smtClean="0">
                <a:solidFill>
                  <a:srgbClr val="FFFFFF"/>
                </a:solidFill>
                <a:latin typeface="Verdana"/>
                <a:cs typeface="Verdana"/>
              </a:rPr>
              <a:t>Es pot gravar la cerca per repetir-la més endavant.</a:t>
            </a:r>
            <a:endParaRPr lang="ca-ES" sz="14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7" name="Rectangle arrodonit 16"/>
          <p:cNvSpPr/>
          <p:nvPr/>
        </p:nvSpPr>
        <p:spPr>
          <a:xfrm>
            <a:off x="4734227" y="1169669"/>
            <a:ext cx="2083055" cy="322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0"/>
            <a:r>
              <a:rPr lang="ca-ES" sz="1200" spc="-50" dirty="0" smtClean="0">
                <a:solidFill>
                  <a:srgbClr val="FFFFFF"/>
                </a:solidFill>
                <a:latin typeface="Verdana"/>
                <a:cs typeface="Verdana"/>
              </a:rPr>
              <a:t>Des de </a:t>
            </a:r>
            <a:r>
              <a:rPr lang="ca-ES" sz="1200" spc="-50" dirty="0" err="1" smtClean="0">
                <a:solidFill>
                  <a:srgbClr val="FFFFFF"/>
                </a:solidFill>
                <a:latin typeface="Verdana"/>
                <a:cs typeface="Verdana"/>
              </a:rPr>
              <a:t>Query</a:t>
            </a:r>
            <a:r>
              <a:rPr lang="ca-ES" sz="1200" spc="-50" dirty="0" smtClean="0">
                <a:solidFill>
                  <a:srgbClr val="FFFFFF"/>
                </a:solidFill>
                <a:latin typeface="Verdana"/>
                <a:cs typeface="Verdana"/>
              </a:rPr>
              <a:t> Builder:</a:t>
            </a:r>
            <a:endParaRPr lang="ca-ES" sz="12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8" name="Rectangle arrodonit 17"/>
          <p:cNvSpPr/>
          <p:nvPr/>
        </p:nvSpPr>
        <p:spPr>
          <a:xfrm>
            <a:off x="1908775" y="4150624"/>
            <a:ext cx="1702055" cy="322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0"/>
            <a:r>
              <a:rPr lang="ca-ES" sz="1200" spc="-50" dirty="0" smtClean="0">
                <a:solidFill>
                  <a:srgbClr val="FFFFFF"/>
                </a:solidFill>
                <a:latin typeface="Verdana"/>
                <a:cs typeface="Verdana"/>
              </a:rPr>
              <a:t>Des de l’historial:</a:t>
            </a:r>
            <a:endParaRPr lang="ca-ES" sz="12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47888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7972" y="1918716"/>
            <a:ext cx="5675376" cy="3819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 idx="4294967295"/>
          </p:nvPr>
        </p:nvSpPr>
        <p:spPr>
          <a:xfrm>
            <a:off x="2190623" y="881914"/>
            <a:ext cx="419735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27355">
              <a:lnSpc>
                <a:spcPct val="100000"/>
              </a:lnSpc>
            </a:pPr>
            <a:r>
              <a:rPr dirty="0"/>
              <a:t>G</a:t>
            </a:r>
            <a:r>
              <a:rPr spc="5" dirty="0"/>
              <a:t>r</a:t>
            </a:r>
            <a:r>
              <a:rPr spc="-15" dirty="0"/>
              <a:t>a</a:t>
            </a:r>
            <a:r>
              <a:rPr spc="-25" dirty="0"/>
              <a:t>v</a:t>
            </a:r>
            <a:r>
              <a:rPr dirty="0"/>
              <a:t>ar</a:t>
            </a:r>
            <a:r>
              <a:rPr spc="5" dirty="0"/>
              <a:t> </a:t>
            </a:r>
            <a:r>
              <a:rPr spc="-10" dirty="0"/>
              <a:t>i E</a:t>
            </a:r>
            <a:r>
              <a:rPr spc="-15" dirty="0"/>
              <a:t>xportar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15</a:t>
            </a:fld>
            <a:endParaRPr spc="-10" dirty="0"/>
          </a:p>
        </p:txBody>
      </p:sp>
      <p:sp>
        <p:nvSpPr>
          <p:cNvPr id="4" name="object 4"/>
          <p:cNvSpPr/>
          <p:nvPr/>
        </p:nvSpPr>
        <p:spPr>
          <a:xfrm>
            <a:off x="5492496" y="2897123"/>
            <a:ext cx="3651503" cy="23180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85338" y="2682367"/>
            <a:ext cx="2407920" cy="920115"/>
          </a:xfrm>
          <a:custGeom>
            <a:avLst/>
            <a:gdLst/>
            <a:ahLst/>
            <a:cxnLst/>
            <a:rect l="l" t="t" r="r" b="b"/>
            <a:pathLst>
              <a:path w="2407920" h="920114">
                <a:moveTo>
                  <a:pt x="2333880" y="890396"/>
                </a:moveTo>
                <a:lnTo>
                  <a:pt x="2322703" y="920115"/>
                </a:lnTo>
                <a:lnTo>
                  <a:pt x="2407412" y="911352"/>
                </a:lnTo>
                <a:lnTo>
                  <a:pt x="2392110" y="894842"/>
                </a:lnTo>
                <a:lnTo>
                  <a:pt x="2345690" y="894842"/>
                </a:lnTo>
                <a:lnTo>
                  <a:pt x="2333880" y="890396"/>
                </a:lnTo>
                <a:close/>
              </a:path>
              <a:path w="2407920" h="920114">
                <a:moveTo>
                  <a:pt x="2338338" y="878542"/>
                </a:moveTo>
                <a:lnTo>
                  <a:pt x="2333880" y="890396"/>
                </a:lnTo>
                <a:lnTo>
                  <a:pt x="2345690" y="894842"/>
                </a:lnTo>
                <a:lnTo>
                  <a:pt x="2350262" y="883031"/>
                </a:lnTo>
                <a:lnTo>
                  <a:pt x="2338338" y="878542"/>
                </a:lnTo>
                <a:close/>
              </a:path>
              <a:path w="2407920" h="920114">
                <a:moveTo>
                  <a:pt x="2349500" y="848868"/>
                </a:moveTo>
                <a:lnTo>
                  <a:pt x="2338338" y="878542"/>
                </a:lnTo>
                <a:lnTo>
                  <a:pt x="2350262" y="883031"/>
                </a:lnTo>
                <a:lnTo>
                  <a:pt x="2345690" y="894842"/>
                </a:lnTo>
                <a:lnTo>
                  <a:pt x="2392110" y="894842"/>
                </a:lnTo>
                <a:lnTo>
                  <a:pt x="2349500" y="848868"/>
                </a:lnTo>
                <a:close/>
              </a:path>
              <a:path w="2407920" h="920114">
                <a:moveTo>
                  <a:pt x="4572" y="0"/>
                </a:moveTo>
                <a:lnTo>
                  <a:pt x="0" y="11937"/>
                </a:lnTo>
                <a:lnTo>
                  <a:pt x="2333880" y="890396"/>
                </a:lnTo>
                <a:lnTo>
                  <a:pt x="2338338" y="878542"/>
                </a:lnTo>
                <a:lnTo>
                  <a:pt x="457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Imatge 14"/>
          <p:cNvPicPr>
            <a:picLocks noChangeAspect="1"/>
          </p:cNvPicPr>
          <p:nvPr/>
        </p:nvPicPr>
        <p:blipFill rotWithShape="1">
          <a:blip r:embed="rId5"/>
          <a:srcRect l="29556" t="30000" r="46444" b="51111"/>
          <a:stretch/>
        </p:blipFill>
        <p:spPr>
          <a:xfrm>
            <a:off x="7851584" y="3701898"/>
            <a:ext cx="933704" cy="587888"/>
          </a:xfrm>
          <a:prstGeom prst="rect">
            <a:avLst/>
          </a:prstGeom>
        </p:spPr>
      </p:pic>
      <p:cxnSp>
        <p:nvCxnSpPr>
          <p:cNvPr id="17" name="Connector de fletxa recta 16"/>
          <p:cNvCxnSpPr/>
          <p:nvPr/>
        </p:nvCxnSpPr>
        <p:spPr>
          <a:xfrm>
            <a:off x="7444517" y="3505200"/>
            <a:ext cx="480283" cy="196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arrodonit 17"/>
          <p:cNvSpPr/>
          <p:nvPr/>
        </p:nvSpPr>
        <p:spPr>
          <a:xfrm>
            <a:off x="2971800" y="1373907"/>
            <a:ext cx="2260867" cy="322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0"/>
            <a:r>
              <a:rPr lang="ca-ES" sz="1200" spc="-50" dirty="0" smtClean="0">
                <a:solidFill>
                  <a:srgbClr val="FFFFFF"/>
                </a:solidFill>
                <a:latin typeface="Verdana"/>
                <a:cs typeface="Verdana"/>
              </a:rPr>
              <a:t>Des del </a:t>
            </a:r>
            <a:r>
              <a:rPr lang="ca-ES" sz="1200" spc="-50" dirty="0" err="1" smtClean="0">
                <a:solidFill>
                  <a:srgbClr val="FFFFFF"/>
                </a:solidFill>
                <a:latin typeface="Verdana"/>
                <a:cs typeface="Verdana"/>
              </a:rPr>
              <a:t>Synthesis</a:t>
            </a:r>
            <a:r>
              <a:rPr lang="ca-ES" sz="1200" spc="-5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0" dirty="0" err="1" smtClean="0">
                <a:solidFill>
                  <a:srgbClr val="FFFFFF"/>
                </a:solidFill>
                <a:latin typeface="Verdana"/>
                <a:cs typeface="Verdana"/>
              </a:rPr>
              <a:t>planner</a:t>
            </a:r>
            <a:r>
              <a:rPr lang="ca-ES" sz="1200" spc="-50" dirty="0" smtClean="0">
                <a:solidFill>
                  <a:srgbClr val="FFFFFF"/>
                </a:solidFill>
                <a:latin typeface="Verdana"/>
                <a:cs typeface="Verdana"/>
              </a:rPr>
              <a:t>:</a:t>
            </a:r>
            <a:endParaRPr lang="ca-ES" sz="12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9" name="Crida rectangular arrodonida 18"/>
          <p:cNvSpPr/>
          <p:nvPr/>
        </p:nvSpPr>
        <p:spPr>
          <a:xfrm>
            <a:off x="467208" y="4130421"/>
            <a:ext cx="1513992" cy="761358"/>
          </a:xfrm>
          <a:prstGeom prst="wedgeRoundRectCallout">
            <a:avLst>
              <a:gd name="adj1" fmla="val 88815"/>
              <a:gd name="adj2" fmla="val -2359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1270" algn="ctr"/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Es pot gravar la ruta de síntesi.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20" name="Crida rectangular arrodonida 19"/>
          <p:cNvSpPr/>
          <p:nvPr/>
        </p:nvSpPr>
        <p:spPr>
          <a:xfrm>
            <a:off x="5611947" y="5378037"/>
            <a:ext cx="2433971" cy="815497"/>
          </a:xfrm>
          <a:prstGeom prst="wedgeRoundRectCallout">
            <a:avLst>
              <a:gd name="adj1" fmla="val 13504"/>
              <a:gd name="adj2" fmla="val -1700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1270" algn="ctr"/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É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ss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1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ex</a:t>
            </a:r>
            <a:r>
              <a:rPr lang="ca-ES" sz="1200" spc="-20" dirty="0" smtClean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orta</a:t>
            </a:r>
            <a:r>
              <a:rPr lang="ca-ES" sz="1200" spc="-180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les 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ac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ion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 i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doc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um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ifer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for</a:t>
            </a:r>
            <a:r>
              <a:rPr lang="ca-ES" sz="1200" spc="-20" dirty="0" smtClean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dirty="0" smtClean="0">
                <a:latin typeface="Verdana"/>
                <a:cs typeface="Verdana"/>
              </a:rPr>
              <a:t>.</a:t>
            </a:r>
            <a:endParaRPr lang="ca-ES" sz="1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60248" y="1722120"/>
            <a:ext cx="6643116" cy="34244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759452" y="3459479"/>
            <a:ext cx="3998976" cy="28971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442461" y="639186"/>
            <a:ext cx="113474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Verdana"/>
                <a:cs typeface="Verdana"/>
              </a:rPr>
              <a:t>E</a:t>
            </a:r>
            <a:r>
              <a:rPr sz="1800" b="1" spc="-15" dirty="0">
                <a:latin typeface="Verdana"/>
                <a:cs typeface="Verdana"/>
              </a:rPr>
              <a:t>xportar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05833" y="2998597"/>
            <a:ext cx="935990" cy="677545"/>
          </a:xfrm>
          <a:custGeom>
            <a:avLst/>
            <a:gdLst/>
            <a:ahLst/>
            <a:cxnLst/>
            <a:rect l="l" t="t" r="r" b="b"/>
            <a:pathLst>
              <a:path w="935989" h="677545">
                <a:moveTo>
                  <a:pt x="870473" y="638133"/>
                </a:moveTo>
                <a:lnTo>
                  <a:pt x="851915" y="663828"/>
                </a:lnTo>
                <a:lnTo>
                  <a:pt x="935989" y="677544"/>
                </a:lnTo>
                <a:lnTo>
                  <a:pt x="919233" y="645540"/>
                </a:lnTo>
                <a:lnTo>
                  <a:pt x="880744" y="645540"/>
                </a:lnTo>
                <a:lnTo>
                  <a:pt x="870473" y="638133"/>
                </a:lnTo>
                <a:close/>
              </a:path>
              <a:path w="935989" h="677545">
                <a:moveTo>
                  <a:pt x="877924" y="627816"/>
                </a:moveTo>
                <a:lnTo>
                  <a:pt x="870473" y="638133"/>
                </a:lnTo>
                <a:lnTo>
                  <a:pt x="880744" y="645540"/>
                </a:lnTo>
                <a:lnTo>
                  <a:pt x="888238" y="635253"/>
                </a:lnTo>
                <a:lnTo>
                  <a:pt x="877924" y="627816"/>
                </a:lnTo>
                <a:close/>
              </a:path>
              <a:path w="935989" h="677545">
                <a:moveTo>
                  <a:pt x="896492" y="602106"/>
                </a:moveTo>
                <a:lnTo>
                  <a:pt x="877924" y="627816"/>
                </a:lnTo>
                <a:lnTo>
                  <a:pt x="888238" y="635253"/>
                </a:lnTo>
                <a:lnTo>
                  <a:pt x="880744" y="645540"/>
                </a:lnTo>
                <a:lnTo>
                  <a:pt x="919233" y="645540"/>
                </a:lnTo>
                <a:lnTo>
                  <a:pt x="896492" y="602106"/>
                </a:lnTo>
                <a:close/>
              </a:path>
              <a:path w="935989" h="677545">
                <a:moveTo>
                  <a:pt x="7365" y="0"/>
                </a:moveTo>
                <a:lnTo>
                  <a:pt x="0" y="10413"/>
                </a:lnTo>
                <a:lnTo>
                  <a:pt x="870473" y="638133"/>
                </a:lnTo>
                <a:lnTo>
                  <a:pt x="877924" y="627816"/>
                </a:lnTo>
                <a:lnTo>
                  <a:pt x="7365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16</a:t>
            </a:fld>
            <a:endParaRPr spc="-10" dirty="0"/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5"/>
          <a:srcRect l="29333" t="27778" r="45778" b="44444"/>
          <a:stretch/>
        </p:blipFill>
        <p:spPr>
          <a:xfrm>
            <a:off x="7356983" y="4038600"/>
            <a:ext cx="1600200" cy="1428751"/>
          </a:xfrm>
          <a:prstGeom prst="rect">
            <a:avLst/>
          </a:prstGeom>
        </p:spPr>
      </p:pic>
      <p:cxnSp>
        <p:nvCxnSpPr>
          <p:cNvPr id="12" name="Connector de fletxa recta 11"/>
          <p:cNvCxnSpPr/>
          <p:nvPr/>
        </p:nvCxnSpPr>
        <p:spPr>
          <a:xfrm>
            <a:off x="6758940" y="4038600"/>
            <a:ext cx="598043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arrodonit 12"/>
          <p:cNvSpPr/>
          <p:nvPr/>
        </p:nvSpPr>
        <p:spPr>
          <a:xfrm>
            <a:off x="496062" y="1230062"/>
            <a:ext cx="4263390" cy="322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0"/>
            <a:r>
              <a:rPr lang="ca-ES" sz="1200" spc="-50" dirty="0" smtClean="0">
                <a:solidFill>
                  <a:srgbClr val="FFFFFF"/>
                </a:solidFill>
                <a:latin typeface="Verdana"/>
                <a:cs typeface="Verdana"/>
              </a:rPr>
              <a:t>Des de la pàgina de resultats d’una cerca de bibliografia:</a:t>
            </a:r>
            <a:endParaRPr lang="ca-ES" sz="12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1227" y="1961388"/>
            <a:ext cx="5398008" cy="36667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353815" y="790570"/>
            <a:ext cx="113474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Verdana"/>
                <a:cs typeface="Verdana"/>
              </a:rPr>
              <a:t>E</a:t>
            </a:r>
            <a:r>
              <a:rPr sz="1800" b="1" spc="-15" dirty="0">
                <a:latin typeface="Verdana"/>
                <a:cs typeface="Verdana"/>
              </a:rPr>
              <a:t>xportar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378453" y="3875532"/>
            <a:ext cx="1381125" cy="433705"/>
          </a:xfrm>
          <a:custGeom>
            <a:avLst/>
            <a:gdLst/>
            <a:ahLst/>
            <a:cxnLst/>
            <a:rect l="l" t="t" r="r" b="b"/>
            <a:pathLst>
              <a:path w="1381125" h="433704">
                <a:moveTo>
                  <a:pt x="1306150" y="402778"/>
                </a:moveTo>
                <a:lnTo>
                  <a:pt x="1297051" y="433197"/>
                </a:lnTo>
                <a:lnTo>
                  <a:pt x="1380998" y="418465"/>
                </a:lnTo>
                <a:lnTo>
                  <a:pt x="1368144" y="406400"/>
                </a:lnTo>
                <a:lnTo>
                  <a:pt x="1318260" y="406400"/>
                </a:lnTo>
                <a:lnTo>
                  <a:pt x="1306150" y="402778"/>
                </a:lnTo>
                <a:close/>
              </a:path>
              <a:path w="1381125" h="433704">
                <a:moveTo>
                  <a:pt x="1309799" y="390577"/>
                </a:moveTo>
                <a:lnTo>
                  <a:pt x="1306150" y="402778"/>
                </a:lnTo>
                <a:lnTo>
                  <a:pt x="1318260" y="406400"/>
                </a:lnTo>
                <a:lnTo>
                  <a:pt x="1321943" y="394208"/>
                </a:lnTo>
                <a:lnTo>
                  <a:pt x="1309799" y="390577"/>
                </a:lnTo>
                <a:close/>
              </a:path>
              <a:path w="1381125" h="433704">
                <a:moveTo>
                  <a:pt x="1318895" y="360172"/>
                </a:moveTo>
                <a:lnTo>
                  <a:pt x="1309799" y="390577"/>
                </a:lnTo>
                <a:lnTo>
                  <a:pt x="1321943" y="394208"/>
                </a:lnTo>
                <a:lnTo>
                  <a:pt x="1318260" y="406400"/>
                </a:lnTo>
                <a:lnTo>
                  <a:pt x="1368144" y="406400"/>
                </a:lnTo>
                <a:lnTo>
                  <a:pt x="1318895" y="360172"/>
                </a:lnTo>
                <a:close/>
              </a:path>
              <a:path w="1381125" h="433704">
                <a:moveTo>
                  <a:pt x="3556" y="0"/>
                </a:moveTo>
                <a:lnTo>
                  <a:pt x="0" y="12192"/>
                </a:lnTo>
                <a:lnTo>
                  <a:pt x="1306150" y="402778"/>
                </a:lnTo>
                <a:lnTo>
                  <a:pt x="1309799" y="390577"/>
                </a:lnTo>
                <a:lnTo>
                  <a:pt x="355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03647" y="3918203"/>
            <a:ext cx="3712463" cy="2438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17</a:t>
            </a:fld>
            <a:endParaRPr spc="-10" dirty="0"/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5"/>
          <a:srcRect l="29556" t="27778" r="46444" b="46666"/>
          <a:stretch/>
        </p:blipFill>
        <p:spPr>
          <a:xfrm>
            <a:off x="7467600" y="4419600"/>
            <a:ext cx="1252330" cy="1066800"/>
          </a:xfrm>
          <a:prstGeom prst="rect">
            <a:avLst/>
          </a:prstGeom>
        </p:spPr>
      </p:pic>
      <p:cxnSp>
        <p:nvCxnSpPr>
          <p:cNvPr id="12" name="Connector de fletxa recta 11"/>
          <p:cNvCxnSpPr/>
          <p:nvPr/>
        </p:nvCxnSpPr>
        <p:spPr>
          <a:xfrm>
            <a:off x="6781800" y="4495800"/>
            <a:ext cx="685800" cy="76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arrodonit 12"/>
          <p:cNvSpPr/>
          <p:nvPr/>
        </p:nvSpPr>
        <p:spPr>
          <a:xfrm>
            <a:off x="681227" y="1428570"/>
            <a:ext cx="4441279" cy="322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0"/>
            <a:r>
              <a:rPr lang="ca-ES" sz="1200" spc="-50" dirty="0" smtClean="0">
                <a:solidFill>
                  <a:srgbClr val="FFFFFF"/>
                </a:solidFill>
                <a:latin typeface="Verdana"/>
                <a:cs typeface="Verdana"/>
              </a:rPr>
              <a:t>Des de la pàgina de resultats d’una cerca de substàncies:</a:t>
            </a:r>
            <a:endParaRPr lang="ca-ES" sz="12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6747" y="1888235"/>
            <a:ext cx="6163437" cy="4285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353815" y="790570"/>
            <a:ext cx="113474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Verdana"/>
                <a:cs typeface="Verdana"/>
              </a:rPr>
              <a:t>E</a:t>
            </a:r>
            <a:r>
              <a:rPr sz="1800" b="1" spc="-15" dirty="0">
                <a:latin typeface="Verdana"/>
                <a:cs typeface="Verdana"/>
              </a:rPr>
              <a:t>xportar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69205" y="3060573"/>
            <a:ext cx="1889125" cy="925830"/>
          </a:xfrm>
          <a:custGeom>
            <a:avLst/>
            <a:gdLst/>
            <a:ahLst/>
            <a:cxnLst/>
            <a:rect l="l" t="t" r="r" b="b"/>
            <a:pathLst>
              <a:path w="1889125" h="925829">
                <a:moveTo>
                  <a:pt x="1817446" y="896868"/>
                </a:moveTo>
                <a:lnTo>
                  <a:pt x="1803527" y="925449"/>
                </a:lnTo>
                <a:lnTo>
                  <a:pt x="1888744" y="924559"/>
                </a:lnTo>
                <a:lnTo>
                  <a:pt x="1871828" y="902462"/>
                </a:lnTo>
                <a:lnTo>
                  <a:pt x="1828927" y="902462"/>
                </a:lnTo>
                <a:lnTo>
                  <a:pt x="1817446" y="896868"/>
                </a:lnTo>
                <a:close/>
              </a:path>
              <a:path w="1889125" h="925829">
                <a:moveTo>
                  <a:pt x="1822993" y="885480"/>
                </a:moveTo>
                <a:lnTo>
                  <a:pt x="1817446" y="896868"/>
                </a:lnTo>
                <a:lnTo>
                  <a:pt x="1828927" y="902462"/>
                </a:lnTo>
                <a:lnTo>
                  <a:pt x="1834388" y="891032"/>
                </a:lnTo>
                <a:lnTo>
                  <a:pt x="1822993" y="885480"/>
                </a:lnTo>
                <a:close/>
              </a:path>
              <a:path w="1889125" h="925829">
                <a:moveTo>
                  <a:pt x="1836928" y="856869"/>
                </a:moveTo>
                <a:lnTo>
                  <a:pt x="1822993" y="885480"/>
                </a:lnTo>
                <a:lnTo>
                  <a:pt x="1834388" y="891032"/>
                </a:lnTo>
                <a:lnTo>
                  <a:pt x="1828927" y="902462"/>
                </a:lnTo>
                <a:lnTo>
                  <a:pt x="1871828" y="902462"/>
                </a:lnTo>
                <a:lnTo>
                  <a:pt x="1836928" y="856869"/>
                </a:lnTo>
                <a:close/>
              </a:path>
              <a:path w="1889125" h="925829">
                <a:moveTo>
                  <a:pt x="5588" y="0"/>
                </a:moveTo>
                <a:lnTo>
                  <a:pt x="0" y="11429"/>
                </a:lnTo>
                <a:lnTo>
                  <a:pt x="1817446" y="896868"/>
                </a:lnTo>
                <a:lnTo>
                  <a:pt x="1822993" y="885480"/>
                </a:lnTo>
                <a:lnTo>
                  <a:pt x="558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74335" y="3992879"/>
            <a:ext cx="3944112" cy="25466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18</a:t>
            </a:fld>
            <a:endParaRPr spc="-10" dirty="0"/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5"/>
          <a:srcRect l="29556" t="27778" r="46444" b="46666"/>
          <a:stretch/>
        </p:blipFill>
        <p:spPr>
          <a:xfrm>
            <a:off x="7584628" y="4645212"/>
            <a:ext cx="1522985" cy="1297358"/>
          </a:xfrm>
          <a:prstGeom prst="rect">
            <a:avLst/>
          </a:prstGeom>
        </p:spPr>
      </p:pic>
      <p:cxnSp>
        <p:nvCxnSpPr>
          <p:cNvPr id="12" name="Connector de fletxa recta 11"/>
          <p:cNvCxnSpPr/>
          <p:nvPr/>
        </p:nvCxnSpPr>
        <p:spPr>
          <a:xfrm>
            <a:off x="7052823" y="4580368"/>
            <a:ext cx="567177" cy="296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arrodonit 12"/>
          <p:cNvSpPr/>
          <p:nvPr/>
        </p:nvSpPr>
        <p:spPr>
          <a:xfrm>
            <a:off x="562298" y="1447800"/>
            <a:ext cx="4263390" cy="322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0"/>
            <a:r>
              <a:rPr lang="ca-ES" sz="1200" spc="-50" dirty="0" smtClean="0">
                <a:solidFill>
                  <a:srgbClr val="FFFFFF"/>
                </a:solidFill>
                <a:latin typeface="Verdana"/>
                <a:cs typeface="Verdana"/>
              </a:rPr>
              <a:t>Des de la pàgina de resultats d’una cerca de reaccions:</a:t>
            </a:r>
            <a:endParaRPr lang="ca-ES" sz="12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49424" y="3545528"/>
            <a:ext cx="32351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8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  <a:endParaRPr lang="ca-ES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</a:t>
            </a:r>
            <a:r>
              <a:rPr lang="ca-ES" altLang="ca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Barcelona, curs 2018-19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9" name="Imagen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0" y="4574175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39495" y="1786127"/>
            <a:ext cx="3952240" cy="1234440"/>
          </a:xfrm>
          <a:custGeom>
            <a:avLst/>
            <a:gdLst/>
            <a:ahLst/>
            <a:cxnLst/>
            <a:rect l="l" t="t" r="r" b="b"/>
            <a:pathLst>
              <a:path w="3952240" h="1234439">
                <a:moveTo>
                  <a:pt x="0" y="1234439"/>
                </a:moveTo>
                <a:lnTo>
                  <a:pt x="3951732" y="1234439"/>
                </a:lnTo>
                <a:lnTo>
                  <a:pt x="3951732" y="0"/>
                </a:lnTo>
                <a:lnTo>
                  <a:pt x="0" y="0"/>
                </a:lnTo>
                <a:lnTo>
                  <a:pt x="0" y="1234439"/>
                </a:lnTo>
                <a:close/>
              </a:path>
            </a:pathLst>
          </a:custGeom>
          <a:solidFill>
            <a:srgbClr val="D2D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9495" y="1786127"/>
            <a:ext cx="3952240" cy="1234440"/>
          </a:xfrm>
          <a:custGeom>
            <a:avLst/>
            <a:gdLst/>
            <a:ahLst/>
            <a:cxnLst/>
            <a:rect l="l" t="t" r="r" b="b"/>
            <a:pathLst>
              <a:path w="3952240" h="1234439">
                <a:moveTo>
                  <a:pt x="0" y="1234439"/>
                </a:moveTo>
                <a:lnTo>
                  <a:pt x="3951732" y="1234439"/>
                </a:lnTo>
                <a:lnTo>
                  <a:pt x="3951732" y="0"/>
                </a:lnTo>
                <a:lnTo>
                  <a:pt x="0" y="0"/>
                </a:lnTo>
                <a:lnTo>
                  <a:pt x="0" y="1234439"/>
                </a:lnTo>
                <a:close/>
              </a:path>
            </a:pathLst>
          </a:custGeom>
          <a:ln w="6096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363472" y="1899451"/>
            <a:ext cx="309181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20" dirty="0" err="1">
                <a:latin typeface="Verdana"/>
                <a:cs typeface="Verdana"/>
              </a:rPr>
              <a:t>R</a:t>
            </a:r>
            <a:r>
              <a:rPr sz="1200" spc="-10" dirty="0" err="1">
                <a:latin typeface="Verdana"/>
                <a:cs typeface="Verdana"/>
              </a:rPr>
              <a:t>ea</a:t>
            </a:r>
            <a:r>
              <a:rPr sz="1200" spc="-15" dirty="0" err="1">
                <a:latin typeface="Verdana"/>
                <a:cs typeface="Verdana"/>
              </a:rPr>
              <a:t>x</a:t>
            </a:r>
            <a:r>
              <a:rPr sz="1200" spc="-10" dirty="0" err="1">
                <a:latin typeface="Verdana"/>
                <a:cs typeface="Verdana"/>
              </a:rPr>
              <a:t>ys</a:t>
            </a:r>
            <a:r>
              <a:rPr sz="1200" spc="40" dirty="0">
                <a:latin typeface="Verdana"/>
                <a:cs typeface="Verdana"/>
              </a:rPr>
              <a:t> </a:t>
            </a:r>
            <a:r>
              <a:rPr sz="1200" spc="-5" dirty="0" smtClean="0">
                <a:latin typeface="Verdana"/>
                <a:cs typeface="Verdana"/>
              </a:rPr>
              <a:t>d</a:t>
            </a:r>
            <a:r>
              <a:rPr lang="ca-ES" sz="1200" spc="-10" dirty="0" err="1">
                <a:latin typeface="Verdana"/>
                <a:cs typeface="Verdana"/>
              </a:rPr>
              <a:t>o</a:t>
            </a:r>
            <a:r>
              <a:rPr sz="1200" spc="-15" dirty="0" err="1" smtClean="0">
                <a:latin typeface="Verdana"/>
                <a:cs typeface="Verdana"/>
              </a:rPr>
              <a:t>n</a:t>
            </a:r>
            <a:r>
              <a:rPr sz="1200" spc="-10" dirty="0" err="1" smtClean="0">
                <a:latin typeface="Verdana"/>
                <a:cs typeface="Verdana"/>
              </a:rPr>
              <a:t>a</a:t>
            </a:r>
            <a:r>
              <a:rPr sz="1200" spc="45" dirty="0" smtClean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ac</a:t>
            </a:r>
            <a:r>
              <a:rPr sz="1200" spc="-15" dirty="0">
                <a:latin typeface="Verdana"/>
                <a:cs typeface="Verdana"/>
              </a:rPr>
              <a:t>c</a:t>
            </a:r>
            <a:r>
              <a:rPr sz="1200" spc="-10" dirty="0">
                <a:latin typeface="Verdana"/>
                <a:cs typeface="Verdana"/>
              </a:rPr>
              <a:t>és</a:t>
            </a:r>
            <a:r>
              <a:rPr sz="1200" spc="45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a</a:t>
            </a:r>
            <a:r>
              <a:rPr sz="1200" spc="4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l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40" dirty="0">
                <a:latin typeface="Verdana"/>
                <a:cs typeface="Verdana"/>
              </a:rPr>
              <a:t> </a:t>
            </a:r>
            <a:r>
              <a:rPr sz="1200" spc="-20" dirty="0">
                <a:latin typeface="Verdana"/>
                <a:cs typeface="Verdana"/>
              </a:rPr>
              <a:t>m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-5" dirty="0">
                <a:latin typeface="Verdana"/>
                <a:cs typeface="Verdana"/>
              </a:rPr>
              <a:t>j</a:t>
            </a:r>
            <a:r>
              <a:rPr sz="1200" spc="-10" dirty="0">
                <a:latin typeface="Verdana"/>
                <a:cs typeface="Verdana"/>
              </a:rPr>
              <a:t>or</a:t>
            </a:r>
            <a:r>
              <a:rPr sz="1200" spc="50" dirty="0">
                <a:latin typeface="Verdana"/>
                <a:cs typeface="Verdana"/>
              </a:rPr>
              <a:t> </a:t>
            </a:r>
            <a:r>
              <a:rPr sz="1200" dirty="0">
                <a:latin typeface="Verdana"/>
                <a:cs typeface="Verdana"/>
              </a:rPr>
              <a:t>col·</a:t>
            </a:r>
            <a:r>
              <a:rPr sz="1200" spc="-5" dirty="0">
                <a:latin typeface="Verdana"/>
                <a:cs typeface="Verdana"/>
              </a:rPr>
              <a:t>lecció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63472" y="2067091"/>
            <a:ext cx="309626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68935" algn="l"/>
                <a:tab pos="990600" algn="l"/>
                <a:tab pos="1347470" algn="l"/>
                <a:tab pos="2289175" algn="l"/>
                <a:tab pos="3041015" algn="l"/>
              </a:tabLst>
            </a:pP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	</a:t>
            </a:r>
            <a:r>
              <a:rPr sz="1200" spc="-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a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es</a:t>
            </a:r>
            <a:r>
              <a:rPr sz="1200" dirty="0">
                <a:latin typeface="Verdana"/>
                <a:cs typeface="Verdana"/>
              </a:rPr>
              <a:t>	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	</a:t>
            </a:r>
            <a:r>
              <a:rPr sz="1200" spc="-5" dirty="0">
                <a:latin typeface="Verdana"/>
                <a:cs typeface="Verdana"/>
              </a:rPr>
              <a:t>p</a:t>
            </a:r>
            <a:r>
              <a:rPr sz="1200" dirty="0">
                <a:latin typeface="Verdana"/>
                <a:cs typeface="Verdana"/>
              </a:rPr>
              <a:t>r</a:t>
            </a:r>
            <a:r>
              <a:rPr sz="1200" spc="-10" dirty="0">
                <a:latin typeface="Verdana"/>
                <a:cs typeface="Verdana"/>
              </a:rPr>
              <a:t>o</a:t>
            </a:r>
            <a:r>
              <a:rPr sz="1200" spc="-5" dirty="0">
                <a:latin typeface="Verdana"/>
                <a:cs typeface="Verdana"/>
              </a:rPr>
              <a:t>p</a:t>
            </a:r>
            <a:r>
              <a:rPr sz="1200" spc="-10" dirty="0">
                <a:latin typeface="Verdana"/>
                <a:cs typeface="Verdana"/>
              </a:rPr>
              <a:t>ieta</a:t>
            </a:r>
            <a:r>
              <a:rPr sz="1200" spc="-5" dirty="0">
                <a:latin typeface="Verdana"/>
                <a:cs typeface="Verdana"/>
              </a:rPr>
              <a:t>t</a:t>
            </a:r>
            <a:r>
              <a:rPr sz="1200" spc="-10" dirty="0">
                <a:latin typeface="Verdana"/>
                <a:cs typeface="Verdana"/>
              </a:rPr>
              <a:t>s</a:t>
            </a:r>
            <a:r>
              <a:rPr sz="1200" dirty="0">
                <a:latin typeface="Verdana"/>
                <a:cs typeface="Verdana"/>
              </a:rPr>
              <a:t>	f</a:t>
            </a:r>
            <a:r>
              <a:rPr sz="1200" spc="-5" dirty="0">
                <a:latin typeface="Verdana"/>
                <a:cs typeface="Verdana"/>
              </a:rPr>
              <a:t>ís</a:t>
            </a:r>
            <a:r>
              <a:rPr sz="1200" spc="5" dirty="0">
                <a:latin typeface="Verdana"/>
                <a:cs typeface="Verdana"/>
              </a:rPr>
              <a:t>i</a:t>
            </a:r>
            <a:r>
              <a:rPr sz="1200" spc="-5" dirty="0">
                <a:latin typeface="Verdana"/>
                <a:cs typeface="Verdana"/>
              </a:rPr>
              <a:t>q</a:t>
            </a:r>
            <a:r>
              <a:rPr sz="1200" spc="-15" dirty="0">
                <a:latin typeface="Verdana"/>
                <a:cs typeface="Verdana"/>
              </a:rPr>
              <a:t>u</a:t>
            </a:r>
            <a:r>
              <a:rPr sz="1200" spc="-10" dirty="0">
                <a:latin typeface="Verdana"/>
                <a:cs typeface="Verdana"/>
              </a:rPr>
              <a:t>es</a:t>
            </a:r>
            <a:r>
              <a:rPr sz="1200" dirty="0">
                <a:latin typeface="Verdana"/>
                <a:cs typeface="Verdana"/>
              </a:rPr>
              <a:t>	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363472" y="2233207"/>
            <a:ext cx="3093720" cy="345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320"/>
              </a:lnSpc>
            </a:pPr>
            <a:r>
              <a:rPr sz="1200" spc="-5" dirty="0">
                <a:latin typeface="Verdana"/>
                <a:cs typeface="Verdana"/>
              </a:rPr>
              <a:t>q</a:t>
            </a:r>
            <a:r>
              <a:rPr sz="1200" spc="-15" dirty="0">
                <a:latin typeface="Verdana"/>
                <a:cs typeface="Verdana"/>
              </a:rPr>
              <a:t>u</a:t>
            </a:r>
            <a:r>
              <a:rPr sz="1200" spc="-5" dirty="0">
                <a:latin typeface="Verdana"/>
                <a:cs typeface="Verdana"/>
              </a:rPr>
              <a:t>í</a:t>
            </a:r>
            <a:r>
              <a:rPr sz="1200" spc="5" dirty="0">
                <a:latin typeface="Verdana"/>
                <a:cs typeface="Verdana"/>
              </a:rPr>
              <a:t>m</a:t>
            </a:r>
            <a:r>
              <a:rPr sz="1200" spc="-5" dirty="0">
                <a:latin typeface="Verdana"/>
                <a:cs typeface="Verdana"/>
              </a:rPr>
              <a:t>i</a:t>
            </a:r>
            <a:r>
              <a:rPr sz="1200" spc="-10" dirty="0">
                <a:latin typeface="Verdana"/>
                <a:cs typeface="Verdana"/>
              </a:rPr>
              <a:t>q</a:t>
            </a:r>
            <a:r>
              <a:rPr sz="1200" spc="-15" dirty="0">
                <a:latin typeface="Verdana"/>
                <a:cs typeface="Verdana"/>
              </a:rPr>
              <a:t>u</a:t>
            </a:r>
            <a:r>
              <a:rPr sz="1200" spc="-10" dirty="0">
                <a:latin typeface="Verdana"/>
                <a:cs typeface="Verdana"/>
              </a:rPr>
              <a:t>es</a:t>
            </a:r>
            <a:r>
              <a:rPr sz="1200" spc="105" dirty="0">
                <a:latin typeface="Verdana"/>
                <a:cs typeface="Verdana"/>
              </a:rPr>
              <a:t> </a:t>
            </a:r>
            <a:r>
              <a:rPr sz="1200" dirty="0">
                <a:latin typeface="Verdana"/>
                <a:cs typeface="Verdana"/>
              </a:rPr>
              <a:t>i</a:t>
            </a:r>
            <a:r>
              <a:rPr sz="1200" spc="110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spc="11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r</a:t>
            </a:r>
            <a:r>
              <a:rPr sz="1200" spc="-5" dirty="0">
                <a:latin typeface="Verdana"/>
                <a:cs typeface="Verdana"/>
              </a:rPr>
              <a:t>e</a:t>
            </a:r>
            <a:r>
              <a:rPr sz="1200" spc="-10" dirty="0">
                <a:latin typeface="Verdana"/>
                <a:cs typeface="Verdana"/>
              </a:rPr>
              <a:t>ac</a:t>
            </a:r>
            <a:r>
              <a:rPr sz="1200" spc="-15" dirty="0">
                <a:latin typeface="Verdana"/>
                <a:cs typeface="Verdana"/>
              </a:rPr>
              <a:t>c</a:t>
            </a:r>
            <a:r>
              <a:rPr sz="1200" spc="-5" dirty="0">
                <a:latin typeface="Verdana"/>
                <a:cs typeface="Verdana"/>
              </a:rPr>
              <a:t>ion</a:t>
            </a:r>
            <a:r>
              <a:rPr sz="1200" dirty="0">
                <a:latin typeface="Verdana"/>
                <a:cs typeface="Verdana"/>
              </a:rPr>
              <a:t>s</a:t>
            </a:r>
            <a:r>
              <a:rPr sz="1200" spc="110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spc="11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com</a:t>
            </a:r>
            <a:r>
              <a:rPr sz="1200" spc="-15" dirty="0">
                <a:latin typeface="Verdana"/>
                <a:cs typeface="Verdana"/>
              </a:rPr>
              <a:t>p</a:t>
            </a:r>
            <a:r>
              <a:rPr sz="1200" spc="-10" dirty="0">
                <a:latin typeface="Verdana"/>
                <a:cs typeface="Verdana"/>
              </a:rPr>
              <a:t>o</a:t>
            </a:r>
            <a:r>
              <a:rPr sz="1200" dirty="0">
                <a:latin typeface="Verdana"/>
                <a:cs typeface="Verdana"/>
              </a:rPr>
              <a:t>s</a:t>
            </a:r>
            <a:r>
              <a:rPr sz="1200" spc="-10" dirty="0">
                <a:latin typeface="Verdana"/>
                <a:cs typeface="Verdana"/>
              </a:rPr>
              <a:t>tos orgà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spc="-5" dirty="0">
                <a:latin typeface="Verdana"/>
                <a:cs typeface="Verdana"/>
              </a:rPr>
              <a:t>ic</a:t>
            </a:r>
            <a:r>
              <a:rPr sz="1200" spc="-10" dirty="0">
                <a:latin typeface="Verdana"/>
                <a:cs typeface="Verdana"/>
              </a:rPr>
              <a:t>s,</a:t>
            </a:r>
            <a:r>
              <a:rPr sz="1200" spc="185" dirty="0">
                <a:latin typeface="Verdana"/>
                <a:cs typeface="Verdana"/>
              </a:rPr>
              <a:t> </a:t>
            </a:r>
            <a:r>
              <a:rPr sz="1200" spc="5" dirty="0">
                <a:latin typeface="Verdana"/>
                <a:cs typeface="Verdana"/>
              </a:rPr>
              <a:t>i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spc="-10" dirty="0">
                <a:latin typeface="Verdana"/>
                <a:cs typeface="Verdana"/>
              </a:rPr>
              <a:t>orgà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spc="-5" dirty="0">
                <a:latin typeface="Verdana"/>
                <a:cs typeface="Verdana"/>
              </a:rPr>
              <a:t>ic</a:t>
            </a:r>
            <a:r>
              <a:rPr sz="1200" spc="-10" dirty="0">
                <a:latin typeface="Verdana"/>
                <a:cs typeface="Verdana"/>
              </a:rPr>
              <a:t>s</a:t>
            </a:r>
            <a:r>
              <a:rPr sz="1200" spc="200" dirty="0">
                <a:latin typeface="Verdana"/>
                <a:cs typeface="Verdana"/>
              </a:rPr>
              <a:t> </a:t>
            </a:r>
            <a:r>
              <a:rPr sz="1200" dirty="0">
                <a:latin typeface="Verdana"/>
                <a:cs typeface="Verdana"/>
              </a:rPr>
              <a:t>i</a:t>
            </a:r>
            <a:r>
              <a:rPr sz="1200" spc="18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orga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spc="-10" dirty="0">
                <a:latin typeface="Verdana"/>
                <a:cs typeface="Verdana"/>
              </a:rPr>
              <a:t>o</a:t>
            </a:r>
            <a:r>
              <a:rPr sz="1200" spc="-20" dirty="0">
                <a:latin typeface="Verdana"/>
                <a:cs typeface="Verdana"/>
              </a:rPr>
              <a:t>m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spc="-5" dirty="0">
                <a:latin typeface="Verdana"/>
                <a:cs typeface="Verdana"/>
              </a:rPr>
              <a:t>t</a:t>
            </a:r>
            <a:r>
              <a:rPr sz="1200" dirty="0">
                <a:latin typeface="Verdana"/>
                <a:cs typeface="Verdana"/>
              </a:rPr>
              <a:t>à</a:t>
            </a:r>
            <a:r>
              <a:rPr sz="1200" spc="-10" dirty="0">
                <a:latin typeface="Verdana"/>
                <a:cs typeface="Verdana"/>
              </a:rPr>
              <a:t>l·</a:t>
            </a:r>
            <a:r>
              <a:rPr sz="1200" spc="5" dirty="0">
                <a:latin typeface="Verdana"/>
                <a:cs typeface="Verdana"/>
              </a:rPr>
              <a:t>l</a:t>
            </a:r>
            <a:r>
              <a:rPr sz="1200" spc="-5" dirty="0">
                <a:latin typeface="Verdana"/>
                <a:cs typeface="Verdana"/>
              </a:rPr>
              <a:t>ic</a:t>
            </a:r>
            <a:r>
              <a:rPr sz="1200" spc="-10" dirty="0">
                <a:latin typeface="Verdana"/>
                <a:cs typeface="Verdana"/>
              </a:rPr>
              <a:t>s.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63472" y="2567217"/>
            <a:ext cx="309562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36905" algn="l"/>
                <a:tab pos="1420495" algn="l"/>
                <a:tab pos="2891155" algn="l"/>
              </a:tabLst>
            </a:pPr>
            <a:r>
              <a:rPr sz="1200" spc="-15" dirty="0" err="1" smtClean="0">
                <a:latin typeface="Verdana"/>
                <a:cs typeface="Verdana"/>
              </a:rPr>
              <a:t>S</a:t>
            </a:r>
            <a:r>
              <a:rPr sz="1200" spc="-10" dirty="0" err="1" smtClean="0">
                <a:latin typeface="Verdana"/>
                <a:cs typeface="Verdana"/>
              </a:rPr>
              <a:t>ón</a:t>
            </a:r>
            <a:r>
              <a:rPr sz="1200" dirty="0" smtClean="0">
                <a:latin typeface="Verdana"/>
                <a:cs typeface="Verdana"/>
              </a:rPr>
              <a:t>	</a:t>
            </a:r>
            <a:r>
              <a:rPr sz="1200" spc="-5" dirty="0" err="1" smtClean="0">
                <a:latin typeface="Verdana"/>
                <a:cs typeface="Verdana"/>
              </a:rPr>
              <a:t>d</a:t>
            </a:r>
            <a:r>
              <a:rPr sz="1200" spc="-10" dirty="0" err="1" smtClean="0">
                <a:latin typeface="Verdana"/>
                <a:cs typeface="Verdana"/>
              </a:rPr>
              <a:t>a</a:t>
            </a:r>
            <a:r>
              <a:rPr sz="1200" spc="-15" dirty="0" err="1" smtClean="0">
                <a:latin typeface="Verdana"/>
                <a:cs typeface="Verdana"/>
              </a:rPr>
              <a:t>d</a:t>
            </a:r>
            <a:r>
              <a:rPr sz="1200" spc="-10" dirty="0" err="1" smtClean="0">
                <a:latin typeface="Verdana"/>
                <a:cs typeface="Verdana"/>
              </a:rPr>
              <a:t>es</a:t>
            </a:r>
            <a:r>
              <a:rPr sz="1200" dirty="0" smtClean="0">
                <a:latin typeface="Verdana"/>
                <a:cs typeface="Verdana"/>
              </a:rPr>
              <a:t>	</a:t>
            </a:r>
            <a:r>
              <a:rPr sz="1200" spc="0" dirty="0" err="1" smtClean="0">
                <a:latin typeface="Verdana"/>
                <a:cs typeface="Verdana"/>
              </a:rPr>
              <a:t>e</a:t>
            </a:r>
            <a:r>
              <a:rPr sz="1200" spc="-10" dirty="0" err="1" smtClean="0">
                <a:latin typeface="Verdana"/>
                <a:cs typeface="Verdana"/>
              </a:rPr>
              <a:t>x</a:t>
            </a:r>
            <a:r>
              <a:rPr sz="1200" spc="-20" dirty="0" err="1" smtClean="0">
                <a:latin typeface="Verdana"/>
                <a:cs typeface="Verdana"/>
              </a:rPr>
              <a:t>p</a:t>
            </a:r>
            <a:r>
              <a:rPr sz="1200" spc="-10" dirty="0" err="1" smtClean="0">
                <a:latin typeface="Verdana"/>
                <a:cs typeface="Verdana"/>
              </a:rPr>
              <a:t>erimen</a:t>
            </a:r>
            <a:r>
              <a:rPr sz="1200" spc="-15" dirty="0" err="1" smtClean="0">
                <a:latin typeface="Verdana"/>
                <a:cs typeface="Verdana"/>
              </a:rPr>
              <a:t>t</a:t>
            </a:r>
            <a:r>
              <a:rPr sz="1200" dirty="0" err="1" smtClean="0">
                <a:latin typeface="Verdana"/>
                <a:cs typeface="Verdana"/>
              </a:rPr>
              <a:t>a</a:t>
            </a:r>
            <a:r>
              <a:rPr sz="1200" spc="-10" dirty="0" err="1" smtClean="0">
                <a:latin typeface="Verdana"/>
                <a:cs typeface="Verdana"/>
              </a:rPr>
              <a:t>l</a:t>
            </a:r>
            <a:r>
              <a:rPr sz="1200" spc="-5" dirty="0" err="1" smtClean="0">
                <a:latin typeface="Verdana"/>
                <a:cs typeface="Verdana"/>
              </a:rPr>
              <a:t>s</a:t>
            </a:r>
            <a:r>
              <a:rPr sz="1200" spc="-5" dirty="0" smtClean="0">
                <a:latin typeface="Verdana"/>
                <a:cs typeface="Verdana"/>
              </a:rPr>
              <a:t>,</a:t>
            </a:r>
            <a:r>
              <a:rPr sz="1200" dirty="0" smtClean="0">
                <a:latin typeface="Verdana"/>
                <a:cs typeface="Verdana"/>
              </a:rPr>
              <a:t>	</a:t>
            </a:r>
            <a:r>
              <a:rPr sz="1200" spc="-5" dirty="0" smtClean="0">
                <a:latin typeface="Verdana"/>
                <a:cs typeface="Verdana"/>
              </a:rPr>
              <a:t>no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63472" y="2733333"/>
            <a:ext cx="2047239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>
                <a:latin typeface="Verdana"/>
                <a:cs typeface="Verdana"/>
              </a:rPr>
              <a:t>ex</a:t>
            </a:r>
            <a:r>
              <a:rPr sz="1200" spc="-15" dirty="0">
                <a:latin typeface="Verdana"/>
                <a:cs typeface="Verdana"/>
              </a:rPr>
              <a:t>t</a:t>
            </a:r>
            <a:r>
              <a:rPr sz="1200" spc="-35" dirty="0">
                <a:latin typeface="Verdana"/>
                <a:cs typeface="Verdana"/>
              </a:rPr>
              <a:t>r</a:t>
            </a:r>
            <a:r>
              <a:rPr sz="1200" spc="-10" dirty="0">
                <a:latin typeface="Verdana"/>
                <a:cs typeface="Verdana"/>
              </a:rPr>
              <a:t>a</a:t>
            </a:r>
            <a:r>
              <a:rPr sz="1200" spc="-15" dirty="0">
                <a:latin typeface="Verdana"/>
                <a:cs typeface="Verdana"/>
              </a:rPr>
              <a:t>p</a:t>
            </a:r>
            <a:r>
              <a:rPr sz="1200" spc="-10" dirty="0">
                <a:latin typeface="Verdana"/>
                <a:cs typeface="Verdana"/>
              </a:rPr>
              <a:t>o</a:t>
            </a:r>
            <a:r>
              <a:rPr sz="1200" spc="-5" dirty="0">
                <a:latin typeface="Verdana"/>
                <a:cs typeface="Verdana"/>
              </a:rPr>
              <a:t>lad</a:t>
            </a:r>
            <a:r>
              <a:rPr sz="1200" spc="-10" dirty="0">
                <a:latin typeface="Verdana"/>
                <a:cs typeface="Verdana"/>
              </a:rPr>
              <a:t>es</a:t>
            </a:r>
            <a:r>
              <a:rPr sz="1200" spc="1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o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ca</a:t>
            </a:r>
            <a:r>
              <a:rPr sz="1200" spc="-15" dirty="0">
                <a:latin typeface="Verdana"/>
                <a:cs typeface="Verdana"/>
              </a:rPr>
              <a:t>l</a:t>
            </a:r>
            <a:r>
              <a:rPr sz="1200" spc="-10" dirty="0">
                <a:latin typeface="Verdana"/>
                <a:cs typeface="Verdana"/>
              </a:rPr>
              <a:t>c</a:t>
            </a:r>
            <a:r>
              <a:rPr sz="1200" spc="-15" dirty="0">
                <a:latin typeface="Verdana"/>
                <a:cs typeface="Verdana"/>
              </a:rPr>
              <a:t>u</a:t>
            </a:r>
            <a:r>
              <a:rPr sz="1200" spc="-5" dirty="0">
                <a:latin typeface="Verdana"/>
                <a:cs typeface="Verdana"/>
              </a:rPr>
              <a:t>lad</a:t>
            </a:r>
            <a:r>
              <a:rPr sz="1200" spc="-10" dirty="0">
                <a:latin typeface="Verdana"/>
                <a:cs typeface="Verdana"/>
              </a:rPr>
              <a:t>es.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27659" y="1613916"/>
            <a:ext cx="864108" cy="12969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7659" y="1613916"/>
            <a:ext cx="864235" cy="1297305"/>
          </a:xfrm>
          <a:custGeom>
            <a:avLst/>
            <a:gdLst/>
            <a:ahLst/>
            <a:cxnLst/>
            <a:rect l="l" t="t" r="r" b="b"/>
            <a:pathLst>
              <a:path w="864235" h="1297305">
                <a:moveTo>
                  <a:pt x="0" y="1296924"/>
                </a:moveTo>
                <a:lnTo>
                  <a:pt x="864108" y="1296924"/>
                </a:lnTo>
                <a:lnTo>
                  <a:pt x="864108" y="0"/>
                </a:lnTo>
                <a:lnTo>
                  <a:pt x="0" y="0"/>
                </a:lnTo>
                <a:lnTo>
                  <a:pt x="0" y="1296924"/>
                </a:lnTo>
                <a:close/>
              </a:path>
            </a:pathLst>
          </a:custGeom>
          <a:ln w="12192">
            <a:solidFill>
              <a:srgbClr val="528B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866132" y="1792223"/>
            <a:ext cx="3950335" cy="1234440"/>
          </a:xfrm>
          <a:custGeom>
            <a:avLst/>
            <a:gdLst/>
            <a:ahLst/>
            <a:cxnLst/>
            <a:rect l="l" t="t" r="r" b="b"/>
            <a:pathLst>
              <a:path w="3950334" h="1234439">
                <a:moveTo>
                  <a:pt x="0" y="1234439"/>
                </a:moveTo>
                <a:lnTo>
                  <a:pt x="3950208" y="1234439"/>
                </a:lnTo>
                <a:lnTo>
                  <a:pt x="3950208" y="0"/>
                </a:lnTo>
                <a:lnTo>
                  <a:pt x="0" y="0"/>
                </a:lnTo>
                <a:lnTo>
                  <a:pt x="0" y="1234439"/>
                </a:lnTo>
                <a:close/>
              </a:path>
            </a:pathLst>
          </a:custGeom>
          <a:solidFill>
            <a:srgbClr val="D2D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866132" y="1792223"/>
            <a:ext cx="3950335" cy="1234440"/>
          </a:xfrm>
          <a:custGeom>
            <a:avLst/>
            <a:gdLst/>
            <a:ahLst/>
            <a:cxnLst/>
            <a:rect l="l" t="t" r="r" b="b"/>
            <a:pathLst>
              <a:path w="3950334" h="1234439">
                <a:moveTo>
                  <a:pt x="0" y="1234439"/>
                </a:moveTo>
                <a:lnTo>
                  <a:pt x="3950208" y="1234439"/>
                </a:lnTo>
                <a:lnTo>
                  <a:pt x="3950208" y="0"/>
                </a:lnTo>
                <a:lnTo>
                  <a:pt x="0" y="0"/>
                </a:lnTo>
                <a:lnTo>
                  <a:pt x="0" y="1234439"/>
                </a:lnTo>
                <a:close/>
              </a:path>
            </a:pathLst>
          </a:custGeom>
          <a:ln w="6096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690108" y="1905166"/>
            <a:ext cx="19462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13130" algn="l"/>
              </a:tabLst>
            </a:pPr>
            <a:r>
              <a:rPr sz="1200" spc="-15" dirty="0">
                <a:latin typeface="Verdana"/>
                <a:cs typeface="Verdana"/>
              </a:rPr>
              <a:t>Of</a:t>
            </a:r>
            <a:r>
              <a:rPr sz="1200" spc="-5" dirty="0">
                <a:latin typeface="Verdana"/>
                <a:cs typeface="Verdana"/>
              </a:rPr>
              <a:t>e</a:t>
            </a:r>
            <a:r>
              <a:rPr sz="1200" spc="-10" dirty="0">
                <a:latin typeface="Verdana"/>
                <a:cs typeface="Verdana"/>
              </a:rPr>
              <a:t>r</a:t>
            </a:r>
            <a:r>
              <a:rPr sz="1200" spc="-5" dirty="0">
                <a:latin typeface="Verdana"/>
                <a:cs typeface="Verdana"/>
              </a:rPr>
              <a:t>ei</a:t>
            </a:r>
            <a:r>
              <a:rPr sz="1200" dirty="0">
                <a:latin typeface="Verdana"/>
                <a:cs typeface="Verdana"/>
              </a:rPr>
              <a:t>x	</a:t>
            </a:r>
            <a:r>
              <a:rPr sz="1200" spc="-5" dirty="0">
                <a:latin typeface="Verdana"/>
                <a:cs typeface="Verdana"/>
              </a:rPr>
              <a:t>f</a:t>
            </a:r>
            <a:r>
              <a:rPr sz="1200" spc="-20" dirty="0">
                <a:latin typeface="Verdana"/>
                <a:cs typeface="Verdana"/>
              </a:rPr>
              <a:t>u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dirty="0">
                <a:latin typeface="Verdana"/>
                <a:cs typeface="Verdana"/>
              </a:rPr>
              <a:t>c</a:t>
            </a:r>
            <a:r>
              <a:rPr sz="1200" spc="-10" dirty="0">
                <a:latin typeface="Verdana"/>
                <a:cs typeface="Verdana"/>
              </a:rPr>
              <a:t>io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-10" dirty="0">
                <a:latin typeface="Verdana"/>
                <a:cs typeface="Verdana"/>
              </a:rPr>
              <a:t>l</a:t>
            </a:r>
            <a:r>
              <a:rPr sz="1200" spc="-5" dirty="0">
                <a:latin typeface="Verdana"/>
                <a:cs typeface="Verdana"/>
              </a:rPr>
              <a:t>i</a:t>
            </a:r>
            <a:r>
              <a:rPr sz="1200" spc="-10" dirty="0">
                <a:latin typeface="Verdana"/>
                <a:cs typeface="Verdana"/>
              </a:rPr>
              <a:t>t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-5" dirty="0">
                <a:latin typeface="Verdana"/>
                <a:cs typeface="Verdana"/>
              </a:rPr>
              <a:t>t</a:t>
            </a:r>
            <a:r>
              <a:rPr sz="1200" spc="-10" dirty="0">
                <a:latin typeface="Verdana"/>
                <a:cs typeface="Verdana"/>
              </a:rPr>
              <a:t>s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924927" y="1905166"/>
            <a:ext cx="860425" cy="511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3020" algn="just">
              <a:lnSpc>
                <a:spcPct val="91200"/>
              </a:lnSpc>
            </a:pPr>
            <a:r>
              <a:rPr sz="1200" spc="-10" dirty="0">
                <a:latin typeface="Verdana"/>
                <a:cs typeface="Verdana"/>
              </a:rPr>
              <a:t>com     </a:t>
            </a:r>
            <a:r>
              <a:rPr sz="1200" spc="200" dirty="0">
                <a:latin typeface="Verdana"/>
                <a:cs typeface="Verdana"/>
              </a:rPr>
              <a:t> </a:t>
            </a:r>
            <a:r>
              <a:rPr sz="1200" spc="5" dirty="0">
                <a:latin typeface="Verdana"/>
                <a:cs typeface="Verdana"/>
              </a:rPr>
              <a:t>el </a:t>
            </a:r>
            <a:r>
              <a:rPr sz="1200" dirty="0">
                <a:latin typeface="Verdana"/>
                <a:cs typeface="Verdana"/>
              </a:rPr>
              <a:t>s</a:t>
            </a:r>
            <a:r>
              <a:rPr sz="1200" spc="-10" dirty="0">
                <a:latin typeface="Verdana"/>
                <a:cs typeface="Verdana"/>
              </a:rPr>
              <a:t>í</a:t>
            </a:r>
            <a:r>
              <a:rPr sz="1200" spc="-5" dirty="0">
                <a:latin typeface="Verdana"/>
                <a:cs typeface="Verdana"/>
              </a:rPr>
              <a:t>nt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s</a:t>
            </a:r>
            <a:r>
              <a:rPr sz="1200" spc="-10" dirty="0">
                <a:latin typeface="Verdana"/>
                <a:cs typeface="Verdana"/>
              </a:rPr>
              <a:t>i</a:t>
            </a:r>
            <a:r>
              <a:rPr sz="1200" spc="-5" dirty="0">
                <a:latin typeface="Verdana"/>
                <a:cs typeface="Verdana"/>
              </a:rPr>
              <a:t>,</a:t>
            </a:r>
            <a:r>
              <a:rPr sz="1200" dirty="0">
                <a:latin typeface="Verdana"/>
                <a:cs typeface="Verdana"/>
              </a:rPr>
              <a:t>  </a:t>
            </a:r>
            <a:r>
              <a:rPr sz="1200" spc="-95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la </a:t>
            </a:r>
            <a:r>
              <a:rPr sz="1200" spc="-5" dirty="0">
                <a:latin typeface="Verdana"/>
                <a:cs typeface="Verdana"/>
              </a:rPr>
              <a:t>quí</a:t>
            </a:r>
            <a:r>
              <a:rPr sz="1200" spc="5" dirty="0">
                <a:latin typeface="Verdana"/>
                <a:cs typeface="Verdana"/>
              </a:rPr>
              <a:t>m</a:t>
            </a:r>
            <a:r>
              <a:rPr sz="1200" spc="-5" dirty="0">
                <a:latin typeface="Verdana"/>
                <a:cs typeface="Verdana"/>
              </a:rPr>
              <a:t>ic</a:t>
            </a:r>
            <a:r>
              <a:rPr sz="1200" spc="-10" dirty="0">
                <a:latin typeface="Verdana"/>
                <a:cs typeface="Verdana"/>
              </a:rPr>
              <a:t>a</a:t>
            </a:r>
            <a:r>
              <a:rPr sz="1200" dirty="0">
                <a:latin typeface="Verdana"/>
                <a:cs typeface="Verdana"/>
              </a:rPr>
              <a:t>  </a:t>
            </a:r>
            <a:r>
              <a:rPr sz="1200" spc="-105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a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90108" y="2072806"/>
            <a:ext cx="2118995" cy="344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310"/>
              </a:lnSpc>
              <a:tabLst>
                <a:tab pos="901065" algn="l"/>
                <a:tab pos="1045844" algn="l"/>
                <a:tab pos="1235075" algn="l"/>
                <a:tab pos="1379855" algn="l"/>
                <a:tab pos="1920875" algn="l"/>
              </a:tabLst>
            </a:pPr>
            <a:r>
              <a:rPr sz="1200" spc="-5" dirty="0">
                <a:latin typeface="Verdana"/>
                <a:cs typeface="Verdana"/>
              </a:rPr>
              <a:t>plan</a:t>
            </a:r>
            <a:r>
              <a:rPr sz="1200" spc="-10" dirty="0">
                <a:latin typeface="Verdana"/>
                <a:cs typeface="Verdana"/>
              </a:rPr>
              <a:t>if</a:t>
            </a:r>
            <a:r>
              <a:rPr sz="1200" spc="-5" dirty="0">
                <a:latin typeface="Verdana"/>
                <a:cs typeface="Verdana"/>
              </a:rPr>
              <a:t>ic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-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or</a:t>
            </a:r>
            <a:r>
              <a:rPr sz="1200" dirty="0">
                <a:latin typeface="Verdana"/>
                <a:cs typeface="Verdana"/>
              </a:rPr>
              <a:t>		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		</a:t>
            </a:r>
            <a:r>
              <a:rPr sz="1200" spc="-10" dirty="0">
                <a:latin typeface="Verdana"/>
                <a:cs typeface="Verdana"/>
              </a:rPr>
              <a:t>r</a:t>
            </a:r>
            <a:r>
              <a:rPr sz="1200" dirty="0">
                <a:latin typeface="Verdana"/>
                <a:cs typeface="Verdana"/>
              </a:rPr>
              <a:t>u</a:t>
            </a:r>
            <a:r>
              <a:rPr sz="1200" spc="-5" dirty="0">
                <a:latin typeface="Verdana"/>
                <a:cs typeface="Verdana"/>
              </a:rPr>
              <a:t>t</a:t>
            </a:r>
            <a:r>
              <a:rPr sz="1200" spc="-10" dirty="0">
                <a:latin typeface="Verdana"/>
                <a:cs typeface="Verdana"/>
              </a:rPr>
              <a:t>es</a:t>
            </a:r>
            <a:r>
              <a:rPr sz="1200" dirty="0">
                <a:latin typeface="Verdana"/>
                <a:cs typeface="Verdana"/>
              </a:rPr>
              <a:t>	</a:t>
            </a:r>
            <a:r>
              <a:rPr sz="1200" spc="-15" dirty="0">
                <a:latin typeface="Verdana"/>
                <a:cs typeface="Verdana"/>
              </a:rPr>
              <a:t>de</a:t>
            </a:r>
            <a:r>
              <a:rPr sz="1200" spc="-1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g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spc="-35" dirty="0">
                <a:latin typeface="Verdana"/>
                <a:cs typeface="Verdana"/>
              </a:rPr>
              <a:t>r</a:t>
            </a:r>
            <a:r>
              <a:rPr sz="1200" spc="-10" dirty="0">
                <a:latin typeface="Verdana"/>
                <a:cs typeface="Verdana"/>
              </a:rPr>
              <a:t>ac</a:t>
            </a:r>
            <a:r>
              <a:rPr sz="1200" spc="-15" dirty="0">
                <a:latin typeface="Verdana"/>
                <a:cs typeface="Verdana"/>
              </a:rPr>
              <a:t>i</a:t>
            </a:r>
            <a:r>
              <a:rPr sz="1200" spc="-10" dirty="0">
                <a:latin typeface="Verdana"/>
                <a:cs typeface="Verdana"/>
              </a:rPr>
              <a:t>ó</a:t>
            </a:r>
            <a:r>
              <a:rPr sz="1200" dirty="0">
                <a:latin typeface="Verdana"/>
                <a:cs typeface="Verdana"/>
              </a:rPr>
              <a:t>	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	</a:t>
            </a:r>
            <a:r>
              <a:rPr sz="1200" spc="-5" dirty="0">
                <a:latin typeface="Verdana"/>
                <a:cs typeface="Verdana"/>
              </a:rPr>
              <a:t>l’e</a:t>
            </a:r>
            <a:r>
              <a:rPr sz="1200" dirty="0">
                <a:latin typeface="Verdana"/>
                <a:cs typeface="Verdana"/>
              </a:rPr>
              <a:t>struc</a:t>
            </a:r>
            <a:r>
              <a:rPr sz="1200" spc="-10" dirty="0">
                <a:latin typeface="Verdana"/>
                <a:cs typeface="Verdana"/>
              </a:rPr>
              <a:t>t</a:t>
            </a:r>
            <a:r>
              <a:rPr sz="1200" spc="-5" dirty="0">
                <a:latin typeface="Verdana"/>
                <a:cs typeface="Verdana"/>
              </a:rPr>
              <a:t>u</a:t>
            </a:r>
            <a:r>
              <a:rPr sz="1200" spc="-25" dirty="0">
                <a:latin typeface="Verdana"/>
                <a:cs typeface="Verdana"/>
              </a:rPr>
              <a:t>r</a:t>
            </a:r>
            <a:r>
              <a:rPr sz="1200" dirty="0">
                <a:latin typeface="Verdana"/>
                <a:cs typeface="Verdana"/>
              </a:rPr>
              <a:t>a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90108" y="2406562"/>
            <a:ext cx="3096260" cy="510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ts val="1310"/>
              </a:lnSpc>
            </a:pPr>
            <a:r>
              <a:rPr sz="1200" spc="-5" dirty="0">
                <a:latin typeface="Verdana"/>
                <a:cs typeface="Verdana"/>
              </a:rPr>
              <a:t>p</a:t>
            </a:r>
            <a:r>
              <a:rPr sz="1200" spc="-10" dirty="0">
                <a:latin typeface="Verdana"/>
                <a:cs typeface="Verdana"/>
              </a:rPr>
              <a:t>art</a:t>
            </a:r>
            <a:r>
              <a:rPr sz="1200" spc="-15" dirty="0">
                <a:latin typeface="Verdana"/>
                <a:cs typeface="Verdana"/>
              </a:rPr>
              <a:t>i</a:t>
            </a:r>
            <a:r>
              <a:rPr sz="1200" spc="-10" dirty="0">
                <a:latin typeface="Verdana"/>
                <a:cs typeface="Verdana"/>
              </a:rPr>
              <a:t>r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-195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l </a:t>
            </a:r>
            <a:r>
              <a:rPr sz="1200" spc="-190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spc="-10" dirty="0">
                <a:latin typeface="Verdana"/>
                <a:cs typeface="Verdana"/>
              </a:rPr>
              <a:t>om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-20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l </a:t>
            </a:r>
            <a:r>
              <a:rPr sz="1200" spc="-18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com</a:t>
            </a:r>
            <a:r>
              <a:rPr sz="1200" spc="-15" dirty="0">
                <a:latin typeface="Verdana"/>
                <a:cs typeface="Verdana"/>
              </a:rPr>
              <a:t>p</a:t>
            </a:r>
            <a:r>
              <a:rPr sz="1200" spc="-10" dirty="0">
                <a:latin typeface="Verdana"/>
                <a:cs typeface="Verdana"/>
              </a:rPr>
              <a:t>o</a:t>
            </a:r>
            <a:r>
              <a:rPr sz="1200" dirty="0">
                <a:latin typeface="Verdana"/>
                <a:cs typeface="Verdana"/>
              </a:rPr>
              <a:t>st </a:t>
            </a:r>
            <a:r>
              <a:rPr sz="1200" spc="-200" dirty="0">
                <a:latin typeface="Verdana"/>
                <a:cs typeface="Verdana"/>
              </a:rPr>
              <a:t> </a:t>
            </a:r>
            <a:r>
              <a:rPr sz="1200" dirty="0">
                <a:latin typeface="Verdana"/>
                <a:cs typeface="Verdana"/>
              </a:rPr>
              <a:t>i </a:t>
            </a:r>
            <a:r>
              <a:rPr sz="1200" spc="-19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ifer</a:t>
            </a:r>
            <a:r>
              <a:rPr sz="1200" spc="-5" dirty="0">
                <a:latin typeface="Verdana"/>
                <a:cs typeface="Verdana"/>
              </a:rPr>
              <a:t>e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spc="-5" dirty="0">
                <a:latin typeface="Verdana"/>
                <a:cs typeface="Verdana"/>
              </a:rPr>
              <a:t>t</a:t>
            </a:r>
            <a:r>
              <a:rPr sz="1200" spc="-10" dirty="0">
                <a:latin typeface="Verdana"/>
                <a:cs typeface="Verdana"/>
              </a:rPr>
              <a:t>s</a:t>
            </a:r>
            <a:r>
              <a:rPr sz="1200" spc="-5" dirty="0">
                <a:latin typeface="Verdana"/>
                <a:cs typeface="Verdana"/>
              </a:rPr>
              <a:t> f</a:t>
            </a:r>
            <a:r>
              <a:rPr sz="1200" spc="-15" dirty="0">
                <a:latin typeface="Verdana"/>
                <a:cs typeface="Verdana"/>
              </a:rPr>
              <a:t>i</a:t>
            </a:r>
            <a:r>
              <a:rPr sz="1200" spc="-5" dirty="0">
                <a:latin typeface="Verdana"/>
                <a:cs typeface="Verdana"/>
              </a:rPr>
              <a:t>l</a:t>
            </a:r>
            <a:r>
              <a:rPr sz="1200" spc="-10" dirty="0">
                <a:latin typeface="Verdana"/>
                <a:cs typeface="Verdana"/>
              </a:rPr>
              <a:t>tr</a:t>
            </a:r>
            <a:r>
              <a:rPr sz="1200" spc="-5" dirty="0">
                <a:latin typeface="Verdana"/>
                <a:cs typeface="Verdana"/>
              </a:rPr>
              <a:t>e</a:t>
            </a:r>
            <a:r>
              <a:rPr sz="1200" spc="-10" dirty="0">
                <a:latin typeface="Verdana"/>
                <a:cs typeface="Verdana"/>
              </a:rPr>
              <a:t>s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114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p</a:t>
            </a:r>
            <a:r>
              <a:rPr sz="1200" spc="-10" dirty="0">
                <a:latin typeface="Verdana"/>
                <a:cs typeface="Verdana"/>
              </a:rPr>
              <a:t>er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105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a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10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r</a:t>
            </a:r>
            <a:r>
              <a:rPr sz="1200" spc="-5" dirty="0">
                <a:latin typeface="Verdana"/>
                <a:cs typeface="Verdana"/>
              </a:rPr>
              <a:t>ef</a:t>
            </a:r>
            <a:r>
              <a:rPr sz="1200" spc="-15" dirty="0">
                <a:latin typeface="Verdana"/>
                <a:cs typeface="Verdana"/>
              </a:rPr>
              <a:t>i</a:t>
            </a:r>
            <a:r>
              <a:rPr sz="1200" spc="-5" dirty="0">
                <a:latin typeface="Verdana"/>
                <a:cs typeface="Verdana"/>
              </a:rPr>
              <a:t>n</a:t>
            </a:r>
            <a:r>
              <a:rPr sz="1200" spc="-10" dirty="0">
                <a:latin typeface="Verdana"/>
                <a:cs typeface="Verdana"/>
              </a:rPr>
              <a:t>ar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105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spc="-5" dirty="0">
                <a:latin typeface="Verdana"/>
                <a:cs typeface="Verdana"/>
              </a:rPr>
              <a:t>l</a:t>
            </a:r>
            <a:r>
              <a:rPr sz="1200" dirty="0">
                <a:latin typeface="Verdana"/>
                <a:cs typeface="Verdana"/>
              </a:rPr>
              <a:t>s </a:t>
            </a:r>
            <a:r>
              <a:rPr sz="1200" spc="10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r</a:t>
            </a:r>
            <a:r>
              <a:rPr sz="1200" spc="-5" dirty="0">
                <a:latin typeface="Verdana"/>
                <a:cs typeface="Verdana"/>
              </a:rPr>
              <a:t>e</a:t>
            </a:r>
            <a:r>
              <a:rPr sz="1200" spc="-10" dirty="0">
                <a:latin typeface="Verdana"/>
                <a:cs typeface="Verdana"/>
              </a:rPr>
              <a:t>s</a:t>
            </a:r>
            <a:r>
              <a:rPr sz="1200" spc="-15" dirty="0">
                <a:latin typeface="Verdana"/>
                <a:cs typeface="Verdana"/>
              </a:rPr>
              <a:t>u</a:t>
            </a:r>
            <a:r>
              <a:rPr sz="1200" spc="-5" dirty="0">
                <a:latin typeface="Verdana"/>
                <a:cs typeface="Verdana"/>
              </a:rPr>
              <a:t>l</a:t>
            </a:r>
            <a:r>
              <a:rPr sz="1200" dirty="0">
                <a:latin typeface="Verdana"/>
                <a:cs typeface="Verdana"/>
              </a:rPr>
              <a:t>t</a:t>
            </a:r>
            <a:r>
              <a:rPr sz="1200" spc="-10" dirty="0">
                <a:latin typeface="Verdana"/>
                <a:cs typeface="Verdana"/>
              </a:rPr>
              <a:t>a</a:t>
            </a:r>
            <a:r>
              <a:rPr sz="1200" spc="-15" dirty="0">
                <a:latin typeface="Verdana"/>
                <a:cs typeface="Verdana"/>
              </a:rPr>
              <a:t>t</a:t>
            </a:r>
            <a:r>
              <a:rPr sz="1200" spc="-10" dirty="0">
                <a:latin typeface="Verdana"/>
                <a:cs typeface="Verdana"/>
              </a:rPr>
              <a:t>s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114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de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ce</a:t>
            </a:r>
            <a:r>
              <a:rPr sz="1200" spc="-5" dirty="0">
                <a:latin typeface="Verdana"/>
                <a:cs typeface="Verdana"/>
              </a:rPr>
              <a:t>r</a:t>
            </a:r>
            <a:r>
              <a:rPr sz="1200" spc="-10" dirty="0">
                <a:latin typeface="Verdana"/>
                <a:cs typeface="Verdana"/>
              </a:rPr>
              <a:t>ca.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631435" y="1642872"/>
            <a:ext cx="864108" cy="1295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631435" y="1642872"/>
            <a:ext cx="864235" cy="1295400"/>
          </a:xfrm>
          <a:custGeom>
            <a:avLst/>
            <a:gdLst/>
            <a:ahLst/>
            <a:cxnLst/>
            <a:rect l="l" t="t" r="r" b="b"/>
            <a:pathLst>
              <a:path w="864235" h="1295400">
                <a:moveTo>
                  <a:pt x="0" y="1295400"/>
                </a:moveTo>
                <a:lnTo>
                  <a:pt x="864108" y="1295400"/>
                </a:lnTo>
                <a:lnTo>
                  <a:pt x="864108" y="0"/>
                </a:lnTo>
                <a:lnTo>
                  <a:pt x="0" y="0"/>
                </a:lnTo>
                <a:lnTo>
                  <a:pt x="0" y="1295400"/>
                </a:lnTo>
                <a:close/>
              </a:path>
            </a:pathLst>
          </a:custGeom>
          <a:ln w="12192">
            <a:solidFill>
              <a:srgbClr val="528B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92251" y="3346703"/>
            <a:ext cx="3950335" cy="1234440"/>
          </a:xfrm>
          <a:custGeom>
            <a:avLst/>
            <a:gdLst/>
            <a:ahLst/>
            <a:cxnLst/>
            <a:rect l="l" t="t" r="r" b="b"/>
            <a:pathLst>
              <a:path w="3950335" h="1234439">
                <a:moveTo>
                  <a:pt x="0" y="1234440"/>
                </a:moveTo>
                <a:lnTo>
                  <a:pt x="3950208" y="1234440"/>
                </a:lnTo>
                <a:lnTo>
                  <a:pt x="3950208" y="0"/>
                </a:lnTo>
                <a:lnTo>
                  <a:pt x="0" y="0"/>
                </a:lnTo>
                <a:lnTo>
                  <a:pt x="0" y="1234440"/>
                </a:lnTo>
                <a:close/>
              </a:path>
            </a:pathLst>
          </a:custGeom>
          <a:solidFill>
            <a:srgbClr val="D2D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92251" y="3346703"/>
            <a:ext cx="3950335" cy="1234440"/>
          </a:xfrm>
          <a:custGeom>
            <a:avLst/>
            <a:gdLst/>
            <a:ahLst/>
            <a:cxnLst/>
            <a:rect l="l" t="t" r="r" b="b"/>
            <a:pathLst>
              <a:path w="3950335" h="1234439">
                <a:moveTo>
                  <a:pt x="0" y="1234440"/>
                </a:moveTo>
                <a:lnTo>
                  <a:pt x="3950208" y="1234440"/>
                </a:lnTo>
                <a:lnTo>
                  <a:pt x="3950208" y="0"/>
                </a:lnTo>
                <a:lnTo>
                  <a:pt x="0" y="0"/>
                </a:lnTo>
                <a:lnTo>
                  <a:pt x="0" y="1234440"/>
                </a:lnTo>
                <a:close/>
              </a:path>
            </a:pathLst>
          </a:custGeom>
          <a:ln w="6096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1315592" y="3793148"/>
            <a:ext cx="3094990" cy="346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80"/>
              </a:lnSpc>
              <a:tabLst>
                <a:tab pos="459105" algn="l"/>
                <a:tab pos="977265" algn="l"/>
                <a:tab pos="1720850" algn="l"/>
                <a:tab pos="2244090" algn="l"/>
              </a:tabLst>
            </a:pPr>
            <a:r>
              <a:rPr sz="1200" spc="-5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s	</a:t>
            </a:r>
            <a:r>
              <a:rPr sz="1200" spc="-5" dirty="0">
                <a:latin typeface="Verdana"/>
                <a:cs typeface="Verdana"/>
              </a:rPr>
              <a:t>p</a:t>
            </a:r>
            <a:r>
              <a:rPr sz="1200" spc="-10" dirty="0">
                <a:latin typeface="Verdana"/>
                <a:cs typeface="Verdana"/>
              </a:rPr>
              <a:t>o</a:t>
            </a:r>
            <a:r>
              <a:rPr sz="1200" dirty="0">
                <a:latin typeface="Verdana"/>
                <a:cs typeface="Verdana"/>
              </a:rPr>
              <a:t>t	</a:t>
            </a:r>
            <a:r>
              <a:rPr sz="1200" spc="-10" dirty="0">
                <a:latin typeface="Verdana"/>
                <a:cs typeface="Verdana"/>
              </a:rPr>
              <a:t>ce</a:t>
            </a:r>
            <a:r>
              <a:rPr sz="1200" spc="-5" dirty="0">
                <a:latin typeface="Verdana"/>
                <a:cs typeface="Verdana"/>
              </a:rPr>
              <a:t>r</a:t>
            </a:r>
            <a:r>
              <a:rPr sz="1200" spc="-10" dirty="0">
                <a:latin typeface="Verdana"/>
                <a:cs typeface="Verdana"/>
              </a:rPr>
              <a:t>car</a:t>
            </a:r>
            <a:r>
              <a:rPr sz="1200" dirty="0">
                <a:latin typeface="Verdana"/>
                <a:cs typeface="Verdana"/>
              </a:rPr>
              <a:t>	</a:t>
            </a:r>
            <a:r>
              <a:rPr sz="1200" spc="-5" dirty="0">
                <a:latin typeface="Verdana"/>
                <a:cs typeface="Verdana"/>
              </a:rPr>
              <a:t>p</a:t>
            </a:r>
            <a:r>
              <a:rPr sz="1200" spc="-10" dirty="0">
                <a:latin typeface="Verdana"/>
                <a:cs typeface="Verdana"/>
              </a:rPr>
              <a:t>er</a:t>
            </a:r>
            <a:r>
              <a:rPr sz="1200" dirty="0">
                <a:latin typeface="Verdana"/>
                <a:cs typeface="Verdana"/>
              </a:rPr>
              <a:t>	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s</a:t>
            </a:r>
            <a:r>
              <a:rPr sz="1200" spc="-10" dirty="0">
                <a:latin typeface="Verdana"/>
                <a:cs typeface="Verdana"/>
              </a:rPr>
              <a:t>truc</a:t>
            </a:r>
            <a:r>
              <a:rPr sz="1200" spc="-15" dirty="0">
                <a:latin typeface="Verdana"/>
                <a:cs typeface="Verdana"/>
              </a:rPr>
              <a:t>tu</a:t>
            </a:r>
            <a:r>
              <a:rPr sz="1200" spc="-20" dirty="0">
                <a:latin typeface="Verdana"/>
                <a:cs typeface="Verdana"/>
              </a:rPr>
              <a:t>r</a:t>
            </a:r>
            <a:r>
              <a:rPr sz="1200" spc="-10" dirty="0">
                <a:latin typeface="Verdana"/>
                <a:cs typeface="Verdana"/>
              </a:rPr>
              <a:t>a,</a:t>
            </a:r>
            <a:endParaRPr sz="1200" dirty="0">
              <a:latin typeface="Verdana"/>
              <a:cs typeface="Verdana"/>
            </a:endParaRPr>
          </a:p>
          <a:p>
            <a:pPr marL="12700">
              <a:lnSpc>
                <a:spcPts val="1380"/>
              </a:lnSpc>
            </a:pPr>
            <a:r>
              <a:rPr sz="1200" dirty="0">
                <a:latin typeface="Verdana"/>
                <a:cs typeface="Verdana"/>
              </a:rPr>
              <a:t>s</a:t>
            </a:r>
            <a:r>
              <a:rPr sz="1200" spc="-10" dirty="0">
                <a:latin typeface="Verdana"/>
                <a:cs typeface="Verdana"/>
              </a:rPr>
              <a:t>u</a:t>
            </a:r>
            <a:r>
              <a:rPr sz="1200" spc="-5" dirty="0">
                <a:latin typeface="Verdana"/>
                <a:cs typeface="Verdana"/>
              </a:rPr>
              <a:t>b</a:t>
            </a:r>
            <a:r>
              <a:rPr sz="1200" dirty="0">
                <a:latin typeface="Verdana"/>
                <a:cs typeface="Verdana"/>
              </a:rPr>
              <a:t>es</a:t>
            </a:r>
            <a:r>
              <a:rPr sz="1200" spc="-10" dirty="0">
                <a:latin typeface="Verdana"/>
                <a:cs typeface="Verdana"/>
              </a:rPr>
              <a:t>t</a:t>
            </a:r>
            <a:r>
              <a:rPr sz="1200" dirty="0">
                <a:latin typeface="Verdana"/>
                <a:cs typeface="Verdana"/>
              </a:rPr>
              <a:t>ru</a:t>
            </a:r>
            <a:r>
              <a:rPr sz="1200" spc="-5" dirty="0">
                <a:latin typeface="Verdana"/>
                <a:cs typeface="Verdana"/>
              </a:rPr>
              <a:t>c</a:t>
            </a:r>
            <a:r>
              <a:rPr sz="1200" spc="-10" dirty="0">
                <a:latin typeface="Verdana"/>
                <a:cs typeface="Verdana"/>
              </a:rPr>
              <a:t>t</a:t>
            </a:r>
            <a:r>
              <a:rPr sz="1200" spc="-5" dirty="0">
                <a:latin typeface="Verdana"/>
                <a:cs typeface="Verdana"/>
              </a:rPr>
              <a:t>u</a:t>
            </a:r>
            <a:r>
              <a:rPr sz="1200" spc="-25" dirty="0">
                <a:latin typeface="Verdana"/>
                <a:cs typeface="Verdana"/>
              </a:rPr>
              <a:t>r</a:t>
            </a:r>
            <a:r>
              <a:rPr sz="1200" dirty="0">
                <a:latin typeface="Verdana"/>
                <a:cs typeface="Verdana"/>
              </a:rPr>
              <a:t>a,</a:t>
            </a:r>
            <a:r>
              <a:rPr sz="1200" spc="15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t</a:t>
            </a:r>
            <a:r>
              <a:rPr sz="1200" dirty="0">
                <a:latin typeface="Verdana"/>
                <a:cs typeface="Verdana"/>
              </a:rPr>
              <a:t>ext i</a:t>
            </a:r>
            <a:r>
              <a:rPr sz="1200" spc="-1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p</a:t>
            </a:r>
            <a:r>
              <a:rPr sz="1200" dirty="0">
                <a:latin typeface="Verdana"/>
                <a:cs typeface="Verdana"/>
              </a:rPr>
              <a:t>ro</a:t>
            </a:r>
            <a:r>
              <a:rPr sz="1200" spc="-5" dirty="0">
                <a:latin typeface="Verdana"/>
                <a:cs typeface="Verdana"/>
              </a:rPr>
              <a:t>piet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-10" dirty="0">
                <a:latin typeface="Verdana"/>
                <a:cs typeface="Verdana"/>
              </a:rPr>
              <a:t>t</a:t>
            </a:r>
            <a:r>
              <a:rPr sz="1200" dirty="0">
                <a:latin typeface="Verdana"/>
                <a:cs typeface="Verdana"/>
              </a:rPr>
              <a:t>.</a:t>
            </a:r>
          </a:p>
        </p:txBody>
      </p:sp>
      <p:sp>
        <p:nvSpPr>
          <p:cNvPr id="23" name="object 23"/>
          <p:cNvSpPr/>
          <p:nvPr/>
        </p:nvSpPr>
        <p:spPr>
          <a:xfrm>
            <a:off x="327659" y="3168395"/>
            <a:ext cx="864108" cy="12953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27659" y="3168395"/>
            <a:ext cx="864235" cy="1295400"/>
          </a:xfrm>
          <a:custGeom>
            <a:avLst/>
            <a:gdLst/>
            <a:ahLst/>
            <a:cxnLst/>
            <a:rect l="l" t="t" r="r" b="b"/>
            <a:pathLst>
              <a:path w="864235" h="1295400">
                <a:moveTo>
                  <a:pt x="0" y="1295399"/>
                </a:moveTo>
                <a:lnTo>
                  <a:pt x="864108" y="1295399"/>
                </a:lnTo>
                <a:lnTo>
                  <a:pt x="864108" y="0"/>
                </a:lnTo>
                <a:lnTo>
                  <a:pt x="0" y="0"/>
                </a:lnTo>
                <a:lnTo>
                  <a:pt x="0" y="1295399"/>
                </a:lnTo>
                <a:close/>
              </a:path>
            </a:pathLst>
          </a:custGeom>
          <a:ln w="12192">
            <a:solidFill>
              <a:srgbClr val="528B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866132" y="3346703"/>
            <a:ext cx="3950335" cy="1234440"/>
          </a:xfrm>
          <a:custGeom>
            <a:avLst/>
            <a:gdLst/>
            <a:ahLst/>
            <a:cxnLst/>
            <a:rect l="l" t="t" r="r" b="b"/>
            <a:pathLst>
              <a:path w="3950334" h="1234439">
                <a:moveTo>
                  <a:pt x="0" y="1234440"/>
                </a:moveTo>
                <a:lnTo>
                  <a:pt x="3950208" y="1234440"/>
                </a:lnTo>
                <a:lnTo>
                  <a:pt x="3950208" y="0"/>
                </a:lnTo>
                <a:lnTo>
                  <a:pt x="0" y="0"/>
                </a:lnTo>
                <a:lnTo>
                  <a:pt x="0" y="1234440"/>
                </a:lnTo>
                <a:close/>
              </a:path>
            </a:pathLst>
          </a:custGeom>
          <a:solidFill>
            <a:srgbClr val="D2D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866132" y="3346703"/>
            <a:ext cx="3950335" cy="1234440"/>
          </a:xfrm>
          <a:custGeom>
            <a:avLst/>
            <a:gdLst/>
            <a:ahLst/>
            <a:cxnLst/>
            <a:rect l="l" t="t" r="r" b="b"/>
            <a:pathLst>
              <a:path w="3950334" h="1234439">
                <a:moveTo>
                  <a:pt x="0" y="1234440"/>
                </a:moveTo>
                <a:lnTo>
                  <a:pt x="3950208" y="1234440"/>
                </a:lnTo>
                <a:lnTo>
                  <a:pt x="3950208" y="0"/>
                </a:lnTo>
                <a:lnTo>
                  <a:pt x="0" y="0"/>
                </a:lnTo>
                <a:lnTo>
                  <a:pt x="0" y="1234440"/>
                </a:lnTo>
                <a:close/>
              </a:path>
            </a:pathLst>
          </a:custGeom>
          <a:ln w="6096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690108" y="3626397"/>
            <a:ext cx="309308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30" dirty="0">
                <a:latin typeface="Verdana"/>
                <a:cs typeface="Verdana"/>
              </a:rPr>
              <a:t>P</a:t>
            </a:r>
            <a:r>
              <a:rPr sz="1200" spc="-10" dirty="0">
                <a:latin typeface="Verdana"/>
                <a:cs typeface="Verdana"/>
              </a:rPr>
              <a:t>erme</a:t>
            </a:r>
            <a:r>
              <a:rPr sz="1200" dirty="0">
                <a:latin typeface="Verdana"/>
                <a:cs typeface="Verdana"/>
              </a:rPr>
              <a:t>t</a:t>
            </a:r>
            <a:r>
              <a:rPr sz="1200" spc="114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fer</a:t>
            </a:r>
            <a:r>
              <a:rPr sz="1200" spc="12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ce</a:t>
            </a:r>
            <a:r>
              <a:rPr sz="1200" spc="-5" dirty="0">
                <a:latin typeface="Verdana"/>
                <a:cs typeface="Verdana"/>
              </a:rPr>
              <a:t>rq</a:t>
            </a:r>
            <a:r>
              <a:rPr sz="1200" spc="-15" dirty="0">
                <a:latin typeface="Verdana"/>
                <a:cs typeface="Verdana"/>
              </a:rPr>
              <a:t>u</a:t>
            </a:r>
            <a:r>
              <a:rPr sz="1200" spc="-10" dirty="0">
                <a:latin typeface="Verdana"/>
                <a:cs typeface="Verdana"/>
              </a:rPr>
              <a:t>es</a:t>
            </a:r>
            <a:r>
              <a:rPr sz="1200" spc="114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spc="12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s</a:t>
            </a:r>
            <a:r>
              <a:rPr sz="1200" spc="-15" dirty="0">
                <a:latin typeface="Verdana"/>
                <a:cs typeface="Verdana"/>
              </a:rPr>
              <a:t>u</a:t>
            </a:r>
            <a:r>
              <a:rPr sz="1200" spc="-5" dirty="0">
                <a:latin typeface="Verdana"/>
                <a:cs typeface="Verdana"/>
              </a:rPr>
              <a:t>bst</a:t>
            </a:r>
            <a:r>
              <a:rPr sz="1200" spc="-10" dirty="0">
                <a:latin typeface="Verdana"/>
                <a:cs typeface="Verdana"/>
              </a:rPr>
              <a:t>à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dirty="0">
                <a:latin typeface="Verdana"/>
                <a:cs typeface="Verdana"/>
              </a:rPr>
              <a:t>c</a:t>
            </a:r>
            <a:r>
              <a:rPr sz="1200" spc="-10" dirty="0">
                <a:latin typeface="Verdana"/>
                <a:cs typeface="Verdana"/>
              </a:rPr>
              <a:t>ies</a:t>
            </a:r>
            <a:r>
              <a:rPr sz="1200" spc="130" dirty="0">
                <a:latin typeface="Verdana"/>
                <a:cs typeface="Verdana"/>
              </a:rPr>
              <a:t> </a:t>
            </a:r>
            <a:r>
              <a:rPr sz="1200" dirty="0">
                <a:latin typeface="Verdana"/>
                <a:cs typeface="Verdana"/>
              </a:rPr>
              <a:t>i</a:t>
            </a:r>
            <a:r>
              <a:rPr sz="1200" spc="120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de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690108" y="3793785"/>
            <a:ext cx="309435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84175" algn="l"/>
                <a:tab pos="974090" algn="l"/>
                <a:tab pos="1961514" algn="l"/>
                <a:tab pos="2308225" algn="l"/>
              </a:tabLst>
            </a:pPr>
            <a:r>
              <a:rPr sz="1200" spc="-5" dirty="0">
                <a:latin typeface="Verdana"/>
                <a:cs typeface="Verdana"/>
              </a:rPr>
              <a:t>le</a:t>
            </a:r>
            <a:r>
              <a:rPr sz="1200" dirty="0">
                <a:latin typeface="Verdana"/>
                <a:cs typeface="Verdana"/>
              </a:rPr>
              <a:t>s	se</a:t>
            </a:r>
            <a:r>
              <a:rPr sz="1200" spc="-15" dirty="0">
                <a:latin typeface="Verdana"/>
                <a:cs typeface="Verdana"/>
              </a:rPr>
              <a:t>v</a:t>
            </a:r>
            <a:r>
              <a:rPr sz="1200" dirty="0">
                <a:latin typeface="Verdana"/>
                <a:cs typeface="Verdana"/>
              </a:rPr>
              <a:t>es	</a:t>
            </a:r>
            <a:r>
              <a:rPr sz="1200" spc="-5" dirty="0">
                <a:latin typeface="Verdana"/>
                <a:cs typeface="Verdana"/>
              </a:rPr>
              <a:t>p</a:t>
            </a:r>
            <a:r>
              <a:rPr sz="1200" dirty="0">
                <a:latin typeface="Verdana"/>
                <a:cs typeface="Verdana"/>
              </a:rPr>
              <a:t>ro</a:t>
            </a:r>
            <a:r>
              <a:rPr sz="1200" spc="-5" dirty="0">
                <a:latin typeface="Verdana"/>
                <a:cs typeface="Verdana"/>
              </a:rPr>
              <a:t>pie</a:t>
            </a:r>
            <a:r>
              <a:rPr sz="1200" spc="5" dirty="0">
                <a:latin typeface="Verdana"/>
                <a:cs typeface="Verdana"/>
              </a:rPr>
              <a:t>t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-10" dirty="0">
                <a:latin typeface="Verdana"/>
                <a:cs typeface="Verdana"/>
              </a:rPr>
              <a:t>t</a:t>
            </a:r>
            <a:r>
              <a:rPr sz="1200" dirty="0">
                <a:latin typeface="Verdana"/>
                <a:cs typeface="Verdana"/>
              </a:rPr>
              <a:t>s,	</a:t>
            </a:r>
            <a:r>
              <a:rPr sz="1200" spc="-10" dirty="0">
                <a:latin typeface="Verdana"/>
                <a:cs typeface="Verdana"/>
              </a:rPr>
              <a:t>d</a:t>
            </a:r>
            <a:r>
              <a:rPr sz="1200" dirty="0">
                <a:latin typeface="Verdana"/>
                <a:cs typeface="Verdana"/>
              </a:rPr>
              <a:t>e	r</a:t>
            </a:r>
            <a:r>
              <a:rPr sz="1200" spc="5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-5" dirty="0">
                <a:latin typeface="Verdana"/>
                <a:cs typeface="Verdana"/>
              </a:rPr>
              <a:t>c</a:t>
            </a:r>
            <a:r>
              <a:rPr sz="1200" dirty="0">
                <a:latin typeface="Verdana"/>
                <a:cs typeface="Verdana"/>
              </a:rPr>
              <a:t>c</a:t>
            </a:r>
            <a:r>
              <a:rPr sz="1200" spc="-10" dirty="0">
                <a:latin typeface="Verdana"/>
                <a:cs typeface="Verdana"/>
              </a:rPr>
              <a:t>i</a:t>
            </a:r>
            <a:r>
              <a:rPr sz="1200" dirty="0">
                <a:latin typeface="Verdana"/>
                <a:cs typeface="Verdana"/>
              </a:rPr>
              <a:t>on</a:t>
            </a:r>
            <a:r>
              <a:rPr sz="1200" spc="5" dirty="0">
                <a:latin typeface="Verdana"/>
                <a:cs typeface="Verdana"/>
              </a:rPr>
              <a:t>s</a:t>
            </a:r>
            <a:r>
              <a:rPr sz="1200" dirty="0">
                <a:latin typeface="Verdana"/>
                <a:cs typeface="Verdana"/>
              </a:rPr>
              <a:t>,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690108" y="3960534"/>
            <a:ext cx="3094355" cy="345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320"/>
              </a:lnSpc>
            </a:pPr>
            <a:r>
              <a:rPr sz="1200" spc="-5" dirty="0">
                <a:latin typeface="Verdana"/>
                <a:cs typeface="Verdana"/>
              </a:rPr>
              <a:t>i</a:t>
            </a:r>
            <a:r>
              <a:rPr sz="1200" spc="-10" dirty="0">
                <a:latin typeface="Verdana"/>
                <a:cs typeface="Verdana"/>
              </a:rPr>
              <a:t>n</a:t>
            </a:r>
            <a:r>
              <a:rPr sz="1200" dirty="0">
                <a:latin typeface="Verdana"/>
                <a:cs typeface="Verdana"/>
              </a:rPr>
              <a:t>c</a:t>
            </a:r>
            <a:r>
              <a:rPr sz="1200" spc="-10" dirty="0">
                <a:latin typeface="Verdana"/>
                <a:cs typeface="Verdana"/>
              </a:rPr>
              <a:t>loses</a:t>
            </a:r>
            <a:r>
              <a:rPr sz="1200" spc="17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le</a:t>
            </a:r>
            <a:r>
              <a:rPr sz="1200" dirty="0">
                <a:latin typeface="Verdana"/>
                <a:cs typeface="Verdana"/>
              </a:rPr>
              <a:t>s</a:t>
            </a:r>
            <a:r>
              <a:rPr sz="1200" spc="170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spc="170" dirty="0">
                <a:latin typeface="Verdana"/>
                <a:cs typeface="Verdana"/>
              </a:rPr>
              <a:t> </a:t>
            </a:r>
            <a:r>
              <a:rPr sz="1200" spc="-20" dirty="0">
                <a:latin typeface="Verdana"/>
                <a:cs typeface="Verdana"/>
              </a:rPr>
              <a:t>m</a:t>
            </a:r>
            <a:r>
              <a:rPr sz="1200" spc="-10" dirty="0">
                <a:latin typeface="Verdana"/>
                <a:cs typeface="Verdana"/>
              </a:rPr>
              <a:t>és</a:t>
            </a:r>
            <a:r>
              <a:rPr sz="1200" spc="175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d</a:t>
            </a:r>
            <a:r>
              <a:rPr sz="1200" dirty="0">
                <a:latin typeface="Verdana"/>
                <a:cs typeface="Verdana"/>
              </a:rPr>
              <a:t>’un</a:t>
            </a:r>
            <a:r>
              <a:rPr sz="1200" spc="16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p</a:t>
            </a:r>
            <a:r>
              <a:rPr sz="1200" spc="-10" dirty="0">
                <a:latin typeface="Verdana"/>
                <a:cs typeface="Verdana"/>
              </a:rPr>
              <a:t>a</a:t>
            </a:r>
            <a:r>
              <a:rPr sz="1200" spc="-5" dirty="0">
                <a:latin typeface="Verdana"/>
                <a:cs typeface="Verdana"/>
              </a:rPr>
              <a:t>s,</a:t>
            </a:r>
            <a:r>
              <a:rPr sz="1200" spc="160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spc="17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rutes</a:t>
            </a:r>
            <a:r>
              <a:rPr sz="1200" spc="-5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 s</a:t>
            </a:r>
            <a:r>
              <a:rPr sz="1200" spc="-10" dirty="0">
                <a:latin typeface="Verdana"/>
                <a:cs typeface="Verdana"/>
              </a:rPr>
              <a:t>í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spc="-5" dirty="0">
                <a:latin typeface="Verdana"/>
                <a:cs typeface="Verdana"/>
              </a:rPr>
              <a:t>t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si</a:t>
            </a:r>
            <a:r>
              <a:rPr sz="1200" spc="15" dirty="0">
                <a:latin typeface="Verdana"/>
                <a:cs typeface="Verdana"/>
              </a:rPr>
              <a:t> </a:t>
            </a:r>
            <a:r>
              <a:rPr sz="1200" dirty="0">
                <a:latin typeface="Verdana"/>
                <a:cs typeface="Verdana"/>
              </a:rPr>
              <a:t>i</a:t>
            </a:r>
            <a:r>
              <a:rPr sz="1200" spc="-1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d</a:t>
            </a:r>
            <a:r>
              <a:rPr sz="1200" dirty="0">
                <a:latin typeface="Verdana"/>
                <a:cs typeface="Verdana"/>
              </a:rPr>
              <a:t>’a</a:t>
            </a:r>
            <a:r>
              <a:rPr sz="1200" spc="-5" dirty="0">
                <a:latin typeface="Verdana"/>
                <a:cs typeface="Verdana"/>
              </a:rPr>
              <a:t>ut</a:t>
            </a:r>
            <a:r>
              <a:rPr sz="1200" dirty="0">
                <a:latin typeface="Verdana"/>
                <a:cs typeface="Verdana"/>
              </a:rPr>
              <a:t>ors</a:t>
            </a:r>
            <a:r>
              <a:rPr sz="1200" spc="10" dirty="0">
                <a:latin typeface="Verdana"/>
                <a:cs typeface="Verdana"/>
              </a:rPr>
              <a:t> </a:t>
            </a:r>
            <a:r>
              <a:rPr sz="1200" dirty="0">
                <a:latin typeface="Verdana"/>
                <a:cs typeface="Verdana"/>
              </a:rPr>
              <a:t>i</a:t>
            </a:r>
            <a:r>
              <a:rPr sz="1200" spc="-1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bi</a:t>
            </a:r>
            <a:r>
              <a:rPr sz="1200" spc="-10" dirty="0">
                <a:latin typeface="Verdana"/>
                <a:cs typeface="Verdana"/>
              </a:rPr>
              <a:t>b</a:t>
            </a:r>
            <a:r>
              <a:rPr sz="1200" spc="-5" dirty="0">
                <a:latin typeface="Verdana"/>
                <a:cs typeface="Verdana"/>
              </a:rPr>
              <a:t>l</a:t>
            </a:r>
            <a:r>
              <a:rPr sz="1200" spc="-10" dirty="0">
                <a:latin typeface="Verdana"/>
                <a:cs typeface="Verdana"/>
              </a:rPr>
              <a:t>io</a:t>
            </a:r>
            <a:r>
              <a:rPr sz="1200" spc="-5" dirty="0">
                <a:latin typeface="Verdana"/>
                <a:cs typeface="Verdana"/>
              </a:rPr>
              <a:t>g</a:t>
            </a:r>
            <a:r>
              <a:rPr sz="1200" spc="-35" dirty="0">
                <a:latin typeface="Verdana"/>
                <a:cs typeface="Verdana"/>
              </a:rPr>
              <a:t>r</a:t>
            </a:r>
            <a:r>
              <a:rPr sz="1200" spc="-10" dirty="0">
                <a:latin typeface="Verdana"/>
                <a:cs typeface="Verdana"/>
              </a:rPr>
              <a:t>af</a:t>
            </a:r>
            <a:r>
              <a:rPr sz="1200" spc="-15" dirty="0">
                <a:latin typeface="Verdana"/>
                <a:cs typeface="Verdana"/>
              </a:rPr>
              <a:t>i</a:t>
            </a:r>
            <a:r>
              <a:rPr sz="1200" spc="-10" dirty="0">
                <a:latin typeface="Verdana"/>
                <a:cs typeface="Verdana"/>
              </a:rPr>
              <a:t>a.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701540" y="3168395"/>
            <a:ext cx="864108" cy="12953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701540" y="3168395"/>
            <a:ext cx="864235" cy="1295400"/>
          </a:xfrm>
          <a:custGeom>
            <a:avLst/>
            <a:gdLst/>
            <a:ahLst/>
            <a:cxnLst/>
            <a:rect l="l" t="t" r="r" b="b"/>
            <a:pathLst>
              <a:path w="864235" h="1295400">
                <a:moveTo>
                  <a:pt x="0" y="1295399"/>
                </a:moveTo>
                <a:lnTo>
                  <a:pt x="864108" y="1295399"/>
                </a:lnTo>
                <a:lnTo>
                  <a:pt x="864108" y="0"/>
                </a:lnTo>
                <a:lnTo>
                  <a:pt x="0" y="0"/>
                </a:lnTo>
                <a:lnTo>
                  <a:pt x="0" y="1295399"/>
                </a:lnTo>
                <a:close/>
              </a:path>
            </a:pathLst>
          </a:custGeom>
          <a:ln w="12192">
            <a:solidFill>
              <a:srgbClr val="528B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04952" y="4910239"/>
            <a:ext cx="3950335" cy="1234440"/>
          </a:xfrm>
          <a:custGeom>
            <a:avLst/>
            <a:gdLst/>
            <a:ahLst/>
            <a:cxnLst/>
            <a:rect l="l" t="t" r="r" b="b"/>
            <a:pathLst>
              <a:path w="3950335" h="1234439">
                <a:moveTo>
                  <a:pt x="0" y="1234440"/>
                </a:moveTo>
                <a:lnTo>
                  <a:pt x="3950208" y="1234440"/>
                </a:lnTo>
                <a:lnTo>
                  <a:pt x="3950208" y="0"/>
                </a:lnTo>
                <a:lnTo>
                  <a:pt x="0" y="0"/>
                </a:lnTo>
                <a:lnTo>
                  <a:pt x="0" y="1234440"/>
                </a:lnTo>
                <a:close/>
              </a:path>
            </a:pathLst>
          </a:custGeom>
          <a:solidFill>
            <a:srgbClr val="D2D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92251" y="4901184"/>
            <a:ext cx="3950335" cy="1234440"/>
          </a:xfrm>
          <a:custGeom>
            <a:avLst/>
            <a:gdLst/>
            <a:ahLst/>
            <a:cxnLst/>
            <a:rect l="l" t="t" r="r" b="b"/>
            <a:pathLst>
              <a:path w="3950335" h="1234439">
                <a:moveTo>
                  <a:pt x="0" y="1234440"/>
                </a:moveTo>
                <a:lnTo>
                  <a:pt x="3950208" y="1234440"/>
                </a:lnTo>
                <a:lnTo>
                  <a:pt x="3950208" y="0"/>
                </a:lnTo>
                <a:lnTo>
                  <a:pt x="0" y="0"/>
                </a:lnTo>
                <a:lnTo>
                  <a:pt x="0" y="1234440"/>
                </a:lnTo>
                <a:close/>
              </a:path>
            </a:pathLst>
          </a:custGeom>
          <a:ln w="6096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318004" y="5181588"/>
            <a:ext cx="3093720" cy="5180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320"/>
              </a:lnSpc>
            </a:pPr>
            <a:r>
              <a:rPr lang="ca-ES" sz="1200" spc="-10" dirty="0">
                <a:latin typeface="Verdana"/>
                <a:cs typeface="Verdana"/>
              </a:rPr>
              <a:t>La </a:t>
            </a:r>
            <a:r>
              <a:rPr lang="ca-ES" sz="1200" spc="-105" dirty="0">
                <a:latin typeface="Verdana"/>
                <a:cs typeface="Verdana"/>
              </a:rPr>
              <a:t> </a:t>
            </a:r>
            <a:r>
              <a:rPr lang="ca-ES" sz="1200" spc="-5" dirty="0">
                <a:latin typeface="Verdana"/>
                <a:cs typeface="Verdana"/>
              </a:rPr>
              <a:t>f</a:t>
            </a:r>
            <a:r>
              <a:rPr lang="ca-ES" sz="1200" spc="-15" dirty="0">
                <a:latin typeface="Verdana"/>
                <a:cs typeface="Verdana"/>
              </a:rPr>
              <a:t>i</a:t>
            </a:r>
            <a:r>
              <a:rPr lang="ca-ES" sz="1200" spc="-5" dirty="0">
                <a:latin typeface="Verdana"/>
                <a:cs typeface="Verdana"/>
              </a:rPr>
              <a:t>t</a:t>
            </a:r>
            <a:r>
              <a:rPr lang="ca-ES" sz="1200" spc="-10" dirty="0">
                <a:latin typeface="Verdana"/>
                <a:cs typeface="Verdana"/>
              </a:rPr>
              <a:t>xa</a:t>
            </a:r>
            <a:r>
              <a:rPr lang="ca-ES" sz="1200" dirty="0">
                <a:latin typeface="Verdana"/>
                <a:cs typeface="Verdana"/>
              </a:rPr>
              <a:t> </a:t>
            </a:r>
            <a:r>
              <a:rPr lang="ca-ES" sz="1200" spc="-90" dirty="0">
                <a:latin typeface="Verdana"/>
                <a:cs typeface="Verdana"/>
              </a:rPr>
              <a:t> </a:t>
            </a:r>
            <a:r>
              <a:rPr lang="ca-ES" sz="1200" spc="-15" dirty="0">
                <a:latin typeface="Verdana"/>
                <a:cs typeface="Verdana"/>
              </a:rPr>
              <a:t>d</a:t>
            </a:r>
            <a:r>
              <a:rPr lang="ca-ES" sz="1200" spc="-10" dirty="0">
                <a:latin typeface="Verdana"/>
                <a:cs typeface="Verdana"/>
              </a:rPr>
              <a:t>e</a:t>
            </a:r>
            <a:r>
              <a:rPr lang="ca-ES" sz="1200" dirty="0">
                <a:latin typeface="Verdana"/>
                <a:cs typeface="Verdana"/>
              </a:rPr>
              <a:t> </a:t>
            </a:r>
            <a:r>
              <a:rPr lang="ca-ES" sz="1200" spc="-100" dirty="0">
                <a:latin typeface="Verdana"/>
                <a:cs typeface="Verdana"/>
              </a:rPr>
              <a:t> </a:t>
            </a:r>
            <a:r>
              <a:rPr lang="ca-ES" sz="1200" spc="-10" dirty="0">
                <a:latin typeface="Verdana"/>
                <a:cs typeface="Verdana"/>
              </a:rPr>
              <a:t>ca</a:t>
            </a:r>
            <a:r>
              <a:rPr lang="ca-ES" sz="1200" spc="-20" dirty="0">
                <a:latin typeface="Verdana"/>
                <a:cs typeface="Verdana"/>
              </a:rPr>
              <a:t>d</a:t>
            </a:r>
            <a:r>
              <a:rPr lang="ca-ES" sz="1200" spc="-10" dirty="0">
                <a:latin typeface="Verdana"/>
                <a:cs typeface="Verdana"/>
              </a:rPr>
              <a:t>a</a:t>
            </a:r>
            <a:r>
              <a:rPr lang="ca-ES" sz="1200" dirty="0">
                <a:latin typeface="Verdana"/>
                <a:cs typeface="Verdana"/>
              </a:rPr>
              <a:t> </a:t>
            </a:r>
            <a:r>
              <a:rPr lang="ca-ES" sz="1200" spc="-105" dirty="0">
                <a:latin typeface="Verdana"/>
                <a:cs typeface="Verdana"/>
              </a:rPr>
              <a:t> </a:t>
            </a:r>
            <a:r>
              <a:rPr lang="ca-ES" sz="1200" spc="-5" dirty="0">
                <a:latin typeface="Verdana"/>
                <a:cs typeface="Verdana"/>
              </a:rPr>
              <a:t>s</a:t>
            </a:r>
            <a:r>
              <a:rPr lang="ca-ES" sz="1200" spc="-15" dirty="0">
                <a:latin typeface="Verdana"/>
                <a:cs typeface="Verdana"/>
              </a:rPr>
              <a:t>u</a:t>
            </a:r>
            <a:r>
              <a:rPr lang="ca-ES" sz="1200" spc="-5" dirty="0">
                <a:latin typeface="Verdana"/>
                <a:cs typeface="Verdana"/>
              </a:rPr>
              <a:t>b</a:t>
            </a:r>
            <a:r>
              <a:rPr lang="ca-ES" sz="1200" dirty="0">
                <a:latin typeface="Verdana"/>
                <a:cs typeface="Verdana"/>
              </a:rPr>
              <a:t>s</a:t>
            </a:r>
            <a:r>
              <a:rPr lang="ca-ES" sz="1200" spc="-10" dirty="0">
                <a:latin typeface="Verdana"/>
                <a:cs typeface="Verdana"/>
              </a:rPr>
              <a:t>tà</a:t>
            </a:r>
            <a:r>
              <a:rPr lang="ca-ES" sz="1200" spc="-15" dirty="0">
                <a:latin typeface="Verdana"/>
                <a:cs typeface="Verdana"/>
              </a:rPr>
              <a:t>n</a:t>
            </a:r>
            <a:r>
              <a:rPr lang="ca-ES" sz="1200" spc="-5" dirty="0">
                <a:latin typeface="Verdana"/>
                <a:cs typeface="Verdana"/>
              </a:rPr>
              <a:t>ci</a:t>
            </a:r>
            <a:r>
              <a:rPr lang="ca-ES" sz="1200" dirty="0">
                <a:latin typeface="Verdana"/>
                <a:cs typeface="Verdana"/>
              </a:rPr>
              <a:t>a </a:t>
            </a:r>
            <a:r>
              <a:rPr lang="ca-ES" sz="1200" spc="-100" dirty="0">
                <a:latin typeface="Verdana"/>
                <a:cs typeface="Verdana"/>
              </a:rPr>
              <a:t> </a:t>
            </a:r>
            <a:r>
              <a:rPr lang="ca-ES" sz="1200" spc="-10" dirty="0">
                <a:latin typeface="Verdana"/>
                <a:cs typeface="Verdana"/>
              </a:rPr>
              <a:t>o</a:t>
            </a:r>
            <a:r>
              <a:rPr lang="ca-ES" sz="1200" dirty="0">
                <a:latin typeface="Verdana"/>
                <a:cs typeface="Verdana"/>
              </a:rPr>
              <a:t> </a:t>
            </a:r>
            <a:r>
              <a:rPr lang="ca-ES" sz="1200" spc="-100" dirty="0">
                <a:latin typeface="Verdana"/>
                <a:cs typeface="Verdana"/>
              </a:rPr>
              <a:t> </a:t>
            </a:r>
            <a:r>
              <a:rPr lang="ca-ES" sz="1200" spc="-10" dirty="0">
                <a:latin typeface="Verdana"/>
                <a:cs typeface="Verdana"/>
              </a:rPr>
              <a:t>r</a:t>
            </a:r>
            <a:r>
              <a:rPr lang="ca-ES" sz="1200" spc="-5" dirty="0">
                <a:latin typeface="Verdana"/>
                <a:cs typeface="Verdana"/>
              </a:rPr>
              <a:t>e</a:t>
            </a:r>
            <a:r>
              <a:rPr lang="ca-ES" sz="1200" spc="-10" dirty="0">
                <a:latin typeface="Verdana"/>
                <a:cs typeface="Verdana"/>
              </a:rPr>
              <a:t>ac</a:t>
            </a:r>
            <a:r>
              <a:rPr lang="ca-ES" sz="1200" spc="-15" dirty="0">
                <a:latin typeface="Verdana"/>
                <a:cs typeface="Verdana"/>
              </a:rPr>
              <a:t>c</a:t>
            </a:r>
            <a:r>
              <a:rPr lang="ca-ES" sz="1200" spc="-5" dirty="0">
                <a:latin typeface="Verdana"/>
                <a:cs typeface="Verdana"/>
              </a:rPr>
              <a:t>ió</a:t>
            </a:r>
            <a:endParaRPr lang="ca-ES" sz="1200" dirty="0">
              <a:latin typeface="Verdana"/>
              <a:cs typeface="Verdana"/>
            </a:endParaRPr>
          </a:p>
          <a:p>
            <a:pPr marL="12700" marR="5080">
              <a:lnSpc>
                <a:spcPts val="1320"/>
              </a:lnSpc>
            </a:pPr>
            <a:r>
              <a:rPr sz="1200" spc="-10" dirty="0" err="1" smtClean="0">
                <a:latin typeface="Verdana"/>
                <a:cs typeface="Verdana"/>
              </a:rPr>
              <a:t>co</a:t>
            </a:r>
            <a:r>
              <a:rPr sz="1200" spc="-5" dirty="0" err="1" smtClean="0">
                <a:latin typeface="Verdana"/>
                <a:cs typeface="Verdana"/>
              </a:rPr>
              <a:t>r</a:t>
            </a:r>
            <a:r>
              <a:rPr sz="1200" spc="-10" dirty="0" err="1" smtClean="0">
                <a:latin typeface="Verdana"/>
                <a:cs typeface="Verdana"/>
              </a:rPr>
              <a:t>r</a:t>
            </a:r>
            <a:r>
              <a:rPr sz="1200" spc="-5" dirty="0" err="1" smtClean="0">
                <a:latin typeface="Verdana"/>
                <a:cs typeface="Verdana"/>
              </a:rPr>
              <a:t>e</a:t>
            </a:r>
            <a:r>
              <a:rPr sz="1200" dirty="0" err="1" smtClean="0">
                <a:latin typeface="Verdana"/>
                <a:cs typeface="Verdana"/>
              </a:rPr>
              <a:t>s</a:t>
            </a:r>
            <a:r>
              <a:rPr sz="1200" spc="-5" dirty="0" err="1" smtClean="0">
                <a:latin typeface="Verdana"/>
                <a:cs typeface="Verdana"/>
              </a:rPr>
              <a:t>p</a:t>
            </a:r>
            <a:r>
              <a:rPr sz="1200" spc="-10" dirty="0" err="1" smtClean="0">
                <a:latin typeface="Verdana"/>
                <a:cs typeface="Verdana"/>
              </a:rPr>
              <a:t>o</a:t>
            </a:r>
            <a:r>
              <a:rPr sz="1200" spc="-15" dirty="0" err="1" smtClean="0">
                <a:latin typeface="Verdana"/>
                <a:cs typeface="Verdana"/>
              </a:rPr>
              <a:t>n</a:t>
            </a:r>
            <a:r>
              <a:rPr sz="1200" spc="-10" dirty="0" err="1" smtClean="0">
                <a:latin typeface="Verdana"/>
                <a:cs typeface="Verdana"/>
              </a:rPr>
              <a:t>e</a:t>
            </a:r>
            <a:r>
              <a:rPr sz="1200" spc="-15" dirty="0" err="1" smtClean="0">
                <a:latin typeface="Verdana"/>
                <a:cs typeface="Verdana"/>
              </a:rPr>
              <a:t>n</a:t>
            </a:r>
            <a:r>
              <a:rPr sz="1200" dirty="0" err="1" smtClean="0">
                <a:latin typeface="Verdana"/>
                <a:cs typeface="Verdana"/>
              </a:rPr>
              <a:t>t</a:t>
            </a:r>
            <a:r>
              <a:rPr sz="1200" spc="120" dirty="0" smtClean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a</a:t>
            </a:r>
            <a:r>
              <a:rPr sz="1200" spc="114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l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114" dirty="0">
                <a:latin typeface="Verdana"/>
                <a:cs typeface="Verdana"/>
              </a:rPr>
              <a:t> </a:t>
            </a:r>
            <a:r>
              <a:rPr sz="1200" spc="-25" dirty="0">
                <a:latin typeface="Verdana"/>
                <a:cs typeface="Verdana"/>
              </a:rPr>
              <a:t>s</a:t>
            </a:r>
            <a:r>
              <a:rPr sz="1200" spc="-15" dirty="0">
                <a:latin typeface="Verdana"/>
                <a:cs typeface="Verdana"/>
              </a:rPr>
              <a:t>u</a:t>
            </a:r>
            <a:r>
              <a:rPr sz="1200" spc="-5" dirty="0">
                <a:latin typeface="Verdana"/>
                <a:cs typeface="Verdana"/>
              </a:rPr>
              <a:t>b</a:t>
            </a:r>
            <a:r>
              <a:rPr sz="1200" dirty="0">
                <a:latin typeface="Verdana"/>
                <a:cs typeface="Verdana"/>
              </a:rPr>
              <a:t>s</a:t>
            </a:r>
            <a:r>
              <a:rPr sz="1200" spc="-10" dirty="0">
                <a:latin typeface="Verdana"/>
                <a:cs typeface="Verdana"/>
              </a:rPr>
              <a:t>tà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spc="-5" dirty="0">
                <a:latin typeface="Verdana"/>
                <a:cs typeface="Verdana"/>
              </a:rPr>
              <a:t>ci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114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o</a:t>
            </a:r>
            <a:r>
              <a:rPr sz="1200" spc="12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r</a:t>
            </a:r>
            <a:r>
              <a:rPr sz="1200" spc="-5" dirty="0">
                <a:latin typeface="Verdana"/>
                <a:cs typeface="Verdana"/>
              </a:rPr>
              <a:t>e</a:t>
            </a:r>
            <a:r>
              <a:rPr sz="1200" spc="-10" dirty="0">
                <a:latin typeface="Verdana"/>
                <a:cs typeface="Verdana"/>
              </a:rPr>
              <a:t>ac</a:t>
            </a:r>
            <a:r>
              <a:rPr sz="1200" spc="-15" dirty="0">
                <a:latin typeface="Verdana"/>
                <a:cs typeface="Verdana"/>
              </a:rPr>
              <a:t>c</a:t>
            </a:r>
            <a:r>
              <a:rPr sz="1200" spc="-5" dirty="0">
                <a:latin typeface="Verdana"/>
                <a:cs typeface="Verdana"/>
              </a:rPr>
              <a:t>ió, i</a:t>
            </a:r>
            <a:r>
              <a:rPr sz="1200" spc="-10" dirty="0">
                <a:latin typeface="Verdana"/>
                <a:cs typeface="Verdana"/>
              </a:rPr>
              <a:t>n</a:t>
            </a:r>
            <a:r>
              <a:rPr sz="1200" dirty="0">
                <a:latin typeface="Verdana"/>
                <a:cs typeface="Verdana"/>
              </a:rPr>
              <a:t>c</a:t>
            </a:r>
            <a:r>
              <a:rPr sz="1200" spc="-10" dirty="0">
                <a:latin typeface="Verdana"/>
                <a:cs typeface="Verdana"/>
              </a:rPr>
              <a:t>loe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dirty="0">
                <a:latin typeface="Verdana"/>
                <a:cs typeface="Verdana"/>
              </a:rPr>
              <a:t>t</a:t>
            </a:r>
            <a:r>
              <a:rPr sz="1200" spc="1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l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5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i</a:t>
            </a:r>
            <a:r>
              <a:rPr sz="1200" spc="-10" dirty="0">
                <a:latin typeface="Verdana"/>
                <a:cs typeface="Verdana"/>
              </a:rPr>
              <a:t>nfor</a:t>
            </a:r>
            <a:r>
              <a:rPr sz="1200" spc="-20" dirty="0">
                <a:latin typeface="Verdana"/>
                <a:cs typeface="Verdana"/>
              </a:rPr>
              <a:t>m</a:t>
            </a:r>
            <a:r>
              <a:rPr sz="1200" spc="-10" dirty="0">
                <a:latin typeface="Verdana"/>
                <a:cs typeface="Verdana"/>
              </a:rPr>
              <a:t>ac</a:t>
            </a:r>
            <a:r>
              <a:rPr sz="1200" spc="-15" dirty="0">
                <a:latin typeface="Verdana"/>
                <a:cs typeface="Verdana"/>
              </a:rPr>
              <a:t>i</a:t>
            </a:r>
            <a:r>
              <a:rPr sz="1200" spc="-10" dirty="0">
                <a:latin typeface="Verdana"/>
                <a:cs typeface="Verdana"/>
              </a:rPr>
              <a:t>ó</a:t>
            </a:r>
            <a:r>
              <a:rPr sz="1200" spc="1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bi</a:t>
            </a:r>
            <a:r>
              <a:rPr sz="1200" spc="-10" dirty="0">
                <a:latin typeface="Verdana"/>
                <a:cs typeface="Verdana"/>
              </a:rPr>
              <a:t>b</a:t>
            </a:r>
            <a:r>
              <a:rPr sz="1200" spc="-5" dirty="0">
                <a:latin typeface="Verdana"/>
                <a:cs typeface="Verdana"/>
              </a:rPr>
              <a:t>l</a:t>
            </a:r>
            <a:r>
              <a:rPr sz="1200" spc="-10" dirty="0">
                <a:latin typeface="Verdana"/>
                <a:cs typeface="Verdana"/>
              </a:rPr>
              <a:t>io</a:t>
            </a:r>
            <a:r>
              <a:rPr sz="1200" spc="-5" dirty="0">
                <a:latin typeface="Verdana"/>
                <a:cs typeface="Verdana"/>
              </a:rPr>
              <a:t>g</a:t>
            </a:r>
            <a:r>
              <a:rPr sz="1200" spc="-10" dirty="0">
                <a:latin typeface="Verdana"/>
                <a:cs typeface="Verdana"/>
              </a:rPr>
              <a:t>ràfic</a:t>
            </a:r>
            <a:r>
              <a:rPr sz="1200" spc="-15" dirty="0">
                <a:latin typeface="Verdana"/>
                <a:cs typeface="Verdana"/>
              </a:rPr>
              <a:t>a</a:t>
            </a:r>
            <a:r>
              <a:rPr sz="1200" spc="-5" dirty="0">
                <a:latin typeface="Verdana"/>
                <a:cs typeface="Verdana"/>
              </a:rPr>
              <a:t>.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27659" y="4722876"/>
            <a:ext cx="864108" cy="12954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27659" y="4722876"/>
            <a:ext cx="864235" cy="1295400"/>
          </a:xfrm>
          <a:custGeom>
            <a:avLst/>
            <a:gdLst/>
            <a:ahLst/>
            <a:cxnLst/>
            <a:rect l="l" t="t" r="r" b="b"/>
            <a:pathLst>
              <a:path w="864235" h="1295400">
                <a:moveTo>
                  <a:pt x="0" y="1295400"/>
                </a:moveTo>
                <a:lnTo>
                  <a:pt x="864108" y="1295400"/>
                </a:lnTo>
                <a:lnTo>
                  <a:pt x="864108" y="0"/>
                </a:lnTo>
                <a:lnTo>
                  <a:pt x="0" y="0"/>
                </a:lnTo>
                <a:lnTo>
                  <a:pt x="0" y="1295400"/>
                </a:lnTo>
                <a:close/>
              </a:path>
            </a:pathLst>
          </a:custGeom>
          <a:ln w="12191">
            <a:solidFill>
              <a:srgbClr val="528B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866132" y="4901184"/>
            <a:ext cx="3950335" cy="1234440"/>
          </a:xfrm>
          <a:custGeom>
            <a:avLst/>
            <a:gdLst/>
            <a:ahLst/>
            <a:cxnLst/>
            <a:rect l="l" t="t" r="r" b="b"/>
            <a:pathLst>
              <a:path w="3950334" h="1234439">
                <a:moveTo>
                  <a:pt x="0" y="1234440"/>
                </a:moveTo>
                <a:lnTo>
                  <a:pt x="3950208" y="1234440"/>
                </a:lnTo>
                <a:lnTo>
                  <a:pt x="3950208" y="0"/>
                </a:lnTo>
                <a:lnTo>
                  <a:pt x="0" y="0"/>
                </a:lnTo>
                <a:lnTo>
                  <a:pt x="0" y="1234440"/>
                </a:lnTo>
                <a:close/>
              </a:path>
            </a:pathLst>
          </a:custGeom>
          <a:solidFill>
            <a:srgbClr val="D2D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866132" y="4901184"/>
            <a:ext cx="3950335" cy="1234440"/>
          </a:xfrm>
          <a:custGeom>
            <a:avLst/>
            <a:gdLst/>
            <a:ahLst/>
            <a:cxnLst/>
            <a:rect l="l" t="t" r="r" b="b"/>
            <a:pathLst>
              <a:path w="3950334" h="1234439">
                <a:moveTo>
                  <a:pt x="0" y="1234440"/>
                </a:moveTo>
                <a:lnTo>
                  <a:pt x="3950208" y="1234440"/>
                </a:lnTo>
                <a:lnTo>
                  <a:pt x="3950208" y="0"/>
                </a:lnTo>
                <a:lnTo>
                  <a:pt x="0" y="0"/>
                </a:lnTo>
                <a:lnTo>
                  <a:pt x="0" y="1234440"/>
                </a:lnTo>
                <a:close/>
              </a:path>
            </a:pathLst>
          </a:custGeom>
          <a:ln w="6096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5690108" y="5264697"/>
            <a:ext cx="3094355" cy="511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91300"/>
              </a:lnSpc>
            </a:pPr>
            <a:r>
              <a:rPr sz="1200" spc="-5" dirty="0">
                <a:latin typeface="Verdana"/>
                <a:cs typeface="Verdana"/>
              </a:rPr>
              <a:t>É</a:t>
            </a:r>
            <a:r>
              <a:rPr sz="1200" dirty="0">
                <a:latin typeface="Verdana"/>
                <a:cs typeface="Verdana"/>
              </a:rPr>
              <a:t>s</a:t>
            </a:r>
            <a:r>
              <a:rPr sz="1200" spc="140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u</a:t>
            </a:r>
            <a:r>
              <a:rPr sz="1200" spc="-10" dirty="0">
                <a:latin typeface="Verdana"/>
                <a:cs typeface="Verdana"/>
              </a:rPr>
              <a:t>n</a:t>
            </a:r>
            <a:r>
              <a:rPr sz="1200" spc="135" dirty="0">
                <a:latin typeface="Verdana"/>
                <a:cs typeface="Verdana"/>
              </a:rPr>
              <a:t> </a:t>
            </a:r>
            <a:r>
              <a:rPr sz="1200" dirty="0">
                <a:latin typeface="Verdana"/>
                <a:cs typeface="Verdana"/>
              </a:rPr>
              <a:t>s</a:t>
            </a:r>
            <a:r>
              <a:rPr sz="1200" spc="-10" dirty="0">
                <a:latin typeface="Verdana"/>
                <a:cs typeface="Verdana"/>
              </a:rPr>
              <a:t>i</a:t>
            </a:r>
            <a:r>
              <a:rPr sz="1200" spc="-5" dirty="0">
                <a:latin typeface="Verdana"/>
                <a:cs typeface="Verdana"/>
              </a:rPr>
              <a:t>st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spc="-20" dirty="0">
                <a:latin typeface="Verdana"/>
                <a:cs typeface="Verdana"/>
              </a:rPr>
              <a:t>m</a:t>
            </a:r>
            <a:r>
              <a:rPr sz="1200" spc="-10" dirty="0">
                <a:latin typeface="Verdana"/>
                <a:cs typeface="Verdana"/>
              </a:rPr>
              <a:t>a</a:t>
            </a:r>
            <a:r>
              <a:rPr sz="1200" spc="14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i</a:t>
            </a:r>
            <a:r>
              <a:rPr sz="1200" spc="5" dirty="0">
                <a:latin typeface="Verdana"/>
                <a:cs typeface="Verdana"/>
              </a:rPr>
              <a:t>n</a:t>
            </a:r>
            <a:r>
              <a:rPr sz="1200" spc="-5" dirty="0">
                <a:latin typeface="Verdana"/>
                <a:cs typeface="Verdana"/>
              </a:rPr>
              <a:t>t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spc="5" dirty="0">
                <a:latin typeface="Verdana"/>
                <a:cs typeface="Verdana"/>
              </a:rPr>
              <a:t>g</a:t>
            </a:r>
            <a:r>
              <a:rPr sz="1200" spc="-35" dirty="0">
                <a:latin typeface="Verdana"/>
                <a:cs typeface="Verdana"/>
              </a:rPr>
              <a:t>r</a:t>
            </a:r>
            <a:r>
              <a:rPr sz="1200" spc="-10" dirty="0">
                <a:latin typeface="Verdana"/>
                <a:cs typeface="Verdana"/>
              </a:rPr>
              <a:t>at</a:t>
            </a:r>
            <a:r>
              <a:rPr sz="1200" spc="135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a</a:t>
            </a:r>
            <a:r>
              <a:rPr sz="1200" spc="-20" dirty="0">
                <a:latin typeface="Verdana"/>
                <a:cs typeface="Verdana"/>
              </a:rPr>
              <a:t>m</a:t>
            </a:r>
            <a:r>
              <a:rPr sz="1200" dirty="0">
                <a:latin typeface="Verdana"/>
                <a:cs typeface="Verdana"/>
              </a:rPr>
              <a:t>b</a:t>
            </a:r>
            <a:r>
              <a:rPr sz="1200" spc="140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l</a:t>
            </a:r>
            <a:r>
              <a:rPr sz="1200" dirty="0">
                <a:latin typeface="Verdana"/>
                <a:cs typeface="Verdana"/>
              </a:rPr>
              <a:t>a</a:t>
            </a:r>
            <a:r>
              <a:rPr sz="1200" spc="15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b</a:t>
            </a:r>
            <a:r>
              <a:rPr sz="1200" spc="-10" dirty="0">
                <a:latin typeface="Verdana"/>
                <a:cs typeface="Verdana"/>
              </a:rPr>
              <a:t>ase</a:t>
            </a:r>
            <a:r>
              <a:rPr sz="1200" spc="140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de</a:t>
            </a:r>
            <a:r>
              <a:rPr sz="1200" spc="-10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a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es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30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S</a:t>
            </a:r>
            <a:r>
              <a:rPr sz="1200" spc="-10" dirty="0">
                <a:latin typeface="Verdana"/>
                <a:cs typeface="Verdana"/>
              </a:rPr>
              <a:t>cop</a:t>
            </a:r>
            <a:r>
              <a:rPr sz="1200" spc="-15" dirty="0">
                <a:latin typeface="Verdana"/>
                <a:cs typeface="Verdana"/>
              </a:rPr>
              <a:t>u</a:t>
            </a:r>
            <a:r>
              <a:rPr sz="1200" spc="-10" dirty="0">
                <a:latin typeface="Verdana"/>
                <a:cs typeface="Verdana"/>
              </a:rPr>
              <a:t>s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30" dirty="0">
                <a:latin typeface="Verdana"/>
                <a:cs typeface="Verdana"/>
              </a:rPr>
              <a:t> </a:t>
            </a:r>
            <a:r>
              <a:rPr sz="1200" dirty="0">
                <a:latin typeface="Verdana"/>
                <a:cs typeface="Verdana"/>
              </a:rPr>
              <a:t>i </a:t>
            </a:r>
            <a:r>
              <a:rPr sz="1200" spc="25" dirty="0">
                <a:latin typeface="Verdana"/>
                <a:cs typeface="Verdana"/>
              </a:rPr>
              <a:t> </a:t>
            </a:r>
            <a:r>
              <a:rPr sz="1200" spc="5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l </a:t>
            </a:r>
            <a:r>
              <a:rPr sz="1200" spc="35" dirty="0">
                <a:latin typeface="Verdana"/>
                <a:cs typeface="Verdana"/>
              </a:rPr>
              <a:t> </a:t>
            </a:r>
            <a:r>
              <a:rPr sz="1200" spc="-5" dirty="0">
                <a:latin typeface="Verdana"/>
                <a:cs typeface="Verdana"/>
              </a:rPr>
              <a:t>p</a:t>
            </a:r>
            <a:r>
              <a:rPr sz="1200" spc="-10" dirty="0">
                <a:latin typeface="Verdana"/>
                <a:cs typeface="Verdana"/>
              </a:rPr>
              <a:t>ortal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25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d</a:t>
            </a:r>
            <a:r>
              <a:rPr sz="1200" spc="-10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 </a:t>
            </a:r>
            <a:r>
              <a:rPr sz="1200" spc="35" dirty="0">
                <a:latin typeface="Verdana"/>
                <a:cs typeface="Verdana"/>
              </a:rPr>
              <a:t> </a:t>
            </a:r>
            <a:r>
              <a:rPr sz="1200" spc="-10" dirty="0">
                <a:latin typeface="Verdana"/>
                <a:cs typeface="Verdana"/>
              </a:rPr>
              <a:t>r</a:t>
            </a:r>
            <a:r>
              <a:rPr sz="1200" spc="-5" dirty="0">
                <a:latin typeface="Verdana"/>
                <a:cs typeface="Verdana"/>
              </a:rPr>
              <a:t>e</a:t>
            </a:r>
            <a:r>
              <a:rPr sz="1200" dirty="0">
                <a:latin typeface="Verdana"/>
                <a:cs typeface="Verdana"/>
              </a:rPr>
              <a:t>v</a:t>
            </a:r>
            <a:r>
              <a:rPr sz="1200" spc="-10" dirty="0">
                <a:latin typeface="Verdana"/>
                <a:cs typeface="Verdana"/>
              </a:rPr>
              <a:t>i</a:t>
            </a:r>
            <a:r>
              <a:rPr sz="1200" dirty="0">
                <a:latin typeface="Verdana"/>
                <a:cs typeface="Verdana"/>
              </a:rPr>
              <a:t>s</a:t>
            </a:r>
            <a:r>
              <a:rPr sz="1200" spc="-10" dirty="0">
                <a:latin typeface="Verdana"/>
                <a:cs typeface="Verdana"/>
              </a:rPr>
              <a:t>tes</a:t>
            </a:r>
            <a:r>
              <a:rPr sz="1200" spc="-5" dirty="0">
                <a:latin typeface="Verdana"/>
                <a:cs typeface="Verdana"/>
              </a:rPr>
              <a:t> </a:t>
            </a:r>
            <a:r>
              <a:rPr sz="1200" spc="-15" dirty="0">
                <a:latin typeface="Verdana"/>
                <a:cs typeface="Verdana"/>
              </a:rPr>
              <a:t>S</a:t>
            </a:r>
            <a:r>
              <a:rPr sz="1200" dirty="0">
                <a:latin typeface="Verdana"/>
                <a:cs typeface="Verdana"/>
              </a:rPr>
              <a:t>c</a:t>
            </a:r>
            <a:r>
              <a:rPr sz="1200" spc="-10" dirty="0">
                <a:latin typeface="Verdana"/>
                <a:cs typeface="Verdana"/>
              </a:rPr>
              <a:t>ie</a:t>
            </a:r>
            <a:r>
              <a:rPr sz="1200" spc="-15" dirty="0">
                <a:latin typeface="Verdana"/>
                <a:cs typeface="Verdana"/>
              </a:rPr>
              <a:t>n</a:t>
            </a:r>
            <a:r>
              <a:rPr sz="1200" spc="-10" dirty="0">
                <a:latin typeface="Verdana"/>
                <a:cs typeface="Verdana"/>
              </a:rPr>
              <a:t>ceDire</a:t>
            </a:r>
            <a:r>
              <a:rPr sz="1200" dirty="0">
                <a:latin typeface="Verdana"/>
                <a:cs typeface="Verdana"/>
              </a:rPr>
              <a:t>c</a:t>
            </a:r>
            <a:r>
              <a:rPr sz="1200" spc="-5" dirty="0">
                <a:latin typeface="Verdana"/>
                <a:cs typeface="Verdana"/>
              </a:rPr>
              <a:t>t.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4701540" y="4722876"/>
            <a:ext cx="864108" cy="12954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701540" y="4722876"/>
            <a:ext cx="864235" cy="1295400"/>
          </a:xfrm>
          <a:custGeom>
            <a:avLst/>
            <a:gdLst/>
            <a:ahLst/>
            <a:cxnLst/>
            <a:rect l="l" t="t" r="r" b="b"/>
            <a:pathLst>
              <a:path w="864235" h="1295400">
                <a:moveTo>
                  <a:pt x="0" y="1295400"/>
                </a:moveTo>
                <a:lnTo>
                  <a:pt x="864108" y="1295400"/>
                </a:lnTo>
                <a:lnTo>
                  <a:pt x="864108" y="0"/>
                </a:lnTo>
                <a:lnTo>
                  <a:pt x="0" y="0"/>
                </a:lnTo>
                <a:lnTo>
                  <a:pt x="0" y="1295400"/>
                </a:lnTo>
                <a:close/>
              </a:path>
            </a:pathLst>
          </a:custGeom>
          <a:ln w="12192">
            <a:solidFill>
              <a:srgbClr val="528B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pc="-10" dirty="0"/>
              <a:t>2</a:t>
            </a:fld>
            <a:endParaRPr spc="-1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5"/>
          <p:cNvSpPr txBox="1"/>
          <p:nvPr/>
        </p:nvSpPr>
        <p:spPr>
          <a:xfrm>
            <a:off x="622300" y="1345515"/>
            <a:ext cx="7426959" cy="417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400" b="1" dirty="0">
                <a:latin typeface="Verdana"/>
                <a:cs typeface="Verdana"/>
              </a:rPr>
              <a:t>Reaxys</a:t>
            </a:r>
            <a:r>
              <a:rPr sz="1400" b="1" spc="-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dón</a:t>
            </a:r>
            <a:r>
              <a:rPr sz="1400" dirty="0">
                <a:latin typeface="Verdana"/>
                <a:cs typeface="Verdana"/>
              </a:rPr>
              <a:t>a</a:t>
            </a:r>
            <a:r>
              <a:rPr sz="1400" spc="-5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i</a:t>
            </a:r>
            <a:r>
              <a:rPr sz="1400" dirty="0">
                <a:latin typeface="Verdana"/>
                <a:cs typeface="Verdana"/>
              </a:rPr>
              <a:t>nform</a:t>
            </a:r>
            <a:r>
              <a:rPr sz="1400" spc="-5" dirty="0">
                <a:latin typeface="Verdana"/>
                <a:cs typeface="Verdana"/>
              </a:rPr>
              <a:t>a</a:t>
            </a:r>
            <a:r>
              <a:rPr sz="1400" dirty="0">
                <a:latin typeface="Verdana"/>
                <a:cs typeface="Verdana"/>
              </a:rPr>
              <a:t>ció</a:t>
            </a:r>
            <a:r>
              <a:rPr sz="1400" spc="-3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qu</a:t>
            </a:r>
            <a:r>
              <a:rPr sz="1400" spc="5" dirty="0">
                <a:latin typeface="Verdana"/>
                <a:cs typeface="Verdana"/>
              </a:rPr>
              <a:t>í</a:t>
            </a:r>
            <a:r>
              <a:rPr sz="1400" dirty="0">
                <a:latin typeface="Verdana"/>
                <a:cs typeface="Verdana"/>
              </a:rPr>
              <a:t>m</a:t>
            </a:r>
            <a:r>
              <a:rPr sz="1400" spc="10" dirty="0">
                <a:latin typeface="Verdana"/>
                <a:cs typeface="Verdana"/>
              </a:rPr>
              <a:t>i</a:t>
            </a:r>
            <a:r>
              <a:rPr sz="1400" dirty="0">
                <a:latin typeface="Verdana"/>
                <a:cs typeface="Verdana"/>
              </a:rPr>
              <a:t>ca</a:t>
            </a:r>
            <a:r>
              <a:rPr sz="1400" spc="-4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des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de </a:t>
            </a:r>
            <a:r>
              <a:rPr sz="1400" spc="-10" dirty="0">
                <a:latin typeface="Verdana"/>
                <a:cs typeface="Verdana"/>
              </a:rPr>
              <a:t>177</a:t>
            </a:r>
            <a:r>
              <a:rPr sz="1400" dirty="0">
                <a:latin typeface="Verdana"/>
                <a:cs typeface="Verdana"/>
              </a:rPr>
              <a:t>1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i </a:t>
            </a:r>
            <a:r>
              <a:rPr sz="1400" spc="5" dirty="0">
                <a:latin typeface="Verdana"/>
                <a:cs typeface="Verdana"/>
              </a:rPr>
              <a:t>i</a:t>
            </a:r>
            <a:r>
              <a:rPr sz="1400" dirty="0">
                <a:latin typeface="Verdana"/>
                <a:cs typeface="Verdana"/>
              </a:rPr>
              <a:t>nc</a:t>
            </a:r>
            <a:r>
              <a:rPr sz="1400" spc="5" dirty="0">
                <a:latin typeface="Verdana"/>
                <a:cs typeface="Verdana"/>
              </a:rPr>
              <a:t>l</a:t>
            </a:r>
            <a:r>
              <a:rPr sz="1400" dirty="0">
                <a:latin typeface="Verdana"/>
                <a:cs typeface="Verdana"/>
              </a:rPr>
              <a:t>ou</a:t>
            </a:r>
            <a:r>
              <a:rPr sz="1400" spc="-4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base</a:t>
            </a:r>
            <a:r>
              <a:rPr sz="1400" dirty="0">
                <a:latin typeface="Verdana"/>
                <a:cs typeface="Verdana"/>
              </a:rPr>
              <a:t>s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de d</a:t>
            </a:r>
            <a:r>
              <a:rPr sz="1400" spc="-5" dirty="0">
                <a:latin typeface="Verdana"/>
                <a:cs typeface="Verdana"/>
              </a:rPr>
              <a:t>a</a:t>
            </a:r>
            <a:r>
              <a:rPr sz="1400" dirty="0">
                <a:latin typeface="Verdana"/>
                <a:cs typeface="Verdana"/>
              </a:rPr>
              <a:t>des</a:t>
            </a:r>
            <a:r>
              <a:rPr sz="1400" spc="-2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de d</a:t>
            </a:r>
            <a:r>
              <a:rPr sz="1400" spc="5" dirty="0">
                <a:latin typeface="Verdana"/>
                <a:cs typeface="Verdana"/>
              </a:rPr>
              <a:t>i</a:t>
            </a:r>
            <a:r>
              <a:rPr sz="1400" dirty="0">
                <a:latin typeface="Verdana"/>
                <a:cs typeface="Verdana"/>
              </a:rPr>
              <a:t>ferents t</a:t>
            </a:r>
            <a:r>
              <a:rPr sz="1400" spc="5" dirty="0">
                <a:latin typeface="Verdana"/>
                <a:cs typeface="Verdana"/>
              </a:rPr>
              <a:t>i</a:t>
            </a:r>
            <a:r>
              <a:rPr sz="1400" dirty="0">
                <a:latin typeface="Verdana"/>
                <a:cs typeface="Verdana"/>
              </a:rPr>
              <a:t>pus:</a:t>
            </a:r>
          </a:p>
        </p:txBody>
      </p:sp>
      <p:sp>
        <p:nvSpPr>
          <p:cNvPr id="3" name="object 3"/>
          <p:cNvSpPr/>
          <p:nvPr/>
        </p:nvSpPr>
        <p:spPr>
          <a:xfrm>
            <a:off x="1327404" y="2107204"/>
            <a:ext cx="2801112" cy="16428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4"/>
          <p:cNvSpPr txBox="1"/>
          <p:nvPr/>
        </p:nvSpPr>
        <p:spPr>
          <a:xfrm>
            <a:off x="1927542" y="2351043"/>
            <a:ext cx="1600835" cy="398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9395" marR="5080" indent="-227329">
              <a:lnSpc>
                <a:spcPts val="1540"/>
              </a:lnSpc>
            </a:pP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se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 d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des</a:t>
            </a:r>
            <a:r>
              <a:rPr sz="1400" spc="-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 substànc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es: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335779" y="2107204"/>
            <a:ext cx="2801112" cy="16840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9"/>
          <p:cNvSpPr/>
          <p:nvPr/>
        </p:nvSpPr>
        <p:spPr>
          <a:xfrm>
            <a:off x="1327404" y="4149668"/>
            <a:ext cx="2802635" cy="16840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2"/>
          <p:cNvSpPr/>
          <p:nvPr/>
        </p:nvSpPr>
        <p:spPr>
          <a:xfrm>
            <a:off x="4335779" y="4135717"/>
            <a:ext cx="2801112" cy="16840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 txBox="1"/>
          <p:nvPr/>
        </p:nvSpPr>
        <p:spPr>
          <a:xfrm>
            <a:off x="1490345" y="2993662"/>
            <a:ext cx="2475230" cy="594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>
              <a:lnSpc>
                <a:spcPts val="1540"/>
              </a:lnSpc>
            </a:pP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&gt;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7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8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ion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400" spc="-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substànc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es orgàn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ques,</a:t>
            </a:r>
            <a:r>
              <a:rPr sz="1400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norgàn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ques</a:t>
            </a:r>
            <a:r>
              <a:rPr sz="1400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i organometà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·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li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que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11" name="object 7"/>
          <p:cNvSpPr txBox="1"/>
          <p:nvPr/>
        </p:nvSpPr>
        <p:spPr>
          <a:xfrm>
            <a:off x="4484750" y="2351043"/>
            <a:ext cx="2503170" cy="398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1205" marR="5080" indent="-739140">
              <a:lnSpc>
                <a:spcPts val="1540"/>
              </a:lnSpc>
            </a:pP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se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 d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des</a:t>
            </a:r>
            <a:r>
              <a:rPr sz="1400" spc="-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 reacc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ons qu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í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qu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s:</a:t>
            </a:r>
            <a:endParaRPr sz="1400" dirty="0">
              <a:latin typeface="Verdana"/>
              <a:cs typeface="Verdana"/>
            </a:endParaRPr>
          </a:p>
        </p:txBody>
      </p:sp>
      <p:pic>
        <p:nvPicPr>
          <p:cNvPr id="12" name="Imat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2225" y="2993662"/>
            <a:ext cx="2694666" cy="566977"/>
          </a:xfrm>
          <a:prstGeom prst="rect">
            <a:avLst/>
          </a:prstGeom>
        </p:spPr>
      </p:pic>
      <p:sp>
        <p:nvSpPr>
          <p:cNvPr id="13" name="object 10"/>
          <p:cNvSpPr txBox="1"/>
          <p:nvPr/>
        </p:nvSpPr>
        <p:spPr>
          <a:xfrm>
            <a:off x="1403666" y="4432699"/>
            <a:ext cx="2648585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se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 d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des</a:t>
            </a:r>
            <a:r>
              <a:rPr sz="1400" spc="-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 prop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etats: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14" name="object 11"/>
          <p:cNvSpPr txBox="1"/>
          <p:nvPr/>
        </p:nvSpPr>
        <p:spPr>
          <a:xfrm>
            <a:off x="1490345" y="4919565"/>
            <a:ext cx="2512060" cy="592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>
              <a:lnSpc>
                <a:spcPct val="91100"/>
              </a:lnSpc>
            </a:pP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&gt;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50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0 m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ion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400" spc="-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prop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etats exper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nt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al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400" spc="-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ferents camps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temàt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cs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15" name="object 13"/>
          <p:cNvSpPr txBox="1"/>
          <p:nvPr/>
        </p:nvSpPr>
        <p:spPr>
          <a:xfrm>
            <a:off x="4462525" y="4432698"/>
            <a:ext cx="2547620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se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 d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des</a:t>
            </a:r>
            <a:r>
              <a:rPr sz="1400" spc="-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g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rà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fica: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16" name="object 14"/>
          <p:cNvSpPr txBox="1"/>
          <p:nvPr/>
        </p:nvSpPr>
        <p:spPr>
          <a:xfrm>
            <a:off x="4484750" y="4725254"/>
            <a:ext cx="2452370" cy="981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270" algn="ctr">
              <a:lnSpc>
                <a:spcPct val="91100"/>
              </a:lnSpc>
            </a:pP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&gt;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4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6 m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ion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400" spc="-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reg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stres pr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nents</a:t>
            </a:r>
            <a:r>
              <a:rPr sz="1400" spc="-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 uns</a:t>
            </a:r>
            <a:r>
              <a:rPr sz="1400" spc="-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16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00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0 </a:t>
            </a:r>
            <a:r>
              <a:rPr sz="1400" dirty="0" err="1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400" spc="5" dirty="0" err="1">
                <a:solidFill>
                  <a:srgbClr val="FFFFFF"/>
                </a:solidFill>
                <a:latin typeface="Verdana"/>
                <a:cs typeface="Verdana"/>
              </a:rPr>
              <a:t>í</a:t>
            </a:r>
            <a:r>
              <a:rPr sz="1400" dirty="0" err="1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sz="1400" spc="5" dirty="0" err="1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400" dirty="0" err="1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-5" dirty="0" smtClean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400" dirty="0" smtClean="0">
                <a:solidFill>
                  <a:srgbClr val="FFFFFF"/>
                </a:solidFill>
                <a:latin typeface="Verdana"/>
                <a:cs typeface="Verdana"/>
              </a:rPr>
              <a:t>e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rev</a:t>
            </a:r>
            <a:r>
              <a:rPr sz="1400" spc="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stes</a:t>
            </a:r>
            <a:r>
              <a:rPr sz="1400" spc="-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 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patent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400" spc="-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sz="14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sz="1400" spc="-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nes</a:t>
            </a:r>
            <a:r>
              <a:rPr sz="1400" spc="-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més </a:t>
            </a:r>
            <a:r>
              <a:rPr sz="1400" spc="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mportant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300" spc="-5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sz="13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43120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3"/>
          <a:srcRect t="10000" r="4157" b="41111"/>
          <a:stretch/>
        </p:blipFill>
        <p:spPr>
          <a:xfrm>
            <a:off x="233170" y="1213781"/>
            <a:ext cx="8216139" cy="33528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2562860" y="917444"/>
            <a:ext cx="170624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Verdana"/>
                <a:cs typeface="Verdana"/>
              </a:rPr>
              <a:t>Q</a:t>
            </a:r>
            <a:r>
              <a:rPr sz="1800" b="1" spc="-5" dirty="0">
                <a:latin typeface="Verdana"/>
                <a:cs typeface="Verdana"/>
              </a:rPr>
              <a:t>uic</a:t>
            </a:r>
            <a:r>
              <a:rPr sz="1800" b="1" dirty="0">
                <a:latin typeface="Verdana"/>
                <a:cs typeface="Verdana"/>
              </a:rPr>
              <a:t>k S</a:t>
            </a:r>
            <a:r>
              <a:rPr sz="1800" b="1" spc="-5" dirty="0">
                <a:latin typeface="Verdana"/>
                <a:cs typeface="Verdana"/>
              </a:rPr>
              <a:t>ea</a:t>
            </a:r>
            <a:r>
              <a:rPr sz="1800" b="1" spc="5" dirty="0">
                <a:latin typeface="Verdana"/>
                <a:cs typeface="Verdana"/>
              </a:rPr>
              <a:t>r</a:t>
            </a:r>
            <a:r>
              <a:rPr sz="1800" b="1" spc="-5" dirty="0">
                <a:latin typeface="Verdana"/>
                <a:cs typeface="Verdana"/>
              </a:rPr>
              <a:t>ch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754623" y="4043171"/>
            <a:ext cx="3197352" cy="22905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90516" y="3500628"/>
            <a:ext cx="1790700" cy="506730"/>
          </a:xfrm>
          <a:custGeom>
            <a:avLst/>
            <a:gdLst/>
            <a:ahLst/>
            <a:cxnLst/>
            <a:rect l="l" t="t" r="r" b="b"/>
            <a:pathLst>
              <a:path w="1790700" h="506729">
                <a:moveTo>
                  <a:pt x="1714929" y="475853"/>
                </a:moveTo>
                <a:lnTo>
                  <a:pt x="1706626" y="506476"/>
                </a:lnTo>
                <a:lnTo>
                  <a:pt x="1790192" y="489585"/>
                </a:lnTo>
                <a:lnTo>
                  <a:pt x="1778493" y="479171"/>
                </a:lnTo>
                <a:lnTo>
                  <a:pt x="1727200" y="479171"/>
                </a:lnTo>
                <a:lnTo>
                  <a:pt x="1714929" y="475853"/>
                </a:lnTo>
                <a:close/>
              </a:path>
              <a:path w="1790700" h="506729">
                <a:moveTo>
                  <a:pt x="1718267" y="463544"/>
                </a:moveTo>
                <a:lnTo>
                  <a:pt x="1714929" y="475853"/>
                </a:lnTo>
                <a:lnTo>
                  <a:pt x="1727200" y="479171"/>
                </a:lnTo>
                <a:lnTo>
                  <a:pt x="1730502" y="466852"/>
                </a:lnTo>
                <a:lnTo>
                  <a:pt x="1718267" y="463544"/>
                </a:lnTo>
                <a:close/>
              </a:path>
              <a:path w="1790700" h="506729">
                <a:moveTo>
                  <a:pt x="1726565" y="432943"/>
                </a:moveTo>
                <a:lnTo>
                  <a:pt x="1718267" y="463544"/>
                </a:lnTo>
                <a:lnTo>
                  <a:pt x="1730502" y="466852"/>
                </a:lnTo>
                <a:lnTo>
                  <a:pt x="1727200" y="479171"/>
                </a:lnTo>
                <a:lnTo>
                  <a:pt x="1778493" y="479171"/>
                </a:lnTo>
                <a:lnTo>
                  <a:pt x="1726565" y="432943"/>
                </a:lnTo>
                <a:close/>
              </a:path>
              <a:path w="1790700" h="506729">
                <a:moveTo>
                  <a:pt x="3302" y="0"/>
                </a:moveTo>
                <a:lnTo>
                  <a:pt x="0" y="12192"/>
                </a:lnTo>
                <a:lnTo>
                  <a:pt x="1714929" y="475853"/>
                </a:lnTo>
                <a:lnTo>
                  <a:pt x="1718267" y="463544"/>
                </a:lnTo>
                <a:lnTo>
                  <a:pt x="3302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239887" y="5760805"/>
            <a:ext cx="1733550" cy="1846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191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0965">
              <a:lnSpc>
                <a:spcPct val="100000"/>
              </a:lnSpc>
            </a:pPr>
            <a:r>
              <a:rPr sz="120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200" dirty="0" smtClean="0">
                <a:solidFill>
                  <a:srgbClr val="FFFFFF"/>
                </a:solidFill>
                <a:latin typeface="Verdana"/>
                <a:cs typeface="Verdana"/>
              </a:rPr>
              <a:t>or</a:t>
            </a:r>
            <a:r>
              <a:rPr sz="1200" spc="1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200" dirty="0">
                <a:solidFill>
                  <a:srgbClr val="FFFFFF"/>
                </a:solidFill>
                <a:latin typeface="Verdana"/>
                <a:cs typeface="Verdana"/>
              </a:rPr>
              <a:t>’es</a:t>
            </a:r>
            <a:r>
              <a:rPr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200" dirty="0">
                <a:solidFill>
                  <a:srgbClr val="FFFFFF"/>
                </a:solidFill>
                <a:latin typeface="Verdana"/>
                <a:cs typeface="Verdana"/>
              </a:rPr>
              <a:t>ruc</a:t>
            </a:r>
            <a:r>
              <a:rPr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200" spc="-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120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200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pc="-10" dirty="0"/>
              <a:t>4</a:t>
            </a:fld>
            <a:endParaRPr spc="-10" dirty="0"/>
          </a:p>
        </p:txBody>
      </p:sp>
      <p:sp>
        <p:nvSpPr>
          <p:cNvPr id="4" name="Crida rectangular arrodonida 3"/>
          <p:cNvSpPr/>
          <p:nvPr/>
        </p:nvSpPr>
        <p:spPr>
          <a:xfrm>
            <a:off x="219092" y="3241191"/>
            <a:ext cx="1966743" cy="1532334"/>
          </a:xfrm>
          <a:prstGeom prst="wedgeRoundRectCallout">
            <a:avLst>
              <a:gd name="adj1" fmla="val 87517"/>
              <a:gd name="adj2" fmla="val -408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19685" marR="12700" lvl="0" algn="ctr"/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ce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ca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text</a:t>
            </a:r>
            <a:r>
              <a:rPr lang="ca-ES" sz="1200" spc="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t 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z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l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le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g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g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tu</a:t>
            </a:r>
            <a:r>
              <a:rPr lang="ca-ES" sz="1200" spc="-3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lang="ca-ES" sz="1200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12700" marR="5080" lvl="0" indent="40640" algn="just"/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ls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ermes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erca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ser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ru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ca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l’e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qu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a,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la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al 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g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,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j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ça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*.</a:t>
            </a:r>
            <a:endParaRPr lang="ca-ES" dirty="0"/>
          </a:p>
        </p:txBody>
      </p:sp>
      <p:sp>
        <p:nvSpPr>
          <p:cNvPr id="16" name="Crida rectangular arrodonida 15"/>
          <p:cNvSpPr/>
          <p:nvPr/>
        </p:nvSpPr>
        <p:spPr>
          <a:xfrm>
            <a:off x="1676400" y="5332823"/>
            <a:ext cx="1905000" cy="612648"/>
          </a:xfrm>
          <a:prstGeom prst="wedgeRoundRectCallout">
            <a:avLst>
              <a:gd name="adj1" fmla="val 89836"/>
              <a:gd name="adj2" fmla="val -2397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065" marR="5080" lvl="0" algn="ctr"/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rca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truc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tu</a:t>
            </a:r>
            <a:r>
              <a:rPr lang="ca-ES" sz="1200" spc="-3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al</a:t>
            </a:r>
            <a:r>
              <a:rPr lang="ca-ES" sz="1200" spc="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b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sc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tà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ies</a:t>
            </a:r>
            <a:r>
              <a:rPr lang="ca-ES" sz="1200" spc="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i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ac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ions.</a:t>
            </a:r>
            <a:endParaRPr lang="ca-ES" sz="12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20" name="Rectangle arrodonit 19"/>
          <p:cNvSpPr/>
          <p:nvPr/>
        </p:nvSpPr>
        <p:spPr>
          <a:xfrm>
            <a:off x="6609275" y="1993585"/>
            <a:ext cx="1954791" cy="14063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0"/>
            <a:r>
              <a:rPr lang="ca-ES" sz="1400" spc="-50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lang="ca-ES" sz="1400" spc="-3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et</a:t>
            </a:r>
            <a:r>
              <a:rPr lang="ca-ES" sz="14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rcar:</a:t>
            </a:r>
            <a:endParaRPr lang="ca-ES" sz="1400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184785" lvl="0" indent="-172085">
              <a:buClr>
                <a:srgbClr val="FFFFFF"/>
              </a:buClr>
              <a:buFont typeface="Arial"/>
              <a:buChar char="•"/>
              <a:tabLst>
                <a:tab pos="185420" algn="l"/>
              </a:tabLst>
            </a:pP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Subs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àn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400" spc="-15" dirty="0">
                <a:solidFill>
                  <a:srgbClr val="FFFFFF"/>
                </a:solidFill>
                <a:latin typeface="Verdana"/>
                <a:cs typeface="Verdana"/>
              </a:rPr>
              <a:t>ie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endParaRPr lang="ca-ES" sz="1400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184785" lvl="0" indent="-172085">
              <a:buClr>
                <a:srgbClr val="FFFFFF"/>
              </a:buClr>
              <a:buFont typeface="Arial"/>
              <a:buChar char="•"/>
              <a:tabLst>
                <a:tab pos="185420" algn="l"/>
              </a:tabLst>
            </a:pPr>
            <a:r>
              <a:rPr lang="ca-ES" sz="1400" spc="-6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ea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ons</a:t>
            </a:r>
            <a:endParaRPr lang="ca-ES" sz="1400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184785" lvl="0" indent="-172085">
              <a:buClr>
                <a:srgbClr val="FFFFFF"/>
              </a:buClr>
              <a:buFont typeface="Arial"/>
              <a:buChar char="•"/>
              <a:tabLst>
                <a:tab pos="185420" algn="l"/>
              </a:tabLst>
            </a:pP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Prop</a:t>
            </a:r>
            <a:r>
              <a:rPr lang="ca-ES" sz="1400" spc="-15" dirty="0">
                <a:solidFill>
                  <a:srgbClr val="FFFFFF"/>
                </a:solidFill>
                <a:latin typeface="Verdana"/>
                <a:cs typeface="Verdana"/>
              </a:rPr>
              <a:t>iet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ats</a:t>
            </a:r>
            <a:endParaRPr lang="ca-ES" sz="1400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184785" lvl="0" indent="-172085">
              <a:buClr>
                <a:srgbClr val="FFFFFF"/>
              </a:buClr>
              <a:buFont typeface="Arial"/>
              <a:buChar char="•"/>
              <a:tabLst>
                <a:tab pos="185420" algn="l"/>
              </a:tabLst>
            </a:pPr>
            <a:r>
              <a:rPr lang="ca-ES" sz="1400" spc="-15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bl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og</a:t>
            </a:r>
            <a:r>
              <a:rPr lang="ca-ES" sz="1400" spc="-3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afia</a:t>
            </a:r>
            <a:endParaRPr lang="ca-ES" sz="14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728086" y="838830"/>
            <a:ext cx="179451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Verdana"/>
                <a:cs typeface="Verdana"/>
              </a:rPr>
              <a:t>Q</a:t>
            </a:r>
            <a:r>
              <a:rPr sz="1800" b="1" spc="-5" dirty="0">
                <a:latin typeface="Verdana"/>
                <a:cs typeface="Verdana"/>
              </a:rPr>
              <a:t>u</a:t>
            </a:r>
            <a:r>
              <a:rPr sz="1800" b="1" spc="5" dirty="0">
                <a:latin typeface="Verdana"/>
                <a:cs typeface="Verdana"/>
              </a:rPr>
              <a:t>e</a:t>
            </a:r>
            <a:r>
              <a:rPr sz="1800" b="1" spc="-15" dirty="0">
                <a:latin typeface="Verdana"/>
                <a:cs typeface="Verdana"/>
              </a:rPr>
              <a:t>ry</a:t>
            </a:r>
            <a:r>
              <a:rPr sz="1800" b="1" dirty="0">
                <a:latin typeface="Verdana"/>
                <a:cs typeface="Verdana"/>
              </a:rPr>
              <a:t> </a:t>
            </a:r>
            <a:r>
              <a:rPr sz="1800" b="1" spc="-15" dirty="0">
                <a:latin typeface="Verdana"/>
                <a:cs typeface="Verdana"/>
              </a:rPr>
              <a:t>Bui</a:t>
            </a:r>
            <a:r>
              <a:rPr sz="1800" b="1" spc="-20" dirty="0">
                <a:latin typeface="Verdana"/>
                <a:cs typeface="Verdana"/>
              </a:rPr>
              <a:t>l</a:t>
            </a:r>
            <a:r>
              <a:rPr sz="1800" b="1" spc="-5" dirty="0">
                <a:latin typeface="Verdana"/>
                <a:cs typeface="Verdana"/>
              </a:rPr>
              <a:t>d</a:t>
            </a:r>
            <a:r>
              <a:rPr sz="1800" b="1" spc="5" dirty="0">
                <a:latin typeface="Verdana"/>
                <a:cs typeface="Verdana"/>
              </a:rPr>
              <a:t>e</a:t>
            </a:r>
            <a:r>
              <a:rPr sz="1800" b="1" dirty="0">
                <a:latin typeface="Verdana"/>
                <a:cs typeface="Verdana"/>
              </a:rPr>
              <a:t>r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95804" y="1676400"/>
            <a:ext cx="7964172" cy="42261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12691" y="3252290"/>
            <a:ext cx="2069669" cy="337401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082284" y="3351910"/>
            <a:ext cx="1744980" cy="1070610"/>
          </a:xfrm>
          <a:custGeom>
            <a:avLst/>
            <a:gdLst/>
            <a:ahLst/>
            <a:cxnLst/>
            <a:rect l="l" t="t" r="r" b="b"/>
            <a:pathLst>
              <a:path w="1744979" h="1070610">
                <a:moveTo>
                  <a:pt x="45085" y="998093"/>
                </a:moveTo>
                <a:lnTo>
                  <a:pt x="0" y="1070356"/>
                </a:lnTo>
                <a:lnTo>
                  <a:pt x="84836" y="1063116"/>
                </a:lnTo>
                <a:lnTo>
                  <a:pt x="72336" y="1042669"/>
                </a:lnTo>
                <a:lnTo>
                  <a:pt x="57530" y="1042669"/>
                </a:lnTo>
                <a:lnTo>
                  <a:pt x="50800" y="1031747"/>
                </a:lnTo>
                <a:lnTo>
                  <a:pt x="61616" y="1025134"/>
                </a:lnTo>
                <a:lnTo>
                  <a:pt x="45085" y="998093"/>
                </a:lnTo>
                <a:close/>
              </a:path>
              <a:path w="1744979" h="1070610">
                <a:moveTo>
                  <a:pt x="61616" y="1025134"/>
                </a:moveTo>
                <a:lnTo>
                  <a:pt x="50800" y="1031747"/>
                </a:lnTo>
                <a:lnTo>
                  <a:pt x="57530" y="1042669"/>
                </a:lnTo>
                <a:lnTo>
                  <a:pt x="68307" y="1036080"/>
                </a:lnTo>
                <a:lnTo>
                  <a:pt x="61616" y="1025134"/>
                </a:lnTo>
                <a:close/>
              </a:path>
              <a:path w="1744979" h="1070610">
                <a:moveTo>
                  <a:pt x="68307" y="1036080"/>
                </a:moveTo>
                <a:lnTo>
                  <a:pt x="57530" y="1042669"/>
                </a:lnTo>
                <a:lnTo>
                  <a:pt x="72336" y="1042669"/>
                </a:lnTo>
                <a:lnTo>
                  <a:pt x="68307" y="1036080"/>
                </a:lnTo>
                <a:close/>
              </a:path>
              <a:path w="1744979" h="1070610">
                <a:moveTo>
                  <a:pt x="1738248" y="0"/>
                </a:moveTo>
                <a:lnTo>
                  <a:pt x="61616" y="1025134"/>
                </a:lnTo>
                <a:lnTo>
                  <a:pt x="68307" y="1036080"/>
                </a:lnTo>
                <a:lnTo>
                  <a:pt x="1744980" y="10922"/>
                </a:lnTo>
                <a:lnTo>
                  <a:pt x="1738248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pc="-10" dirty="0"/>
              <a:t>5</a:t>
            </a:fld>
            <a:endParaRPr spc="-10" dirty="0"/>
          </a:p>
        </p:txBody>
      </p:sp>
      <p:sp>
        <p:nvSpPr>
          <p:cNvPr id="18" name="Rectangle arrodonit 17"/>
          <p:cNvSpPr/>
          <p:nvPr/>
        </p:nvSpPr>
        <p:spPr>
          <a:xfrm>
            <a:off x="341876" y="3519486"/>
            <a:ext cx="1954791" cy="14063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0"/>
            <a:r>
              <a:rPr lang="ca-ES" sz="1400" spc="-50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lang="ca-ES" sz="1400" spc="-3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et</a:t>
            </a:r>
            <a:r>
              <a:rPr lang="ca-ES" sz="14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rcar:</a:t>
            </a:r>
            <a:endParaRPr lang="ca-ES" sz="1400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184785" lvl="0" indent="-172085">
              <a:buClr>
                <a:srgbClr val="FFFFFF"/>
              </a:buClr>
              <a:buFont typeface="Arial"/>
              <a:buChar char="•"/>
              <a:tabLst>
                <a:tab pos="185420" algn="l"/>
              </a:tabLst>
            </a:pP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Subs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àn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400" spc="-15" dirty="0">
                <a:solidFill>
                  <a:srgbClr val="FFFFFF"/>
                </a:solidFill>
                <a:latin typeface="Verdana"/>
                <a:cs typeface="Verdana"/>
              </a:rPr>
              <a:t>ie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endParaRPr lang="ca-ES" sz="1400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184785" lvl="0" indent="-172085">
              <a:buClr>
                <a:srgbClr val="FFFFFF"/>
              </a:buClr>
              <a:buFont typeface="Arial"/>
              <a:buChar char="•"/>
              <a:tabLst>
                <a:tab pos="185420" algn="l"/>
              </a:tabLst>
            </a:pPr>
            <a:r>
              <a:rPr lang="ca-ES" sz="1400" spc="-6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ea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ons</a:t>
            </a:r>
            <a:endParaRPr lang="ca-ES" sz="1400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184785" lvl="0" indent="-172085">
              <a:buClr>
                <a:srgbClr val="FFFFFF"/>
              </a:buClr>
              <a:buFont typeface="Arial"/>
              <a:buChar char="•"/>
              <a:tabLst>
                <a:tab pos="185420" algn="l"/>
              </a:tabLst>
            </a:pP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Prop</a:t>
            </a:r>
            <a:r>
              <a:rPr lang="ca-ES" sz="1400" spc="-15" dirty="0">
                <a:solidFill>
                  <a:srgbClr val="FFFFFF"/>
                </a:solidFill>
                <a:latin typeface="Verdana"/>
                <a:cs typeface="Verdana"/>
              </a:rPr>
              <a:t>iet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ats</a:t>
            </a:r>
            <a:endParaRPr lang="ca-ES" sz="1400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184785" lvl="0" indent="-172085">
              <a:buClr>
                <a:srgbClr val="FFFFFF"/>
              </a:buClr>
              <a:buFont typeface="Arial"/>
              <a:buChar char="•"/>
              <a:tabLst>
                <a:tab pos="185420" algn="l"/>
              </a:tabLst>
            </a:pPr>
            <a:r>
              <a:rPr lang="ca-ES" sz="1400" spc="-15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bl</a:t>
            </a:r>
            <a:r>
              <a:rPr lang="ca-ES" sz="1400" spc="-2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og</a:t>
            </a:r>
            <a:r>
              <a:rPr lang="ca-ES" sz="1400" spc="-3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400" spc="-10" dirty="0">
                <a:solidFill>
                  <a:srgbClr val="FFFFFF"/>
                </a:solidFill>
                <a:latin typeface="Verdana"/>
                <a:cs typeface="Verdana"/>
              </a:rPr>
              <a:t>afia</a:t>
            </a:r>
            <a:endParaRPr lang="ca-ES" sz="14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2" name="Crida rectangular arrodonida 1"/>
          <p:cNvSpPr/>
          <p:nvPr/>
        </p:nvSpPr>
        <p:spPr>
          <a:xfrm>
            <a:off x="6514633" y="5676168"/>
            <a:ext cx="2209800" cy="612648"/>
          </a:xfrm>
          <a:prstGeom prst="wedgeRoundRectCallout">
            <a:avLst>
              <a:gd name="adj1" fmla="val -6054"/>
              <a:gd name="adj2" fmla="val -3212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lvl="0" algn="ctr"/>
            <a:r>
              <a:rPr lang="ca-ES" sz="1200" spc="-120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ria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la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ase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da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25" dirty="0" smtClean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re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les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op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ieta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disp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bles.</a:t>
            </a:r>
            <a:endParaRPr lang="ca-ES" sz="12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9" name="Crida rectangular arrodonida 18"/>
          <p:cNvSpPr/>
          <p:nvPr/>
        </p:nvSpPr>
        <p:spPr>
          <a:xfrm>
            <a:off x="6236078" y="1106122"/>
            <a:ext cx="2006856" cy="612648"/>
          </a:xfrm>
          <a:prstGeom prst="wedgeRoundRectCallout">
            <a:avLst>
              <a:gd name="adj1" fmla="val -28193"/>
              <a:gd name="adj2" fmla="val 1599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0"/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rca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op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ieta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l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seu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20" dirty="0" smtClean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om.</a:t>
            </a:r>
            <a:endParaRPr lang="ca-ES" sz="12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853706" y="1635251"/>
            <a:ext cx="6901942" cy="40279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939795" y="329184"/>
            <a:ext cx="2170176" cy="9936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pc="-10" dirty="0"/>
              <a:t>6</a:t>
            </a:fld>
            <a:endParaRPr spc="-10" dirty="0"/>
          </a:p>
        </p:txBody>
      </p:sp>
      <p:sp>
        <p:nvSpPr>
          <p:cNvPr id="14" name="Crida rectangular arrodonida 13"/>
          <p:cNvSpPr/>
          <p:nvPr/>
        </p:nvSpPr>
        <p:spPr>
          <a:xfrm>
            <a:off x="226098" y="5027485"/>
            <a:ext cx="2713697" cy="866013"/>
          </a:xfrm>
          <a:prstGeom prst="wedgeRoundRectCallout">
            <a:avLst>
              <a:gd name="adj1" fmla="val -23592"/>
              <a:gd name="adj2" fmla="val -2099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lvl="0" indent="-635" algn="ctr"/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’u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z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lang="ca-ES" sz="1200" spc="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ls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ope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ors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oo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lean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(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3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,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OR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,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N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T i PROX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ITY) 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sc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més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d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’u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piet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h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35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a.</a:t>
            </a:r>
            <a:endParaRPr lang="ca-ES" sz="120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5" name="Crida rectangular arrodonida 14"/>
          <p:cNvSpPr/>
          <p:nvPr/>
        </p:nvSpPr>
        <p:spPr>
          <a:xfrm>
            <a:off x="3581400" y="5777001"/>
            <a:ext cx="2713697" cy="866013"/>
          </a:xfrm>
          <a:prstGeom prst="wedgeRoundRectCallout">
            <a:avLst>
              <a:gd name="adj1" fmla="val -23592"/>
              <a:gd name="adj2" fmla="val -2099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>
              <a:lnSpc>
                <a:spcPct val="100000"/>
              </a:lnSpc>
            </a:pP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Les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op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ieta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q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2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lem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ce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car s’arrosseg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zo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lang="ca-ES" sz="1200" spc="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eb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l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b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ar</a:t>
            </a:r>
            <a:r>
              <a:rPr lang="ca-ES" sz="1200" spc="-3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lat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35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al.</a:t>
            </a:r>
            <a:endParaRPr lang="ca-ES" sz="1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0831" y="1232916"/>
            <a:ext cx="5141976" cy="25648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60831" y="3951730"/>
            <a:ext cx="5141976" cy="28681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2511552" y="727204"/>
            <a:ext cx="419735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6854">
              <a:lnSpc>
                <a:spcPct val="100000"/>
              </a:lnSpc>
            </a:pPr>
            <a:r>
              <a:rPr spc="-5" dirty="0"/>
              <a:t>Result</a:t>
            </a:r>
            <a:r>
              <a:rPr spc="-10" dirty="0"/>
              <a:t>ats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pc="-10" dirty="0"/>
              <a:t>7</a:t>
            </a:fld>
            <a:endParaRPr spc="-10" dirty="0"/>
          </a:p>
        </p:txBody>
      </p:sp>
      <p:sp>
        <p:nvSpPr>
          <p:cNvPr id="15" name="Crida rectangular arrodonida 14"/>
          <p:cNvSpPr/>
          <p:nvPr/>
        </p:nvSpPr>
        <p:spPr>
          <a:xfrm>
            <a:off x="6172200" y="1782587"/>
            <a:ext cx="2713697" cy="866013"/>
          </a:xfrm>
          <a:prstGeom prst="wedgeRoundRectCallout">
            <a:avLst>
              <a:gd name="adj1" fmla="val -114708"/>
              <a:gd name="adj2" fmla="val 345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Quan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s’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uti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za</a:t>
            </a:r>
            <a:r>
              <a:rPr lang="ca-ES" sz="1200" spc="2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err="1" smtClean="0">
                <a:solidFill>
                  <a:srgbClr val="FFFFFF"/>
                </a:solidFill>
                <a:latin typeface="Verdana"/>
                <a:cs typeface="Verdana"/>
              </a:rPr>
              <a:t>Qui</a:t>
            </a:r>
            <a:r>
              <a:rPr lang="ca-ES" sz="1200" spc="-10" dirty="0" err="1" smtClean="0">
                <a:solidFill>
                  <a:srgbClr val="FFFFFF"/>
                </a:solidFill>
                <a:latin typeface="Verdana"/>
                <a:cs typeface="Verdana"/>
              </a:rPr>
              <a:t>ck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5" dirty="0" err="1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 err="1" smtClean="0">
                <a:solidFill>
                  <a:srgbClr val="FFFFFF"/>
                </a:solidFill>
                <a:latin typeface="Verdana"/>
                <a:cs typeface="Verdana"/>
              </a:rPr>
              <a:t>earch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hi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h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l’opci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ó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e </a:t>
            </a:r>
            <a:r>
              <a:rPr lang="ca-ES" sz="1200" spc="-5" dirty="0" err="1" smtClean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 err="1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 err="1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 err="1" smtClean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lang="ca-ES" sz="1200" spc="-10" dirty="0" err="1" smtClean="0">
                <a:solidFill>
                  <a:srgbClr val="FFFFFF"/>
                </a:solidFill>
                <a:latin typeface="Verdana"/>
                <a:cs typeface="Verdana"/>
              </a:rPr>
              <a:t>is</a:t>
            </a:r>
            <a:r>
              <a:rPr lang="ca-ES" sz="1200" spc="-15" dirty="0" err="1" smtClean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dirty="0" err="1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 err="1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5" dirty="0" err="1" smtClean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 err="1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 err="1" smtClean="0">
                <a:solidFill>
                  <a:srgbClr val="FFFFFF"/>
                </a:solidFill>
                <a:latin typeface="Verdana"/>
                <a:cs typeface="Verdana"/>
              </a:rPr>
              <a:t>z</a:t>
            </a:r>
            <a:r>
              <a:rPr lang="ca-ES" sz="1200" spc="-10" dirty="0" err="1" smtClean="0">
                <a:solidFill>
                  <a:srgbClr val="FFFFFF"/>
                </a:solidFill>
                <a:latin typeface="Verdana"/>
                <a:cs typeface="Verdana"/>
              </a:rPr>
              <a:t>ar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ta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16" name="Crida rectangular arrodonida 15"/>
          <p:cNvSpPr/>
          <p:nvPr/>
        </p:nvSpPr>
        <p:spPr>
          <a:xfrm>
            <a:off x="6172200" y="2894688"/>
            <a:ext cx="2713697" cy="866013"/>
          </a:xfrm>
          <a:prstGeom prst="wedgeRoundRectCallout">
            <a:avLst>
              <a:gd name="adj1" fmla="val -76542"/>
              <a:gd name="adj2" fmla="val -3220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El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 r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epenen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el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terme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z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at</a:t>
            </a:r>
            <a:r>
              <a:rPr lang="ca-ES" sz="1200" spc="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fer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ce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ca.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17" name="Crida rectangular arrodonida 16"/>
          <p:cNvSpPr/>
          <p:nvPr/>
        </p:nvSpPr>
        <p:spPr>
          <a:xfrm>
            <a:off x="6172200" y="4010125"/>
            <a:ext cx="2713697" cy="866013"/>
          </a:xfrm>
          <a:prstGeom prst="wedgeRoundRectCallout">
            <a:avLst>
              <a:gd name="adj1" fmla="val -134307"/>
              <a:gd name="adj2" fmla="val -1184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dirty="0" smtClean="0">
                <a:latin typeface="Verdana"/>
                <a:cs typeface="Verdana"/>
              </a:rPr>
              <a:t>Busquem per nom d’un compost i obtenim substàncies i bibliografia.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18" name="Crida rectangular arrodonida 17"/>
          <p:cNvSpPr/>
          <p:nvPr/>
        </p:nvSpPr>
        <p:spPr>
          <a:xfrm>
            <a:off x="6172200" y="5314543"/>
            <a:ext cx="2713697" cy="866013"/>
          </a:xfrm>
          <a:prstGeom prst="wedgeRoundRectCallout">
            <a:avLst>
              <a:gd name="adj1" fmla="val -76542"/>
              <a:gd name="adj2" fmla="val -3220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Busquem per frase i el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són reaccions i bibliografia.</a:t>
            </a:r>
            <a:endParaRPr lang="ca-ES" sz="1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08659" y="1834895"/>
            <a:ext cx="6266688" cy="43068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1453222" y="948921"/>
            <a:ext cx="419735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Result</a:t>
            </a:r>
            <a:r>
              <a:rPr spc="-10" dirty="0"/>
              <a:t>a</a:t>
            </a:r>
            <a:r>
              <a:rPr dirty="0"/>
              <a:t>ts:</a:t>
            </a:r>
            <a:r>
              <a:rPr spc="10" dirty="0"/>
              <a:t> </a:t>
            </a:r>
            <a:r>
              <a:rPr sz="1600" spc="-25" dirty="0"/>
              <a:t>S</a:t>
            </a:r>
            <a:r>
              <a:rPr sz="1600" spc="-20" dirty="0"/>
              <a:t>ub</a:t>
            </a:r>
            <a:r>
              <a:rPr sz="1600" spc="-10" dirty="0"/>
              <a:t>stà</a:t>
            </a:r>
            <a:r>
              <a:rPr sz="1600" spc="-15" dirty="0"/>
              <a:t>nci</a:t>
            </a:r>
            <a:r>
              <a:rPr sz="1600" spc="-25" dirty="0"/>
              <a:t>e</a:t>
            </a:r>
            <a:r>
              <a:rPr sz="1600" spc="-10" dirty="0"/>
              <a:t>s</a:t>
            </a:r>
            <a:endParaRPr sz="1600"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pc="-10" dirty="0"/>
              <a:t>8</a:t>
            </a:fld>
            <a:endParaRPr spc="-10" dirty="0"/>
          </a:p>
        </p:txBody>
      </p:sp>
      <p:sp>
        <p:nvSpPr>
          <p:cNvPr id="16" name="Crida rectangular arrodonida 15"/>
          <p:cNvSpPr/>
          <p:nvPr/>
        </p:nvSpPr>
        <p:spPr>
          <a:xfrm>
            <a:off x="838200" y="5752171"/>
            <a:ext cx="2713697" cy="496230"/>
          </a:xfrm>
          <a:prstGeom prst="wedgeRoundRectCallout">
            <a:avLst>
              <a:gd name="adj1" fmla="val -19809"/>
              <a:gd name="adj2" fmla="val -2089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Opc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io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35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ar</a:t>
            </a:r>
            <a:r>
              <a:rPr lang="ca-ES" sz="1200" spc="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 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z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ar</a:t>
            </a:r>
            <a:r>
              <a:rPr lang="ca-ES" sz="1200" spc="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ta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17" name="Crida rectangular arrodonida 16"/>
          <p:cNvSpPr/>
          <p:nvPr/>
        </p:nvSpPr>
        <p:spPr>
          <a:xfrm>
            <a:off x="6384936" y="3429088"/>
            <a:ext cx="2713697" cy="738678"/>
          </a:xfrm>
          <a:prstGeom prst="wedgeRoundRectCallout">
            <a:avLst>
              <a:gd name="adj1" fmla="val -134306"/>
              <a:gd name="adj2" fmla="val -497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l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ca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err="1">
                <a:solidFill>
                  <a:srgbClr val="FFFFFF"/>
                </a:solidFill>
                <a:latin typeface="Verdana"/>
                <a:cs typeface="Verdana"/>
              </a:rPr>
              <a:t>H</a:t>
            </a:r>
            <a:r>
              <a:rPr lang="ca-ES" sz="1200" spc="-10" dirty="0" err="1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dirty="0" err="1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Da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ó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concr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et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d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les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op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ieta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q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s’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h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an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ce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cat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18" name="Crida rectangular arrodonida 17"/>
          <p:cNvSpPr/>
          <p:nvPr/>
        </p:nvSpPr>
        <p:spPr>
          <a:xfrm>
            <a:off x="6172200" y="1075921"/>
            <a:ext cx="2713697" cy="738678"/>
          </a:xfrm>
          <a:prstGeom prst="wedgeRoundRectCallout">
            <a:avLst>
              <a:gd name="adj1" fmla="val -78605"/>
              <a:gd name="adj2" fmla="val 1245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xa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’u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ub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ci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b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le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 seves</a:t>
            </a:r>
            <a:r>
              <a:rPr lang="ca-ES" sz="1200" spc="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op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ieta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s,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re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ac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ion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 i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bi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io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g</a:t>
            </a:r>
            <a:r>
              <a:rPr lang="ca-ES" sz="1200" spc="-35" dirty="0" smtClean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af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lang="ca-ES" sz="1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9223" y="1659636"/>
            <a:ext cx="6339840" cy="43464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 idx="4294967295"/>
          </p:nvPr>
        </p:nvSpPr>
        <p:spPr>
          <a:xfrm>
            <a:off x="1720468" y="985520"/>
            <a:ext cx="419735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Result</a:t>
            </a:r>
            <a:r>
              <a:rPr spc="-10" dirty="0"/>
              <a:t>a</a:t>
            </a:r>
            <a:r>
              <a:rPr dirty="0"/>
              <a:t>ts:</a:t>
            </a:r>
            <a:r>
              <a:rPr spc="10" dirty="0"/>
              <a:t> </a:t>
            </a:r>
            <a:r>
              <a:rPr sz="1600" spc="-20" dirty="0"/>
              <a:t>Reacci</a:t>
            </a:r>
            <a:r>
              <a:rPr sz="1600" spc="-15" dirty="0"/>
              <a:t>ons</a:t>
            </a:r>
            <a:endParaRPr sz="1600" dirty="0"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4294967295"/>
          </p:nvPr>
        </p:nvSpPr>
        <p:spPr>
          <a:xfrm>
            <a:off x="8937625" y="6465888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pc="-10" dirty="0"/>
              <a:t>9</a:t>
            </a:fld>
            <a:endParaRPr spc="-10" dirty="0"/>
          </a:p>
        </p:txBody>
      </p:sp>
      <p:sp>
        <p:nvSpPr>
          <p:cNvPr id="15" name="Crida rectangular arrodonida 14"/>
          <p:cNvSpPr/>
          <p:nvPr/>
        </p:nvSpPr>
        <p:spPr>
          <a:xfrm>
            <a:off x="6652648" y="2133600"/>
            <a:ext cx="2408897" cy="965101"/>
          </a:xfrm>
          <a:prstGeom prst="wedgeRoundRectCallout">
            <a:avLst>
              <a:gd name="adj1" fmla="val -68947"/>
              <a:gd name="adj2" fmla="val 404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xa</a:t>
            </a:r>
            <a:r>
              <a:rPr lang="ca-ES" sz="1200" spc="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’u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ub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ci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b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le</a:t>
            </a:r>
            <a:r>
              <a:rPr lang="ca-ES" sz="1200" dirty="0" smtClean="0">
                <a:solidFill>
                  <a:srgbClr val="FFFFFF"/>
                </a:solidFill>
                <a:latin typeface="Verdana"/>
                <a:cs typeface="Verdana"/>
              </a:rPr>
              <a:t>s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15" dirty="0" smtClean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es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,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losos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cedi</a:t>
            </a:r>
            <a:r>
              <a:rPr lang="ca-ES" sz="1200" spc="-25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t 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ex</a:t>
            </a:r>
            <a:r>
              <a:rPr lang="ca-ES" sz="1200" spc="-20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erimen</a:t>
            </a:r>
            <a:r>
              <a:rPr lang="ca-ES" sz="1200" spc="-1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al i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lang="ca-ES" sz="1200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lang="ca-ES"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bi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io</a:t>
            </a:r>
            <a:r>
              <a:rPr lang="ca-E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g</a:t>
            </a:r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ràfica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16" name="Crida rectangular arrodonida 15"/>
          <p:cNvSpPr/>
          <p:nvPr/>
        </p:nvSpPr>
        <p:spPr>
          <a:xfrm>
            <a:off x="6497612" y="4648200"/>
            <a:ext cx="1951697" cy="556424"/>
          </a:xfrm>
          <a:prstGeom prst="wedgeRoundRectCallout">
            <a:avLst>
              <a:gd name="adj1" fmla="val -108606"/>
              <a:gd name="adj2" fmla="val -351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Es pot arribar al text complet</a:t>
            </a:r>
            <a:r>
              <a:rPr lang="ca-ES" sz="1200" spc="15" dirty="0" smtClean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lang="ca-ES" sz="1200" dirty="0">
              <a:latin typeface="Verdana"/>
              <a:cs typeface="Verdana"/>
            </a:endParaRPr>
          </a:p>
        </p:txBody>
      </p:sp>
      <p:sp>
        <p:nvSpPr>
          <p:cNvPr id="17" name="Crida rectangular arrodonida 16"/>
          <p:cNvSpPr/>
          <p:nvPr/>
        </p:nvSpPr>
        <p:spPr>
          <a:xfrm>
            <a:off x="1066800" y="5908790"/>
            <a:ext cx="1951697" cy="644410"/>
          </a:xfrm>
          <a:prstGeom prst="wedgeRoundRectCallout">
            <a:avLst>
              <a:gd name="adj1" fmla="val -19684"/>
              <a:gd name="adj2" fmla="val -1407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ctr"/>
            <a:r>
              <a:rPr lang="ca-ES" sz="1200" spc="-10" dirty="0" smtClean="0">
                <a:solidFill>
                  <a:srgbClr val="FFFFFF"/>
                </a:solidFill>
                <a:latin typeface="Verdana"/>
                <a:cs typeface="Verdana"/>
              </a:rPr>
              <a:t>Amb l’ús de filtres es poden ajustar els resultats.</a:t>
            </a:r>
            <a:endParaRPr lang="ca-ES" sz="1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76153987-C04F-4117-BC45-B24360E3F36B}"/>
    </a:ext>
  </a:extLst>
</a:theme>
</file>

<file path=ppt/theme/theme2.xml><?xml version="1.0" encoding="utf-8"?>
<a:theme xmlns:a="http://schemas.openxmlformats.org/drawingml/2006/main" name="pptD502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322</TotalTime>
  <Words>693</Words>
  <Application>Microsoft Office PowerPoint</Application>
  <PresentationFormat>Presentación en pantalla (4:3)</PresentationFormat>
  <Paragraphs>107</Paragraphs>
  <Slides>19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Verdana</vt:lpstr>
      <vt:lpstr>Diseño personalizado</vt:lpstr>
      <vt:lpstr>pptD502.tmp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Resultats</vt:lpstr>
      <vt:lpstr>Resultats: Substàncies</vt:lpstr>
      <vt:lpstr>Resultats: Reaccions</vt:lpstr>
      <vt:lpstr>Resultats: Bibliografia</vt:lpstr>
      <vt:lpstr>Presentación de PowerPoint</vt:lpstr>
      <vt:lpstr>Synthesis Planner</vt:lpstr>
      <vt:lpstr>Synthesis Planner</vt:lpstr>
      <vt:lpstr>Gravar i Exportar</vt:lpstr>
      <vt:lpstr>Gravar i Exportar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Reaxys: guia d'ús. Curs 2018-19</dc:title>
  <dc:creator>CRAI Biblioteca de Física i Química</dc:creator>
  <cp:keywords>Formació d'usuaris, CRAI, Universitat de Barcelona, biblioteca, bases de dades, Reaxys, Física, Química</cp:keywords>
  <cp:lastModifiedBy>ROSA M. MANRESA NOVELL</cp:lastModifiedBy>
  <cp:revision>21</cp:revision>
  <dcterms:created xsi:type="dcterms:W3CDTF">2018-06-14T14:21:50Z</dcterms:created>
  <dcterms:modified xsi:type="dcterms:W3CDTF">2018-07-12T13:08:10Z</dcterms:modified>
</cp:coreProperties>
</file>