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269467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02818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532009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734454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305353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854285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23391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52248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523046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38105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87219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63150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50471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1679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44448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15316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533648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21830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1371600" y="1571625"/>
            <a:ext cx="6400800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DEFINICIÓ: DELIMITA ELS CONCEPTES NECESSARIS PER PREPARAR I PRESENTAR ELS INFORMES QUE HAN D’UTILITZAR ELS USUARIS DE LA INFORMACIÓ.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DEFINEIX UNES HIPÒTESIS FONAMENTALS PER ELABORAR LA INFORMACIÓ.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56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4) PRUDÈNCIA: S’HA DE SER PRUDENT AL VALORAR I TENIR EN COMPTE LA INCERTESA. NOMÉS ES COMPTABILITZARAN ELS BENEFICIS OBTINGUTS AL FINAL DE L’EXERCICI. PER CONTRA, ELS RISCS S’HAN DE TENIR EN COMPTE TAN AVIAT COM SIGUIN CONEGUTS.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S’HAN DE TENIR EN COMPTE AMORTITZACIONS I DETERIORAMENTS TANT SI HI HA BENEFICI COM PERDUA.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2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3"/>
          <p:cNvSpPr txBox="1">
            <a:spLocks noGrp="1"/>
          </p:cNvSpPr>
          <p:nvPr>
            <p:ph type="subTitle" idx="1"/>
          </p:nvPr>
        </p:nvSpPr>
        <p:spPr>
          <a:xfrm>
            <a:off x="281354" y="1571625"/>
            <a:ext cx="8567224" cy="4784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5) NO COMPENSACIÓ: NO ES PODEN COMPENSAR PARTIDES D’ACTIU I PASSIU NI DE DESPESA I INGRÉS.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6) IMPORTÀNCIA RELATIVA: ES POT NO APLICAR ALGUN CRITERI COMPTABLE SI LA IMPORTÀNCIA RELATIVA EN TERMES QUANTITATIUS, NO ÉS SIGNIFICATIVA.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4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24"/>
          <p:cNvSpPr txBox="1">
            <a:spLocks noGrp="1"/>
          </p:cNvSpPr>
          <p:nvPr>
            <p:ph type="subTitle" idx="1"/>
          </p:nvPr>
        </p:nvSpPr>
        <p:spPr>
          <a:xfrm>
            <a:off x="295421" y="1571625"/>
            <a:ext cx="8510953" cy="4575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6.5. CRITERIS DE REGISTRE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EXPLICA TAMBÉ UNS CRITERIS DE REGISTRE DE LES OPERACIONS.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ACTIUS S’HAN DE RECONEIXER QUAN L’EMPRESA PUGUI OBTENIR UN RENDIMENT ECONÒMIC.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2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5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5"/>
          <p:cNvSpPr txBox="1">
            <a:spLocks noGrp="1"/>
          </p:cNvSpPr>
          <p:nvPr>
            <p:ph type="subTitle" idx="1"/>
          </p:nvPr>
        </p:nvSpPr>
        <p:spPr>
          <a:xfrm>
            <a:off x="351692" y="1571625"/>
            <a:ext cx="8335108" cy="4784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DEUTES S’HAN DE RECONEIXER QUAN L’EMPRESA HAGI DE PAGAR UNS DINERS.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INGRESSOS S’HAN DE RECONEIXER QUAN L’EMPRESA INCREMENTI ELS RECURSOS.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DESPESES QUAN A L’EMPRESA LI DISMINUEIXIN ELS RECURSOS.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2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6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26"/>
          <p:cNvSpPr txBox="1">
            <a:spLocks noGrp="1"/>
          </p:cNvSpPr>
          <p:nvPr>
            <p:ph type="subTitle" idx="1"/>
          </p:nvPr>
        </p:nvSpPr>
        <p:spPr>
          <a:xfrm>
            <a:off x="351692" y="1571625"/>
            <a:ext cx="8335108" cy="4784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TAMBÉ HI HA UN CONCEPTE ANOMENAT CORRELACIÓ D’INGRESSOS I DESPESES: EN UN MATEIX EXERCICI S’HAN DE REGISTRAR ELS INGRESSOS I LES DESPESES RELACIONADES AMB AQUESTS INGRESSOS.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7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7"/>
          <p:cNvSpPr txBox="1">
            <a:spLocks noGrp="1"/>
          </p:cNvSpPr>
          <p:nvPr>
            <p:ph type="subTitle" idx="1"/>
          </p:nvPr>
        </p:nvSpPr>
        <p:spPr>
          <a:xfrm>
            <a:off x="365760" y="1571625"/>
            <a:ext cx="8321040" cy="4784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6.6. CRITERIS DE VALORACIÓ DEL PGC.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1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PREU D’ADQUISICIÓ O COST DE PRODUCCIÓ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EL PA ESTÀ FORMAT PER TOTS ELS IMPORTS PAGATS O COMPROMESOS PER A ADQUIRIR I POSAR EN MARXA UN ACTIU. EL CP INCLOU EL PREU D’ADQUISICIÓ DE LES PM + CD + CI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2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8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8"/>
          <p:cNvSpPr txBox="1">
            <a:spLocks noGrp="1"/>
          </p:cNvSpPr>
          <p:nvPr>
            <p:ph type="subTitle" idx="1"/>
          </p:nvPr>
        </p:nvSpPr>
        <p:spPr>
          <a:xfrm>
            <a:off x="379828" y="1571625"/>
            <a:ext cx="8078372" cy="4784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2)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VALOR RAONABLE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ÉS EL VALOR DE MERCAT DE LES COSES COMPRADES O VENUDES SENSE PRESA.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3)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VALOR NET REALITZABLE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ÉS EL VALOR DE VENDA D’UN BÉ MENYS ELS COSTOS NECESSARIS PER FER LA VENDA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2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9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29"/>
          <p:cNvSpPr txBox="1">
            <a:spLocks noGrp="1"/>
          </p:cNvSpPr>
          <p:nvPr>
            <p:ph type="subTitle" idx="1"/>
          </p:nvPr>
        </p:nvSpPr>
        <p:spPr>
          <a:xfrm>
            <a:off x="351692" y="1571625"/>
            <a:ext cx="8335108" cy="4784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4)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VALOR COMPTABLE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ÉS L’IMPORT NET PEL QUAL UN ACTIU O UN PASSIU ESTÀ REGISTRAT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5)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VALOR RESIDUAL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ÉS L’IMPORT QUE L’EMPRESA ESTIMA PODRÀ OBTENIR PER LA VENDA D’UN BÉ QUAN JA NO SIGUI ÚTIL.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2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LA NORMATIVA COMPTABLE ESPANYOLA EL MARC CONCEPTUAL FORMA PART DEL DOCUMENT ANOMENAT PLA GENERAL DE COMPTABILITAT.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PGC ES DIVIDEIX EN 5 PARTS. LA PRIMERA PART ÉS EL MARC CONCEPTUAL. ÉS D’OBLIGAT COMPLIMENT.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0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6.1. COMPTES ANUALS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1) BALANÇ DE SITUACIÓ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2) COMPTE DE PÈRDUES I GUANYS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3) MEMÒRIA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4) ESTAT DE CANVIS EN EL PATRIMONI NET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5) ESTAT DE FLUXES D’EFECTIU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AQUESTS DOCUMENTS FORMEN UNA UNITAT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>
            <a:spLocks noGrp="1"/>
          </p:cNvSpPr>
          <p:nvPr>
            <p:ph type="body" idx="1"/>
          </p:nvPr>
        </p:nvSpPr>
        <p:spPr>
          <a:xfrm>
            <a:off x="457200" y="1417637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540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BALANÇ DE SITUACIÓ ÉS EL DOCUMENT QUE EXPRESA EL PATRIMONI DE L’EMPRESA, LA SITUACIÓ ECONÒMICA I FINANCERA EN UN MOMENT DONAT.</a:t>
            </a:r>
            <a:endParaRPr/>
          </a:p>
          <a:p>
            <a:pPr marL="2540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ELEMENTS DEL BALANÇ SÓN ELS ACTIUS, ELS PASSIUS I EL PATRIMONI NET.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COMPTE DE PÈRDUES I GUANYS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RECULL LES DESPESES I INGRESSOS ORIGINATS EN L’EXERCICI PER MOSTRAR, PER DIFERÈNCIA, EL RESULTAT OBTINGUT PER L’EMPRESA EN EL DESENVOLUOAMENT DE LA SEVA ACTIVITAT.</a:t>
            </a:r>
            <a:endParaRPr/>
          </a:p>
        </p:txBody>
      </p:sp>
      <p:sp>
        <p:nvSpPr>
          <p:cNvPr id="118" name="Google Shape;118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MEMÒRIA</a:t>
            </a:r>
            <a:endParaRPr/>
          </a:p>
          <a:p>
            <a:pPr marL="457200" marR="0" lvl="0" indent="-4318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ÉS UN DOCUMENT FORMAT PER UN CONJUNT DE NOTES QUE COMPLEMENTEN, AMPLIEN I ACLAREN L’INFORMACIÓ CONTINGUDA A LA RESTA DE COMPTES ANUALS. </a:t>
            </a: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EL MARC CONCEPTUAL ES PRESENTEN UN CONJUNT DE FONAMENTS, PRINCIPIS I CONCEPTES BÀSICS.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6.3. PRINCIPIS COMPTABLES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PRINCIPIS COMPTABLES O NORMES BÀSIQUES PER ELABORAR LA INFORMACIÓ SÓN: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20"/>
          <p:cNvSpPr txBox="1">
            <a:spLocks noGrp="1"/>
          </p:cNvSpPr>
          <p:nvPr>
            <p:ph type="subTitle" idx="1"/>
          </p:nvPr>
        </p:nvSpPr>
        <p:spPr>
          <a:xfrm>
            <a:off x="1371600" y="1571625"/>
            <a:ext cx="6400800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MERITACIÓ (EL DEVENGO): ELS FETS ES RECONEIXEN QUAN ES PRODUEIXEN I NO QUAN ES REP O ES PAGA EL DINER.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2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MARC CONCEPTUAL DE LA COMPTABILITAT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1"/>
          <p:cNvSpPr txBox="1">
            <a:spLocks noGrp="1"/>
          </p:cNvSpPr>
          <p:nvPr>
            <p:ph type="subTitle" idx="1"/>
          </p:nvPr>
        </p:nvSpPr>
        <p:spPr>
          <a:xfrm>
            <a:off x="365760" y="1571625"/>
            <a:ext cx="8321040" cy="466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2) EMPRESA EN FUNCIONAMENT: ELS INFORMES S’ELABOREN SOBRE LA BASE DE QUE L’EMPRESA ESTÀ EN FUNCIONAMENT I CONTINUARÀ LES SEVES ACTIVITATS EN UN FUTUR.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3) UNIFORMITAT: UN COP ES PREN UN CRITERI, S’HA DE MANTENIR EN EL TEMPS.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2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750</Words>
  <Application>Microsoft Office PowerPoint</Application>
  <PresentationFormat>Presentació en pantalla (4:3)</PresentationFormat>
  <Paragraphs>84</Paragraphs>
  <Slides>17</Slides>
  <Notes>17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2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17</vt:i4>
      </vt:variant>
    </vt:vector>
  </HeadingPairs>
  <TitlesOfParts>
    <vt:vector size="20" baseType="lpstr">
      <vt:lpstr>Arial</vt:lpstr>
      <vt:lpstr>Calibri</vt:lpstr>
      <vt:lpstr>Tema de Office</vt:lpstr>
      <vt:lpstr>EL MARC CONCEPTUAL DE LA COMPTABILITAT</vt:lpstr>
      <vt:lpstr>EL MARC CONCEPTUAL DE LA COMPTABILITAT</vt:lpstr>
      <vt:lpstr>EL MARC CONCEPTUAL DE LA COMPTABILITAT</vt:lpstr>
      <vt:lpstr>EL MARC CONCEPTUAL DE LA COMPTABILITAT</vt:lpstr>
      <vt:lpstr>EL MARC CONCEPTUAL DE LA COMPTABILITAT</vt:lpstr>
      <vt:lpstr>EL MARC CONCEPTUAL DE LA COMPTABILITAT</vt:lpstr>
      <vt:lpstr>EL MARC CONCEPTUAL DE LA COMPTABILITAT</vt:lpstr>
      <vt:lpstr>EL MARC CONCEPTUAL DE LA COMPTABILITAT</vt:lpstr>
      <vt:lpstr>EL MARC CONCEPTUAL DE LA COMPTABILITAT</vt:lpstr>
      <vt:lpstr>EL MARC CONCEPTUAL DE LA COMPTABILITAT</vt:lpstr>
      <vt:lpstr>EL MARC CONCEPTUAL DE LA COMPTABILITAT</vt:lpstr>
      <vt:lpstr>EL MARC CONCEPTUAL DE LA COMPTABILITAT</vt:lpstr>
      <vt:lpstr>EL MARC CONCEPTUAL DE LA COMPTABILITAT</vt:lpstr>
      <vt:lpstr>EL MARC CONCEPTUAL DE LA COMPTABILITAT</vt:lpstr>
      <vt:lpstr>EL MARC CONCEPTUAL DE LA COMPTABILITAT</vt:lpstr>
      <vt:lpstr>EL MARC CONCEPTUAL DE LA COMPTABILITAT</vt:lpstr>
      <vt:lpstr>EL MARC CONCEPTUAL DE LA COMPTABILITAT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MARC CONCEPTUAL DE LA COMPTABILITAT</dc:title>
  <dc:creator>Alfred Salvador</dc:creator>
  <cp:lastModifiedBy>ALFRED SALVADOR PITARCH</cp:lastModifiedBy>
  <cp:revision>1</cp:revision>
  <dcterms:modified xsi:type="dcterms:W3CDTF">2018-12-11T13:06:53Z</dcterms:modified>
</cp:coreProperties>
</file>